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43"/>
  </p:notesMasterIdLst>
  <p:handoutMasterIdLst>
    <p:handoutMasterId r:id="rId44"/>
  </p:handoutMasterIdLst>
  <p:sldIdLst>
    <p:sldId id="312" r:id="rId5"/>
    <p:sldId id="313" r:id="rId6"/>
    <p:sldId id="309" r:id="rId7"/>
    <p:sldId id="914" r:id="rId8"/>
    <p:sldId id="306" r:id="rId9"/>
    <p:sldId id="314" r:id="rId10"/>
    <p:sldId id="315" r:id="rId11"/>
    <p:sldId id="316" r:id="rId12"/>
    <p:sldId id="317" r:id="rId13"/>
    <p:sldId id="318" r:id="rId14"/>
    <p:sldId id="320" r:id="rId15"/>
    <p:sldId id="310" r:id="rId16"/>
    <p:sldId id="915" r:id="rId17"/>
    <p:sldId id="916" r:id="rId18"/>
    <p:sldId id="917" r:id="rId19"/>
    <p:sldId id="918" r:id="rId20"/>
    <p:sldId id="919" r:id="rId21"/>
    <p:sldId id="920" r:id="rId22"/>
    <p:sldId id="921" r:id="rId23"/>
    <p:sldId id="922" r:id="rId24"/>
    <p:sldId id="923" r:id="rId25"/>
    <p:sldId id="938" r:id="rId26"/>
    <p:sldId id="912" r:id="rId27"/>
    <p:sldId id="925" r:id="rId28"/>
    <p:sldId id="926" r:id="rId29"/>
    <p:sldId id="933" r:id="rId30"/>
    <p:sldId id="927" r:id="rId31"/>
    <p:sldId id="934" r:id="rId32"/>
    <p:sldId id="924" r:id="rId33"/>
    <p:sldId id="935" r:id="rId34"/>
    <p:sldId id="936" r:id="rId35"/>
    <p:sldId id="929" r:id="rId36"/>
    <p:sldId id="930" r:id="rId37"/>
    <p:sldId id="931" r:id="rId38"/>
    <p:sldId id="932" r:id="rId39"/>
    <p:sldId id="937" r:id="rId40"/>
    <p:sldId id="939" r:id="rId41"/>
    <p:sldId id="307" r:id="rId4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39" autoAdjust="0"/>
    <p:restoredTop sz="86201" autoAdjust="0"/>
  </p:normalViewPr>
  <p:slideViewPr>
    <p:cSldViewPr>
      <p:cViewPr>
        <p:scale>
          <a:sx n="40" d="100"/>
          <a:sy n="40" d="100"/>
        </p:scale>
        <p:origin x="2044" y="4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4" d="100"/>
          <a:sy n="84" d="100"/>
        </p:scale>
        <p:origin x="-225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0A7D0C-D1DC-4057-AF8E-62D1385A0F0F}" type="doc">
      <dgm:prSet loTypeId="urn:microsoft.com/office/officeart/2005/8/layout/matrix1" loCatId="matrix" qsTypeId="urn:microsoft.com/office/officeart/2005/8/quickstyle/simple1" qsCatId="simple" csTypeId="urn:microsoft.com/office/officeart/2005/8/colors/colorful2" csCatId="colorful" phldr="1"/>
      <dgm:spPr/>
      <dgm:t>
        <a:bodyPr/>
        <a:lstStyle/>
        <a:p>
          <a:endParaRPr lang="en-US"/>
        </a:p>
      </dgm:t>
    </dgm:pt>
    <dgm:pt modelId="{6736645B-D4A6-4B7B-94FB-32EE408FD5DC}">
      <dgm:prSet phldrT="[Text]" custT="1"/>
      <dgm:spPr/>
      <dgm:t>
        <a:bodyPr/>
        <a:lstStyle/>
        <a:p>
          <a:r>
            <a:rPr lang="en-US" sz="3600" dirty="0"/>
            <a:t>Quality 4.0</a:t>
          </a:r>
        </a:p>
      </dgm:t>
    </dgm:pt>
    <dgm:pt modelId="{377A9E87-EFA1-4C7A-9DBD-CBD1E5F2039F}" type="parTrans" cxnId="{CA470C56-1805-4290-A5DE-6CA886CF3394}">
      <dgm:prSet/>
      <dgm:spPr/>
      <dgm:t>
        <a:bodyPr/>
        <a:lstStyle/>
        <a:p>
          <a:endParaRPr lang="en-US"/>
        </a:p>
      </dgm:t>
    </dgm:pt>
    <dgm:pt modelId="{FCC5DE0C-0077-4956-A043-B96B21D26667}" type="sibTrans" cxnId="{CA470C56-1805-4290-A5DE-6CA886CF3394}">
      <dgm:prSet/>
      <dgm:spPr/>
      <dgm:t>
        <a:bodyPr/>
        <a:lstStyle/>
        <a:p>
          <a:endParaRPr lang="en-US"/>
        </a:p>
      </dgm:t>
    </dgm:pt>
    <dgm:pt modelId="{708A7B19-519F-4AB0-BBDF-A5EEB7E43949}">
      <dgm:prSet phldrT="[Text]"/>
      <dgm:spPr/>
      <dgm:t>
        <a:bodyPr/>
        <a:lstStyle/>
        <a:p>
          <a:r>
            <a:rPr lang="en-US" dirty="0"/>
            <a:t>Resources</a:t>
          </a:r>
        </a:p>
      </dgm:t>
    </dgm:pt>
    <dgm:pt modelId="{4577C31E-DB40-4CF0-9611-982C6C6E9996}" type="parTrans" cxnId="{A338F49F-711C-4E35-A0B7-E2E3B49E6782}">
      <dgm:prSet/>
      <dgm:spPr/>
      <dgm:t>
        <a:bodyPr/>
        <a:lstStyle/>
        <a:p>
          <a:endParaRPr lang="en-US"/>
        </a:p>
      </dgm:t>
    </dgm:pt>
    <dgm:pt modelId="{792EC794-A1F7-48B7-8C82-A0B1499FAF1D}" type="sibTrans" cxnId="{A338F49F-711C-4E35-A0B7-E2E3B49E6782}">
      <dgm:prSet/>
      <dgm:spPr/>
      <dgm:t>
        <a:bodyPr/>
        <a:lstStyle/>
        <a:p>
          <a:endParaRPr lang="en-US"/>
        </a:p>
      </dgm:t>
    </dgm:pt>
    <dgm:pt modelId="{2BFDDABD-AA9E-408E-BC5E-2FAF9FDE2E6C}">
      <dgm:prSet phldrT="[Text]"/>
      <dgm:spPr/>
      <dgm:t>
        <a:bodyPr/>
        <a:lstStyle/>
        <a:p>
          <a:r>
            <a:rPr lang="en-US" dirty="0"/>
            <a:t>Information Systems</a:t>
          </a:r>
        </a:p>
      </dgm:t>
    </dgm:pt>
    <dgm:pt modelId="{EACB2898-3F9C-4E29-B44D-5C5C2FF868E9}" type="parTrans" cxnId="{0657B39B-0BA7-4F89-925E-47BEF8BD7C7A}">
      <dgm:prSet/>
      <dgm:spPr/>
      <dgm:t>
        <a:bodyPr/>
        <a:lstStyle/>
        <a:p>
          <a:endParaRPr lang="en-US"/>
        </a:p>
      </dgm:t>
    </dgm:pt>
    <dgm:pt modelId="{B308DB49-4218-482D-AE61-00A026C910C6}" type="sibTrans" cxnId="{0657B39B-0BA7-4F89-925E-47BEF8BD7C7A}">
      <dgm:prSet/>
      <dgm:spPr/>
      <dgm:t>
        <a:bodyPr/>
        <a:lstStyle/>
        <a:p>
          <a:endParaRPr lang="en-US"/>
        </a:p>
      </dgm:t>
    </dgm:pt>
    <dgm:pt modelId="{2CD92F13-7EFA-4594-9EC0-365AE4FCCB20}">
      <dgm:prSet phldrT="[Text]"/>
      <dgm:spPr/>
      <dgm:t>
        <a:bodyPr/>
        <a:lstStyle/>
        <a:p>
          <a:r>
            <a:rPr lang="en-US" dirty="0"/>
            <a:t>Organization and Processes</a:t>
          </a:r>
        </a:p>
      </dgm:t>
    </dgm:pt>
    <dgm:pt modelId="{8BDDAB22-A651-4A2E-874A-7E7B4472701D}" type="parTrans" cxnId="{30021C90-4906-4FA5-915B-C72BEEA8ACC8}">
      <dgm:prSet/>
      <dgm:spPr/>
      <dgm:t>
        <a:bodyPr/>
        <a:lstStyle/>
        <a:p>
          <a:endParaRPr lang="en-US"/>
        </a:p>
      </dgm:t>
    </dgm:pt>
    <dgm:pt modelId="{40B8B280-192A-48E9-B51D-17D1B83BF132}" type="sibTrans" cxnId="{30021C90-4906-4FA5-915B-C72BEEA8ACC8}">
      <dgm:prSet/>
      <dgm:spPr/>
      <dgm:t>
        <a:bodyPr/>
        <a:lstStyle/>
        <a:p>
          <a:endParaRPr lang="en-US"/>
        </a:p>
      </dgm:t>
    </dgm:pt>
    <dgm:pt modelId="{AA70576A-63F1-49FA-B3C0-ADFC126485AF}">
      <dgm:prSet phldrT="[Text]"/>
      <dgm:spPr/>
      <dgm:t>
        <a:bodyPr/>
        <a:lstStyle/>
        <a:p>
          <a:r>
            <a:rPr lang="en-US" dirty="0"/>
            <a:t>Culture</a:t>
          </a:r>
        </a:p>
      </dgm:t>
    </dgm:pt>
    <dgm:pt modelId="{03F0C789-27AD-4DED-8393-CE8CB089FC65}" type="parTrans" cxnId="{7F50644B-16CD-41CD-9193-E5168017128B}">
      <dgm:prSet/>
      <dgm:spPr/>
      <dgm:t>
        <a:bodyPr/>
        <a:lstStyle/>
        <a:p>
          <a:endParaRPr lang="en-US"/>
        </a:p>
      </dgm:t>
    </dgm:pt>
    <dgm:pt modelId="{2B6081D9-6AB5-496F-B27B-39892A34D28D}" type="sibTrans" cxnId="{7F50644B-16CD-41CD-9193-E5168017128B}">
      <dgm:prSet/>
      <dgm:spPr/>
      <dgm:t>
        <a:bodyPr/>
        <a:lstStyle/>
        <a:p>
          <a:endParaRPr lang="en-US"/>
        </a:p>
      </dgm:t>
    </dgm:pt>
    <dgm:pt modelId="{DB87A400-BD55-466A-9346-B586C44B899A}">
      <dgm:prSet phldrT="[Text]"/>
      <dgm:spPr/>
      <dgm:t>
        <a:bodyPr/>
        <a:lstStyle/>
        <a:p>
          <a:r>
            <a:rPr lang="en-US" dirty="0"/>
            <a:t>Digitalization</a:t>
          </a:r>
        </a:p>
      </dgm:t>
    </dgm:pt>
    <dgm:pt modelId="{AAAB166E-E6C4-4F6E-9356-FF2151E5E6B4}" type="parTrans" cxnId="{502AC272-1B35-4E55-AAAF-608CA62FF41C}">
      <dgm:prSet/>
      <dgm:spPr/>
      <dgm:t>
        <a:bodyPr/>
        <a:lstStyle/>
        <a:p>
          <a:endParaRPr lang="en-US"/>
        </a:p>
      </dgm:t>
    </dgm:pt>
    <dgm:pt modelId="{323695CB-2CD9-4534-A6D2-20608322B762}" type="sibTrans" cxnId="{502AC272-1B35-4E55-AAAF-608CA62FF41C}">
      <dgm:prSet/>
      <dgm:spPr/>
      <dgm:t>
        <a:bodyPr/>
        <a:lstStyle/>
        <a:p>
          <a:endParaRPr lang="en-US"/>
        </a:p>
      </dgm:t>
    </dgm:pt>
    <dgm:pt modelId="{9CDEB21F-CA3E-449B-B71A-0DC1EDBD231D}">
      <dgm:prSet phldrT="[Text]"/>
      <dgm:spPr/>
      <dgm:t>
        <a:bodyPr/>
        <a:lstStyle/>
        <a:p>
          <a:r>
            <a:rPr lang="en-US" dirty="0"/>
            <a:t>Workforce 4.0</a:t>
          </a:r>
        </a:p>
      </dgm:t>
    </dgm:pt>
    <dgm:pt modelId="{0AD9A7A6-DF26-4ECB-907F-BA8547ADD5FA}" type="parTrans" cxnId="{D2D9D27A-E641-43AC-AE70-FDD8E3683412}">
      <dgm:prSet/>
      <dgm:spPr/>
      <dgm:t>
        <a:bodyPr/>
        <a:lstStyle/>
        <a:p>
          <a:endParaRPr lang="en-US"/>
        </a:p>
      </dgm:t>
    </dgm:pt>
    <dgm:pt modelId="{84FAC3A5-570B-44E7-907E-879BF54A69A9}" type="sibTrans" cxnId="{D2D9D27A-E641-43AC-AE70-FDD8E3683412}">
      <dgm:prSet/>
      <dgm:spPr/>
      <dgm:t>
        <a:bodyPr/>
        <a:lstStyle/>
        <a:p>
          <a:endParaRPr lang="en-US"/>
        </a:p>
      </dgm:t>
    </dgm:pt>
    <dgm:pt modelId="{0A3B6ECF-F341-4598-880B-FBF2AA288CE8}">
      <dgm:prSet phldrT="[Text]"/>
      <dgm:spPr/>
      <dgm:t>
        <a:bodyPr/>
        <a:lstStyle/>
        <a:p>
          <a:r>
            <a:rPr lang="en-US" dirty="0"/>
            <a:t>Available and Qualified</a:t>
          </a:r>
        </a:p>
      </dgm:t>
    </dgm:pt>
    <dgm:pt modelId="{CA792539-46A2-4F4F-981F-05D8EAEC38F5}" type="parTrans" cxnId="{CF397B08-D851-4446-BAD0-E7BE950911D1}">
      <dgm:prSet/>
      <dgm:spPr/>
      <dgm:t>
        <a:bodyPr/>
        <a:lstStyle/>
        <a:p>
          <a:endParaRPr lang="en-US"/>
        </a:p>
      </dgm:t>
    </dgm:pt>
    <dgm:pt modelId="{EBC35C7F-3CC1-4E07-914D-B070A827A73A}" type="sibTrans" cxnId="{CF397B08-D851-4446-BAD0-E7BE950911D1}">
      <dgm:prSet/>
      <dgm:spPr/>
      <dgm:t>
        <a:bodyPr/>
        <a:lstStyle/>
        <a:p>
          <a:endParaRPr lang="en-US"/>
        </a:p>
      </dgm:t>
    </dgm:pt>
    <dgm:pt modelId="{B4E516E1-9FE8-4222-AC8C-811AE89D9797}">
      <dgm:prSet phldrT="[Text]"/>
      <dgm:spPr/>
      <dgm:t>
        <a:bodyPr/>
        <a:lstStyle/>
        <a:p>
          <a:r>
            <a:rPr lang="en-US" dirty="0"/>
            <a:t>Holistic Value Network</a:t>
          </a:r>
        </a:p>
      </dgm:t>
    </dgm:pt>
    <dgm:pt modelId="{896AD7C0-4CB0-43A6-B4FF-6FCE2C95BED2}" type="parTrans" cxnId="{7AC67258-76E5-456C-A9F4-5E85269A8194}">
      <dgm:prSet/>
      <dgm:spPr/>
      <dgm:t>
        <a:bodyPr/>
        <a:lstStyle/>
        <a:p>
          <a:endParaRPr lang="en-US"/>
        </a:p>
      </dgm:t>
    </dgm:pt>
    <dgm:pt modelId="{5DC8461F-B3C6-49D0-8ECC-EB610C8E7758}" type="sibTrans" cxnId="{7AC67258-76E5-456C-A9F4-5E85269A8194}">
      <dgm:prSet/>
      <dgm:spPr/>
      <dgm:t>
        <a:bodyPr/>
        <a:lstStyle/>
        <a:p>
          <a:endParaRPr lang="en-US"/>
        </a:p>
      </dgm:t>
    </dgm:pt>
    <dgm:pt modelId="{32F55F61-0DFA-447C-8F1A-E02C94F6B48E}">
      <dgm:prSet phldrT="[Text]"/>
      <dgm:spPr/>
      <dgm:t>
        <a:bodyPr/>
        <a:lstStyle/>
        <a:p>
          <a:r>
            <a:rPr lang="en-US" dirty="0"/>
            <a:t>Integration and Traceability</a:t>
          </a:r>
        </a:p>
      </dgm:t>
    </dgm:pt>
    <dgm:pt modelId="{AB2ED097-D463-4076-8FB1-77DA9175D072}" type="parTrans" cxnId="{CC4EFA27-8414-4F7E-9FE8-9C2BCB792E96}">
      <dgm:prSet/>
      <dgm:spPr/>
      <dgm:t>
        <a:bodyPr/>
        <a:lstStyle/>
        <a:p>
          <a:endParaRPr lang="en-US"/>
        </a:p>
      </dgm:t>
    </dgm:pt>
    <dgm:pt modelId="{788204C2-66C1-4C35-8B97-88AB0F2A9369}" type="sibTrans" cxnId="{CC4EFA27-8414-4F7E-9FE8-9C2BCB792E96}">
      <dgm:prSet/>
      <dgm:spPr/>
      <dgm:t>
        <a:bodyPr/>
        <a:lstStyle/>
        <a:p>
          <a:endParaRPr lang="en-US"/>
        </a:p>
      </dgm:t>
    </dgm:pt>
    <dgm:pt modelId="{1F68B543-FE4F-4510-BCF3-0412F19E9DDF}">
      <dgm:prSet phldrT="[Text]"/>
      <dgm:spPr/>
      <dgm:t>
        <a:bodyPr/>
        <a:lstStyle/>
        <a:p>
          <a:r>
            <a:rPr lang="en-US" dirty="0"/>
            <a:t>Holistic Control Strategy</a:t>
          </a:r>
        </a:p>
      </dgm:t>
    </dgm:pt>
    <dgm:pt modelId="{23AB7F2C-2DCD-4AD0-AF1A-B9CF8ED9918D}" type="parTrans" cxnId="{66E9B36E-A6E2-4E43-9772-6FE403573E43}">
      <dgm:prSet/>
      <dgm:spPr/>
      <dgm:t>
        <a:bodyPr/>
        <a:lstStyle/>
        <a:p>
          <a:endParaRPr lang="en-US"/>
        </a:p>
      </dgm:t>
    </dgm:pt>
    <dgm:pt modelId="{EDEFB26A-3137-4AD0-83DE-3134FACD7692}" type="sibTrans" cxnId="{66E9B36E-A6E2-4E43-9772-6FE403573E43}">
      <dgm:prSet/>
      <dgm:spPr/>
      <dgm:t>
        <a:bodyPr/>
        <a:lstStyle/>
        <a:p>
          <a:endParaRPr lang="en-US"/>
        </a:p>
      </dgm:t>
    </dgm:pt>
    <dgm:pt modelId="{B4D6942C-D94C-42D5-91AA-DCFBDAC3B1A7}">
      <dgm:prSet phldrT="[Text]"/>
      <dgm:spPr/>
      <dgm:t>
        <a:bodyPr/>
        <a:lstStyle/>
        <a:p>
          <a:r>
            <a:rPr lang="en-US" dirty="0"/>
            <a:t>Lifecycle Management</a:t>
          </a:r>
        </a:p>
      </dgm:t>
    </dgm:pt>
    <dgm:pt modelId="{225AE1B0-4696-49DC-8230-CEEA789C974A}" type="parTrans" cxnId="{C8089E23-1C99-456D-ACE4-853C9145030B}">
      <dgm:prSet/>
      <dgm:spPr/>
      <dgm:t>
        <a:bodyPr/>
        <a:lstStyle/>
        <a:p>
          <a:endParaRPr lang="en-US"/>
        </a:p>
      </dgm:t>
    </dgm:pt>
    <dgm:pt modelId="{CA867304-2F03-4EA8-AB49-15FEAFFDC00E}" type="sibTrans" cxnId="{C8089E23-1C99-456D-ACE4-853C9145030B}">
      <dgm:prSet/>
      <dgm:spPr/>
      <dgm:t>
        <a:bodyPr/>
        <a:lstStyle/>
        <a:p>
          <a:endParaRPr lang="en-US"/>
        </a:p>
      </dgm:t>
    </dgm:pt>
    <dgm:pt modelId="{5171EEC2-2A39-4B0B-BEC0-53DD05CACF7A}">
      <dgm:prSet phldrT="[Text]"/>
      <dgm:spPr/>
      <dgm:t>
        <a:bodyPr/>
        <a:lstStyle/>
        <a:p>
          <a:r>
            <a:rPr lang="en-US" dirty="0"/>
            <a:t>Communication</a:t>
          </a:r>
        </a:p>
      </dgm:t>
    </dgm:pt>
    <dgm:pt modelId="{4A144F3E-C16C-4FDB-A2A0-06198D55769B}" type="parTrans" cxnId="{5F43E6ED-0D55-4FB6-A594-5849344CF67B}">
      <dgm:prSet/>
      <dgm:spPr/>
      <dgm:t>
        <a:bodyPr/>
        <a:lstStyle/>
        <a:p>
          <a:endParaRPr lang="en-US"/>
        </a:p>
      </dgm:t>
    </dgm:pt>
    <dgm:pt modelId="{AC74A8C9-E5FF-4DD5-A933-271DE6460194}" type="sibTrans" cxnId="{5F43E6ED-0D55-4FB6-A594-5849344CF67B}">
      <dgm:prSet/>
      <dgm:spPr/>
      <dgm:t>
        <a:bodyPr/>
        <a:lstStyle/>
        <a:p>
          <a:endParaRPr lang="en-US"/>
        </a:p>
      </dgm:t>
    </dgm:pt>
    <dgm:pt modelId="{6357BC23-1157-4E8C-AC02-EF3A294FC59C}">
      <dgm:prSet phldrT="[Text]"/>
      <dgm:spPr/>
      <dgm:t>
        <a:bodyPr/>
        <a:lstStyle/>
        <a:p>
          <a:r>
            <a:rPr lang="en-US" dirty="0"/>
            <a:t>Decision Making</a:t>
          </a:r>
        </a:p>
      </dgm:t>
    </dgm:pt>
    <dgm:pt modelId="{71DBF1C9-13FD-4212-8579-9FAF444FB3B2}" type="parTrans" cxnId="{5CB3C251-2217-4489-8A76-345064BDC42A}">
      <dgm:prSet/>
      <dgm:spPr/>
      <dgm:t>
        <a:bodyPr/>
        <a:lstStyle/>
        <a:p>
          <a:endParaRPr lang="en-US"/>
        </a:p>
      </dgm:t>
    </dgm:pt>
    <dgm:pt modelId="{27B04A8F-AD46-436E-BF57-8A7C720BB536}" type="sibTrans" cxnId="{5CB3C251-2217-4489-8A76-345064BDC42A}">
      <dgm:prSet/>
      <dgm:spPr/>
      <dgm:t>
        <a:bodyPr/>
        <a:lstStyle/>
        <a:p>
          <a:endParaRPr lang="en-US"/>
        </a:p>
      </dgm:t>
    </dgm:pt>
    <dgm:pt modelId="{1CDDCE83-BB59-45FB-8ABF-EA109ACA3B9F}">
      <dgm:prSet phldrT="[Text]"/>
      <dgm:spPr/>
      <dgm:t>
        <a:bodyPr/>
        <a:lstStyle/>
        <a:p>
          <a:r>
            <a:rPr lang="en-US" dirty="0"/>
            <a:t>Lifecycle Management</a:t>
          </a:r>
        </a:p>
      </dgm:t>
    </dgm:pt>
    <dgm:pt modelId="{D18AEABA-423F-43C8-AD77-74E5925AC64C}" type="parTrans" cxnId="{73D349BF-E73F-4807-983C-E293BDF729F6}">
      <dgm:prSet/>
      <dgm:spPr/>
      <dgm:t>
        <a:bodyPr/>
        <a:lstStyle/>
        <a:p>
          <a:endParaRPr lang="en-US"/>
        </a:p>
      </dgm:t>
    </dgm:pt>
    <dgm:pt modelId="{28C7B24B-09E8-4BBD-A580-DFC7684E3B59}" type="sibTrans" cxnId="{73D349BF-E73F-4807-983C-E293BDF729F6}">
      <dgm:prSet/>
      <dgm:spPr/>
      <dgm:t>
        <a:bodyPr/>
        <a:lstStyle/>
        <a:p>
          <a:endParaRPr lang="en-US"/>
        </a:p>
      </dgm:t>
    </dgm:pt>
    <dgm:pt modelId="{4FBF6205-4B55-44C6-887C-9761170CF8DF}" type="pres">
      <dgm:prSet presAssocID="{0B0A7D0C-D1DC-4057-AF8E-62D1385A0F0F}" presName="diagram" presStyleCnt="0">
        <dgm:presLayoutVars>
          <dgm:chMax val="1"/>
          <dgm:dir/>
          <dgm:animLvl val="ctr"/>
          <dgm:resizeHandles val="exact"/>
        </dgm:presLayoutVars>
      </dgm:prSet>
      <dgm:spPr/>
    </dgm:pt>
    <dgm:pt modelId="{E43050FA-C088-4142-8F77-7FC78A9DBB9E}" type="pres">
      <dgm:prSet presAssocID="{0B0A7D0C-D1DC-4057-AF8E-62D1385A0F0F}" presName="matrix" presStyleCnt="0"/>
      <dgm:spPr/>
    </dgm:pt>
    <dgm:pt modelId="{22D3E195-D20E-4D18-993F-CC8697572416}" type="pres">
      <dgm:prSet presAssocID="{0B0A7D0C-D1DC-4057-AF8E-62D1385A0F0F}" presName="tile1" presStyleLbl="node1" presStyleIdx="0" presStyleCnt="4" custLinFactNeighborX="-3166"/>
      <dgm:spPr/>
    </dgm:pt>
    <dgm:pt modelId="{43406535-CE7E-4705-B651-46CD2F8E3296}" type="pres">
      <dgm:prSet presAssocID="{0B0A7D0C-D1DC-4057-AF8E-62D1385A0F0F}" presName="tile1text" presStyleLbl="node1" presStyleIdx="0" presStyleCnt="4">
        <dgm:presLayoutVars>
          <dgm:chMax val="0"/>
          <dgm:chPref val="0"/>
          <dgm:bulletEnabled val="1"/>
        </dgm:presLayoutVars>
      </dgm:prSet>
      <dgm:spPr/>
    </dgm:pt>
    <dgm:pt modelId="{B5B237DC-DBB1-4718-99D1-FA4A429C16F9}" type="pres">
      <dgm:prSet presAssocID="{0B0A7D0C-D1DC-4057-AF8E-62D1385A0F0F}" presName="tile2" presStyleLbl="node1" presStyleIdx="1" presStyleCnt="4"/>
      <dgm:spPr/>
    </dgm:pt>
    <dgm:pt modelId="{6594AD79-2B5E-42CB-8969-80D31AE553E3}" type="pres">
      <dgm:prSet presAssocID="{0B0A7D0C-D1DC-4057-AF8E-62D1385A0F0F}" presName="tile2text" presStyleLbl="node1" presStyleIdx="1" presStyleCnt="4">
        <dgm:presLayoutVars>
          <dgm:chMax val="0"/>
          <dgm:chPref val="0"/>
          <dgm:bulletEnabled val="1"/>
        </dgm:presLayoutVars>
      </dgm:prSet>
      <dgm:spPr/>
    </dgm:pt>
    <dgm:pt modelId="{2787E1B5-BD5C-4CD6-9BDB-F5A3C777C7A4}" type="pres">
      <dgm:prSet presAssocID="{0B0A7D0C-D1DC-4057-AF8E-62D1385A0F0F}" presName="tile3" presStyleLbl="node1" presStyleIdx="2" presStyleCnt="4"/>
      <dgm:spPr/>
    </dgm:pt>
    <dgm:pt modelId="{980A2278-C95C-4B7A-8449-8C2E937C7668}" type="pres">
      <dgm:prSet presAssocID="{0B0A7D0C-D1DC-4057-AF8E-62D1385A0F0F}" presName="tile3text" presStyleLbl="node1" presStyleIdx="2" presStyleCnt="4">
        <dgm:presLayoutVars>
          <dgm:chMax val="0"/>
          <dgm:chPref val="0"/>
          <dgm:bulletEnabled val="1"/>
        </dgm:presLayoutVars>
      </dgm:prSet>
      <dgm:spPr/>
    </dgm:pt>
    <dgm:pt modelId="{BB63AE9A-4624-4B7C-9D0D-0368392BF24A}" type="pres">
      <dgm:prSet presAssocID="{0B0A7D0C-D1DC-4057-AF8E-62D1385A0F0F}" presName="tile4" presStyleLbl="node1" presStyleIdx="3" presStyleCnt="4"/>
      <dgm:spPr/>
    </dgm:pt>
    <dgm:pt modelId="{D7CBB6E0-45BA-4F3C-BD85-AB407066CEBC}" type="pres">
      <dgm:prSet presAssocID="{0B0A7D0C-D1DC-4057-AF8E-62D1385A0F0F}" presName="tile4text" presStyleLbl="node1" presStyleIdx="3" presStyleCnt="4">
        <dgm:presLayoutVars>
          <dgm:chMax val="0"/>
          <dgm:chPref val="0"/>
          <dgm:bulletEnabled val="1"/>
        </dgm:presLayoutVars>
      </dgm:prSet>
      <dgm:spPr/>
    </dgm:pt>
    <dgm:pt modelId="{0A1FF91D-3855-4521-84A0-85691768AC23}" type="pres">
      <dgm:prSet presAssocID="{0B0A7D0C-D1DC-4057-AF8E-62D1385A0F0F}" presName="centerTile" presStyleLbl="fgShp" presStyleIdx="0" presStyleCnt="1">
        <dgm:presLayoutVars>
          <dgm:chMax val="0"/>
          <dgm:chPref val="0"/>
        </dgm:presLayoutVars>
      </dgm:prSet>
      <dgm:spPr/>
    </dgm:pt>
  </dgm:ptLst>
  <dgm:cxnLst>
    <dgm:cxn modelId="{CF397B08-D851-4446-BAD0-E7BE950911D1}" srcId="{708A7B19-519F-4AB0-BBDF-A5EEB7E43949}" destId="{0A3B6ECF-F341-4598-880B-FBF2AA288CE8}" srcOrd="2" destOrd="0" parTransId="{CA792539-46A2-4F4F-981F-05D8EAEC38F5}" sibTransId="{EBC35C7F-3CC1-4E07-914D-B070A827A73A}"/>
    <dgm:cxn modelId="{2868800A-4D2F-4613-9BD5-4238B11D1C76}" type="presOf" srcId="{5171EEC2-2A39-4B0B-BEC0-53DD05CACF7A}" destId="{BB63AE9A-4624-4B7C-9D0D-0368392BF24A}" srcOrd="0" destOrd="1" presId="urn:microsoft.com/office/officeart/2005/8/layout/matrix1"/>
    <dgm:cxn modelId="{8930A318-ACC8-4544-84D0-31480E2104F9}" type="presOf" srcId="{AA70576A-63F1-49FA-B3C0-ADFC126485AF}" destId="{D7CBB6E0-45BA-4F3C-BD85-AB407066CEBC}" srcOrd="1" destOrd="0" presId="urn:microsoft.com/office/officeart/2005/8/layout/matrix1"/>
    <dgm:cxn modelId="{0025571A-DC49-425F-8ED7-91440F5E1027}" type="presOf" srcId="{1CDDCE83-BB59-45FB-8ABF-EA109ACA3B9F}" destId="{D7CBB6E0-45BA-4F3C-BD85-AB407066CEBC}" srcOrd="1" destOrd="3" presId="urn:microsoft.com/office/officeart/2005/8/layout/matrix1"/>
    <dgm:cxn modelId="{C8089E23-1C99-456D-ACE4-853C9145030B}" srcId="{2CD92F13-7EFA-4594-9EC0-365AE4FCCB20}" destId="{B4D6942C-D94C-42D5-91AA-DCFBDAC3B1A7}" srcOrd="1" destOrd="0" parTransId="{225AE1B0-4696-49DC-8230-CEEA789C974A}" sibTransId="{CA867304-2F03-4EA8-AB49-15FEAFFDC00E}"/>
    <dgm:cxn modelId="{CC4EFA27-8414-4F7E-9FE8-9C2BCB792E96}" srcId="{2BFDDABD-AA9E-408E-BC5E-2FAF9FDE2E6C}" destId="{32F55F61-0DFA-447C-8F1A-E02C94F6B48E}" srcOrd="1" destOrd="0" parTransId="{AB2ED097-D463-4076-8FB1-77DA9175D072}" sibTransId="{788204C2-66C1-4C35-8B97-88AB0F2A9369}"/>
    <dgm:cxn modelId="{BFF0362A-C209-4A2D-A803-560116B2775E}" type="presOf" srcId="{6736645B-D4A6-4B7B-94FB-32EE408FD5DC}" destId="{0A1FF91D-3855-4521-84A0-85691768AC23}" srcOrd="0" destOrd="0" presId="urn:microsoft.com/office/officeart/2005/8/layout/matrix1"/>
    <dgm:cxn modelId="{4CBF942B-8871-4CD1-91E0-062D98608984}" type="presOf" srcId="{1F68B543-FE4F-4510-BCF3-0412F19E9DDF}" destId="{2787E1B5-BD5C-4CD6-9BDB-F5A3C777C7A4}" srcOrd="0" destOrd="1" presId="urn:microsoft.com/office/officeart/2005/8/layout/matrix1"/>
    <dgm:cxn modelId="{45B2F33D-1752-4FBF-9081-890EA4D617D1}" type="presOf" srcId="{9CDEB21F-CA3E-449B-B71A-0DC1EDBD231D}" destId="{22D3E195-D20E-4D18-993F-CC8697572416}" srcOrd="0" destOrd="2" presId="urn:microsoft.com/office/officeart/2005/8/layout/matrix1"/>
    <dgm:cxn modelId="{07F4793F-0B55-4555-9D16-F7CABB7D976F}" type="presOf" srcId="{DB87A400-BD55-466A-9346-B586C44B899A}" destId="{43406535-CE7E-4705-B651-46CD2F8E3296}" srcOrd="1" destOrd="1" presId="urn:microsoft.com/office/officeart/2005/8/layout/matrix1"/>
    <dgm:cxn modelId="{AB10005C-111E-4070-93FF-4C3CC8A8D116}" type="presOf" srcId="{32F55F61-0DFA-447C-8F1A-E02C94F6B48E}" destId="{B5B237DC-DBB1-4718-99D1-FA4A429C16F9}" srcOrd="0" destOrd="2" presId="urn:microsoft.com/office/officeart/2005/8/layout/matrix1"/>
    <dgm:cxn modelId="{3BFB3868-F9F1-4544-A197-38EC118BD47F}" type="presOf" srcId="{2BFDDABD-AA9E-408E-BC5E-2FAF9FDE2E6C}" destId="{B5B237DC-DBB1-4718-99D1-FA4A429C16F9}" srcOrd="0" destOrd="0" presId="urn:microsoft.com/office/officeart/2005/8/layout/matrix1"/>
    <dgm:cxn modelId="{8F59076A-F094-4458-B5A2-CAF8AF49087B}" type="presOf" srcId="{1CDDCE83-BB59-45FB-8ABF-EA109ACA3B9F}" destId="{BB63AE9A-4624-4B7C-9D0D-0368392BF24A}" srcOrd="0" destOrd="3" presId="urn:microsoft.com/office/officeart/2005/8/layout/matrix1"/>
    <dgm:cxn modelId="{1BAA034B-295F-4DD6-9E7E-55F2CD6CFD8C}" type="presOf" srcId="{2BFDDABD-AA9E-408E-BC5E-2FAF9FDE2E6C}" destId="{6594AD79-2B5E-42CB-8969-80D31AE553E3}" srcOrd="1" destOrd="0" presId="urn:microsoft.com/office/officeart/2005/8/layout/matrix1"/>
    <dgm:cxn modelId="{7F50644B-16CD-41CD-9193-E5168017128B}" srcId="{6736645B-D4A6-4B7B-94FB-32EE408FD5DC}" destId="{AA70576A-63F1-49FA-B3C0-ADFC126485AF}" srcOrd="3" destOrd="0" parTransId="{03F0C789-27AD-4DED-8393-CE8CB089FC65}" sibTransId="{2B6081D9-6AB5-496F-B27B-39892A34D28D}"/>
    <dgm:cxn modelId="{66E9B36E-A6E2-4E43-9772-6FE403573E43}" srcId="{2CD92F13-7EFA-4594-9EC0-365AE4FCCB20}" destId="{1F68B543-FE4F-4510-BCF3-0412F19E9DDF}" srcOrd="0" destOrd="0" parTransId="{23AB7F2C-2DCD-4AD0-AF1A-B9CF8ED9918D}" sibTransId="{EDEFB26A-3137-4AD0-83DE-3134FACD7692}"/>
    <dgm:cxn modelId="{5CB3C251-2217-4489-8A76-345064BDC42A}" srcId="{AA70576A-63F1-49FA-B3C0-ADFC126485AF}" destId="{6357BC23-1157-4E8C-AC02-EF3A294FC59C}" srcOrd="1" destOrd="0" parTransId="{71DBF1C9-13FD-4212-8579-9FAF444FB3B2}" sibTransId="{27B04A8F-AD46-436E-BF57-8A7C720BB536}"/>
    <dgm:cxn modelId="{502AC272-1B35-4E55-AAAF-608CA62FF41C}" srcId="{708A7B19-519F-4AB0-BBDF-A5EEB7E43949}" destId="{DB87A400-BD55-466A-9346-B586C44B899A}" srcOrd="0" destOrd="0" parTransId="{AAAB166E-E6C4-4F6E-9356-FF2151E5E6B4}" sibTransId="{323695CB-2CD9-4534-A6D2-20608322B762}"/>
    <dgm:cxn modelId="{4B5D1474-3825-40E6-8CEE-144DFAD5ADEB}" type="presOf" srcId="{6357BC23-1157-4E8C-AC02-EF3A294FC59C}" destId="{D7CBB6E0-45BA-4F3C-BD85-AB407066CEBC}" srcOrd="1" destOrd="2" presId="urn:microsoft.com/office/officeart/2005/8/layout/matrix1"/>
    <dgm:cxn modelId="{CA470C56-1805-4290-A5DE-6CA886CF3394}" srcId="{0B0A7D0C-D1DC-4057-AF8E-62D1385A0F0F}" destId="{6736645B-D4A6-4B7B-94FB-32EE408FD5DC}" srcOrd="0" destOrd="0" parTransId="{377A9E87-EFA1-4C7A-9DBD-CBD1E5F2039F}" sibTransId="{FCC5DE0C-0077-4956-A043-B96B21D26667}"/>
    <dgm:cxn modelId="{7AC67258-76E5-456C-A9F4-5E85269A8194}" srcId="{2BFDDABD-AA9E-408E-BC5E-2FAF9FDE2E6C}" destId="{B4E516E1-9FE8-4222-AC8C-811AE89D9797}" srcOrd="0" destOrd="0" parTransId="{896AD7C0-4CB0-43A6-B4FF-6FCE2C95BED2}" sibTransId="{5DC8461F-B3C6-49D0-8ECC-EB610C8E7758}"/>
    <dgm:cxn modelId="{D2D9D27A-E641-43AC-AE70-FDD8E3683412}" srcId="{708A7B19-519F-4AB0-BBDF-A5EEB7E43949}" destId="{9CDEB21F-CA3E-449B-B71A-0DC1EDBD231D}" srcOrd="1" destOrd="0" parTransId="{0AD9A7A6-DF26-4ECB-907F-BA8547ADD5FA}" sibTransId="{84FAC3A5-570B-44E7-907E-879BF54A69A9}"/>
    <dgm:cxn modelId="{C179377F-2E38-442B-A57F-6FB52C6866BE}" type="presOf" srcId="{708A7B19-519F-4AB0-BBDF-A5EEB7E43949}" destId="{43406535-CE7E-4705-B651-46CD2F8E3296}" srcOrd="1" destOrd="0" presId="urn:microsoft.com/office/officeart/2005/8/layout/matrix1"/>
    <dgm:cxn modelId="{FEF0C581-9AAD-450E-928B-FDA5D8537089}" type="presOf" srcId="{0A3B6ECF-F341-4598-880B-FBF2AA288CE8}" destId="{22D3E195-D20E-4D18-993F-CC8697572416}" srcOrd="0" destOrd="3" presId="urn:microsoft.com/office/officeart/2005/8/layout/matrix1"/>
    <dgm:cxn modelId="{D9336F87-94B9-41AC-B97E-0D02153FBB69}" type="presOf" srcId="{B4D6942C-D94C-42D5-91AA-DCFBDAC3B1A7}" destId="{980A2278-C95C-4B7A-8449-8C2E937C7668}" srcOrd="1" destOrd="2" presId="urn:microsoft.com/office/officeart/2005/8/layout/matrix1"/>
    <dgm:cxn modelId="{6F1C748D-07DD-493F-91D2-530F5037B46D}" type="presOf" srcId="{5171EEC2-2A39-4B0B-BEC0-53DD05CACF7A}" destId="{D7CBB6E0-45BA-4F3C-BD85-AB407066CEBC}" srcOrd="1" destOrd="1" presId="urn:microsoft.com/office/officeart/2005/8/layout/matrix1"/>
    <dgm:cxn modelId="{30021C90-4906-4FA5-915B-C72BEEA8ACC8}" srcId="{6736645B-D4A6-4B7B-94FB-32EE408FD5DC}" destId="{2CD92F13-7EFA-4594-9EC0-365AE4FCCB20}" srcOrd="2" destOrd="0" parTransId="{8BDDAB22-A651-4A2E-874A-7E7B4472701D}" sibTransId="{40B8B280-192A-48E9-B51D-17D1B83BF132}"/>
    <dgm:cxn modelId="{0657B39B-0BA7-4F89-925E-47BEF8BD7C7A}" srcId="{6736645B-D4A6-4B7B-94FB-32EE408FD5DC}" destId="{2BFDDABD-AA9E-408E-BC5E-2FAF9FDE2E6C}" srcOrd="1" destOrd="0" parTransId="{EACB2898-3F9C-4E29-B44D-5C5C2FF868E9}" sibTransId="{B308DB49-4218-482D-AE61-00A026C910C6}"/>
    <dgm:cxn modelId="{1770799E-5A8F-42A5-BD26-4277C0BEFB2D}" type="presOf" srcId="{2CD92F13-7EFA-4594-9EC0-365AE4FCCB20}" destId="{2787E1B5-BD5C-4CD6-9BDB-F5A3C777C7A4}" srcOrd="0" destOrd="0" presId="urn:microsoft.com/office/officeart/2005/8/layout/matrix1"/>
    <dgm:cxn modelId="{774C259F-546D-4F2A-8A72-1D250829053A}" type="presOf" srcId="{0A3B6ECF-F341-4598-880B-FBF2AA288CE8}" destId="{43406535-CE7E-4705-B651-46CD2F8E3296}" srcOrd="1" destOrd="3" presId="urn:microsoft.com/office/officeart/2005/8/layout/matrix1"/>
    <dgm:cxn modelId="{2E93D59F-AFF8-443E-8050-08E1DBB2A6E4}" type="presOf" srcId="{2CD92F13-7EFA-4594-9EC0-365AE4FCCB20}" destId="{980A2278-C95C-4B7A-8449-8C2E937C7668}" srcOrd="1" destOrd="0" presId="urn:microsoft.com/office/officeart/2005/8/layout/matrix1"/>
    <dgm:cxn modelId="{A338F49F-711C-4E35-A0B7-E2E3B49E6782}" srcId="{6736645B-D4A6-4B7B-94FB-32EE408FD5DC}" destId="{708A7B19-519F-4AB0-BBDF-A5EEB7E43949}" srcOrd="0" destOrd="0" parTransId="{4577C31E-DB40-4CF0-9611-982C6C6E9996}" sibTransId="{792EC794-A1F7-48B7-8C82-A0B1499FAF1D}"/>
    <dgm:cxn modelId="{3C0BDBA1-851F-4049-9865-00BFD88BCC02}" type="presOf" srcId="{DB87A400-BD55-466A-9346-B586C44B899A}" destId="{22D3E195-D20E-4D18-993F-CC8697572416}" srcOrd="0" destOrd="1" presId="urn:microsoft.com/office/officeart/2005/8/layout/matrix1"/>
    <dgm:cxn modelId="{9E72D4AB-D346-4BE1-8817-54ED99CB0364}" type="presOf" srcId="{6357BC23-1157-4E8C-AC02-EF3A294FC59C}" destId="{BB63AE9A-4624-4B7C-9D0D-0368392BF24A}" srcOrd="0" destOrd="2" presId="urn:microsoft.com/office/officeart/2005/8/layout/matrix1"/>
    <dgm:cxn modelId="{9D27CDAD-EA41-48A8-90FE-B9D6A20A9A7B}" type="presOf" srcId="{AA70576A-63F1-49FA-B3C0-ADFC126485AF}" destId="{BB63AE9A-4624-4B7C-9D0D-0368392BF24A}" srcOrd="0" destOrd="0" presId="urn:microsoft.com/office/officeart/2005/8/layout/matrix1"/>
    <dgm:cxn modelId="{73D349BF-E73F-4807-983C-E293BDF729F6}" srcId="{AA70576A-63F1-49FA-B3C0-ADFC126485AF}" destId="{1CDDCE83-BB59-45FB-8ABF-EA109ACA3B9F}" srcOrd="2" destOrd="0" parTransId="{D18AEABA-423F-43C8-AD77-74E5925AC64C}" sibTransId="{28C7B24B-09E8-4BBD-A580-DFC7684E3B59}"/>
    <dgm:cxn modelId="{C26C51C8-9996-466D-BB35-5154BCB9DD46}" type="presOf" srcId="{0B0A7D0C-D1DC-4057-AF8E-62D1385A0F0F}" destId="{4FBF6205-4B55-44C6-887C-9761170CF8DF}" srcOrd="0" destOrd="0" presId="urn:microsoft.com/office/officeart/2005/8/layout/matrix1"/>
    <dgm:cxn modelId="{14B73BD3-EE1B-4332-95B6-481A2022D260}" type="presOf" srcId="{B4E516E1-9FE8-4222-AC8C-811AE89D9797}" destId="{6594AD79-2B5E-42CB-8969-80D31AE553E3}" srcOrd="1" destOrd="1" presId="urn:microsoft.com/office/officeart/2005/8/layout/matrix1"/>
    <dgm:cxn modelId="{D44751D5-75F1-48CA-90C3-AFFBA378F145}" type="presOf" srcId="{9CDEB21F-CA3E-449B-B71A-0DC1EDBD231D}" destId="{43406535-CE7E-4705-B651-46CD2F8E3296}" srcOrd="1" destOrd="2" presId="urn:microsoft.com/office/officeart/2005/8/layout/matrix1"/>
    <dgm:cxn modelId="{993990DA-E3C7-43DE-B2A2-A67A68231503}" type="presOf" srcId="{B4D6942C-D94C-42D5-91AA-DCFBDAC3B1A7}" destId="{2787E1B5-BD5C-4CD6-9BDB-F5A3C777C7A4}" srcOrd="0" destOrd="2" presId="urn:microsoft.com/office/officeart/2005/8/layout/matrix1"/>
    <dgm:cxn modelId="{397966E1-261B-42F2-A95C-AF56C05F7BF2}" type="presOf" srcId="{1F68B543-FE4F-4510-BCF3-0412F19E9DDF}" destId="{980A2278-C95C-4B7A-8449-8C2E937C7668}" srcOrd="1" destOrd="1" presId="urn:microsoft.com/office/officeart/2005/8/layout/matrix1"/>
    <dgm:cxn modelId="{5F43E6ED-0D55-4FB6-A594-5849344CF67B}" srcId="{AA70576A-63F1-49FA-B3C0-ADFC126485AF}" destId="{5171EEC2-2A39-4B0B-BEC0-53DD05CACF7A}" srcOrd="0" destOrd="0" parTransId="{4A144F3E-C16C-4FDB-A2A0-06198D55769B}" sibTransId="{AC74A8C9-E5FF-4DD5-A933-271DE6460194}"/>
    <dgm:cxn modelId="{9AF746F1-19A5-478F-B101-1C5C5486A130}" type="presOf" srcId="{32F55F61-0DFA-447C-8F1A-E02C94F6B48E}" destId="{6594AD79-2B5E-42CB-8969-80D31AE553E3}" srcOrd="1" destOrd="2" presId="urn:microsoft.com/office/officeart/2005/8/layout/matrix1"/>
    <dgm:cxn modelId="{E28D07F5-5A9C-44B0-8299-8B732A1AE91E}" type="presOf" srcId="{B4E516E1-9FE8-4222-AC8C-811AE89D9797}" destId="{B5B237DC-DBB1-4718-99D1-FA4A429C16F9}" srcOrd="0" destOrd="1" presId="urn:microsoft.com/office/officeart/2005/8/layout/matrix1"/>
    <dgm:cxn modelId="{22A71DF8-F44E-407F-AA90-7951386824E6}" type="presOf" srcId="{708A7B19-519F-4AB0-BBDF-A5EEB7E43949}" destId="{22D3E195-D20E-4D18-993F-CC8697572416}" srcOrd="0" destOrd="0" presId="urn:microsoft.com/office/officeart/2005/8/layout/matrix1"/>
    <dgm:cxn modelId="{CC422077-8E2A-408A-8A59-E627CBFB75B6}" type="presParOf" srcId="{4FBF6205-4B55-44C6-887C-9761170CF8DF}" destId="{E43050FA-C088-4142-8F77-7FC78A9DBB9E}" srcOrd="0" destOrd="0" presId="urn:microsoft.com/office/officeart/2005/8/layout/matrix1"/>
    <dgm:cxn modelId="{A301C028-A44D-4B56-B68D-560750C92525}" type="presParOf" srcId="{E43050FA-C088-4142-8F77-7FC78A9DBB9E}" destId="{22D3E195-D20E-4D18-993F-CC8697572416}" srcOrd="0" destOrd="0" presId="urn:microsoft.com/office/officeart/2005/8/layout/matrix1"/>
    <dgm:cxn modelId="{1DF7649B-66C0-4549-9F5A-062238EE896F}" type="presParOf" srcId="{E43050FA-C088-4142-8F77-7FC78A9DBB9E}" destId="{43406535-CE7E-4705-B651-46CD2F8E3296}" srcOrd="1" destOrd="0" presId="urn:microsoft.com/office/officeart/2005/8/layout/matrix1"/>
    <dgm:cxn modelId="{4D6FDB7E-BDCB-48A6-A71E-ACEE8C2EC563}" type="presParOf" srcId="{E43050FA-C088-4142-8F77-7FC78A9DBB9E}" destId="{B5B237DC-DBB1-4718-99D1-FA4A429C16F9}" srcOrd="2" destOrd="0" presId="urn:microsoft.com/office/officeart/2005/8/layout/matrix1"/>
    <dgm:cxn modelId="{008737D7-9259-4A58-9CB9-EB5C5E0E829B}" type="presParOf" srcId="{E43050FA-C088-4142-8F77-7FC78A9DBB9E}" destId="{6594AD79-2B5E-42CB-8969-80D31AE553E3}" srcOrd="3" destOrd="0" presId="urn:microsoft.com/office/officeart/2005/8/layout/matrix1"/>
    <dgm:cxn modelId="{4660B58A-6AC1-4FCB-AB34-CCF577E9E08B}" type="presParOf" srcId="{E43050FA-C088-4142-8F77-7FC78A9DBB9E}" destId="{2787E1B5-BD5C-4CD6-9BDB-F5A3C777C7A4}" srcOrd="4" destOrd="0" presId="urn:microsoft.com/office/officeart/2005/8/layout/matrix1"/>
    <dgm:cxn modelId="{9F16DD10-EC0F-43AB-9364-69AC795C969E}" type="presParOf" srcId="{E43050FA-C088-4142-8F77-7FC78A9DBB9E}" destId="{980A2278-C95C-4B7A-8449-8C2E937C7668}" srcOrd="5" destOrd="0" presId="urn:microsoft.com/office/officeart/2005/8/layout/matrix1"/>
    <dgm:cxn modelId="{D22EB77B-D604-4E49-B0FA-F7D3E699CB2E}" type="presParOf" srcId="{E43050FA-C088-4142-8F77-7FC78A9DBB9E}" destId="{BB63AE9A-4624-4B7C-9D0D-0368392BF24A}" srcOrd="6" destOrd="0" presId="urn:microsoft.com/office/officeart/2005/8/layout/matrix1"/>
    <dgm:cxn modelId="{3FFB3448-2EDF-42DA-8059-8D4663C1D13A}" type="presParOf" srcId="{E43050FA-C088-4142-8F77-7FC78A9DBB9E}" destId="{D7CBB6E0-45BA-4F3C-BD85-AB407066CEBC}" srcOrd="7" destOrd="0" presId="urn:microsoft.com/office/officeart/2005/8/layout/matrix1"/>
    <dgm:cxn modelId="{BD87524B-5574-4C49-A3BD-E1A32772A7FF}" type="presParOf" srcId="{4FBF6205-4B55-44C6-887C-9761170CF8DF}" destId="{0A1FF91D-3855-4521-84A0-85691768AC23}"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BEB6D6-9259-4287-B3B7-2AFD7BBBEE03}"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8524630F-90BC-4B27-9645-B358B459C047}">
      <dgm:prSet phldrT="[Text]" custT="1"/>
      <dgm:spPr/>
      <dgm:t>
        <a:bodyPr/>
        <a:lstStyle/>
        <a:p>
          <a:r>
            <a:rPr lang="en-US" sz="1400" dirty="0"/>
            <a:t>External Environment</a:t>
          </a:r>
        </a:p>
      </dgm:t>
    </dgm:pt>
    <dgm:pt modelId="{46EEAB03-CFF0-4991-9D33-B6CD51DCAF7A}" type="parTrans" cxnId="{62C6A9F3-2CCC-4C78-81E9-2BEA403BCEAE}">
      <dgm:prSet/>
      <dgm:spPr/>
      <dgm:t>
        <a:bodyPr/>
        <a:lstStyle/>
        <a:p>
          <a:endParaRPr lang="en-US" sz="3200"/>
        </a:p>
      </dgm:t>
    </dgm:pt>
    <dgm:pt modelId="{E5363E79-9ADE-45BE-BE81-4C4C1E6705A5}" type="sibTrans" cxnId="{62C6A9F3-2CCC-4C78-81E9-2BEA403BCEAE}">
      <dgm:prSet/>
      <dgm:spPr/>
      <dgm:t>
        <a:bodyPr/>
        <a:lstStyle/>
        <a:p>
          <a:endParaRPr lang="en-US" sz="3200"/>
        </a:p>
      </dgm:t>
    </dgm:pt>
    <dgm:pt modelId="{D4116F63-FEC2-49E5-88CC-D0F977668121}">
      <dgm:prSet phldrT="[Text]" custT="1"/>
      <dgm:spPr/>
      <dgm:t>
        <a:bodyPr/>
        <a:lstStyle/>
        <a:p>
          <a:r>
            <a:rPr lang="en-US" sz="1400" dirty="0"/>
            <a:t>Internal environment</a:t>
          </a:r>
        </a:p>
      </dgm:t>
    </dgm:pt>
    <dgm:pt modelId="{EF0FE19A-5F1B-4D40-9766-E2976851D95C}" type="parTrans" cxnId="{DF6ECDF6-27E8-4C75-8EBF-5C0D81CE2E30}">
      <dgm:prSet/>
      <dgm:spPr/>
      <dgm:t>
        <a:bodyPr/>
        <a:lstStyle/>
        <a:p>
          <a:endParaRPr lang="en-US" sz="3200"/>
        </a:p>
      </dgm:t>
    </dgm:pt>
    <dgm:pt modelId="{2D71E3B2-98C7-458E-909F-59362DD3E313}" type="sibTrans" cxnId="{DF6ECDF6-27E8-4C75-8EBF-5C0D81CE2E30}">
      <dgm:prSet/>
      <dgm:spPr/>
      <dgm:t>
        <a:bodyPr/>
        <a:lstStyle/>
        <a:p>
          <a:endParaRPr lang="en-US" sz="3200"/>
        </a:p>
      </dgm:t>
    </dgm:pt>
    <dgm:pt modelId="{DD6C93AC-A1FB-4C39-8E81-FC6C40FEAA36}">
      <dgm:prSet phldrT="[Text]" custT="1"/>
      <dgm:spPr/>
      <dgm:t>
        <a:bodyPr/>
        <a:lstStyle/>
        <a:p>
          <a:r>
            <a:rPr lang="en-US" sz="1400"/>
            <a:t>Data Lifecycle</a:t>
          </a:r>
        </a:p>
      </dgm:t>
    </dgm:pt>
    <dgm:pt modelId="{BED6AD3A-61DE-402C-B5FA-C58E08E2A5FF}" type="parTrans" cxnId="{7C2B8FB6-64B5-4FC0-B721-4E80AD3EA241}">
      <dgm:prSet/>
      <dgm:spPr/>
      <dgm:t>
        <a:bodyPr/>
        <a:lstStyle/>
        <a:p>
          <a:endParaRPr lang="en-US" sz="3200"/>
        </a:p>
      </dgm:t>
    </dgm:pt>
    <dgm:pt modelId="{9D8E7207-11EF-4DD8-81AE-9863BC8ECCA0}" type="sibTrans" cxnId="{7C2B8FB6-64B5-4FC0-B721-4E80AD3EA241}">
      <dgm:prSet/>
      <dgm:spPr/>
      <dgm:t>
        <a:bodyPr/>
        <a:lstStyle/>
        <a:p>
          <a:endParaRPr lang="en-US" sz="3200"/>
        </a:p>
      </dgm:t>
    </dgm:pt>
    <dgm:pt modelId="{80F6B0C1-7E90-4805-87D6-C9552CEC4F0A}">
      <dgm:prSet phldrT="[Text]" custT="1"/>
      <dgm:spPr/>
      <dgm:t>
        <a:bodyPr/>
        <a:lstStyle/>
        <a:p>
          <a:r>
            <a:rPr lang="en-US" sz="1400" dirty="0"/>
            <a:t>Good Documentation Practices</a:t>
          </a:r>
        </a:p>
      </dgm:t>
    </dgm:pt>
    <dgm:pt modelId="{4B7C94ED-3E8B-461C-B24D-1490FDF36A78}" type="parTrans" cxnId="{2E834E44-4644-4A9F-A6D3-8AACE72FFBB5}">
      <dgm:prSet/>
      <dgm:spPr/>
      <dgm:t>
        <a:bodyPr/>
        <a:lstStyle/>
        <a:p>
          <a:endParaRPr lang="en-US" sz="3200"/>
        </a:p>
      </dgm:t>
    </dgm:pt>
    <dgm:pt modelId="{7077283D-35F7-460D-9EA5-9ABF6177CDC8}" type="sibTrans" cxnId="{2E834E44-4644-4A9F-A6D3-8AACE72FFBB5}">
      <dgm:prSet/>
      <dgm:spPr/>
      <dgm:t>
        <a:bodyPr/>
        <a:lstStyle/>
        <a:p>
          <a:endParaRPr lang="en-US" sz="3200"/>
        </a:p>
      </dgm:t>
    </dgm:pt>
    <dgm:pt modelId="{74103735-1843-4871-A28C-6082899B4226}" type="pres">
      <dgm:prSet presAssocID="{65BEB6D6-9259-4287-B3B7-2AFD7BBBEE03}" presName="Name0" presStyleCnt="0">
        <dgm:presLayoutVars>
          <dgm:chMax val="7"/>
          <dgm:resizeHandles val="exact"/>
        </dgm:presLayoutVars>
      </dgm:prSet>
      <dgm:spPr/>
    </dgm:pt>
    <dgm:pt modelId="{77D61956-E82B-4F6B-8428-9091B1AFCD87}" type="pres">
      <dgm:prSet presAssocID="{65BEB6D6-9259-4287-B3B7-2AFD7BBBEE03}" presName="comp1" presStyleCnt="0"/>
      <dgm:spPr/>
    </dgm:pt>
    <dgm:pt modelId="{DF6E3874-2D3C-43EF-9968-5045AC9A364C}" type="pres">
      <dgm:prSet presAssocID="{65BEB6D6-9259-4287-B3B7-2AFD7BBBEE03}" presName="circle1" presStyleLbl="node1" presStyleIdx="0" presStyleCnt="4" custScaleX="122388"/>
      <dgm:spPr/>
    </dgm:pt>
    <dgm:pt modelId="{94ECDBA6-E92E-4195-B5B2-C880B1A934AE}" type="pres">
      <dgm:prSet presAssocID="{65BEB6D6-9259-4287-B3B7-2AFD7BBBEE03}" presName="c1text" presStyleLbl="node1" presStyleIdx="0" presStyleCnt="4">
        <dgm:presLayoutVars>
          <dgm:bulletEnabled val="1"/>
        </dgm:presLayoutVars>
      </dgm:prSet>
      <dgm:spPr/>
    </dgm:pt>
    <dgm:pt modelId="{A643F57E-DC84-4FB2-9335-84D4B4654475}" type="pres">
      <dgm:prSet presAssocID="{65BEB6D6-9259-4287-B3B7-2AFD7BBBEE03}" presName="comp2" presStyleCnt="0"/>
      <dgm:spPr/>
    </dgm:pt>
    <dgm:pt modelId="{5EAB11D0-55F8-4B9D-84DC-8675CF789A01}" type="pres">
      <dgm:prSet presAssocID="{65BEB6D6-9259-4287-B3B7-2AFD7BBBEE03}" presName="circle2" presStyleLbl="node1" presStyleIdx="1" presStyleCnt="4"/>
      <dgm:spPr/>
    </dgm:pt>
    <dgm:pt modelId="{72B0AF89-F86D-4B1E-B17E-6FB983E5305F}" type="pres">
      <dgm:prSet presAssocID="{65BEB6D6-9259-4287-B3B7-2AFD7BBBEE03}" presName="c2text" presStyleLbl="node1" presStyleIdx="1" presStyleCnt="4">
        <dgm:presLayoutVars>
          <dgm:bulletEnabled val="1"/>
        </dgm:presLayoutVars>
      </dgm:prSet>
      <dgm:spPr/>
    </dgm:pt>
    <dgm:pt modelId="{5BFAA024-537E-42EA-A4AA-C55ABF1FE461}" type="pres">
      <dgm:prSet presAssocID="{65BEB6D6-9259-4287-B3B7-2AFD7BBBEE03}" presName="comp3" presStyleCnt="0"/>
      <dgm:spPr/>
    </dgm:pt>
    <dgm:pt modelId="{5A3DE7BA-E1B1-4C21-816A-9D27BE2D6E79}" type="pres">
      <dgm:prSet presAssocID="{65BEB6D6-9259-4287-B3B7-2AFD7BBBEE03}" presName="circle3" presStyleLbl="node1" presStyleIdx="2" presStyleCnt="4"/>
      <dgm:spPr/>
    </dgm:pt>
    <dgm:pt modelId="{D64DDAFB-618C-4FCE-8C3D-C892F4DFA842}" type="pres">
      <dgm:prSet presAssocID="{65BEB6D6-9259-4287-B3B7-2AFD7BBBEE03}" presName="c3text" presStyleLbl="node1" presStyleIdx="2" presStyleCnt="4">
        <dgm:presLayoutVars>
          <dgm:bulletEnabled val="1"/>
        </dgm:presLayoutVars>
      </dgm:prSet>
      <dgm:spPr/>
    </dgm:pt>
    <dgm:pt modelId="{037C28BA-88F9-4DBB-B948-540018B265EB}" type="pres">
      <dgm:prSet presAssocID="{65BEB6D6-9259-4287-B3B7-2AFD7BBBEE03}" presName="comp4" presStyleCnt="0"/>
      <dgm:spPr/>
    </dgm:pt>
    <dgm:pt modelId="{F8450D24-D368-43DB-B184-7BAA8A8D9EBD}" type="pres">
      <dgm:prSet presAssocID="{65BEB6D6-9259-4287-B3B7-2AFD7BBBEE03}" presName="circle4" presStyleLbl="node1" presStyleIdx="3" presStyleCnt="4"/>
      <dgm:spPr/>
    </dgm:pt>
    <dgm:pt modelId="{876406C4-5883-432A-914E-2278FF61CB8D}" type="pres">
      <dgm:prSet presAssocID="{65BEB6D6-9259-4287-B3B7-2AFD7BBBEE03}" presName="c4text" presStyleLbl="node1" presStyleIdx="3" presStyleCnt="4">
        <dgm:presLayoutVars>
          <dgm:bulletEnabled val="1"/>
        </dgm:presLayoutVars>
      </dgm:prSet>
      <dgm:spPr/>
    </dgm:pt>
  </dgm:ptLst>
  <dgm:cxnLst>
    <dgm:cxn modelId="{8D755804-690E-4E65-8A2B-1B1C642D7C95}" type="presOf" srcId="{80F6B0C1-7E90-4805-87D6-C9552CEC4F0A}" destId="{876406C4-5883-432A-914E-2278FF61CB8D}" srcOrd="1" destOrd="0" presId="urn:microsoft.com/office/officeart/2005/8/layout/venn2"/>
    <dgm:cxn modelId="{019BE20A-99FF-4E52-9825-5BAAC8B362C3}" type="presOf" srcId="{DD6C93AC-A1FB-4C39-8E81-FC6C40FEAA36}" destId="{5A3DE7BA-E1B1-4C21-816A-9D27BE2D6E79}" srcOrd="0" destOrd="0" presId="urn:microsoft.com/office/officeart/2005/8/layout/venn2"/>
    <dgm:cxn modelId="{8AD7520B-19F2-4C90-AC2C-3F5D3B597092}" type="presOf" srcId="{65BEB6D6-9259-4287-B3B7-2AFD7BBBEE03}" destId="{74103735-1843-4871-A28C-6082899B4226}" srcOrd="0" destOrd="0" presId="urn:microsoft.com/office/officeart/2005/8/layout/venn2"/>
    <dgm:cxn modelId="{71B7CE41-8D7E-407C-BD71-2BBBC266CC2B}" type="presOf" srcId="{80F6B0C1-7E90-4805-87D6-C9552CEC4F0A}" destId="{F8450D24-D368-43DB-B184-7BAA8A8D9EBD}" srcOrd="0" destOrd="0" presId="urn:microsoft.com/office/officeart/2005/8/layout/venn2"/>
    <dgm:cxn modelId="{2E834E44-4644-4A9F-A6D3-8AACE72FFBB5}" srcId="{65BEB6D6-9259-4287-B3B7-2AFD7BBBEE03}" destId="{80F6B0C1-7E90-4805-87D6-C9552CEC4F0A}" srcOrd="3" destOrd="0" parTransId="{4B7C94ED-3E8B-461C-B24D-1490FDF36A78}" sibTransId="{7077283D-35F7-460D-9EA5-9ABF6177CDC8}"/>
    <dgm:cxn modelId="{AB0AA483-4075-4A3C-97A5-6BA00BF11163}" type="presOf" srcId="{D4116F63-FEC2-49E5-88CC-D0F977668121}" destId="{72B0AF89-F86D-4B1E-B17E-6FB983E5305F}" srcOrd="1" destOrd="0" presId="urn:microsoft.com/office/officeart/2005/8/layout/venn2"/>
    <dgm:cxn modelId="{9A1732A2-53C6-444B-92DF-FAEAE9675894}" type="presOf" srcId="{DD6C93AC-A1FB-4C39-8E81-FC6C40FEAA36}" destId="{D64DDAFB-618C-4FCE-8C3D-C892F4DFA842}" srcOrd="1" destOrd="0" presId="urn:microsoft.com/office/officeart/2005/8/layout/venn2"/>
    <dgm:cxn modelId="{5BB42BA8-222F-43C6-AEFE-96F766F4E964}" type="presOf" srcId="{8524630F-90BC-4B27-9645-B358B459C047}" destId="{94ECDBA6-E92E-4195-B5B2-C880B1A934AE}" srcOrd="1" destOrd="0" presId="urn:microsoft.com/office/officeart/2005/8/layout/venn2"/>
    <dgm:cxn modelId="{7C2B8FB6-64B5-4FC0-B721-4E80AD3EA241}" srcId="{65BEB6D6-9259-4287-B3B7-2AFD7BBBEE03}" destId="{DD6C93AC-A1FB-4C39-8E81-FC6C40FEAA36}" srcOrd="2" destOrd="0" parTransId="{BED6AD3A-61DE-402C-B5FA-C58E08E2A5FF}" sibTransId="{9D8E7207-11EF-4DD8-81AE-9863BC8ECCA0}"/>
    <dgm:cxn modelId="{A571C4E1-D149-4385-B2C7-87372E1EFFCC}" type="presOf" srcId="{D4116F63-FEC2-49E5-88CC-D0F977668121}" destId="{5EAB11D0-55F8-4B9D-84DC-8675CF789A01}" srcOrd="0" destOrd="0" presId="urn:microsoft.com/office/officeart/2005/8/layout/venn2"/>
    <dgm:cxn modelId="{62C6A9F3-2CCC-4C78-81E9-2BEA403BCEAE}" srcId="{65BEB6D6-9259-4287-B3B7-2AFD7BBBEE03}" destId="{8524630F-90BC-4B27-9645-B358B459C047}" srcOrd="0" destOrd="0" parTransId="{46EEAB03-CFF0-4991-9D33-B6CD51DCAF7A}" sibTransId="{E5363E79-9ADE-45BE-BE81-4C4C1E6705A5}"/>
    <dgm:cxn modelId="{DF6ECDF6-27E8-4C75-8EBF-5C0D81CE2E30}" srcId="{65BEB6D6-9259-4287-B3B7-2AFD7BBBEE03}" destId="{D4116F63-FEC2-49E5-88CC-D0F977668121}" srcOrd="1" destOrd="0" parTransId="{EF0FE19A-5F1B-4D40-9766-E2976851D95C}" sibTransId="{2D71E3B2-98C7-458E-909F-59362DD3E313}"/>
    <dgm:cxn modelId="{53D2A2FD-F984-4BEE-A115-7BF4979A2F7B}" type="presOf" srcId="{8524630F-90BC-4B27-9645-B358B459C047}" destId="{DF6E3874-2D3C-43EF-9968-5045AC9A364C}" srcOrd="0" destOrd="0" presId="urn:microsoft.com/office/officeart/2005/8/layout/venn2"/>
    <dgm:cxn modelId="{72C11C25-B0BA-4D67-BED1-0C15CA868383}" type="presParOf" srcId="{74103735-1843-4871-A28C-6082899B4226}" destId="{77D61956-E82B-4F6B-8428-9091B1AFCD87}" srcOrd="0" destOrd="0" presId="urn:microsoft.com/office/officeart/2005/8/layout/venn2"/>
    <dgm:cxn modelId="{4C3A3590-8605-4414-96E0-A6A8880C2C8D}" type="presParOf" srcId="{77D61956-E82B-4F6B-8428-9091B1AFCD87}" destId="{DF6E3874-2D3C-43EF-9968-5045AC9A364C}" srcOrd="0" destOrd="0" presId="urn:microsoft.com/office/officeart/2005/8/layout/venn2"/>
    <dgm:cxn modelId="{350185E5-2246-4ACC-92C9-D60627B31DB9}" type="presParOf" srcId="{77D61956-E82B-4F6B-8428-9091B1AFCD87}" destId="{94ECDBA6-E92E-4195-B5B2-C880B1A934AE}" srcOrd="1" destOrd="0" presId="urn:microsoft.com/office/officeart/2005/8/layout/venn2"/>
    <dgm:cxn modelId="{F68518E1-3750-4CA5-8A19-5F5D02E0631D}" type="presParOf" srcId="{74103735-1843-4871-A28C-6082899B4226}" destId="{A643F57E-DC84-4FB2-9335-84D4B4654475}" srcOrd="1" destOrd="0" presId="urn:microsoft.com/office/officeart/2005/8/layout/venn2"/>
    <dgm:cxn modelId="{5448EECF-8036-4456-8294-155A732ECAE8}" type="presParOf" srcId="{A643F57E-DC84-4FB2-9335-84D4B4654475}" destId="{5EAB11D0-55F8-4B9D-84DC-8675CF789A01}" srcOrd="0" destOrd="0" presId="urn:microsoft.com/office/officeart/2005/8/layout/venn2"/>
    <dgm:cxn modelId="{D2AD4394-BFE2-484C-A986-4849723CEF39}" type="presParOf" srcId="{A643F57E-DC84-4FB2-9335-84D4B4654475}" destId="{72B0AF89-F86D-4B1E-B17E-6FB983E5305F}" srcOrd="1" destOrd="0" presId="urn:microsoft.com/office/officeart/2005/8/layout/venn2"/>
    <dgm:cxn modelId="{3D91ACA8-C993-4D30-A7C9-6D2E8B417864}" type="presParOf" srcId="{74103735-1843-4871-A28C-6082899B4226}" destId="{5BFAA024-537E-42EA-A4AA-C55ABF1FE461}" srcOrd="2" destOrd="0" presId="urn:microsoft.com/office/officeart/2005/8/layout/venn2"/>
    <dgm:cxn modelId="{F653201A-E718-430D-9662-770899F88360}" type="presParOf" srcId="{5BFAA024-537E-42EA-A4AA-C55ABF1FE461}" destId="{5A3DE7BA-E1B1-4C21-816A-9D27BE2D6E79}" srcOrd="0" destOrd="0" presId="urn:microsoft.com/office/officeart/2005/8/layout/venn2"/>
    <dgm:cxn modelId="{0D4BD8C3-C4E2-4C48-8830-A23C1B758C70}" type="presParOf" srcId="{5BFAA024-537E-42EA-A4AA-C55ABF1FE461}" destId="{D64DDAFB-618C-4FCE-8C3D-C892F4DFA842}" srcOrd="1" destOrd="0" presId="urn:microsoft.com/office/officeart/2005/8/layout/venn2"/>
    <dgm:cxn modelId="{AF045236-EFDB-4FFF-8325-E531E68513A5}" type="presParOf" srcId="{74103735-1843-4871-A28C-6082899B4226}" destId="{037C28BA-88F9-4DBB-B948-540018B265EB}" srcOrd="3" destOrd="0" presId="urn:microsoft.com/office/officeart/2005/8/layout/venn2"/>
    <dgm:cxn modelId="{C9DBB404-CF75-448C-8490-155D4A20C41F}" type="presParOf" srcId="{037C28BA-88F9-4DBB-B948-540018B265EB}" destId="{F8450D24-D368-43DB-B184-7BAA8A8D9EBD}" srcOrd="0" destOrd="0" presId="urn:microsoft.com/office/officeart/2005/8/layout/venn2"/>
    <dgm:cxn modelId="{C6B41DD2-8FAD-425F-8578-201AAD5BD69C}" type="presParOf" srcId="{037C28BA-88F9-4DBB-B948-540018B265EB}" destId="{876406C4-5883-432A-914E-2278FF61CB8D}"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DD080A7-3B90-458F-B72E-8E2D4D0F177C}" type="doc">
      <dgm:prSet loTypeId="urn:microsoft.com/office/officeart/2005/8/layout/hList3" loCatId="list" qsTypeId="urn:microsoft.com/office/officeart/2005/8/quickstyle/simple1" qsCatId="simple" csTypeId="urn:microsoft.com/office/officeart/2005/8/colors/accent0_1" csCatId="mainScheme" phldr="1"/>
      <dgm:spPr/>
      <dgm:t>
        <a:bodyPr/>
        <a:lstStyle/>
        <a:p>
          <a:endParaRPr lang="en-US"/>
        </a:p>
      </dgm:t>
    </dgm:pt>
    <dgm:pt modelId="{A68F59E9-CBED-47F6-9285-63625DA17D1A}">
      <dgm:prSet phldrT="[Text]" custT="1"/>
      <dgm:spPr>
        <a:solidFill>
          <a:schemeClr val="accent4">
            <a:lumMod val="50000"/>
          </a:schemeClr>
        </a:solidFill>
      </dgm:spPr>
      <dgm:t>
        <a:bodyPr/>
        <a:lstStyle/>
        <a:p>
          <a:r>
            <a:rPr lang="en-US" sz="2800" b="1" i="0" dirty="0">
              <a:effectLst>
                <a:outerShdw blurRad="38100" dist="38100" dir="2700000" algn="tl">
                  <a:srgbClr val="000000">
                    <a:alpha val="43137"/>
                  </a:srgbClr>
                </a:outerShdw>
              </a:effectLst>
            </a:rPr>
            <a:t>Data Integrity Controls</a:t>
          </a:r>
        </a:p>
      </dgm:t>
    </dgm:pt>
    <dgm:pt modelId="{C59FE3C3-00D1-40C1-9648-79D798430726}" type="parTrans" cxnId="{49DB036B-E3A7-4ADA-A902-FF568ADCA765}">
      <dgm:prSet/>
      <dgm:spPr/>
      <dgm:t>
        <a:bodyPr/>
        <a:lstStyle/>
        <a:p>
          <a:endParaRPr lang="en-US"/>
        </a:p>
      </dgm:t>
    </dgm:pt>
    <dgm:pt modelId="{C2A1AB90-5599-4C1B-8F54-E983DA2144C3}" type="sibTrans" cxnId="{49DB036B-E3A7-4ADA-A902-FF568ADCA765}">
      <dgm:prSet/>
      <dgm:spPr/>
      <dgm:t>
        <a:bodyPr/>
        <a:lstStyle/>
        <a:p>
          <a:endParaRPr lang="en-US"/>
        </a:p>
      </dgm:t>
    </dgm:pt>
    <dgm:pt modelId="{DF288B86-AB79-429B-B7BE-A13EF6D0B054}">
      <dgm:prSet phldrT="[Text]" custT="1"/>
      <dgm:spPr>
        <a:solidFill>
          <a:schemeClr val="bg2"/>
        </a:solidFill>
      </dgm:spPr>
      <dgm:t>
        <a:bodyPr/>
        <a:lstStyle/>
        <a:p>
          <a:pPr algn="ctr"/>
          <a:r>
            <a:rPr lang="en-US" sz="2000" b="1" u="sng" dirty="0"/>
            <a:t>Organizational</a:t>
          </a:r>
          <a:endParaRPr lang="en-US" sz="2100" b="1" u="sng" dirty="0"/>
        </a:p>
      </dgm:t>
    </dgm:pt>
    <dgm:pt modelId="{552AB438-DF33-4C76-885C-8B743B505152}" type="parTrans" cxnId="{27DB8D65-CCE1-459D-928E-1C22FB884EC1}">
      <dgm:prSet/>
      <dgm:spPr/>
      <dgm:t>
        <a:bodyPr/>
        <a:lstStyle/>
        <a:p>
          <a:endParaRPr lang="en-US"/>
        </a:p>
      </dgm:t>
    </dgm:pt>
    <dgm:pt modelId="{7F856017-35C0-4D11-8255-6C59205BF19E}" type="sibTrans" cxnId="{27DB8D65-CCE1-459D-928E-1C22FB884EC1}">
      <dgm:prSet/>
      <dgm:spPr/>
      <dgm:t>
        <a:bodyPr/>
        <a:lstStyle/>
        <a:p>
          <a:endParaRPr lang="en-US"/>
        </a:p>
      </dgm:t>
    </dgm:pt>
    <dgm:pt modelId="{6C9E0400-6DD0-48CD-9C3B-86D64A549899}">
      <dgm:prSet phldrT="[Text]" custT="1"/>
      <dgm:spPr>
        <a:solidFill>
          <a:schemeClr val="bg1"/>
        </a:solidFill>
      </dgm:spPr>
      <dgm:t>
        <a:bodyPr/>
        <a:lstStyle/>
        <a:p>
          <a:pPr algn="ctr"/>
          <a:r>
            <a:rPr lang="en-US" sz="2000" b="1" u="sng" dirty="0"/>
            <a:t>Technical</a:t>
          </a:r>
          <a:endParaRPr lang="en-US" sz="2300" b="1" u="sng" dirty="0"/>
        </a:p>
      </dgm:t>
    </dgm:pt>
    <dgm:pt modelId="{04C5FE66-4C07-4AFC-87F0-2DFD25EABA6C}" type="parTrans" cxnId="{A44A177B-86AC-497F-BD99-95E912F0367F}">
      <dgm:prSet/>
      <dgm:spPr/>
      <dgm:t>
        <a:bodyPr/>
        <a:lstStyle/>
        <a:p>
          <a:endParaRPr lang="en-US"/>
        </a:p>
      </dgm:t>
    </dgm:pt>
    <dgm:pt modelId="{C78E77E1-C6F3-4F4D-8D51-E89FF917FABD}" type="sibTrans" cxnId="{A44A177B-86AC-497F-BD99-95E912F0367F}">
      <dgm:prSet/>
      <dgm:spPr/>
      <dgm:t>
        <a:bodyPr/>
        <a:lstStyle/>
        <a:p>
          <a:endParaRPr lang="en-US"/>
        </a:p>
      </dgm:t>
    </dgm:pt>
    <dgm:pt modelId="{354FF06F-1289-4A98-9EB4-1225DA9833BC}">
      <dgm:prSet phldrT="[Text]"/>
      <dgm:spPr>
        <a:solidFill>
          <a:schemeClr val="bg2"/>
        </a:solidFill>
      </dgm:spPr>
      <dgm:t>
        <a:bodyPr/>
        <a:lstStyle/>
        <a:p>
          <a:pPr algn="l"/>
          <a:r>
            <a:rPr lang="en-US" sz="1600" dirty="0"/>
            <a:t>Policies, Procedures and Directives</a:t>
          </a:r>
        </a:p>
      </dgm:t>
    </dgm:pt>
    <dgm:pt modelId="{EFC59C64-D88F-439B-BEE2-3620C0597154}" type="parTrans" cxnId="{C0BBFDB6-4D88-4FDC-91C6-6B5DC096842D}">
      <dgm:prSet/>
      <dgm:spPr/>
      <dgm:t>
        <a:bodyPr/>
        <a:lstStyle/>
        <a:p>
          <a:endParaRPr lang="en-US"/>
        </a:p>
      </dgm:t>
    </dgm:pt>
    <dgm:pt modelId="{4140B7A1-7BBA-445D-9D01-8A57174C240D}" type="sibTrans" cxnId="{C0BBFDB6-4D88-4FDC-91C6-6B5DC096842D}">
      <dgm:prSet/>
      <dgm:spPr/>
      <dgm:t>
        <a:bodyPr/>
        <a:lstStyle/>
        <a:p>
          <a:endParaRPr lang="en-US"/>
        </a:p>
      </dgm:t>
    </dgm:pt>
    <dgm:pt modelId="{AACC5CE6-95BE-48AC-B506-FF90702E6464}">
      <dgm:prSet phldrT="[Text]"/>
      <dgm:spPr>
        <a:solidFill>
          <a:schemeClr val="bg2"/>
        </a:solidFill>
      </dgm:spPr>
      <dgm:t>
        <a:bodyPr/>
        <a:lstStyle/>
        <a:p>
          <a:pPr algn="l"/>
          <a:r>
            <a:rPr lang="en-US" sz="1600" dirty="0"/>
            <a:t>Training &amp; awareness</a:t>
          </a:r>
        </a:p>
      </dgm:t>
    </dgm:pt>
    <dgm:pt modelId="{D7CA2933-4BB2-488D-ACB5-EA68258976E6}" type="parTrans" cxnId="{C3D5E6B8-E69C-4918-8F88-A467D61978D7}">
      <dgm:prSet/>
      <dgm:spPr/>
      <dgm:t>
        <a:bodyPr/>
        <a:lstStyle/>
        <a:p>
          <a:endParaRPr lang="en-US"/>
        </a:p>
      </dgm:t>
    </dgm:pt>
    <dgm:pt modelId="{0CD8158B-B6D5-454C-BED8-8A3D6BD55BDB}" type="sibTrans" cxnId="{C3D5E6B8-E69C-4918-8F88-A467D61978D7}">
      <dgm:prSet/>
      <dgm:spPr/>
      <dgm:t>
        <a:bodyPr/>
        <a:lstStyle/>
        <a:p>
          <a:endParaRPr lang="en-US"/>
        </a:p>
      </dgm:t>
    </dgm:pt>
    <dgm:pt modelId="{19C4E55D-623C-404F-9EB7-535CE46DFF82}">
      <dgm:prSet phldrT="[Text]"/>
      <dgm:spPr>
        <a:solidFill>
          <a:schemeClr val="bg2"/>
        </a:solidFill>
      </dgm:spPr>
      <dgm:t>
        <a:bodyPr/>
        <a:lstStyle/>
        <a:p>
          <a:pPr algn="l"/>
          <a:r>
            <a:rPr lang="en-US" sz="1600" dirty="0"/>
            <a:t>Change Management</a:t>
          </a:r>
        </a:p>
      </dgm:t>
    </dgm:pt>
    <dgm:pt modelId="{572BA44C-609C-4133-B8A9-2390A4EC68BB}" type="parTrans" cxnId="{457E3A30-28BF-4B22-B1B8-280B54E2AF12}">
      <dgm:prSet/>
      <dgm:spPr/>
      <dgm:t>
        <a:bodyPr/>
        <a:lstStyle/>
        <a:p>
          <a:endParaRPr lang="en-US"/>
        </a:p>
      </dgm:t>
    </dgm:pt>
    <dgm:pt modelId="{5306886C-4DBE-4F85-A180-F13CB2EF3E86}" type="sibTrans" cxnId="{457E3A30-28BF-4B22-B1B8-280B54E2AF12}">
      <dgm:prSet/>
      <dgm:spPr/>
      <dgm:t>
        <a:bodyPr/>
        <a:lstStyle/>
        <a:p>
          <a:endParaRPr lang="en-US"/>
        </a:p>
      </dgm:t>
    </dgm:pt>
    <dgm:pt modelId="{087C0A11-3148-4D05-9639-89B7E038B718}">
      <dgm:prSet phldrT="[Text]"/>
      <dgm:spPr>
        <a:solidFill>
          <a:schemeClr val="bg2"/>
        </a:solidFill>
      </dgm:spPr>
      <dgm:t>
        <a:bodyPr/>
        <a:lstStyle/>
        <a:p>
          <a:pPr algn="l"/>
          <a:r>
            <a:rPr lang="en-US" sz="1600" dirty="0"/>
            <a:t>Exceptions &amp; investigations</a:t>
          </a:r>
        </a:p>
      </dgm:t>
    </dgm:pt>
    <dgm:pt modelId="{B370F066-087C-4050-A470-F341CB4AC8AB}" type="parTrans" cxnId="{EAE18CAC-DE00-40C2-BED5-7D78390BA473}">
      <dgm:prSet/>
      <dgm:spPr/>
      <dgm:t>
        <a:bodyPr/>
        <a:lstStyle/>
        <a:p>
          <a:endParaRPr lang="en-US"/>
        </a:p>
      </dgm:t>
    </dgm:pt>
    <dgm:pt modelId="{BDF3EBC2-D56D-4C1E-879B-5CFCDC8F1D58}" type="sibTrans" cxnId="{EAE18CAC-DE00-40C2-BED5-7D78390BA473}">
      <dgm:prSet/>
      <dgm:spPr/>
      <dgm:t>
        <a:bodyPr/>
        <a:lstStyle/>
        <a:p>
          <a:endParaRPr lang="en-US"/>
        </a:p>
      </dgm:t>
    </dgm:pt>
    <dgm:pt modelId="{177D224C-5516-482F-81A6-850DF451B5F4}">
      <dgm:prSet phldrT="[Text]"/>
      <dgm:spPr>
        <a:solidFill>
          <a:schemeClr val="bg2"/>
        </a:solidFill>
      </dgm:spPr>
      <dgm:t>
        <a:bodyPr/>
        <a:lstStyle/>
        <a:p>
          <a:pPr algn="l"/>
          <a:r>
            <a:rPr lang="en-US" sz="1600" dirty="0"/>
            <a:t>Audits</a:t>
          </a:r>
        </a:p>
      </dgm:t>
    </dgm:pt>
    <dgm:pt modelId="{A0962F1A-3CD4-4C48-AFFC-7977A82501D8}" type="parTrans" cxnId="{F661F173-B2EF-4CF4-B165-E6769DB51548}">
      <dgm:prSet/>
      <dgm:spPr/>
      <dgm:t>
        <a:bodyPr/>
        <a:lstStyle/>
        <a:p>
          <a:endParaRPr lang="en-US"/>
        </a:p>
      </dgm:t>
    </dgm:pt>
    <dgm:pt modelId="{F69F1FAB-4C0D-4449-A1C7-85706B2B2E39}" type="sibTrans" cxnId="{F661F173-B2EF-4CF4-B165-E6769DB51548}">
      <dgm:prSet/>
      <dgm:spPr/>
      <dgm:t>
        <a:bodyPr/>
        <a:lstStyle/>
        <a:p>
          <a:endParaRPr lang="en-US"/>
        </a:p>
      </dgm:t>
    </dgm:pt>
    <dgm:pt modelId="{55741815-D568-4CB0-906C-9E1A4E116077}">
      <dgm:prSet phldrT="[Text]" custT="1"/>
      <dgm:spPr>
        <a:solidFill>
          <a:schemeClr val="bg2"/>
        </a:solidFill>
      </dgm:spPr>
      <dgm:t>
        <a:bodyPr/>
        <a:lstStyle/>
        <a:p>
          <a:pPr algn="l"/>
          <a:r>
            <a:rPr lang="en-US" sz="1600" dirty="0"/>
            <a:t>Contract &amp; vendor </a:t>
          </a:r>
          <a:r>
            <a:rPr lang="en-US" sz="1800" dirty="0"/>
            <a:t>management</a:t>
          </a:r>
          <a:endParaRPr lang="en-US" sz="1600" dirty="0"/>
        </a:p>
      </dgm:t>
    </dgm:pt>
    <dgm:pt modelId="{CFD896C3-89F1-4C41-AC01-E7D6C9A0E9ED}" type="parTrans" cxnId="{6FF77334-ECA3-4580-A75D-1721097343C6}">
      <dgm:prSet/>
      <dgm:spPr/>
      <dgm:t>
        <a:bodyPr/>
        <a:lstStyle/>
        <a:p>
          <a:endParaRPr lang="en-US"/>
        </a:p>
      </dgm:t>
    </dgm:pt>
    <dgm:pt modelId="{BC1B78AC-C9C6-40D8-B60A-A166E5E985BB}" type="sibTrans" cxnId="{6FF77334-ECA3-4580-A75D-1721097343C6}">
      <dgm:prSet/>
      <dgm:spPr/>
      <dgm:t>
        <a:bodyPr/>
        <a:lstStyle/>
        <a:p>
          <a:endParaRPr lang="en-US"/>
        </a:p>
      </dgm:t>
    </dgm:pt>
    <dgm:pt modelId="{C666F3E5-B987-46DA-B2EF-957145A97AD0}">
      <dgm:prSet phldrT="[Text]"/>
      <dgm:spPr>
        <a:solidFill>
          <a:schemeClr val="bg1"/>
        </a:solidFill>
      </dgm:spPr>
      <dgm:t>
        <a:bodyPr/>
        <a:lstStyle/>
        <a:p>
          <a:pPr algn="l"/>
          <a:r>
            <a:rPr lang="en-US" sz="1800" dirty="0"/>
            <a:t>Infrastructure &amp; architecture</a:t>
          </a:r>
        </a:p>
      </dgm:t>
    </dgm:pt>
    <dgm:pt modelId="{B0B4E9FC-8085-467C-ADF0-C451E5652BF9}" type="parTrans" cxnId="{346A3E3E-0C57-4D0A-9E9C-E9275DA26818}">
      <dgm:prSet/>
      <dgm:spPr/>
      <dgm:t>
        <a:bodyPr/>
        <a:lstStyle/>
        <a:p>
          <a:endParaRPr lang="en-US"/>
        </a:p>
      </dgm:t>
    </dgm:pt>
    <dgm:pt modelId="{29BF7D29-ED07-4FBF-9162-434CE0DDA021}" type="sibTrans" cxnId="{346A3E3E-0C57-4D0A-9E9C-E9275DA26818}">
      <dgm:prSet/>
      <dgm:spPr/>
      <dgm:t>
        <a:bodyPr/>
        <a:lstStyle/>
        <a:p>
          <a:endParaRPr lang="en-US"/>
        </a:p>
      </dgm:t>
    </dgm:pt>
    <dgm:pt modelId="{47D5F769-78F9-4F7F-BDCD-BA0D594BBC0D}">
      <dgm:prSet phldrT="[Text]"/>
      <dgm:spPr>
        <a:solidFill>
          <a:schemeClr val="bg1"/>
        </a:solidFill>
      </dgm:spPr>
      <dgm:t>
        <a:bodyPr/>
        <a:lstStyle/>
        <a:p>
          <a:pPr algn="l"/>
          <a:r>
            <a:rPr lang="en-US" sz="1800" dirty="0"/>
            <a:t>Security</a:t>
          </a:r>
        </a:p>
      </dgm:t>
    </dgm:pt>
    <dgm:pt modelId="{8A499A82-FA00-43DD-A7B4-B95FAE1BFA1A}" type="parTrans" cxnId="{563096F4-9B08-4E26-A537-9F2444756192}">
      <dgm:prSet/>
      <dgm:spPr/>
      <dgm:t>
        <a:bodyPr/>
        <a:lstStyle/>
        <a:p>
          <a:endParaRPr lang="en-US"/>
        </a:p>
      </dgm:t>
    </dgm:pt>
    <dgm:pt modelId="{3F5A2E93-C024-41B2-9BAB-9B3DB5FCE5C7}" type="sibTrans" cxnId="{563096F4-9B08-4E26-A537-9F2444756192}">
      <dgm:prSet/>
      <dgm:spPr/>
      <dgm:t>
        <a:bodyPr/>
        <a:lstStyle/>
        <a:p>
          <a:endParaRPr lang="en-US"/>
        </a:p>
      </dgm:t>
    </dgm:pt>
    <dgm:pt modelId="{2A59EB81-C8E1-4554-B40B-98EB34EE79DA}">
      <dgm:prSet phldrT="[Text]"/>
      <dgm:spPr>
        <a:solidFill>
          <a:schemeClr val="bg1"/>
        </a:solidFill>
      </dgm:spPr>
      <dgm:t>
        <a:bodyPr/>
        <a:lstStyle/>
        <a:p>
          <a:pPr algn="l"/>
          <a:r>
            <a:rPr lang="en-US" sz="1800" dirty="0"/>
            <a:t>Access controls</a:t>
          </a:r>
        </a:p>
      </dgm:t>
    </dgm:pt>
    <dgm:pt modelId="{F218A6EB-CF8E-427B-9367-6A5AA1EA7AB3}" type="parTrans" cxnId="{6E60CE82-44EE-422D-ADF1-3FDCA4115BFF}">
      <dgm:prSet/>
      <dgm:spPr/>
      <dgm:t>
        <a:bodyPr/>
        <a:lstStyle/>
        <a:p>
          <a:endParaRPr lang="en-US"/>
        </a:p>
      </dgm:t>
    </dgm:pt>
    <dgm:pt modelId="{57E3A4A1-AC2D-48AB-9B21-D8DE468EC570}" type="sibTrans" cxnId="{6E60CE82-44EE-422D-ADF1-3FDCA4115BFF}">
      <dgm:prSet/>
      <dgm:spPr/>
      <dgm:t>
        <a:bodyPr/>
        <a:lstStyle/>
        <a:p>
          <a:endParaRPr lang="en-US"/>
        </a:p>
      </dgm:t>
    </dgm:pt>
    <dgm:pt modelId="{73F2BEC7-8F06-489C-8ADE-C9247C759D19}">
      <dgm:prSet phldrT="[Text]"/>
      <dgm:spPr>
        <a:solidFill>
          <a:schemeClr val="bg1"/>
        </a:solidFill>
      </dgm:spPr>
      <dgm:t>
        <a:bodyPr/>
        <a:lstStyle/>
        <a:p>
          <a:pPr algn="l"/>
          <a:r>
            <a:rPr lang="en-US" sz="1800" dirty="0"/>
            <a:t>Storage</a:t>
          </a:r>
        </a:p>
      </dgm:t>
    </dgm:pt>
    <dgm:pt modelId="{E09E3F41-69F6-4FCD-AD14-8F63DD08A9AD}" type="parTrans" cxnId="{9EEFA246-4EDE-49F3-81CB-83601D44F82F}">
      <dgm:prSet/>
      <dgm:spPr/>
      <dgm:t>
        <a:bodyPr/>
        <a:lstStyle/>
        <a:p>
          <a:endParaRPr lang="en-US"/>
        </a:p>
      </dgm:t>
    </dgm:pt>
    <dgm:pt modelId="{7B192E76-9937-4320-A1DB-93122FE21954}" type="sibTrans" cxnId="{9EEFA246-4EDE-49F3-81CB-83601D44F82F}">
      <dgm:prSet/>
      <dgm:spPr/>
      <dgm:t>
        <a:bodyPr/>
        <a:lstStyle/>
        <a:p>
          <a:endParaRPr lang="en-US"/>
        </a:p>
      </dgm:t>
    </dgm:pt>
    <dgm:pt modelId="{5D34DD87-B6A7-48A5-8836-A1F13479C42D}">
      <dgm:prSet phldrT="[Text]"/>
      <dgm:spPr>
        <a:solidFill>
          <a:schemeClr val="bg1"/>
        </a:solidFill>
      </dgm:spPr>
      <dgm:t>
        <a:bodyPr/>
        <a:lstStyle/>
        <a:p>
          <a:pPr algn="l"/>
          <a:r>
            <a:rPr lang="en-US" sz="1800" dirty="0"/>
            <a:t>Backup</a:t>
          </a:r>
        </a:p>
      </dgm:t>
    </dgm:pt>
    <dgm:pt modelId="{0CD49914-E466-455D-9BA0-B6C7260183E4}" type="parTrans" cxnId="{2F8BBC45-0605-4365-A22C-B23C6CA566FF}">
      <dgm:prSet/>
      <dgm:spPr/>
      <dgm:t>
        <a:bodyPr/>
        <a:lstStyle/>
        <a:p>
          <a:endParaRPr lang="en-US"/>
        </a:p>
      </dgm:t>
    </dgm:pt>
    <dgm:pt modelId="{9DF0BA05-2968-41AD-817C-CB9ED7ECBECA}" type="sibTrans" cxnId="{2F8BBC45-0605-4365-A22C-B23C6CA566FF}">
      <dgm:prSet/>
      <dgm:spPr/>
      <dgm:t>
        <a:bodyPr/>
        <a:lstStyle/>
        <a:p>
          <a:endParaRPr lang="en-US"/>
        </a:p>
      </dgm:t>
    </dgm:pt>
    <dgm:pt modelId="{7B6CAE24-CDE0-4EB2-BB0F-FD107E1E5D7C}">
      <dgm:prSet phldrT="[Text]"/>
      <dgm:spPr>
        <a:solidFill>
          <a:schemeClr val="bg1"/>
        </a:solidFill>
      </dgm:spPr>
      <dgm:t>
        <a:bodyPr/>
        <a:lstStyle/>
        <a:p>
          <a:pPr algn="l"/>
          <a:r>
            <a:rPr lang="en-US" sz="1800" dirty="0"/>
            <a:t>Archival</a:t>
          </a:r>
        </a:p>
      </dgm:t>
    </dgm:pt>
    <dgm:pt modelId="{9B73230F-9D44-4386-8839-029AE9EA3421}" type="parTrans" cxnId="{24E70686-1D01-4599-9B76-7E6905EC66F9}">
      <dgm:prSet/>
      <dgm:spPr/>
      <dgm:t>
        <a:bodyPr/>
        <a:lstStyle/>
        <a:p>
          <a:endParaRPr lang="en-US"/>
        </a:p>
      </dgm:t>
    </dgm:pt>
    <dgm:pt modelId="{AFB046C2-BF83-4BCA-A3EB-76BBD2CD4F7C}" type="sibTrans" cxnId="{24E70686-1D01-4599-9B76-7E6905EC66F9}">
      <dgm:prSet/>
      <dgm:spPr/>
      <dgm:t>
        <a:bodyPr/>
        <a:lstStyle/>
        <a:p>
          <a:endParaRPr lang="en-US"/>
        </a:p>
      </dgm:t>
    </dgm:pt>
    <dgm:pt modelId="{581DBEC0-52F2-4AB9-B121-E751E2FD9116}">
      <dgm:prSet phldrT="[Text]"/>
      <dgm:spPr>
        <a:solidFill>
          <a:schemeClr val="bg1"/>
        </a:solidFill>
      </dgm:spPr>
      <dgm:t>
        <a:bodyPr/>
        <a:lstStyle/>
        <a:p>
          <a:pPr algn="l"/>
          <a:r>
            <a:rPr lang="en-US" sz="1800" dirty="0"/>
            <a:t>Audit trails</a:t>
          </a:r>
        </a:p>
      </dgm:t>
    </dgm:pt>
    <dgm:pt modelId="{B4FDFB40-1034-4019-AB18-FA9199B6D1EC}" type="parTrans" cxnId="{DDC7B688-846C-468A-A78A-D7414EB2406C}">
      <dgm:prSet/>
      <dgm:spPr/>
      <dgm:t>
        <a:bodyPr/>
        <a:lstStyle/>
        <a:p>
          <a:endParaRPr lang="en-US"/>
        </a:p>
      </dgm:t>
    </dgm:pt>
    <dgm:pt modelId="{8B2957B1-A934-4328-803E-D1C30E2AD009}" type="sibTrans" cxnId="{DDC7B688-846C-468A-A78A-D7414EB2406C}">
      <dgm:prSet/>
      <dgm:spPr/>
      <dgm:t>
        <a:bodyPr/>
        <a:lstStyle/>
        <a:p>
          <a:endParaRPr lang="en-US"/>
        </a:p>
      </dgm:t>
    </dgm:pt>
    <dgm:pt modelId="{D4B8AA59-0D8E-4DBB-8669-C1760BB65F27}">
      <dgm:prSet phldrT="[Text]"/>
      <dgm:spPr>
        <a:solidFill>
          <a:schemeClr val="bg1"/>
        </a:solidFill>
      </dgm:spPr>
      <dgm:t>
        <a:bodyPr/>
        <a:lstStyle/>
        <a:p>
          <a:pPr algn="l"/>
          <a:r>
            <a:rPr lang="en-US" sz="1800" dirty="0"/>
            <a:t>Interfaces</a:t>
          </a:r>
        </a:p>
      </dgm:t>
    </dgm:pt>
    <dgm:pt modelId="{D51E9F9D-A9E3-450F-8CB5-94558AA161F6}" type="parTrans" cxnId="{268D1AAF-0847-413B-9A98-3086ABC2E747}">
      <dgm:prSet/>
      <dgm:spPr/>
      <dgm:t>
        <a:bodyPr/>
        <a:lstStyle/>
        <a:p>
          <a:endParaRPr lang="en-US"/>
        </a:p>
      </dgm:t>
    </dgm:pt>
    <dgm:pt modelId="{CA6A6FC9-39FC-4E80-A858-A3F4C53C42B2}" type="sibTrans" cxnId="{268D1AAF-0847-413B-9A98-3086ABC2E747}">
      <dgm:prSet/>
      <dgm:spPr/>
      <dgm:t>
        <a:bodyPr/>
        <a:lstStyle/>
        <a:p>
          <a:endParaRPr lang="en-US"/>
        </a:p>
      </dgm:t>
    </dgm:pt>
    <dgm:pt modelId="{7C2AF30D-1184-4A1F-87FB-8C1669BE35E4}">
      <dgm:prSet phldrT="[Text]"/>
      <dgm:spPr>
        <a:solidFill>
          <a:schemeClr val="bg1"/>
        </a:solidFill>
      </dgm:spPr>
      <dgm:t>
        <a:bodyPr/>
        <a:lstStyle/>
        <a:p>
          <a:pPr algn="l"/>
          <a:r>
            <a:rPr lang="en-US" sz="1800" dirty="0"/>
            <a:t>Enterprise systems</a:t>
          </a:r>
        </a:p>
      </dgm:t>
    </dgm:pt>
    <dgm:pt modelId="{DB50CED1-318F-4FD5-955D-853EB2A57B7F}" type="parTrans" cxnId="{0A9DEC21-18BC-400B-BA5A-7A3CE9BEE972}">
      <dgm:prSet/>
      <dgm:spPr/>
      <dgm:t>
        <a:bodyPr/>
        <a:lstStyle/>
        <a:p>
          <a:endParaRPr lang="en-US"/>
        </a:p>
      </dgm:t>
    </dgm:pt>
    <dgm:pt modelId="{6478EABE-8F15-4109-AAF4-83305C35A1DB}" type="sibTrans" cxnId="{0A9DEC21-18BC-400B-BA5A-7A3CE9BEE972}">
      <dgm:prSet/>
      <dgm:spPr/>
      <dgm:t>
        <a:bodyPr/>
        <a:lstStyle/>
        <a:p>
          <a:endParaRPr lang="en-US"/>
        </a:p>
      </dgm:t>
    </dgm:pt>
    <dgm:pt modelId="{39963298-80C7-4E4B-975D-3C267389CC80}">
      <dgm:prSet phldrT="[Text]"/>
      <dgm:spPr>
        <a:solidFill>
          <a:schemeClr val="bg2"/>
        </a:solidFill>
      </dgm:spPr>
      <dgm:t>
        <a:bodyPr/>
        <a:lstStyle/>
        <a:p>
          <a:pPr algn="l"/>
          <a:r>
            <a:rPr lang="en-US" sz="1600" dirty="0"/>
            <a:t>QRM</a:t>
          </a:r>
        </a:p>
      </dgm:t>
    </dgm:pt>
    <dgm:pt modelId="{868EF7F1-2E10-4882-A2B6-BEB9AFDF5CA1}" type="parTrans" cxnId="{17931971-2E81-4DB6-8E49-04DFDDD4A5CF}">
      <dgm:prSet/>
      <dgm:spPr/>
      <dgm:t>
        <a:bodyPr/>
        <a:lstStyle/>
        <a:p>
          <a:endParaRPr lang="en-US"/>
        </a:p>
      </dgm:t>
    </dgm:pt>
    <dgm:pt modelId="{34CBE5E1-B0EB-4D5D-A6A3-49E445EEDE4C}" type="sibTrans" cxnId="{17931971-2E81-4DB6-8E49-04DFDDD4A5CF}">
      <dgm:prSet/>
      <dgm:spPr/>
      <dgm:t>
        <a:bodyPr/>
        <a:lstStyle/>
        <a:p>
          <a:endParaRPr lang="en-US"/>
        </a:p>
      </dgm:t>
    </dgm:pt>
    <dgm:pt modelId="{F372EE52-F365-477B-A90A-E99D92B0FCE0}">
      <dgm:prSet phldrT="[Text]" custT="1"/>
      <dgm:spPr>
        <a:solidFill>
          <a:schemeClr val="bg2"/>
        </a:solidFill>
      </dgm:spPr>
      <dgm:t>
        <a:bodyPr/>
        <a:lstStyle/>
        <a:p>
          <a:pPr algn="ctr">
            <a:buNone/>
          </a:pPr>
          <a:r>
            <a:rPr lang="en-US" sz="2000" b="1" u="sng" dirty="0"/>
            <a:t>Operational</a:t>
          </a:r>
          <a:endParaRPr lang="en-US" sz="2800" b="1" u="sng" dirty="0"/>
        </a:p>
      </dgm:t>
    </dgm:pt>
    <dgm:pt modelId="{B1E3E66B-CCD8-4322-9C0B-0DED63C64B82}" type="parTrans" cxnId="{50E2D355-104E-4259-9B05-F761F177C2E4}">
      <dgm:prSet/>
      <dgm:spPr/>
      <dgm:t>
        <a:bodyPr/>
        <a:lstStyle/>
        <a:p>
          <a:endParaRPr lang="en-US"/>
        </a:p>
      </dgm:t>
    </dgm:pt>
    <dgm:pt modelId="{4108B1C9-8217-4C32-B3F1-81424D768162}" type="sibTrans" cxnId="{50E2D355-104E-4259-9B05-F761F177C2E4}">
      <dgm:prSet/>
      <dgm:spPr/>
      <dgm:t>
        <a:bodyPr/>
        <a:lstStyle/>
        <a:p>
          <a:endParaRPr lang="en-US"/>
        </a:p>
      </dgm:t>
    </dgm:pt>
    <dgm:pt modelId="{F5173003-DE1D-4030-ACB4-BE77EE89F3B3}">
      <dgm:prSet phldrT="[Text]"/>
      <dgm:spPr>
        <a:solidFill>
          <a:schemeClr val="bg2"/>
        </a:solidFill>
      </dgm:spPr>
      <dgm:t>
        <a:bodyPr/>
        <a:lstStyle/>
        <a:p>
          <a:pPr algn="l"/>
          <a:r>
            <a:rPr lang="en-US" sz="1600" dirty="0"/>
            <a:t>Validation</a:t>
          </a:r>
        </a:p>
      </dgm:t>
    </dgm:pt>
    <dgm:pt modelId="{F57305D3-4CE1-4152-B68F-2494BBB152EF}" type="parTrans" cxnId="{0590863B-83BF-4830-94EF-05315879AA4C}">
      <dgm:prSet/>
      <dgm:spPr/>
      <dgm:t>
        <a:bodyPr/>
        <a:lstStyle/>
        <a:p>
          <a:endParaRPr lang="en-US"/>
        </a:p>
      </dgm:t>
    </dgm:pt>
    <dgm:pt modelId="{6B5364F2-F410-4600-B74D-5C36FC4D4A2F}" type="sibTrans" cxnId="{0590863B-83BF-4830-94EF-05315879AA4C}">
      <dgm:prSet/>
      <dgm:spPr/>
      <dgm:t>
        <a:bodyPr/>
        <a:lstStyle/>
        <a:p>
          <a:endParaRPr lang="en-US"/>
        </a:p>
      </dgm:t>
    </dgm:pt>
    <dgm:pt modelId="{B6A9B016-1BBB-41AD-BAA6-FE4F758D5352}">
      <dgm:prSet phldrT="[Text]"/>
      <dgm:spPr>
        <a:solidFill>
          <a:schemeClr val="bg1"/>
        </a:solidFill>
      </dgm:spPr>
      <dgm:t>
        <a:bodyPr/>
        <a:lstStyle/>
        <a:p>
          <a:pPr algn="l"/>
          <a:r>
            <a:rPr lang="en-US" sz="1800" dirty="0"/>
            <a:t>Business continuity &amp; disaster recovery</a:t>
          </a:r>
        </a:p>
      </dgm:t>
    </dgm:pt>
    <dgm:pt modelId="{BA71C285-9D6C-489F-AD28-94827CF093AC}" type="parTrans" cxnId="{B264027E-A469-4848-BB9F-465244C920CD}">
      <dgm:prSet/>
      <dgm:spPr/>
      <dgm:t>
        <a:bodyPr/>
        <a:lstStyle/>
        <a:p>
          <a:endParaRPr lang="en-US"/>
        </a:p>
      </dgm:t>
    </dgm:pt>
    <dgm:pt modelId="{DB25103A-2E82-44C8-BCFA-96352740F73F}" type="sibTrans" cxnId="{B264027E-A469-4848-BB9F-465244C920CD}">
      <dgm:prSet/>
      <dgm:spPr/>
      <dgm:t>
        <a:bodyPr/>
        <a:lstStyle/>
        <a:p>
          <a:endParaRPr lang="en-US"/>
        </a:p>
      </dgm:t>
    </dgm:pt>
    <dgm:pt modelId="{23C173AF-B88E-4E8A-B99E-6F45A764CF26}">
      <dgm:prSet phldrT="[Text]" custT="1"/>
      <dgm:spPr>
        <a:solidFill>
          <a:schemeClr val="bg2"/>
        </a:solidFill>
      </dgm:spPr>
      <dgm:t>
        <a:bodyPr/>
        <a:lstStyle/>
        <a:p>
          <a:pPr algn="l">
            <a:buFont typeface="Arial" panose="020B0604020202020204" pitchFamily="34" charset="0"/>
            <a:buChar char="•"/>
          </a:pPr>
          <a:r>
            <a:rPr lang="en-US" sz="2000" dirty="0"/>
            <a:t>Quality Culture</a:t>
          </a:r>
        </a:p>
      </dgm:t>
    </dgm:pt>
    <dgm:pt modelId="{46A06B46-5F86-469C-AD58-5FDD4CF5D3AB}" type="parTrans" cxnId="{C7088751-A245-4F54-8AB1-C1ECDE00F26D}">
      <dgm:prSet/>
      <dgm:spPr/>
      <dgm:t>
        <a:bodyPr/>
        <a:lstStyle/>
        <a:p>
          <a:endParaRPr lang="en-US"/>
        </a:p>
      </dgm:t>
    </dgm:pt>
    <dgm:pt modelId="{74CC0E12-0484-4BE0-BEDB-23A84ADA0D0D}" type="sibTrans" cxnId="{C7088751-A245-4F54-8AB1-C1ECDE00F26D}">
      <dgm:prSet/>
      <dgm:spPr/>
      <dgm:t>
        <a:bodyPr/>
        <a:lstStyle/>
        <a:p>
          <a:endParaRPr lang="en-US"/>
        </a:p>
      </dgm:t>
    </dgm:pt>
    <dgm:pt modelId="{D7392D5F-4947-4F02-9517-BF8ACE872DD6}">
      <dgm:prSet phldrT="[Text]" custT="1"/>
      <dgm:spPr>
        <a:solidFill>
          <a:schemeClr val="bg2"/>
        </a:solidFill>
      </dgm:spPr>
      <dgm:t>
        <a:bodyPr/>
        <a:lstStyle/>
        <a:p>
          <a:pPr algn="l">
            <a:buFont typeface="Arial" panose="020B0604020202020204" pitchFamily="34" charset="0"/>
            <a:buChar char="•"/>
          </a:pPr>
          <a:r>
            <a:rPr lang="en-US" sz="2000" dirty="0"/>
            <a:t>Code of Conduct</a:t>
          </a:r>
        </a:p>
      </dgm:t>
    </dgm:pt>
    <dgm:pt modelId="{AABD8719-5FF5-4694-9BDE-395BE6BB723B}" type="parTrans" cxnId="{C27208AC-A5E3-418E-A098-29EE37EE8332}">
      <dgm:prSet/>
      <dgm:spPr/>
      <dgm:t>
        <a:bodyPr/>
        <a:lstStyle/>
        <a:p>
          <a:endParaRPr lang="en-US"/>
        </a:p>
      </dgm:t>
    </dgm:pt>
    <dgm:pt modelId="{A8474605-745C-4838-ADC6-2C2651EC4E2D}" type="sibTrans" cxnId="{C27208AC-A5E3-418E-A098-29EE37EE8332}">
      <dgm:prSet/>
      <dgm:spPr/>
      <dgm:t>
        <a:bodyPr/>
        <a:lstStyle/>
        <a:p>
          <a:endParaRPr lang="en-US"/>
        </a:p>
      </dgm:t>
    </dgm:pt>
    <dgm:pt modelId="{0F3C274B-CF5C-4821-B034-288EE3057F45}">
      <dgm:prSet phldrT="[Text]" custT="1"/>
      <dgm:spPr>
        <a:solidFill>
          <a:schemeClr val="bg2"/>
        </a:solidFill>
      </dgm:spPr>
      <dgm:t>
        <a:bodyPr/>
        <a:lstStyle/>
        <a:p>
          <a:pPr algn="l">
            <a:buFont typeface="Arial" panose="020B0604020202020204" pitchFamily="34" charset="0"/>
            <a:buChar char="•"/>
          </a:pPr>
          <a:r>
            <a:rPr lang="en-US" sz="2000" dirty="0"/>
            <a:t>Data Review</a:t>
          </a:r>
        </a:p>
      </dgm:t>
    </dgm:pt>
    <dgm:pt modelId="{7E5140CB-DF6C-4BF5-937A-24EE278D71A0}" type="parTrans" cxnId="{28895DA8-DB75-4F5B-B970-783A6874ED1A}">
      <dgm:prSet/>
      <dgm:spPr/>
      <dgm:t>
        <a:bodyPr/>
        <a:lstStyle/>
        <a:p>
          <a:endParaRPr lang="en-US"/>
        </a:p>
      </dgm:t>
    </dgm:pt>
    <dgm:pt modelId="{E021006B-B453-4CA8-B901-D23913F8F353}" type="sibTrans" cxnId="{28895DA8-DB75-4F5B-B970-783A6874ED1A}">
      <dgm:prSet/>
      <dgm:spPr/>
      <dgm:t>
        <a:bodyPr/>
        <a:lstStyle/>
        <a:p>
          <a:endParaRPr lang="en-US"/>
        </a:p>
      </dgm:t>
    </dgm:pt>
    <dgm:pt modelId="{F4A9DB67-60E5-424D-A25E-C54AC1156CD9}">
      <dgm:prSet phldrT="[Text]" custT="1"/>
      <dgm:spPr>
        <a:solidFill>
          <a:schemeClr val="bg2"/>
        </a:solidFill>
      </dgm:spPr>
      <dgm:t>
        <a:bodyPr/>
        <a:lstStyle/>
        <a:p>
          <a:pPr algn="l">
            <a:buFont typeface="Arial" panose="020B0604020202020204" pitchFamily="34" charset="0"/>
            <a:buChar char="•"/>
          </a:pPr>
          <a:r>
            <a:rPr lang="en-US" sz="2000" dirty="0"/>
            <a:t>Job Aids</a:t>
          </a:r>
        </a:p>
      </dgm:t>
    </dgm:pt>
    <dgm:pt modelId="{2F7D0BDF-0B5F-4E1B-BCDC-7EDC65289E57}" type="parTrans" cxnId="{656BC797-5D74-4C02-B52C-BFE3BC34EB49}">
      <dgm:prSet/>
      <dgm:spPr/>
      <dgm:t>
        <a:bodyPr/>
        <a:lstStyle/>
        <a:p>
          <a:endParaRPr lang="en-US"/>
        </a:p>
      </dgm:t>
    </dgm:pt>
    <dgm:pt modelId="{0713580F-9574-461C-B364-C9063C16AC37}" type="sibTrans" cxnId="{656BC797-5D74-4C02-B52C-BFE3BC34EB49}">
      <dgm:prSet/>
      <dgm:spPr/>
      <dgm:t>
        <a:bodyPr/>
        <a:lstStyle/>
        <a:p>
          <a:endParaRPr lang="en-US"/>
        </a:p>
      </dgm:t>
    </dgm:pt>
    <dgm:pt modelId="{108C5AFA-939E-43BF-9F33-868B364A9C76}">
      <dgm:prSet phldrT="[Text]" custT="1"/>
      <dgm:spPr>
        <a:solidFill>
          <a:schemeClr val="bg2"/>
        </a:solidFill>
      </dgm:spPr>
      <dgm:t>
        <a:bodyPr/>
        <a:lstStyle/>
        <a:p>
          <a:pPr algn="l">
            <a:buFont typeface="Arial" panose="020B0604020202020204" pitchFamily="34" charset="0"/>
            <a:buChar char="•"/>
          </a:pPr>
          <a:r>
            <a:rPr lang="en-US" sz="2000" dirty="0"/>
            <a:t>OJT</a:t>
          </a:r>
        </a:p>
      </dgm:t>
    </dgm:pt>
    <dgm:pt modelId="{6DC360E1-A61D-4F00-B8B2-B05181845014}" type="parTrans" cxnId="{1E90CBA1-A9BB-41A5-9408-D1511CBFC02B}">
      <dgm:prSet/>
      <dgm:spPr/>
      <dgm:t>
        <a:bodyPr/>
        <a:lstStyle/>
        <a:p>
          <a:endParaRPr lang="en-US"/>
        </a:p>
      </dgm:t>
    </dgm:pt>
    <dgm:pt modelId="{0D8AA42E-4CE3-485D-B6D3-CC9EBD0FB147}" type="sibTrans" cxnId="{1E90CBA1-A9BB-41A5-9408-D1511CBFC02B}">
      <dgm:prSet/>
      <dgm:spPr/>
      <dgm:t>
        <a:bodyPr/>
        <a:lstStyle/>
        <a:p>
          <a:endParaRPr lang="en-US"/>
        </a:p>
      </dgm:t>
    </dgm:pt>
    <dgm:pt modelId="{41D1273B-FA41-4E15-B640-901357C32039}">
      <dgm:prSet phldrT="[Text]"/>
      <dgm:spPr>
        <a:solidFill>
          <a:schemeClr val="bg2"/>
        </a:solidFill>
      </dgm:spPr>
      <dgm:t>
        <a:bodyPr/>
        <a:lstStyle/>
        <a:p>
          <a:pPr algn="l"/>
          <a:r>
            <a:rPr lang="en-US" sz="1600" dirty="0"/>
            <a:t>Quality </a:t>
          </a:r>
          <a:r>
            <a:rPr lang="en-US" sz="1600" dirty="0" err="1"/>
            <a:t>Mgmt</a:t>
          </a:r>
          <a:r>
            <a:rPr lang="en-US" sz="1600" dirty="0"/>
            <a:t> System</a:t>
          </a:r>
        </a:p>
      </dgm:t>
    </dgm:pt>
    <dgm:pt modelId="{0F5BB951-9E3B-4747-BBB6-51E191F4263F}" type="parTrans" cxnId="{69CB71D1-A065-4031-90E5-1D2039A9828E}">
      <dgm:prSet/>
      <dgm:spPr/>
      <dgm:t>
        <a:bodyPr/>
        <a:lstStyle/>
        <a:p>
          <a:endParaRPr lang="en-US"/>
        </a:p>
      </dgm:t>
    </dgm:pt>
    <dgm:pt modelId="{39983ABD-37AB-4DE9-B18C-10F2ECFC1C5F}" type="sibTrans" cxnId="{69CB71D1-A065-4031-90E5-1D2039A9828E}">
      <dgm:prSet/>
      <dgm:spPr/>
      <dgm:t>
        <a:bodyPr/>
        <a:lstStyle/>
        <a:p>
          <a:endParaRPr lang="en-US"/>
        </a:p>
      </dgm:t>
    </dgm:pt>
    <dgm:pt modelId="{03D89A5B-CD80-468A-AB7C-0D36BA9410D9}">
      <dgm:prSet phldrT="[Text]" custT="1"/>
      <dgm:spPr>
        <a:solidFill>
          <a:schemeClr val="bg2"/>
        </a:solidFill>
      </dgm:spPr>
      <dgm:t>
        <a:bodyPr/>
        <a:lstStyle/>
        <a:p>
          <a:pPr algn="l">
            <a:buFont typeface="Arial" panose="020B0604020202020204" pitchFamily="34" charset="0"/>
            <a:buChar char="•"/>
          </a:pPr>
          <a:r>
            <a:rPr lang="en-US" sz="2000" dirty="0"/>
            <a:t>Human Performance</a:t>
          </a:r>
        </a:p>
      </dgm:t>
    </dgm:pt>
    <dgm:pt modelId="{74846DE2-AAC8-4716-8CCF-F5B2FCCF25E9}" type="parTrans" cxnId="{6D12F6CD-5D49-463F-9D72-2B538BE1CAD8}">
      <dgm:prSet/>
      <dgm:spPr/>
      <dgm:t>
        <a:bodyPr/>
        <a:lstStyle/>
        <a:p>
          <a:endParaRPr lang="en-US"/>
        </a:p>
      </dgm:t>
    </dgm:pt>
    <dgm:pt modelId="{1292D64C-E87C-48F0-9BD4-582156B38B24}" type="sibTrans" cxnId="{6D12F6CD-5D49-463F-9D72-2B538BE1CAD8}">
      <dgm:prSet/>
      <dgm:spPr/>
      <dgm:t>
        <a:bodyPr/>
        <a:lstStyle/>
        <a:p>
          <a:endParaRPr lang="en-US"/>
        </a:p>
      </dgm:t>
    </dgm:pt>
    <dgm:pt modelId="{92ADD3A5-1163-41A1-BF9C-71C4B5E193FF}">
      <dgm:prSet phldrT="[Text]"/>
      <dgm:spPr>
        <a:solidFill>
          <a:schemeClr val="bg2"/>
        </a:solidFill>
      </dgm:spPr>
      <dgm:t>
        <a:bodyPr/>
        <a:lstStyle/>
        <a:p>
          <a:pPr algn="l"/>
          <a:r>
            <a:rPr lang="en-US" sz="1600" dirty="0"/>
            <a:t>Good Documentation Practices</a:t>
          </a:r>
        </a:p>
      </dgm:t>
    </dgm:pt>
    <dgm:pt modelId="{F8E9B90D-43B1-4CE4-9DE3-CF5606D8B470}" type="parTrans" cxnId="{6F86A77C-2AF5-498E-B220-D75D9FD29682}">
      <dgm:prSet/>
      <dgm:spPr/>
      <dgm:t>
        <a:bodyPr/>
        <a:lstStyle/>
        <a:p>
          <a:endParaRPr lang="en-US"/>
        </a:p>
      </dgm:t>
    </dgm:pt>
    <dgm:pt modelId="{D394105D-ED24-4CC8-B47B-D65E96420E44}" type="sibTrans" cxnId="{6F86A77C-2AF5-498E-B220-D75D9FD29682}">
      <dgm:prSet/>
      <dgm:spPr/>
      <dgm:t>
        <a:bodyPr/>
        <a:lstStyle/>
        <a:p>
          <a:endParaRPr lang="en-US"/>
        </a:p>
      </dgm:t>
    </dgm:pt>
    <dgm:pt modelId="{54510BBC-1142-4A11-9077-BDAD30282E8E}" type="pres">
      <dgm:prSet presAssocID="{5DD080A7-3B90-458F-B72E-8E2D4D0F177C}" presName="composite" presStyleCnt="0">
        <dgm:presLayoutVars>
          <dgm:chMax val="1"/>
          <dgm:dir/>
          <dgm:resizeHandles val="exact"/>
        </dgm:presLayoutVars>
      </dgm:prSet>
      <dgm:spPr/>
    </dgm:pt>
    <dgm:pt modelId="{A90243AC-0E59-476A-B034-0C5516A6538E}" type="pres">
      <dgm:prSet presAssocID="{A68F59E9-CBED-47F6-9285-63625DA17D1A}" presName="roof" presStyleLbl="dkBgShp" presStyleIdx="0" presStyleCnt="2" custScaleY="41192" custLinFactNeighborY="-11067"/>
      <dgm:spPr/>
    </dgm:pt>
    <dgm:pt modelId="{9BA86FB5-1406-4B13-8C49-709D72419607}" type="pres">
      <dgm:prSet presAssocID="{A68F59E9-CBED-47F6-9285-63625DA17D1A}" presName="pillars" presStyleCnt="0"/>
      <dgm:spPr/>
    </dgm:pt>
    <dgm:pt modelId="{7585A172-6726-41FA-963F-CF18191B4F39}" type="pres">
      <dgm:prSet presAssocID="{A68F59E9-CBED-47F6-9285-63625DA17D1A}" presName="pillar1" presStyleLbl="node1" presStyleIdx="0" presStyleCnt="3" custScaleX="102554" custScaleY="137612" custLinFactNeighborY="1735">
        <dgm:presLayoutVars>
          <dgm:bulletEnabled val="1"/>
        </dgm:presLayoutVars>
      </dgm:prSet>
      <dgm:spPr/>
    </dgm:pt>
    <dgm:pt modelId="{B593388C-7F14-4A4B-8B44-1FFED89B06C6}" type="pres">
      <dgm:prSet presAssocID="{6C9E0400-6DD0-48CD-9C3B-86D64A549899}" presName="pillarX" presStyleLbl="node1" presStyleIdx="1" presStyleCnt="3" custScaleX="106765" custScaleY="135059" custLinFactNeighborX="-397" custLinFactNeighborY="269">
        <dgm:presLayoutVars>
          <dgm:bulletEnabled val="1"/>
        </dgm:presLayoutVars>
      </dgm:prSet>
      <dgm:spPr/>
    </dgm:pt>
    <dgm:pt modelId="{F1BE1D32-BDB5-4B9E-B5A9-0B2607797E2D}" type="pres">
      <dgm:prSet presAssocID="{F372EE52-F365-477B-A90A-E99D92B0FCE0}" presName="pillarX" presStyleLbl="node1" presStyleIdx="2" presStyleCnt="3" custScaleX="91260" custScaleY="137240">
        <dgm:presLayoutVars>
          <dgm:bulletEnabled val="1"/>
        </dgm:presLayoutVars>
      </dgm:prSet>
      <dgm:spPr/>
    </dgm:pt>
    <dgm:pt modelId="{ED15126C-E565-49FD-916D-4452051D338B}" type="pres">
      <dgm:prSet presAssocID="{A68F59E9-CBED-47F6-9285-63625DA17D1A}" presName="base" presStyleLbl="dkBgShp" presStyleIdx="1" presStyleCnt="2" custFlipVert="0" custScaleY="59512" custLinFactY="48535" custLinFactNeighborX="-2374" custLinFactNeighborY="100000"/>
      <dgm:spPr/>
    </dgm:pt>
  </dgm:ptLst>
  <dgm:cxnLst>
    <dgm:cxn modelId="{49EA5102-9606-45AC-A505-B6893D91B09C}" type="presOf" srcId="{55741815-D568-4CB0-906C-9E1A4E116077}" destId="{7585A172-6726-41FA-963F-CF18191B4F39}" srcOrd="0" destOrd="10" presId="urn:microsoft.com/office/officeart/2005/8/layout/hList3"/>
    <dgm:cxn modelId="{8EF89206-2F10-4104-BC34-D6AD24A31A4B}" type="presOf" srcId="{108C5AFA-939E-43BF-9F33-868B364A9C76}" destId="{F1BE1D32-BDB5-4B9E-B5A9-0B2607797E2D}" srcOrd="0" destOrd="5" presId="urn:microsoft.com/office/officeart/2005/8/layout/hList3"/>
    <dgm:cxn modelId="{1B901E07-B79E-45A2-AB52-D960FFD72E06}" type="presOf" srcId="{47D5F769-78F9-4F7F-BDCD-BA0D594BBC0D}" destId="{B593388C-7F14-4A4B-8B44-1FFED89B06C6}" srcOrd="0" destOrd="2" presId="urn:microsoft.com/office/officeart/2005/8/layout/hList3"/>
    <dgm:cxn modelId="{B19D6907-7326-4A70-A17C-C6315745F6AE}" type="presOf" srcId="{6C9E0400-6DD0-48CD-9C3B-86D64A549899}" destId="{B593388C-7F14-4A4B-8B44-1FFED89B06C6}" srcOrd="0" destOrd="0" presId="urn:microsoft.com/office/officeart/2005/8/layout/hList3"/>
    <dgm:cxn modelId="{3C33D315-8F32-4923-A8D5-43D267B74416}" type="presOf" srcId="{087C0A11-3148-4D05-9639-89B7E038B718}" destId="{7585A172-6726-41FA-963F-CF18191B4F39}" srcOrd="0" destOrd="8" presId="urn:microsoft.com/office/officeart/2005/8/layout/hList3"/>
    <dgm:cxn modelId="{3D6A4A18-3498-45D3-AB4F-14510E184CF0}" type="presOf" srcId="{F372EE52-F365-477B-A90A-E99D92B0FCE0}" destId="{F1BE1D32-BDB5-4B9E-B5A9-0B2607797E2D}" srcOrd="0" destOrd="0" presId="urn:microsoft.com/office/officeart/2005/8/layout/hList3"/>
    <dgm:cxn modelId="{481DF319-ACB4-44BE-8211-55A40B779EAA}" type="presOf" srcId="{23C173AF-B88E-4E8A-B99E-6F45A764CF26}" destId="{F1BE1D32-BDB5-4B9E-B5A9-0B2607797E2D}" srcOrd="0" destOrd="1" presId="urn:microsoft.com/office/officeart/2005/8/layout/hList3"/>
    <dgm:cxn modelId="{0A9DEC21-18BC-400B-BA5A-7A3CE9BEE972}" srcId="{6C9E0400-6DD0-48CD-9C3B-86D64A549899}" destId="{7C2AF30D-1184-4A1F-87FB-8C1669BE35E4}" srcOrd="8" destOrd="0" parTransId="{DB50CED1-318F-4FD5-955D-853EB2A57B7F}" sibTransId="{6478EABE-8F15-4109-AAF4-83305C35A1DB}"/>
    <dgm:cxn modelId="{56C04628-6EEB-4631-965A-59E004C9B862}" type="presOf" srcId="{2A59EB81-C8E1-4554-B40B-98EB34EE79DA}" destId="{B593388C-7F14-4A4B-8B44-1FFED89B06C6}" srcOrd="0" destOrd="3" presId="urn:microsoft.com/office/officeart/2005/8/layout/hList3"/>
    <dgm:cxn modelId="{62F07A2C-1C1E-443A-816F-E329FBE65DF8}" type="presOf" srcId="{5D34DD87-B6A7-48A5-8836-A1F13479C42D}" destId="{B593388C-7F14-4A4B-8B44-1FFED89B06C6}" srcOrd="0" destOrd="5" presId="urn:microsoft.com/office/officeart/2005/8/layout/hList3"/>
    <dgm:cxn modelId="{77517D2F-F20F-4BB3-A44A-8B1A54FD5B87}" type="presOf" srcId="{41D1273B-FA41-4E15-B640-901357C32039}" destId="{7585A172-6726-41FA-963F-CF18191B4F39}" srcOrd="0" destOrd="1" presId="urn:microsoft.com/office/officeart/2005/8/layout/hList3"/>
    <dgm:cxn modelId="{457E3A30-28BF-4B22-B1B8-280B54E2AF12}" srcId="{DF288B86-AB79-429B-B7BE-A13EF6D0B054}" destId="{19C4E55D-623C-404F-9EB7-535CE46DFF82}" srcOrd="5" destOrd="0" parTransId="{572BA44C-609C-4133-B8A9-2390A4EC68BB}" sibTransId="{5306886C-4DBE-4F85-A180-F13CB2EF3E86}"/>
    <dgm:cxn modelId="{6FF77334-ECA3-4580-A75D-1721097343C6}" srcId="{DF288B86-AB79-429B-B7BE-A13EF6D0B054}" destId="{55741815-D568-4CB0-906C-9E1A4E116077}" srcOrd="9" destOrd="0" parTransId="{CFD896C3-89F1-4C41-AC01-E7D6C9A0E9ED}" sibTransId="{BC1B78AC-C9C6-40D8-B60A-A166E5E985BB}"/>
    <dgm:cxn modelId="{0590863B-83BF-4830-94EF-05315879AA4C}" srcId="{DF288B86-AB79-429B-B7BE-A13EF6D0B054}" destId="{F5173003-DE1D-4030-ACB4-BE77EE89F3B3}" srcOrd="4" destOrd="0" parTransId="{F57305D3-4CE1-4152-B68F-2494BBB152EF}" sibTransId="{6B5364F2-F410-4600-B74D-5C36FC4D4A2F}"/>
    <dgm:cxn modelId="{346A3E3E-0C57-4D0A-9E9C-E9275DA26818}" srcId="{6C9E0400-6DD0-48CD-9C3B-86D64A549899}" destId="{C666F3E5-B987-46DA-B2EF-957145A97AD0}" srcOrd="0" destOrd="0" parTransId="{B0B4E9FC-8085-467C-ADF0-C451E5652BF9}" sibTransId="{29BF7D29-ED07-4FBF-9162-434CE0DDA021}"/>
    <dgm:cxn modelId="{39B64944-1E34-4F25-9408-099AFFC5C486}" type="presOf" srcId="{D4B8AA59-0D8E-4DBB-8669-C1760BB65F27}" destId="{B593388C-7F14-4A4B-8B44-1FFED89B06C6}" srcOrd="0" destOrd="8" presId="urn:microsoft.com/office/officeart/2005/8/layout/hList3"/>
    <dgm:cxn modelId="{27DB8D65-CCE1-459D-928E-1C22FB884EC1}" srcId="{A68F59E9-CBED-47F6-9285-63625DA17D1A}" destId="{DF288B86-AB79-429B-B7BE-A13EF6D0B054}" srcOrd="0" destOrd="0" parTransId="{552AB438-DF33-4C76-885C-8B743B505152}" sibTransId="{7F856017-35C0-4D11-8255-6C59205BF19E}"/>
    <dgm:cxn modelId="{2F8BBC45-0605-4365-A22C-B23C6CA566FF}" srcId="{6C9E0400-6DD0-48CD-9C3B-86D64A549899}" destId="{5D34DD87-B6A7-48A5-8836-A1F13479C42D}" srcOrd="4" destOrd="0" parTransId="{0CD49914-E466-455D-9BA0-B6C7260183E4}" sibTransId="{9DF0BA05-2968-41AD-817C-CB9ED7ECBECA}"/>
    <dgm:cxn modelId="{9EEFA246-4EDE-49F3-81CB-83601D44F82F}" srcId="{6C9E0400-6DD0-48CD-9C3B-86D64A549899}" destId="{73F2BEC7-8F06-489C-8ADE-C9247C759D19}" srcOrd="3" destOrd="0" parTransId="{E09E3F41-69F6-4FCD-AD14-8F63DD08A9AD}" sibTransId="{7B192E76-9937-4320-A1DB-93122FE21954}"/>
    <dgm:cxn modelId="{6C22EB69-89D5-4918-9AC9-0AA6202B2F6D}" type="presOf" srcId="{0F3C274B-CF5C-4821-B034-288EE3057F45}" destId="{F1BE1D32-BDB5-4B9E-B5A9-0B2607797E2D}" srcOrd="0" destOrd="3" presId="urn:microsoft.com/office/officeart/2005/8/layout/hList3"/>
    <dgm:cxn modelId="{49DB036B-E3A7-4ADA-A902-FF568ADCA765}" srcId="{5DD080A7-3B90-458F-B72E-8E2D4D0F177C}" destId="{A68F59E9-CBED-47F6-9285-63625DA17D1A}" srcOrd="0" destOrd="0" parTransId="{C59FE3C3-00D1-40C1-9648-79D798430726}" sibTransId="{C2A1AB90-5599-4C1B-8F54-E983DA2144C3}"/>
    <dgm:cxn modelId="{17931971-2E81-4DB6-8E49-04DFDDD4A5CF}" srcId="{DF288B86-AB79-429B-B7BE-A13EF6D0B054}" destId="{39963298-80C7-4E4B-975D-3C267389CC80}" srcOrd="6" destOrd="0" parTransId="{868EF7F1-2E10-4882-A2B6-BEB9AFDF5CA1}" sibTransId="{34CBE5E1-B0EB-4D5D-A6A3-49E445EEDE4C}"/>
    <dgm:cxn modelId="{C7088751-A245-4F54-8AB1-C1ECDE00F26D}" srcId="{F372EE52-F365-477B-A90A-E99D92B0FCE0}" destId="{23C173AF-B88E-4E8A-B99E-6F45A764CF26}" srcOrd="0" destOrd="0" parTransId="{46A06B46-5F86-469C-AD58-5FDD4CF5D3AB}" sibTransId="{74CC0E12-0484-4BE0-BEDB-23A84ADA0D0D}"/>
    <dgm:cxn modelId="{F661F173-B2EF-4CF4-B165-E6769DB51548}" srcId="{DF288B86-AB79-429B-B7BE-A13EF6D0B054}" destId="{177D224C-5516-482F-81A6-850DF451B5F4}" srcOrd="8" destOrd="0" parTransId="{A0962F1A-3CD4-4C48-AFFC-7977A82501D8}" sibTransId="{F69F1FAB-4C0D-4449-A1C7-85706B2B2E39}"/>
    <dgm:cxn modelId="{50E2D355-104E-4259-9B05-F761F177C2E4}" srcId="{A68F59E9-CBED-47F6-9285-63625DA17D1A}" destId="{F372EE52-F365-477B-A90A-E99D92B0FCE0}" srcOrd="2" destOrd="0" parTransId="{B1E3E66B-CCD8-4322-9C0B-0DED63C64B82}" sibTransId="{4108B1C9-8217-4C32-B3F1-81424D768162}"/>
    <dgm:cxn modelId="{A44A177B-86AC-497F-BD99-95E912F0367F}" srcId="{A68F59E9-CBED-47F6-9285-63625DA17D1A}" destId="{6C9E0400-6DD0-48CD-9C3B-86D64A549899}" srcOrd="1" destOrd="0" parTransId="{04C5FE66-4C07-4AFC-87F0-2DFD25EABA6C}" sibTransId="{C78E77E1-C6F3-4F4D-8D51-E89FF917FABD}"/>
    <dgm:cxn modelId="{2201447B-6908-4539-8F7F-65466EF60D68}" type="presOf" srcId="{7C2AF30D-1184-4A1F-87FB-8C1669BE35E4}" destId="{B593388C-7F14-4A4B-8B44-1FFED89B06C6}" srcOrd="0" destOrd="9" presId="urn:microsoft.com/office/officeart/2005/8/layout/hList3"/>
    <dgm:cxn modelId="{6F86A77C-2AF5-498E-B220-D75D9FD29682}" srcId="{DF288B86-AB79-429B-B7BE-A13EF6D0B054}" destId="{92ADD3A5-1163-41A1-BF9C-71C4B5E193FF}" srcOrd="2" destOrd="0" parTransId="{F8E9B90D-43B1-4CE4-9DE3-CF5606D8B470}" sibTransId="{D394105D-ED24-4CC8-B47B-D65E96420E44}"/>
    <dgm:cxn modelId="{91FF0C7D-986D-4836-9337-EF9B2B9E6352}" type="presOf" srcId="{B6A9B016-1BBB-41AD-BAA6-FE4F758D5352}" destId="{B593388C-7F14-4A4B-8B44-1FFED89B06C6}" srcOrd="0" destOrd="10" presId="urn:microsoft.com/office/officeart/2005/8/layout/hList3"/>
    <dgm:cxn modelId="{354CB47D-ECB8-42DC-8C5C-D03EE7BF148A}" type="presOf" srcId="{DF288B86-AB79-429B-B7BE-A13EF6D0B054}" destId="{7585A172-6726-41FA-963F-CF18191B4F39}" srcOrd="0" destOrd="0" presId="urn:microsoft.com/office/officeart/2005/8/layout/hList3"/>
    <dgm:cxn modelId="{B264027E-A469-4848-BB9F-465244C920CD}" srcId="{6C9E0400-6DD0-48CD-9C3B-86D64A549899}" destId="{B6A9B016-1BBB-41AD-BAA6-FE4F758D5352}" srcOrd="9" destOrd="0" parTransId="{BA71C285-9D6C-489F-AD28-94827CF093AC}" sibTransId="{DB25103A-2E82-44C8-BCFA-96352740F73F}"/>
    <dgm:cxn modelId="{6E60CE82-44EE-422D-ADF1-3FDCA4115BFF}" srcId="{6C9E0400-6DD0-48CD-9C3B-86D64A549899}" destId="{2A59EB81-C8E1-4554-B40B-98EB34EE79DA}" srcOrd="2" destOrd="0" parTransId="{F218A6EB-CF8E-427B-9367-6A5AA1EA7AB3}" sibTransId="{57E3A4A1-AC2D-48AB-9B21-D8DE468EC570}"/>
    <dgm:cxn modelId="{24E70686-1D01-4599-9B76-7E6905EC66F9}" srcId="{6C9E0400-6DD0-48CD-9C3B-86D64A549899}" destId="{7B6CAE24-CDE0-4EB2-BB0F-FD107E1E5D7C}" srcOrd="5" destOrd="0" parTransId="{9B73230F-9D44-4386-8839-029AE9EA3421}" sibTransId="{AFB046C2-BF83-4BCA-A3EB-76BBD2CD4F7C}"/>
    <dgm:cxn modelId="{DDC7B688-846C-468A-A78A-D7414EB2406C}" srcId="{6C9E0400-6DD0-48CD-9C3B-86D64A549899}" destId="{581DBEC0-52F2-4AB9-B121-E751E2FD9116}" srcOrd="6" destOrd="0" parTransId="{B4FDFB40-1034-4019-AB18-FA9199B6D1EC}" sibTransId="{8B2957B1-A934-4328-803E-D1C30E2AD009}"/>
    <dgm:cxn modelId="{D22E3C8B-37E2-4C44-913D-14114016D87A}" type="presOf" srcId="{A68F59E9-CBED-47F6-9285-63625DA17D1A}" destId="{A90243AC-0E59-476A-B034-0C5516A6538E}" srcOrd="0" destOrd="0" presId="urn:microsoft.com/office/officeart/2005/8/layout/hList3"/>
    <dgm:cxn modelId="{656BC797-5D74-4C02-B52C-BFE3BC34EB49}" srcId="{F372EE52-F365-477B-A90A-E99D92B0FCE0}" destId="{F4A9DB67-60E5-424D-A25E-C54AC1156CD9}" srcOrd="3" destOrd="0" parTransId="{2F7D0BDF-0B5F-4E1B-BCDC-7EDC65289E57}" sibTransId="{0713580F-9574-461C-B364-C9063C16AC37}"/>
    <dgm:cxn modelId="{1E90CBA1-A9BB-41A5-9408-D1511CBFC02B}" srcId="{F372EE52-F365-477B-A90A-E99D92B0FCE0}" destId="{108C5AFA-939E-43BF-9F33-868B364A9C76}" srcOrd="4" destOrd="0" parTransId="{6DC360E1-A61D-4F00-B8B2-B05181845014}" sibTransId="{0D8AA42E-4CE3-485D-B6D3-CC9EBD0FB147}"/>
    <dgm:cxn modelId="{28895DA8-DB75-4F5B-B970-783A6874ED1A}" srcId="{F372EE52-F365-477B-A90A-E99D92B0FCE0}" destId="{0F3C274B-CF5C-4821-B034-288EE3057F45}" srcOrd="2" destOrd="0" parTransId="{7E5140CB-DF6C-4BF5-937A-24EE278D71A0}" sibTransId="{E021006B-B453-4CA8-B901-D23913F8F353}"/>
    <dgm:cxn modelId="{5FD490A8-8484-46E1-9DD3-9AE19CF715CF}" type="presOf" srcId="{03D89A5B-CD80-468A-AB7C-0D36BA9410D9}" destId="{F1BE1D32-BDB5-4B9E-B5A9-0B2607797E2D}" srcOrd="0" destOrd="6" presId="urn:microsoft.com/office/officeart/2005/8/layout/hList3"/>
    <dgm:cxn modelId="{C27208AC-A5E3-418E-A098-29EE37EE8332}" srcId="{F372EE52-F365-477B-A90A-E99D92B0FCE0}" destId="{D7392D5F-4947-4F02-9517-BF8ACE872DD6}" srcOrd="1" destOrd="0" parTransId="{AABD8719-5FF5-4694-9BDE-395BE6BB723B}" sibTransId="{A8474605-745C-4838-ADC6-2C2651EC4E2D}"/>
    <dgm:cxn modelId="{EAE18CAC-DE00-40C2-BED5-7D78390BA473}" srcId="{DF288B86-AB79-429B-B7BE-A13EF6D0B054}" destId="{087C0A11-3148-4D05-9639-89B7E038B718}" srcOrd="7" destOrd="0" parTransId="{B370F066-087C-4050-A470-F341CB4AC8AB}" sibTransId="{BDF3EBC2-D56D-4C1E-879B-5CFCDC8F1D58}"/>
    <dgm:cxn modelId="{268D1AAF-0847-413B-9A98-3086ABC2E747}" srcId="{6C9E0400-6DD0-48CD-9C3B-86D64A549899}" destId="{D4B8AA59-0D8E-4DBB-8669-C1760BB65F27}" srcOrd="7" destOrd="0" parTransId="{D51E9F9D-A9E3-450F-8CB5-94558AA161F6}" sibTransId="{CA6A6FC9-39FC-4E80-A858-A3F4C53C42B2}"/>
    <dgm:cxn modelId="{39B6CCB6-7468-40C1-A28E-80B34AB4E73F}" type="presOf" srcId="{AACC5CE6-95BE-48AC-B506-FF90702E6464}" destId="{7585A172-6726-41FA-963F-CF18191B4F39}" srcOrd="0" destOrd="4" presId="urn:microsoft.com/office/officeart/2005/8/layout/hList3"/>
    <dgm:cxn modelId="{C0BBFDB6-4D88-4FDC-91C6-6B5DC096842D}" srcId="{DF288B86-AB79-429B-B7BE-A13EF6D0B054}" destId="{354FF06F-1289-4A98-9EB4-1225DA9833BC}" srcOrd="1" destOrd="0" parTransId="{EFC59C64-D88F-439B-BEE2-3620C0597154}" sibTransId="{4140B7A1-7BBA-445D-9D01-8A57174C240D}"/>
    <dgm:cxn modelId="{C3D5E6B8-E69C-4918-8F88-A467D61978D7}" srcId="{DF288B86-AB79-429B-B7BE-A13EF6D0B054}" destId="{AACC5CE6-95BE-48AC-B506-FF90702E6464}" srcOrd="3" destOrd="0" parTransId="{D7CA2933-4BB2-488D-ACB5-EA68258976E6}" sibTransId="{0CD8158B-B6D5-454C-BED8-8A3D6BD55BDB}"/>
    <dgm:cxn modelId="{DE8E49BD-D8C8-48D3-ABF6-715B47250AFE}" type="presOf" srcId="{C666F3E5-B987-46DA-B2EF-957145A97AD0}" destId="{B593388C-7F14-4A4B-8B44-1FFED89B06C6}" srcOrd="0" destOrd="1" presId="urn:microsoft.com/office/officeart/2005/8/layout/hList3"/>
    <dgm:cxn modelId="{F24CB7BE-730C-44B7-829E-92F5EEB229C2}" type="presOf" srcId="{F5173003-DE1D-4030-ACB4-BE77EE89F3B3}" destId="{7585A172-6726-41FA-963F-CF18191B4F39}" srcOrd="0" destOrd="5" presId="urn:microsoft.com/office/officeart/2005/8/layout/hList3"/>
    <dgm:cxn modelId="{5826E5BF-8AE4-4A0E-9CFB-0D96BEF8EC7E}" type="presOf" srcId="{7B6CAE24-CDE0-4EB2-BB0F-FD107E1E5D7C}" destId="{B593388C-7F14-4A4B-8B44-1FFED89B06C6}" srcOrd="0" destOrd="6" presId="urn:microsoft.com/office/officeart/2005/8/layout/hList3"/>
    <dgm:cxn modelId="{4A3811C8-8E2E-480B-9709-862D9C1A480F}" type="presOf" srcId="{73F2BEC7-8F06-489C-8ADE-C9247C759D19}" destId="{B593388C-7F14-4A4B-8B44-1FFED89B06C6}" srcOrd="0" destOrd="4" presId="urn:microsoft.com/office/officeart/2005/8/layout/hList3"/>
    <dgm:cxn modelId="{2BE00AC9-AEE2-49F3-9BB5-3B3487DB1DF3}" type="presOf" srcId="{354FF06F-1289-4A98-9EB4-1225DA9833BC}" destId="{7585A172-6726-41FA-963F-CF18191B4F39}" srcOrd="0" destOrd="2" presId="urn:microsoft.com/office/officeart/2005/8/layout/hList3"/>
    <dgm:cxn modelId="{ACC6C0C9-4566-4002-8E20-ACC2E7BE1B6A}" type="presOf" srcId="{F4A9DB67-60E5-424D-A25E-C54AC1156CD9}" destId="{F1BE1D32-BDB5-4B9E-B5A9-0B2607797E2D}" srcOrd="0" destOrd="4" presId="urn:microsoft.com/office/officeart/2005/8/layout/hList3"/>
    <dgm:cxn modelId="{6D12F6CD-5D49-463F-9D72-2B538BE1CAD8}" srcId="{F372EE52-F365-477B-A90A-E99D92B0FCE0}" destId="{03D89A5B-CD80-468A-AB7C-0D36BA9410D9}" srcOrd="5" destOrd="0" parTransId="{74846DE2-AAC8-4716-8CCF-F5B2FCCF25E9}" sibTransId="{1292D64C-E87C-48F0-9BD4-582156B38B24}"/>
    <dgm:cxn modelId="{69CB71D1-A065-4031-90E5-1D2039A9828E}" srcId="{DF288B86-AB79-429B-B7BE-A13EF6D0B054}" destId="{41D1273B-FA41-4E15-B640-901357C32039}" srcOrd="0" destOrd="0" parTransId="{0F5BB951-9E3B-4747-BBB6-51E191F4263F}" sibTransId="{39983ABD-37AB-4DE9-B18C-10F2ECFC1C5F}"/>
    <dgm:cxn modelId="{C87DA8D5-3840-4E66-91BE-0FC064F5B49E}" type="presOf" srcId="{19C4E55D-623C-404F-9EB7-535CE46DFF82}" destId="{7585A172-6726-41FA-963F-CF18191B4F39}" srcOrd="0" destOrd="6" presId="urn:microsoft.com/office/officeart/2005/8/layout/hList3"/>
    <dgm:cxn modelId="{1DF282E4-90CB-4F68-900C-1A688B2448E6}" type="presOf" srcId="{581DBEC0-52F2-4AB9-B121-E751E2FD9116}" destId="{B593388C-7F14-4A4B-8B44-1FFED89B06C6}" srcOrd="0" destOrd="7" presId="urn:microsoft.com/office/officeart/2005/8/layout/hList3"/>
    <dgm:cxn modelId="{05DA42E6-6467-44A1-9533-C60E4C714894}" type="presOf" srcId="{5DD080A7-3B90-458F-B72E-8E2D4D0F177C}" destId="{54510BBC-1142-4A11-9077-BDAD30282E8E}" srcOrd="0" destOrd="0" presId="urn:microsoft.com/office/officeart/2005/8/layout/hList3"/>
    <dgm:cxn modelId="{0815B0EA-FF2F-4E9A-842A-DCFF338132CB}" type="presOf" srcId="{39963298-80C7-4E4B-975D-3C267389CC80}" destId="{7585A172-6726-41FA-963F-CF18191B4F39}" srcOrd="0" destOrd="7" presId="urn:microsoft.com/office/officeart/2005/8/layout/hList3"/>
    <dgm:cxn modelId="{EC17ABF2-B1F4-4627-838E-B831ACF6BB73}" type="presOf" srcId="{177D224C-5516-482F-81A6-850DF451B5F4}" destId="{7585A172-6726-41FA-963F-CF18191B4F39}" srcOrd="0" destOrd="9" presId="urn:microsoft.com/office/officeart/2005/8/layout/hList3"/>
    <dgm:cxn modelId="{563096F4-9B08-4E26-A537-9F2444756192}" srcId="{6C9E0400-6DD0-48CD-9C3B-86D64A549899}" destId="{47D5F769-78F9-4F7F-BDCD-BA0D594BBC0D}" srcOrd="1" destOrd="0" parTransId="{8A499A82-FA00-43DD-A7B4-B95FAE1BFA1A}" sibTransId="{3F5A2E93-C024-41B2-9BAB-9B3DB5FCE5C7}"/>
    <dgm:cxn modelId="{E61B05F7-EA6F-4F8A-AFCB-F625D76AAB95}" type="presOf" srcId="{92ADD3A5-1163-41A1-BF9C-71C4B5E193FF}" destId="{7585A172-6726-41FA-963F-CF18191B4F39}" srcOrd="0" destOrd="3" presId="urn:microsoft.com/office/officeart/2005/8/layout/hList3"/>
    <dgm:cxn modelId="{918259FD-DE8D-4BB3-AA36-0C9C19D63F96}" type="presOf" srcId="{D7392D5F-4947-4F02-9517-BF8ACE872DD6}" destId="{F1BE1D32-BDB5-4B9E-B5A9-0B2607797E2D}" srcOrd="0" destOrd="2" presId="urn:microsoft.com/office/officeart/2005/8/layout/hList3"/>
    <dgm:cxn modelId="{9FBB97D2-28E0-4D94-9F5E-0357B697434A}" type="presParOf" srcId="{54510BBC-1142-4A11-9077-BDAD30282E8E}" destId="{A90243AC-0E59-476A-B034-0C5516A6538E}" srcOrd="0" destOrd="0" presId="urn:microsoft.com/office/officeart/2005/8/layout/hList3"/>
    <dgm:cxn modelId="{7CA392B6-1DA0-4912-9584-17AE9A5B180D}" type="presParOf" srcId="{54510BBC-1142-4A11-9077-BDAD30282E8E}" destId="{9BA86FB5-1406-4B13-8C49-709D72419607}" srcOrd="1" destOrd="0" presId="urn:microsoft.com/office/officeart/2005/8/layout/hList3"/>
    <dgm:cxn modelId="{2214AC3B-4018-4987-BF5F-2CE6F0FA9A7D}" type="presParOf" srcId="{9BA86FB5-1406-4B13-8C49-709D72419607}" destId="{7585A172-6726-41FA-963F-CF18191B4F39}" srcOrd="0" destOrd="0" presId="urn:microsoft.com/office/officeart/2005/8/layout/hList3"/>
    <dgm:cxn modelId="{88562E19-139D-4525-8DD3-2B35CCFC82F7}" type="presParOf" srcId="{9BA86FB5-1406-4B13-8C49-709D72419607}" destId="{B593388C-7F14-4A4B-8B44-1FFED89B06C6}" srcOrd="1" destOrd="0" presId="urn:microsoft.com/office/officeart/2005/8/layout/hList3"/>
    <dgm:cxn modelId="{52C19DD7-0BD6-469F-8520-20E94A6F0BE0}" type="presParOf" srcId="{9BA86FB5-1406-4B13-8C49-709D72419607}" destId="{F1BE1D32-BDB5-4B9E-B5A9-0B2607797E2D}" srcOrd="2" destOrd="0" presId="urn:microsoft.com/office/officeart/2005/8/layout/hList3"/>
    <dgm:cxn modelId="{A78BA678-9186-4953-A540-1665D199FEC6}" type="presParOf" srcId="{54510BBC-1142-4A11-9077-BDAD30282E8E}" destId="{ED15126C-E565-49FD-916D-4452051D338B}"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7AB906DE-D17A-4B7B-8E24-CE37B3028C53}" type="doc">
      <dgm:prSet loTypeId="urn:microsoft.com/office/officeart/2005/8/layout/funnel1" loCatId="relationship" qsTypeId="urn:microsoft.com/office/officeart/2005/8/quickstyle/3d1" qsCatId="3D" csTypeId="urn:microsoft.com/office/officeart/2005/8/colors/accent3_2" csCatId="accent3" phldr="1"/>
      <dgm:spPr/>
      <dgm:t>
        <a:bodyPr/>
        <a:lstStyle/>
        <a:p>
          <a:endParaRPr lang="en-US"/>
        </a:p>
      </dgm:t>
    </dgm:pt>
    <dgm:pt modelId="{AB57BA14-C743-436E-A76D-2CAA7869D002}">
      <dgm:prSet phldrT="[Text]"/>
      <dgm:spPr/>
      <dgm:t>
        <a:bodyPr/>
        <a:lstStyle/>
        <a:p>
          <a:r>
            <a:rPr lang="en-US" dirty="0"/>
            <a:t>Organizational Controls</a:t>
          </a:r>
        </a:p>
      </dgm:t>
    </dgm:pt>
    <dgm:pt modelId="{8FE8850D-F3C3-4B02-9487-EF22801000C6}" type="parTrans" cxnId="{B9E782FE-3B35-4B37-84FA-47722DC87149}">
      <dgm:prSet/>
      <dgm:spPr/>
      <dgm:t>
        <a:bodyPr/>
        <a:lstStyle/>
        <a:p>
          <a:endParaRPr lang="en-US"/>
        </a:p>
      </dgm:t>
    </dgm:pt>
    <dgm:pt modelId="{2AE7CC36-6FAC-4FB1-82F6-634006875526}" type="sibTrans" cxnId="{B9E782FE-3B35-4B37-84FA-47722DC87149}">
      <dgm:prSet/>
      <dgm:spPr/>
      <dgm:t>
        <a:bodyPr/>
        <a:lstStyle/>
        <a:p>
          <a:endParaRPr lang="en-US"/>
        </a:p>
      </dgm:t>
    </dgm:pt>
    <dgm:pt modelId="{CDD4F7A8-2D7F-488D-9202-C6776A348D63}">
      <dgm:prSet phldrT="[Text]"/>
      <dgm:spPr/>
      <dgm:t>
        <a:bodyPr/>
        <a:lstStyle/>
        <a:p>
          <a:r>
            <a:rPr lang="en-US" dirty="0"/>
            <a:t>Operational Controls</a:t>
          </a:r>
        </a:p>
      </dgm:t>
    </dgm:pt>
    <dgm:pt modelId="{C180470A-434E-455C-A85B-4F6EFA5F98F0}" type="parTrans" cxnId="{741F0385-212B-4B56-A817-A33C4A1A4E46}">
      <dgm:prSet/>
      <dgm:spPr/>
      <dgm:t>
        <a:bodyPr/>
        <a:lstStyle/>
        <a:p>
          <a:endParaRPr lang="en-US"/>
        </a:p>
      </dgm:t>
    </dgm:pt>
    <dgm:pt modelId="{25809555-B890-4C8C-83C7-85B11BEB0654}" type="sibTrans" cxnId="{741F0385-212B-4B56-A817-A33C4A1A4E46}">
      <dgm:prSet/>
      <dgm:spPr/>
      <dgm:t>
        <a:bodyPr/>
        <a:lstStyle/>
        <a:p>
          <a:endParaRPr lang="en-US"/>
        </a:p>
      </dgm:t>
    </dgm:pt>
    <dgm:pt modelId="{6A31E23B-1108-47AF-95C0-A3DF25BD4DAE}">
      <dgm:prSet phldrT="[Text]"/>
      <dgm:spPr/>
      <dgm:t>
        <a:bodyPr/>
        <a:lstStyle/>
        <a:p>
          <a:r>
            <a:rPr lang="en-US" dirty="0"/>
            <a:t>Technical Controls</a:t>
          </a:r>
        </a:p>
      </dgm:t>
    </dgm:pt>
    <dgm:pt modelId="{20388E92-74A4-4982-961C-542C8F2133D6}" type="parTrans" cxnId="{C458FAA1-C202-445D-ACFD-E5FDCC120547}">
      <dgm:prSet/>
      <dgm:spPr/>
      <dgm:t>
        <a:bodyPr/>
        <a:lstStyle/>
        <a:p>
          <a:endParaRPr lang="en-US"/>
        </a:p>
      </dgm:t>
    </dgm:pt>
    <dgm:pt modelId="{BF9516B7-BE70-47A6-81A7-E6555351B3ED}" type="sibTrans" cxnId="{C458FAA1-C202-445D-ACFD-E5FDCC120547}">
      <dgm:prSet/>
      <dgm:spPr/>
      <dgm:t>
        <a:bodyPr/>
        <a:lstStyle/>
        <a:p>
          <a:endParaRPr lang="en-US"/>
        </a:p>
      </dgm:t>
    </dgm:pt>
    <dgm:pt modelId="{3478AD35-DADD-4EC5-980D-171D6D5EE8F7}">
      <dgm:prSet phldrT="[Text]"/>
      <dgm:spPr/>
      <dgm:t>
        <a:bodyPr/>
        <a:lstStyle/>
        <a:p>
          <a:r>
            <a:rPr lang="en-US"/>
            <a:t>Data Integrity</a:t>
          </a:r>
          <a:endParaRPr lang="en-US" dirty="0"/>
        </a:p>
      </dgm:t>
    </dgm:pt>
    <dgm:pt modelId="{1C344EC8-26C9-4DC0-A8E7-AE1E74A87209}" type="parTrans" cxnId="{515B6A10-2569-4559-B3FC-2BA3FD1E88B2}">
      <dgm:prSet/>
      <dgm:spPr/>
      <dgm:t>
        <a:bodyPr/>
        <a:lstStyle/>
        <a:p>
          <a:endParaRPr lang="en-US"/>
        </a:p>
      </dgm:t>
    </dgm:pt>
    <dgm:pt modelId="{D5CBF91D-723B-4243-83F5-98CFD864D387}" type="sibTrans" cxnId="{515B6A10-2569-4559-B3FC-2BA3FD1E88B2}">
      <dgm:prSet/>
      <dgm:spPr/>
      <dgm:t>
        <a:bodyPr/>
        <a:lstStyle/>
        <a:p>
          <a:endParaRPr lang="en-US"/>
        </a:p>
      </dgm:t>
    </dgm:pt>
    <dgm:pt modelId="{AD3278A3-B712-4697-B59E-2827AABB8924}" type="pres">
      <dgm:prSet presAssocID="{7AB906DE-D17A-4B7B-8E24-CE37B3028C53}" presName="Name0" presStyleCnt="0">
        <dgm:presLayoutVars>
          <dgm:chMax val="4"/>
          <dgm:resizeHandles val="exact"/>
        </dgm:presLayoutVars>
      </dgm:prSet>
      <dgm:spPr/>
    </dgm:pt>
    <dgm:pt modelId="{FEBA0AAF-B624-4C8A-8113-96D1C168624D}" type="pres">
      <dgm:prSet presAssocID="{7AB906DE-D17A-4B7B-8E24-CE37B3028C53}" presName="ellipse" presStyleLbl="trBgShp" presStyleIdx="0" presStyleCnt="1"/>
      <dgm:spPr/>
    </dgm:pt>
    <dgm:pt modelId="{46922DE9-F9D6-4635-B9F1-2478656568B7}" type="pres">
      <dgm:prSet presAssocID="{7AB906DE-D17A-4B7B-8E24-CE37B3028C53}" presName="arrow1" presStyleLbl="fgShp" presStyleIdx="0" presStyleCnt="1"/>
      <dgm:spPr/>
    </dgm:pt>
    <dgm:pt modelId="{C5B59D26-4E21-4381-B51A-5F442A7CA09D}" type="pres">
      <dgm:prSet presAssocID="{7AB906DE-D17A-4B7B-8E24-CE37B3028C53}" presName="rectangle" presStyleLbl="revTx" presStyleIdx="0" presStyleCnt="1">
        <dgm:presLayoutVars>
          <dgm:bulletEnabled val="1"/>
        </dgm:presLayoutVars>
      </dgm:prSet>
      <dgm:spPr/>
    </dgm:pt>
    <dgm:pt modelId="{ED78B16D-8D37-4046-A02E-56ED083A69B6}" type="pres">
      <dgm:prSet presAssocID="{CDD4F7A8-2D7F-488D-9202-C6776A348D63}" presName="item1" presStyleLbl="node1" presStyleIdx="0" presStyleCnt="3">
        <dgm:presLayoutVars>
          <dgm:bulletEnabled val="1"/>
        </dgm:presLayoutVars>
      </dgm:prSet>
      <dgm:spPr/>
    </dgm:pt>
    <dgm:pt modelId="{A395D5DF-F10F-4F42-ADE4-18B064FEB993}" type="pres">
      <dgm:prSet presAssocID="{6A31E23B-1108-47AF-95C0-A3DF25BD4DAE}" presName="item2" presStyleLbl="node1" presStyleIdx="1" presStyleCnt="3">
        <dgm:presLayoutVars>
          <dgm:bulletEnabled val="1"/>
        </dgm:presLayoutVars>
      </dgm:prSet>
      <dgm:spPr/>
    </dgm:pt>
    <dgm:pt modelId="{4CF86443-F5C8-44DA-9498-35446D17E109}" type="pres">
      <dgm:prSet presAssocID="{3478AD35-DADD-4EC5-980D-171D6D5EE8F7}" presName="item3" presStyleLbl="node1" presStyleIdx="2" presStyleCnt="3">
        <dgm:presLayoutVars>
          <dgm:bulletEnabled val="1"/>
        </dgm:presLayoutVars>
      </dgm:prSet>
      <dgm:spPr/>
    </dgm:pt>
    <dgm:pt modelId="{1D85532A-5228-4A8E-8F6E-906D69880EE3}" type="pres">
      <dgm:prSet presAssocID="{7AB906DE-D17A-4B7B-8E24-CE37B3028C53}" presName="funnel" presStyleLbl="trAlignAcc1" presStyleIdx="0" presStyleCnt="1"/>
      <dgm:spPr/>
    </dgm:pt>
  </dgm:ptLst>
  <dgm:cxnLst>
    <dgm:cxn modelId="{8F3CD402-B41F-4208-8818-B7B029EAC7BC}" type="presOf" srcId="{3478AD35-DADD-4EC5-980D-171D6D5EE8F7}" destId="{C5B59D26-4E21-4381-B51A-5F442A7CA09D}" srcOrd="0" destOrd="0" presId="urn:microsoft.com/office/officeart/2005/8/layout/funnel1"/>
    <dgm:cxn modelId="{515B6A10-2569-4559-B3FC-2BA3FD1E88B2}" srcId="{7AB906DE-D17A-4B7B-8E24-CE37B3028C53}" destId="{3478AD35-DADD-4EC5-980D-171D6D5EE8F7}" srcOrd="3" destOrd="0" parTransId="{1C344EC8-26C9-4DC0-A8E7-AE1E74A87209}" sibTransId="{D5CBF91D-723B-4243-83F5-98CFD864D387}"/>
    <dgm:cxn modelId="{C0DF9B79-B98E-4A07-891D-48492A710611}" type="presOf" srcId="{6A31E23B-1108-47AF-95C0-A3DF25BD4DAE}" destId="{ED78B16D-8D37-4046-A02E-56ED083A69B6}" srcOrd="0" destOrd="0" presId="urn:microsoft.com/office/officeart/2005/8/layout/funnel1"/>
    <dgm:cxn modelId="{DAED0283-9891-4481-AF1E-2BF650995EB4}" type="presOf" srcId="{CDD4F7A8-2D7F-488D-9202-C6776A348D63}" destId="{A395D5DF-F10F-4F42-ADE4-18B064FEB993}" srcOrd="0" destOrd="0" presId="urn:microsoft.com/office/officeart/2005/8/layout/funnel1"/>
    <dgm:cxn modelId="{741F0385-212B-4B56-A817-A33C4A1A4E46}" srcId="{7AB906DE-D17A-4B7B-8E24-CE37B3028C53}" destId="{CDD4F7A8-2D7F-488D-9202-C6776A348D63}" srcOrd="1" destOrd="0" parTransId="{C180470A-434E-455C-A85B-4F6EFA5F98F0}" sibTransId="{25809555-B890-4C8C-83C7-85B11BEB0654}"/>
    <dgm:cxn modelId="{C458FAA1-C202-445D-ACFD-E5FDCC120547}" srcId="{7AB906DE-D17A-4B7B-8E24-CE37B3028C53}" destId="{6A31E23B-1108-47AF-95C0-A3DF25BD4DAE}" srcOrd="2" destOrd="0" parTransId="{20388E92-74A4-4982-961C-542C8F2133D6}" sibTransId="{BF9516B7-BE70-47A6-81A7-E6555351B3ED}"/>
    <dgm:cxn modelId="{27832CE7-58CD-4075-8BAD-62A8C1336411}" type="presOf" srcId="{7AB906DE-D17A-4B7B-8E24-CE37B3028C53}" destId="{AD3278A3-B712-4697-B59E-2827AABB8924}" srcOrd="0" destOrd="0" presId="urn:microsoft.com/office/officeart/2005/8/layout/funnel1"/>
    <dgm:cxn modelId="{1FBA4FFE-102C-4EB9-B92D-B5AB29AC18BF}" type="presOf" srcId="{AB57BA14-C743-436E-A76D-2CAA7869D002}" destId="{4CF86443-F5C8-44DA-9498-35446D17E109}" srcOrd="0" destOrd="0" presId="urn:microsoft.com/office/officeart/2005/8/layout/funnel1"/>
    <dgm:cxn modelId="{B9E782FE-3B35-4B37-84FA-47722DC87149}" srcId="{7AB906DE-D17A-4B7B-8E24-CE37B3028C53}" destId="{AB57BA14-C743-436E-A76D-2CAA7869D002}" srcOrd="0" destOrd="0" parTransId="{8FE8850D-F3C3-4B02-9487-EF22801000C6}" sibTransId="{2AE7CC36-6FAC-4FB1-82F6-634006875526}"/>
    <dgm:cxn modelId="{630C5FF1-C566-4A45-AD07-4FEA7BFC9B42}" type="presParOf" srcId="{AD3278A3-B712-4697-B59E-2827AABB8924}" destId="{FEBA0AAF-B624-4C8A-8113-96D1C168624D}" srcOrd="0" destOrd="0" presId="urn:microsoft.com/office/officeart/2005/8/layout/funnel1"/>
    <dgm:cxn modelId="{674493D1-77AB-46A2-B3CB-52E3E556B9DB}" type="presParOf" srcId="{AD3278A3-B712-4697-B59E-2827AABB8924}" destId="{46922DE9-F9D6-4635-B9F1-2478656568B7}" srcOrd="1" destOrd="0" presId="urn:microsoft.com/office/officeart/2005/8/layout/funnel1"/>
    <dgm:cxn modelId="{3E4D1906-1A66-4927-8538-1604495BFEAE}" type="presParOf" srcId="{AD3278A3-B712-4697-B59E-2827AABB8924}" destId="{C5B59D26-4E21-4381-B51A-5F442A7CA09D}" srcOrd="2" destOrd="0" presId="urn:microsoft.com/office/officeart/2005/8/layout/funnel1"/>
    <dgm:cxn modelId="{095BEEE8-CEE4-416E-B4E2-CDA158C744CD}" type="presParOf" srcId="{AD3278A3-B712-4697-B59E-2827AABB8924}" destId="{ED78B16D-8D37-4046-A02E-56ED083A69B6}" srcOrd="3" destOrd="0" presId="urn:microsoft.com/office/officeart/2005/8/layout/funnel1"/>
    <dgm:cxn modelId="{1FC5B3FF-8599-466D-9D04-DB873DC3BFE1}" type="presParOf" srcId="{AD3278A3-B712-4697-B59E-2827AABB8924}" destId="{A395D5DF-F10F-4F42-ADE4-18B064FEB993}" srcOrd="4" destOrd="0" presId="urn:microsoft.com/office/officeart/2005/8/layout/funnel1"/>
    <dgm:cxn modelId="{2F1591B9-0D07-492B-9276-F25CAA527541}" type="presParOf" srcId="{AD3278A3-B712-4697-B59E-2827AABB8924}" destId="{4CF86443-F5C8-44DA-9498-35446D17E109}" srcOrd="5" destOrd="0" presId="urn:microsoft.com/office/officeart/2005/8/layout/funnel1"/>
    <dgm:cxn modelId="{554A7644-C5B3-4365-941D-10244CC5AEA9}" type="presParOf" srcId="{AD3278A3-B712-4697-B59E-2827AABB8924}" destId="{1D85532A-5228-4A8E-8F6E-906D69880EE3}" srcOrd="6" destOrd="0" presId="urn:microsoft.com/office/officeart/2005/8/layout/funnel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3F5616E-9240-42B1-A10E-7E5495D2504F}" type="doc">
      <dgm:prSet loTypeId="urn:microsoft.com/office/officeart/2005/8/layout/list1" loCatId="list" qsTypeId="urn:microsoft.com/office/officeart/2005/8/quickstyle/simple1" qsCatId="simple" csTypeId="urn:microsoft.com/office/officeart/2005/8/colors/accent0_1" csCatId="mainScheme" phldr="1"/>
      <dgm:spPr/>
      <dgm:t>
        <a:bodyPr/>
        <a:lstStyle/>
        <a:p>
          <a:endParaRPr lang="en-US"/>
        </a:p>
      </dgm:t>
    </dgm:pt>
    <dgm:pt modelId="{747C58A7-D644-4DBD-B68E-D508FF7AA74A}">
      <dgm:prSet phldrT="[Text]" custT="1"/>
      <dgm:spPr/>
      <dgm:t>
        <a:bodyPr/>
        <a:lstStyle/>
        <a:p>
          <a:r>
            <a:rPr lang="en-US" sz="1600" dirty="0"/>
            <a:t>Do you have your source data?</a:t>
          </a:r>
        </a:p>
      </dgm:t>
    </dgm:pt>
    <dgm:pt modelId="{763319AF-A35F-42A0-AC92-447298D34612}" type="parTrans" cxnId="{8FA2C3AB-421D-4F95-B35F-CED00ECA565D}">
      <dgm:prSet/>
      <dgm:spPr/>
      <dgm:t>
        <a:bodyPr/>
        <a:lstStyle/>
        <a:p>
          <a:endParaRPr lang="en-US" sz="2000"/>
        </a:p>
      </dgm:t>
    </dgm:pt>
    <dgm:pt modelId="{64158282-5DDE-437E-B03C-0182A63FD3BA}" type="sibTrans" cxnId="{8FA2C3AB-421D-4F95-B35F-CED00ECA565D}">
      <dgm:prSet/>
      <dgm:spPr/>
      <dgm:t>
        <a:bodyPr/>
        <a:lstStyle/>
        <a:p>
          <a:endParaRPr lang="en-US" sz="2000"/>
        </a:p>
      </dgm:t>
    </dgm:pt>
    <dgm:pt modelId="{9C4D93C0-0505-4090-BF69-1C57177C8208}">
      <dgm:prSet phldrT="[Text]" custT="1"/>
      <dgm:spPr/>
      <dgm:t>
        <a:bodyPr/>
        <a:lstStyle/>
        <a:p>
          <a:r>
            <a:rPr lang="en-US" sz="1400" dirty="0"/>
            <a:t>Do you review your source data?</a:t>
          </a:r>
        </a:p>
      </dgm:t>
    </dgm:pt>
    <dgm:pt modelId="{F5519246-917F-482F-9CCD-B08DA1268FE6}" type="parTrans" cxnId="{D557A7CB-4F16-481A-BC86-BD237DDB05A3}">
      <dgm:prSet/>
      <dgm:spPr/>
      <dgm:t>
        <a:bodyPr/>
        <a:lstStyle/>
        <a:p>
          <a:endParaRPr lang="en-US" sz="2000"/>
        </a:p>
      </dgm:t>
    </dgm:pt>
    <dgm:pt modelId="{5C12D1DF-2C09-4996-BFBD-61F312E83760}" type="sibTrans" cxnId="{D557A7CB-4F16-481A-BC86-BD237DDB05A3}">
      <dgm:prSet/>
      <dgm:spPr/>
      <dgm:t>
        <a:bodyPr/>
        <a:lstStyle/>
        <a:p>
          <a:endParaRPr lang="en-US" sz="2000"/>
        </a:p>
      </dgm:t>
    </dgm:pt>
    <dgm:pt modelId="{23A8B606-E644-4916-BCFF-7D7E85799D55}">
      <dgm:prSet phldrT="[Text]" custT="1"/>
      <dgm:spPr/>
      <dgm:t>
        <a:bodyPr/>
        <a:lstStyle/>
        <a:p>
          <a:r>
            <a:rPr lang="en-US" sz="1400" dirty="0"/>
            <a:t>Does your review include meaningful metadata?</a:t>
          </a:r>
        </a:p>
      </dgm:t>
    </dgm:pt>
    <dgm:pt modelId="{AF1948AD-4BCF-44F2-ADCB-35293E85DAF9}" type="parTrans" cxnId="{5F914477-9601-4B4D-A759-A6FE0713433E}">
      <dgm:prSet/>
      <dgm:spPr/>
      <dgm:t>
        <a:bodyPr/>
        <a:lstStyle/>
        <a:p>
          <a:endParaRPr lang="en-US" sz="2000"/>
        </a:p>
      </dgm:t>
    </dgm:pt>
    <dgm:pt modelId="{4A359745-3BF8-4636-B4EE-5FD375179FE2}" type="sibTrans" cxnId="{5F914477-9601-4B4D-A759-A6FE0713433E}">
      <dgm:prSet/>
      <dgm:spPr/>
      <dgm:t>
        <a:bodyPr/>
        <a:lstStyle/>
        <a:p>
          <a:endParaRPr lang="en-US" sz="2000"/>
        </a:p>
      </dgm:t>
    </dgm:pt>
    <dgm:pt modelId="{EC082527-3E24-434F-BD4C-CFD228F52667}">
      <dgm:prSet phldrT="[Text]" custT="1"/>
      <dgm:spPr/>
      <dgm:t>
        <a:bodyPr/>
        <a:lstStyle/>
        <a:p>
          <a:r>
            <a:rPr lang="en-US" sz="1400" dirty="0"/>
            <a:t>Do you have proper segregation of duties?</a:t>
          </a:r>
        </a:p>
      </dgm:t>
    </dgm:pt>
    <dgm:pt modelId="{D67C0A3D-3CFA-4B23-9884-31E656E47B69}" type="parTrans" cxnId="{291D68E6-023E-4B25-981B-3D29A00240D9}">
      <dgm:prSet/>
      <dgm:spPr/>
      <dgm:t>
        <a:bodyPr/>
        <a:lstStyle/>
        <a:p>
          <a:endParaRPr lang="en-US" sz="2000"/>
        </a:p>
      </dgm:t>
    </dgm:pt>
    <dgm:pt modelId="{08BBCE00-CD39-43F5-84B6-F7818A4F28B5}" type="sibTrans" cxnId="{291D68E6-023E-4B25-981B-3D29A00240D9}">
      <dgm:prSet/>
      <dgm:spPr/>
      <dgm:t>
        <a:bodyPr/>
        <a:lstStyle/>
        <a:p>
          <a:endParaRPr lang="en-US" sz="2000"/>
        </a:p>
      </dgm:t>
    </dgm:pt>
    <dgm:pt modelId="{9B110D29-0720-41FA-A3DD-8849D779E2F6}">
      <dgm:prSet phldrT="[Text]" custT="1"/>
      <dgm:spPr/>
      <dgm:t>
        <a:bodyPr/>
        <a:lstStyle/>
        <a:p>
          <a:r>
            <a:rPr lang="en-US" sz="1400" dirty="0"/>
            <a:t>Have you validated your systems for intended use?</a:t>
          </a:r>
        </a:p>
      </dgm:t>
    </dgm:pt>
    <dgm:pt modelId="{6EDEC13F-F20A-4E89-8A46-CCAA8AF1EAD9}" type="parTrans" cxnId="{DC176CCC-2A4B-4FA1-B84E-3E84F56CB3D3}">
      <dgm:prSet/>
      <dgm:spPr/>
      <dgm:t>
        <a:bodyPr/>
        <a:lstStyle/>
        <a:p>
          <a:endParaRPr lang="en-US" sz="2000"/>
        </a:p>
      </dgm:t>
    </dgm:pt>
    <dgm:pt modelId="{A33D751B-BBDF-4F71-8E11-2F08C7D7E46A}" type="sibTrans" cxnId="{DC176CCC-2A4B-4FA1-B84E-3E84F56CB3D3}">
      <dgm:prSet/>
      <dgm:spPr/>
      <dgm:t>
        <a:bodyPr/>
        <a:lstStyle/>
        <a:p>
          <a:endParaRPr lang="en-US" sz="2000"/>
        </a:p>
      </dgm:t>
    </dgm:pt>
    <dgm:pt modelId="{ACA3043B-D88B-46D0-8B78-05910EDE2C97}">
      <dgm:prSet phldrT="[Text]" custT="1"/>
      <dgm:spPr/>
      <dgm:t>
        <a:bodyPr/>
        <a:lstStyle/>
        <a:p>
          <a:r>
            <a:rPr lang="en-US" sz="1400" dirty="0"/>
            <a:t>Do you know where your data is throughout the lifecycle?</a:t>
          </a:r>
        </a:p>
      </dgm:t>
    </dgm:pt>
    <dgm:pt modelId="{3D499732-19E4-4179-9EA9-84CBC359D93B}" type="parTrans" cxnId="{4118625E-84F6-4F01-A3EE-9CF049B8CC79}">
      <dgm:prSet/>
      <dgm:spPr/>
      <dgm:t>
        <a:bodyPr/>
        <a:lstStyle/>
        <a:p>
          <a:endParaRPr lang="en-US" sz="2000"/>
        </a:p>
      </dgm:t>
    </dgm:pt>
    <dgm:pt modelId="{030E8F11-B394-4908-A082-F95E709FDE5A}" type="sibTrans" cxnId="{4118625E-84F6-4F01-A3EE-9CF049B8CC79}">
      <dgm:prSet/>
      <dgm:spPr/>
      <dgm:t>
        <a:bodyPr/>
        <a:lstStyle/>
        <a:p>
          <a:endParaRPr lang="en-US" sz="2000"/>
        </a:p>
      </dgm:t>
    </dgm:pt>
    <dgm:pt modelId="{8EA471BD-6AE7-48FD-9CDB-7BC39E129D9D}">
      <dgm:prSet phldrT="[Text]" custT="1"/>
      <dgm:spPr/>
      <dgm:t>
        <a:bodyPr/>
        <a:lstStyle/>
        <a:p>
          <a:r>
            <a:rPr lang="en-US" sz="1400" dirty="0"/>
            <a:t>Is it readily retrievable, secure from inadvertent deletion or modification and backed up by a validated process?</a:t>
          </a:r>
        </a:p>
      </dgm:t>
    </dgm:pt>
    <dgm:pt modelId="{4C07C5CA-DFA3-4EC1-8238-AABBF7DC4C17}" type="parTrans" cxnId="{B5857314-2066-48D6-A9D8-F2DE97E10B98}">
      <dgm:prSet/>
      <dgm:spPr/>
      <dgm:t>
        <a:bodyPr/>
        <a:lstStyle/>
        <a:p>
          <a:endParaRPr lang="en-US" sz="2000"/>
        </a:p>
      </dgm:t>
    </dgm:pt>
    <dgm:pt modelId="{A645AC5B-6082-4262-9F8B-9C072F1094A8}" type="sibTrans" cxnId="{B5857314-2066-48D6-A9D8-F2DE97E10B98}">
      <dgm:prSet/>
      <dgm:spPr/>
      <dgm:t>
        <a:bodyPr/>
        <a:lstStyle/>
        <a:p>
          <a:endParaRPr lang="en-US" sz="2000"/>
        </a:p>
      </dgm:t>
    </dgm:pt>
    <dgm:pt modelId="{D23B8F2A-B6AB-479A-B707-BC5837DD9394}">
      <dgm:prSet phldrT="[Text]" custT="1"/>
      <dgm:spPr/>
      <dgm:t>
        <a:bodyPr/>
        <a:lstStyle/>
        <a:p>
          <a:r>
            <a:rPr lang="en-US" sz="1400" dirty="0"/>
            <a:t>Have you defined the source data appropriately? (not paper for electronic systems)</a:t>
          </a:r>
        </a:p>
      </dgm:t>
    </dgm:pt>
    <dgm:pt modelId="{E059DEE6-FF2C-4573-80E5-31E06A845FED}" type="parTrans" cxnId="{C79C079F-7A6D-44C3-9647-DBEAA717A79B}">
      <dgm:prSet/>
      <dgm:spPr/>
      <dgm:t>
        <a:bodyPr/>
        <a:lstStyle/>
        <a:p>
          <a:endParaRPr lang="en-US" sz="2000"/>
        </a:p>
      </dgm:t>
    </dgm:pt>
    <dgm:pt modelId="{63653EC6-C179-4696-A82A-8E504BA3F783}" type="sibTrans" cxnId="{C79C079F-7A6D-44C3-9647-DBEAA717A79B}">
      <dgm:prSet/>
      <dgm:spPr/>
      <dgm:t>
        <a:bodyPr/>
        <a:lstStyle/>
        <a:p>
          <a:endParaRPr lang="en-US" sz="2000"/>
        </a:p>
      </dgm:t>
    </dgm:pt>
    <dgm:pt modelId="{14036FBA-2BD5-4B3A-B999-2B91A2C1254C}">
      <dgm:prSet phldrT="[Text]" custT="1"/>
      <dgm:spPr/>
      <dgm:t>
        <a:bodyPr/>
        <a:lstStyle/>
        <a:p>
          <a:r>
            <a:rPr lang="en-US" sz="1400" dirty="0"/>
            <a:t>Is the source data reviewed through the system? (not paper for electronic systems)</a:t>
          </a:r>
        </a:p>
      </dgm:t>
    </dgm:pt>
    <dgm:pt modelId="{C829DA13-DDC4-4207-87A2-4EE899F824F5}" type="parTrans" cxnId="{0686FD74-E3CB-4C91-AEA0-948EB481535C}">
      <dgm:prSet/>
      <dgm:spPr/>
      <dgm:t>
        <a:bodyPr/>
        <a:lstStyle/>
        <a:p>
          <a:endParaRPr lang="en-US" sz="2000"/>
        </a:p>
      </dgm:t>
    </dgm:pt>
    <dgm:pt modelId="{A6479D9E-97F1-41E7-B580-60E62B3856BF}" type="sibTrans" cxnId="{0686FD74-E3CB-4C91-AEA0-948EB481535C}">
      <dgm:prSet/>
      <dgm:spPr/>
      <dgm:t>
        <a:bodyPr/>
        <a:lstStyle/>
        <a:p>
          <a:endParaRPr lang="en-US" sz="2000"/>
        </a:p>
      </dgm:t>
    </dgm:pt>
    <dgm:pt modelId="{4DFE19F6-BC35-40A8-96E6-F28DD5CE76C4}">
      <dgm:prSet phldrT="[Text]" custT="1"/>
      <dgm:spPr/>
      <dgm:t>
        <a:bodyPr/>
        <a:lstStyle/>
        <a:p>
          <a:r>
            <a:rPr lang="en-US" sz="1400" dirty="0"/>
            <a:t>Are audit trails reviewed with the data review?</a:t>
          </a:r>
        </a:p>
      </dgm:t>
    </dgm:pt>
    <dgm:pt modelId="{7E130832-789B-4E8F-B8E8-E4EDC4480A67}" type="parTrans" cxnId="{D29573E9-435E-4331-8913-865B878EB4C9}">
      <dgm:prSet/>
      <dgm:spPr/>
      <dgm:t>
        <a:bodyPr/>
        <a:lstStyle/>
        <a:p>
          <a:endParaRPr lang="en-US" sz="2000"/>
        </a:p>
      </dgm:t>
    </dgm:pt>
    <dgm:pt modelId="{E47028A4-0087-48AC-8EA8-AE93B9C0D078}" type="sibTrans" cxnId="{D29573E9-435E-4331-8913-865B878EB4C9}">
      <dgm:prSet/>
      <dgm:spPr/>
      <dgm:t>
        <a:bodyPr/>
        <a:lstStyle/>
        <a:p>
          <a:endParaRPr lang="en-US" sz="2000"/>
        </a:p>
      </dgm:t>
    </dgm:pt>
    <dgm:pt modelId="{95F0AFDA-741D-4ECA-8E4B-4489B80E6D24}">
      <dgm:prSet phldrT="[Text]" custT="1"/>
      <dgm:spPr/>
      <dgm:t>
        <a:bodyPr/>
        <a:lstStyle/>
        <a:p>
          <a:r>
            <a:rPr lang="en-US" sz="1400" dirty="0"/>
            <a:t>Are parameters / settings reviewed?</a:t>
          </a:r>
        </a:p>
      </dgm:t>
    </dgm:pt>
    <dgm:pt modelId="{00CC3A3D-5D4B-4B61-ACC3-8896F8CCC437}" type="parTrans" cxnId="{27603B8F-155C-42D8-B0EE-2E742A4D2467}">
      <dgm:prSet/>
      <dgm:spPr/>
      <dgm:t>
        <a:bodyPr/>
        <a:lstStyle/>
        <a:p>
          <a:endParaRPr lang="en-US" sz="2000"/>
        </a:p>
      </dgm:t>
    </dgm:pt>
    <dgm:pt modelId="{4CF7D036-FEAD-4EE7-B825-6838B93469D1}" type="sibTrans" cxnId="{27603B8F-155C-42D8-B0EE-2E742A4D2467}">
      <dgm:prSet/>
      <dgm:spPr/>
      <dgm:t>
        <a:bodyPr/>
        <a:lstStyle/>
        <a:p>
          <a:endParaRPr lang="en-US" sz="2000"/>
        </a:p>
      </dgm:t>
    </dgm:pt>
    <dgm:pt modelId="{65F8AE23-1603-457A-8780-5C953BC5AFD1}">
      <dgm:prSet phldrT="[Text]" custT="1"/>
      <dgm:spPr/>
      <dgm:t>
        <a:bodyPr/>
        <a:lstStyle/>
        <a:p>
          <a:r>
            <a:rPr lang="en-US" sz="1400" dirty="0"/>
            <a:t>Are user settings and access reviewed?</a:t>
          </a:r>
        </a:p>
      </dgm:t>
    </dgm:pt>
    <dgm:pt modelId="{56151410-4778-47FF-BE33-81EF459A28CF}" type="parTrans" cxnId="{C13831D0-9FF2-4CF0-AF0E-A541806CD4B3}">
      <dgm:prSet/>
      <dgm:spPr/>
      <dgm:t>
        <a:bodyPr/>
        <a:lstStyle/>
        <a:p>
          <a:endParaRPr lang="en-US" sz="2000"/>
        </a:p>
      </dgm:t>
    </dgm:pt>
    <dgm:pt modelId="{0810D619-DB05-4641-BFF2-432F348D70DC}" type="sibTrans" cxnId="{C13831D0-9FF2-4CF0-AF0E-A541806CD4B3}">
      <dgm:prSet/>
      <dgm:spPr/>
      <dgm:t>
        <a:bodyPr/>
        <a:lstStyle/>
        <a:p>
          <a:endParaRPr lang="en-US" sz="2000"/>
        </a:p>
      </dgm:t>
    </dgm:pt>
    <dgm:pt modelId="{7A63C954-FEA2-4E4A-81C3-DEBFDFAE952F}">
      <dgm:prSet phldrT="[Text]" custT="1"/>
      <dgm:spPr/>
      <dgm:t>
        <a:bodyPr/>
        <a:lstStyle/>
        <a:p>
          <a:r>
            <a:rPr lang="en-US" sz="1400" dirty="0"/>
            <a:t>Do users have individual logins?</a:t>
          </a:r>
        </a:p>
      </dgm:t>
    </dgm:pt>
    <dgm:pt modelId="{22B302B1-6201-4D5D-8AD7-9D6A6A74172F}" type="parTrans" cxnId="{769F597C-C5B0-4CDB-A8F4-288521DD495D}">
      <dgm:prSet/>
      <dgm:spPr/>
      <dgm:t>
        <a:bodyPr/>
        <a:lstStyle/>
        <a:p>
          <a:endParaRPr lang="en-US" sz="2000"/>
        </a:p>
      </dgm:t>
    </dgm:pt>
    <dgm:pt modelId="{2F62DC13-A8B4-4663-BE69-CDA508ACD0AD}" type="sibTrans" cxnId="{769F597C-C5B0-4CDB-A8F4-288521DD495D}">
      <dgm:prSet/>
      <dgm:spPr/>
      <dgm:t>
        <a:bodyPr/>
        <a:lstStyle/>
        <a:p>
          <a:endParaRPr lang="en-US" sz="2000"/>
        </a:p>
      </dgm:t>
    </dgm:pt>
    <dgm:pt modelId="{EFE226B4-D776-4AA5-81B5-FBB8CE2FC0E4}">
      <dgm:prSet phldrT="[Text]" custT="1"/>
      <dgm:spPr/>
      <dgm:t>
        <a:bodyPr/>
        <a:lstStyle/>
        <a:p>
          <a:r>
            <a:rPr lang="en-US" sz="1400" dirty="0"/>
            <a:t>Do users have the appropriate role for their job function and are permissions appropriate?</a:t>
          </a:r>
        </a:p>
      </dgm:t>
    </dgm:pt>
    <dgm:pt modelId="{479078A1-28DB-4E89-8448-39FA4A364BDB}" type="parTrans" cxnId="{25A84F09-94B5-42D9-9A75-638BE3EEC4B0}">
      <dgm:prSet/>
      <dgm:spPr/>
      <dgm:t>
        <a:bodyPr/>
        <a:lstStyle/>
        <a:p>
          <a:endParaRPr lang="en-US" sz="2000"/>
        </a:p>
      </dgm:t>
    </dgm:pt>
    <dgm:pt modelId="{1D902B49-FDDB-4639-AD16-3839E3BCFCB6}" type="sibTrans" cxnId="{25A84F09-94B5-42D9-9A75-638BE3EEC4B0}">
      <dgm:prSet/>
      <dgm:spPr/>
      <dgm:t>
        <a:bodyPr/>
        <a:lstStyle/>
        <a:p>
          <a:endParaRPr lang="en-US" sz="2000"/>
        </a:p>
      </dgm:t>
    </dgm:pt>
    <dgm:pt modelId="{483652C5-6F7F-4CB7-809C-BE0DF5FB1E1C}">
      <dgm:prSet phldrT="[Text]" custT="1"/>
      <dgm:spPr/>
      <dgm:t>
        <a:bodyPr/>
        <a:lstStyle/>
        <a:p>
          <a:r>
            <a:rPr lang="en-US" sz="1400" dirty="0"/>
            <a:t>Are System Administrators separate from everyday users and limited to the least number of users?</a:t>
          </a:r>
        </a:p>
      </dgm:t>
    </dgm:pt>
    <dgm:pt modelId="{248312A0-1B14-4DB7-9824-A85D83C8B2B0}" type="parTrans" cxnId="{9A062FF5-940B-4C01-9990-B499D5508410}">
      <dgm:prSet/>
      <dgm:spPr/>
      <dgm:t>
        <a:bodyPr/>
        <a:lstStyle/>
        <a:p>
          <a:endParaRPr lang="en-US" sz="2000"/>
        </a:p>
      </dgm:t>
    </dgm:pt>
    <dgm:pt modelId="{CD675B08-C700-48F0-8CC2-380498A27351}" type="sibTrans" cxnId="{9A062FF5-940B-4C01-9990-B499D5508410}">
      <dgm:prSet/>
      <dgm:spPr/>
      <dgm:t>
        <a:bodyPr/>
        <a:lstStyle/>
        <a:p>
          <a:endParaRPr lang="en-US" sz="2000"/>
        </a:p>
      </dgm:t>
    </dgm:pt>
    <dgm:pt modelId="{42E2E702-82D8-4148-94B2-88F284CF42CC}">
      <dgm:prSet phldrT="[Text]" custT="1"/>
      <dgm:spPr/>
      <dgm:t>
        <a:bodyPr/>
        <a:lstStyle/>
        <a:p>
          <a:r>
            <a:rPr lang="en-US" sz="1400" dirty="0"/>
            <a:t>Has system been validated for its use? (all features, ranges and settings that will be used in the day to day activities)</a:t>
          </a:r>
        </a:p>
      </dgm:t>
    </dgm:pt>
    <dgm:pt modelId="{BED23F81-0B15-4CB2-81F6-2C4E410FEC59}" type="parTrans" cxnId="{7D296131-6D3C-4036-B5C6-D55A22B74F00}">
      <dgm:prSet/>
      <dgm:spPr/>
      <dgm:t>
        <a:bodyPr/>
        <a:lstStyle/>
        <a:p>
          <a:endParaRPr lang="en-US" sz="2000"/>
        </a:p>
      </dgm:t>
    </dgm:pt>
    <dgm:pt modelId="{FDFEF2DE-4C14-40F4-81BF-A87BFFC24015}" type="sibTrans" cxnId="{7D296131-6D3C-4036-B5C6-D55A22B74F00}">
      <dgm:prSet/>
      <dgm:spPr/>
      <dgm:t>
        <a:bodyPr/>
        <a:lstStyle/>
        <a:p>
          <a:endParaRPr lang="en-US" sz="2000"/>
        </a:p>
      </dgm:t>
    </dgm:pt>
    <dgm:pt modelId="{378B1E0E-E7AA-446D-8528-D28B31000E17}">
      <dgm:prSet phldrT="[Text]" custT="1"/>
      <dgm:spPr/>
      <dgm:t>
        <a:bodyPr/>
        <a:lstStyle/>
        <a:p>
          <a:r>
            <a:rPr lang="en-US" sz="1400" dirty="0"/>
            <a:t>Are controls in place for secure date and time stamps and synchronization?</a:t>
          </a:r>
        </a:p>
      </dgm:t>
    </dgm:pt>
    <dgm:pt modelId="{014DF5E4-78C9-4657-A059-6DFA46810D70}" type="parTrans" cxnId="{6E7E05D8-00AD-468D-8394-56F01F2E0B48}">
      <dgm:prSet/>
      <dgm:spPr/>
      <dgm:t>
        <a:bodyPr/>
        <a:lstStyle/>
        <a:p>
          <a:endParaRPr lang="en-US"/>
        </a:p>
      </dgm:t>
    </dgm:pt>
    <dgm:pt modelId="{A311F5F2-EC55-4BD2-89CC-A5FF88A7C6B9}" type="sibTrans" cxnId="{6E7E05D8-00AD-468D-8394-56F01F2E0B48}">
      <dgm:prSet/>
      <dgm:spPr/>
      <dgm:t>
        <a:bodyPr/>
        <a:lstStyle/>
        <a:p>
          <a:endParaRPr lang="en-US"/>
        </a:p>
      </dgm:t>
    </dgm:pt>
    <dgm:pt modelId="{583770D2-DE2A-4A8E-85EF-96B3D2CE52D0}" type="pres">
      <dgm:prSet presAssocID="{33F5616E-9240-42B1-A10E-7E5495D2504F}" presName="linear" presStyleCnt="0">
        <dgm:presLayoutVars>
          <dgm:dir/>
          <dgm:animLvl val="lvl"/>
          <dgm:resizeHandles val="exact"/>
        </dgm:presLayoutVars>
      </dgm:prSet>
      <dgm:spPr/>
    </dgm:pt>
    <dgm:pt modelId="{1652CB62-5B76-4862-8286-350458B6B312}" type="pres">
      <dgm:prSet presAssocID="{747C58A7-D644-4DBD-B68E-D508FF7AA74A}" presName="parentLin" presStyleCnt="0"/>
      <dgm:spPr/>
    </dgm:pt>
    <dgm:pt modelId="{F461B613-7E58-499C-AB6B-67D5BDF23119}" type="pres">
      <dgm:prSet presAssocID="{747C58A7-D644-4DBD-B68E-D508FF7AA74A}" presName="parentLeftMargin" presStyleLbl="node1" presStyleIdx="0" presStyleCnt="5"/>
      <dgm:spPr/>
    </dgm:pt>
    <dgm:pt modelId="{019DAC53-7C78-4917-A2A2-5954BAA050B0}" type="pres">
      <dgm:prSet presAssocID="{747C58A7-D644-4DBD-B68E-D508FF7AA74A}" presName="parentText" presStyleLbl="node1" presStyleIdx="0" presStyleCnt="5">
        <dgm:presLayoutVars>
          <dgm:chMax val="0"/>
          <dgm:bulletEnabled val="1"/>
        </dgm:presLayoutVars>
      </dgm:prSet>
      <dgm:spPr/>
    </dgm:pt>
    <dgm:pt modelId="{3744B086-EDE6-4271-925E-51EDC5546229}" type="pres">
      <dgm:prSet presAssocID="{747C58A7-D644-4DBD-B68E-D508FF7AA74A}" presName="negativeSpace" presStyleCnt="0"/>
      <dgm:spPr/>
    </dgm:pt>
    <dgm:pt modelId="{ADF77D37-53DF-414E-BA4A-E6F51823FB89}" type="pres">
      <dgm:prSet presAssocID="{747C58A7-D644-4DBD-B68E-D508FF7AA74A}" presName="childText" presStyleLbl="conFgAcc1" presStyleIdx="0" presStyleCnt="5">
        <dgm:presLayoutVars>
          <dgm:bulletEnabled val="1"/>
        </dgm:presLayoutVars>
      </dgm:prSet>
      <dgm:spPr/>
    </dgm:pt>
    <dgm:pt modelId="{AC9C4C7D-0289-4248-BE1F-287598DCE2CD}" type="pres">
      <dgm:prSet presAssocID="{64158282-5DDE-437E-B03C-0182A63FD3BA}" presName="spaceBetweenRectangles" presStyleCnt="0"/>
      <dgm:spPr/>
    </dgm:pt>
    <dgm:pt modelId="{6B43E0D3-3F44-4E1C-955C-44C315196F92}" type="pres">
      <dgm:prSet presAssocID="{9C4D93C0-0505-4090-BF69-1C57177C8208}" presName="parentLin" presStyleCnt="0"/>
      <dgm:spPr/>
    </dgm:pt>
    <dgm:pt modelId="{97745216-CCEA-40B7-A962-8EB66C292229}" type="pres">
      <dgm:prSet presAssocID="{9C4D93C0-0505-4090-BF69-1C57177C8208}" presName="parentLeftMargin" presStyleLbl="node1" presStyleIdx="0" presStyleCnt="5"/>
      <dgm:spPr/>
    </dgm:pt>
    <dgm:pt modelId="{E119260D-91AE-4597-B83C-EF2C55A49F1A}" type="pres">
      <dgm:prSet presAssocID="{9C4D93C0-0505-4090-BF69-1C57177C8208}" presName="parentText" presStyleLbl="node1" presStyleIdx="1" presStyleCnt="5">
        <dgm:presLayoutVars>
          <dgm:chMax val="0"/>
          <dgm:bulletEnabled val="1"/>
        </dgm:presLayoutVars>
      </dgm:prSet>
      <dgm:spPr/>
    </dgm:pt>
    <dgm:pt modelId="{377D63C8-CD60-4D04-AFA5-F20B7A0D398B}" type="pres">
      <dgm:prSet presAssocID="{9C4D93C0-0505-4090-BF69-1C57177C8208}" presName="negativeSpace" presStyleCnt="0"/>
      <dgm:spPr/>
    </dgm:pt>
    <dgm:pt modelId="{8E11E631-9B6D-4929-B93A-E452915833B7}" type="pres">
      <dgm:prSet presAssocID="{9C4D93C0-0505-4090-BF69-1C57177C8208}" presName="childText" presStyleLbl="conFgAcc1" presStyleIdx="1" presStyleCnt="5">
        <dgm:presLayoutVars>
          <dgm:bulletEnabled val="1"/>
        </dgm:presLayoutVars>
      </dgm:prSet>
      <dgm:spPr/>
    </dgm:pt>
    <dgm:pt modelId="{5793C8E8-648D-447A-A51B-6B3EBD46E613}" type="pres">
      <dgm:prSet presAssocID="{5C12D1DF-2C09-4996-BFBD-61F312E83760}" presName="spaceBetweenRectangles" presStyleCnt="0"/>
      <dgm:spPr/>
    </dgm:pt>
    <dgm:pt modelId="{00C247F3-4995-4B77-8704-20FAE06A5E1B}" type="pres">
      <dgm:prSet presAssocID="{23A8B606-E644-4916-BCFF-7D7E85799D55}" presName="parentLin" presStyleCnt="0"/>
      <dgm:spPr/>
    </dgm:pt>
    <dgm:pt modelId="{CEBFBD5B-CF35-48D2-A61D-1F6C5CD97179}" type="pres">
      <dgm:prSet presAssocID="{23A8B606-E644-4916-BCFF-7D7E85799D55}" presName="parentLeftMargin" presStyleLbl="node1" presStyleIdx="1" presStyleCnt="5"/>
      <dgm:spPr/>
    </dgm:pt>
    <dgm:pt modelId="{4FCC3F6F-982F-48E5-8EB5-A4868F57FC3A}" type="pres">
      <dgm:prSet presAssocID="{23A8B606-E644-4916-BCFF-7D7E85799D55}" presName="parentText" presStyleLbl="node1" presStyleIdx="2" presStyleCnt="5">
        <dgm:presLayoutVars>
          <dgm:chMax val="0"/>
          <dgm:bulletEnabled val="1"/>
        </dgm:presLayoutVars>
      </dgm:prSet>
      <dgm:spPr/>
    </dgm:pt>
    <dgm:pt modelId="{31070956-0840-41AB-8E62-3B1E4EFD7D0B}" type="pres">
      <dgm:prSet presAssocID="{23A8B606-E644-4916-BCFF-7D7E85799D55}" presName="negativeSpace" presStyleCnt="0"/>
      <dgm:spPr/>
    </dgm:pt>
    <dgm:pt modelId="{D2A547FC-E246-4D8C-A8FB-082332436A22}" type="pres">
      <dgm:prSet presAssocID="{23A8B606-E644-4916-BCFF-7D7E85799D55}" presName="childText" presStyleLbl="conFgAcc1" presStyleIdx="2" presStyleCnt="5">
        <dgm:presLayoutVars>
          <dgm:bulletEnabled val="1"/>
        </dgm:presLayoutVars>
      </dgm:prSet>
      <dgm:spPr/>
    </dgm:pt>
    <dgm:pt modelId="{AE782574-204E-408E-A3B2-05F12EA95807}" type="pres">
      <dgm:prSet presAssocID="{4A359745-3BF8-4636-B4EE-5FD375179FE2}" presName="spaceBetweenRectangles" presStyleCnt="0"/>
      <dgm:spPr/>
    </dgm:pt>
    <dgm:pt modelId="{E62C2F84-C1D7-4CE6-B7E9-32782B590894}" type="pres">
      <dgm:prSet presAssocID="{EC082527-3E24-434F-BD4C-CFD228F52667}" presName="parentLin" presStyleCnt="0"/>
      <dgm:spPr/>
    </dgm:pt>
    <dgm:pt modelId="{D25099CF-D3F0-44CF-9A5A-E10C05CBA7CF}" type="pres">
      <dgm:prSet presAssocID="{EC082527-3E24-434F-BD4C-CFD228F52667}" presName="parentLeftMargin" presStyleLbl="node1" presStyleIdx="2" presStyleCnt="5"/>
      <dgm:spPr/>
    </dgm:pt>
    <dgm:pt modelId="{716E7518-E48F-49C9-BD15-EA4E0C9FF89D}" type="pres">
      <dgm:prSet presAssocID="{EC082527-3E24-434F-BD4C-CFD228F52667}" presName="parentText" presStyleLbl="node1" presStyleIdx="3" presStyleCnt="5">
        <dgm:presLayoutVars>
          <dgm:chMax val="0"/>
          <dgm:bulletEnabled val="1"/>
        </dgm:presLayoutVars>
      </dgm:prSet>
      <dgm:spPr/>
    </dgm:pt>
    <dgm:pt modelId="{77A4EC88-A399-4CA1-A611-4B41EE52D15E}" type="pres">
      <dgm:prSet presAssocID="{EC082527-3E24-434F-BD4C-CFD228F52667}" presName="negativeSpace" presStyleCnt="0"/>
      <dgm:spPr/>
    </dgm:pt>
    <dgm:pt modelId="{83FFA141-B2AA-4922-9422-542B96CCDFC0}" type="pres">
      <dgm:prSet presAssocID="{EC082527-3E24-434F-BD4C-CFD228F52667}" presName="childText" presStyleLbl="conFgAcc1" presStyleIdx="3" presStyleCnt="5">
        <dgm:presLayoutVars>
          <dgm:bulletEnabled val="1"/>
        </dgm:presLayoutVars>
      </dgm:prSet>
      <dgm:spPr/>
    </dgm:pt>
    <dgm:pt modelId="{D3049125-C335-4404-BD53-BACF41D2AC63}" type="pres">
      <dgm:prSet presAssocID="{08BBCE00-CD39-43F5-84B6-F7818A4F28B5}" presName="spaceBetweenRectangles" presStyleCnt="0"/>
      <dgm:spPr/>
    </dgm:pt>
    <dgm:pt modelId="{3EE4DF43-6BFB-4F3B-9661-0E31B744BBA1}" type="pres">
      <dgm:prSet presAssocID="{9B110D29-0720-41FA-A3DD-8849D779E2F6}" presName="parentLin" presStyleCnt="0"/>
      <dgm:spPr/>
    </dgm:pt>
    <dgm:pt modelId="{B24F7E5C-1CFA-428E-9DFD-B046632A201D}" type="pres">
      <dgm:prSet presAssocID="{9B110D29-0720-41FA-A3DD-8849D779E2F6}" presName="parentLeftMargin" presStyleLbl="node1" presStyleIdx="3" presStyleCnt="5"/>
      <dgm:spPr/>
    </dgm:pt>
    <dgm:pt modelId="{CCF87269-DFA6-478C-8D8D-FEB8990C6A12}" type="pres">
      <dgm:prSet presAssocID="{9B110D29-0720-41FA-A3DD-8849D779E2F6}" presName="parentText" presStyleLbl="node1" presStyleIdx="4" presStyleCnt="5">
        <dgm:presLayoutVars>
          <dgm:chMax val="0"/>
          <dgm:bulletEnabled val="1"/>
        </dgm:presLayoutVars>
      </dgm:prSet>
      <dgm:spPr/>
    </dgm:pt>
    <dgm:pt modelId="{7DC904E0-7630-4E16-8EE5-CE6CA475518C}" type="pres">
      <dgm:prSet presAssocID="{9B110D29-0720-41FA-A3DD-8849D779E2F6}" presName="negativeSpace" presStyleCnt="0"/>
      <dgm:spPr/>
    </dgm:pt>
    <dgm:pt modelId="{338CA624-A694-4D1F-9968-9DEE2DECBD32}" type="pres">
      <dgm:prSet presAssocID="{9B110D29-0720-41FA-A3DD-8849D779E2F6}" presName="childText" presStyleLbl="conFgAcc1" presStyleIdx="4" presStyleCnt="5">
        <dgm:presLayoutVars>
          <dgm:bulletEnabled val="1"/>
        </dgm:presLayoutVars>
      </dgm:prSet>
      <dgm:spPr/>
    </dgm:pt>
  </dgm:ptLst>
  <dgm:cxnLst>
    <dgm:cxn modelId="{25A84F09-94B5-42D9-9A75-638BE3EEC4B0}" srcId="{EC082527-3E24-434F-BD4C-CFD228F52667}" destId="{EFE226B4-D776-4AA5-81B5-FBB8CE2FC0E4}" srcOrd="1" destOrd="0" parTransId="{479078A1-28DB-4E89-8448-39FA4A364BDB}" sibTransId="{1D902B49-FDDB-4639-AD16-3839E3BCFCB6}"/>
    <dgm:cxn modelId="{A4A29910-7422-483A-B530-721C19C6019C}" type="presOf" srcId="{7A63C954-FEA2-4E4A-81C3-DEBFDFAE952F}" destId="{83FFA141-B2AA-4922-9422-542B96CCDFC0}" srcOrd="0" destOrd="0" presId="urn:microsoft.com/office/officeart/2005/8/layout/list1"/>
    <dgm:cxn modelId="{B5857314-2066-48D6-A9D8-F2DE97E10B98}" srcId="{747C58A7-D644-4DBD-B68E-D508FF7AA74A}" destId="{8EA471BD-6AE7-48FD-9CDB-7BC39E129D9D}" srcOrd="1" destOrd="0" parTransId="{4C07C5CA-DFA3-4EC1-8238-AABBF7DC4C17}" sibTransId="{A645AC5B-6082-4262-9F8B-9C072F1094A8}"/>
    <dgm:cxn modelId="{025C8F1C-255F-4514-834A-56EA48716415}" type="presOf" srcId="{ACA3043B-D88B-46D0-8B78-05910EDE2C97}" destId="{ADF77D37-53DF-414E-BA4A-E6F51823FB89}" srcOrd="0" destOrd="0" presId="urn:microsoft.com/office/officeart/2005/8/layout/list1"/>
    <dgm:cxn modelId="{A8131A21-1A0F-4602-9448-26176541AC17}" type="presOf" srcId="{483652C5-6F7F-4CB7-809C-BE0DF5FB1E1C}" destId="{83FFA141-B2AA-4922-9422-542B96CCDFC0}" srcOrd="0" destOrd="2" presId="urn:microsoft.com/office/officeart/2005/8/layout/list1"/>
    <dgm:cxn modelId="{56073A28-E0FA-4F5D-952E-429494498F7B}" type="presOf" srcId="{9B110D29-0720-41FA-A3DD-8849D779E2F6}" destId="{CCF87269-DFA6-478C-8D8D-FEB8990C6A12}" srcOrd="1" destOrd="0" presId="urn:microsoft.com/office/officeart/2005/8/layout/list1"/>
    <dgm:cxn modelId="{5A60862F-C3FA-400D-A056-300CFD2BF60E}" type="presOf" srcId="{33F5616E-9240-42B1-A10E-7E5495D2504F}" destId="{583770D2-DE2A-4A8E-85EF-96B3D2CE52D0}" srcOrd="0" destOrd="0" presId="urn:microsoft.com/office/officeart/2005/8/layout/list1"/>
    <dgm:cxn modelId="{7D296131-6D3C-4036-B5C6-D55A22B74F00}" srcId="{9B110D29-0720-41FA-A3DD-8849D779E2F6}" destId="{42E2E702-82D8-4148-94B2-88F284CF42CC}" srcOrd="0" destOrd="0" parTransId="{BED23F81-0B15-4CB2-81F6-2C4E410FEC59}" sibTransId="{FDFEF2DE-4C14-40F4-81BF-A87BFFC24015}"/>
    <dgm:cxn modelId="{76672A32-92D1-4454-B0EF-9107F3E8DBA0}" type="presOf" srcId="{EC082527-3E24-434F-BD4C-CFD228F52667}" destId="{716E7518-E48F-49C9-BD15-EA4E0C9FF89D}" srcOrd="1" destOrd="0" presId="urn:microsoft.com/office/officeart/2005/8/layout/list1"/>
    <dgm:cxn modelId="{4118625E-84F6-4F01-A3EE-9CF049B8CC79}" srcId="{747C58A7-D644-4DBD-B68E-D508FF7AA74A}" destId="{ACA3043B-D88B-46D0-8B78-05910EDE2C97}" srcOrd="0" destOrd="0" parTransId="{3D499732-19E4-4179-9EA9-84CBC359D93B}" sibTransId="{030E8F11-B394-4908-A082-F95E709FDE5A}"/>
    <dgm:cxn modelId="{2F6CE75F-A7BA-42A7-AD18-5DE0C5E676B4}" type="presOf" srcId="{4DFE19F6-BC35-40A8-96E6-F28DD5CE76C4}" destId="{D2A547FC-E246-4D8C-A8FB-082332436A22}" srcOrd="0" destOrd="0" presId="urn:microsoft.com/office/officeart/2005/8/layout/list1"/>
    <dgm:cxn modelId="{7A576560-1E47-4963-B048-6C323D5B4557}" type="presOf" srcId="{9C4D93C0-0505-4090-BF69-1C57177C8208}" destId="{E119260D-91AE-4597-B83C-EF2C55A49F1A}" srcOrd="1" destOrd="0" presId="urn:microsoft.com/office/officeart/2005/8/layout/list1"/>
    <dgm:cxn modelId="{65BF1643-E882-4400-8DA1-49DD0076D3F2}" type="presOf" srcId="{747C58A7-D644-4DBD-B68E-D508FF7AA74A}" destId="{019DAC53-7C78-4917-A2A2-5954BAA050B0}" srcOrd="1" destOrd="0" presId="urn:microsoft.com/office/officeart/2005/8/layout/list1"/>
    <dgm:cxn modelId="{70550947-0C89-4F41-9FE3-D93BDAF1FA84}" type="presOf" srcId="{8EA471BD-6AE7-48FD-9CDB-7BC39E129D9D}" destId="{ADF77D37-53DF-414E-BA4A-E6F51823FB89}" srcOrd="0" destOrd="1" presId="urn:microsoft.com/office/officeart/2005/8/layout/list1"/>
    <dgm:cxn modelId="{8D749147-8817-45D8-947C-743F7165E324}" type="presOf" srcId="{23A8B606-E644-4916-BCFF-7D7E85799D55}" destId="{CEBFBD5B-CF35-48D2-A61D-1F6C5CD97179}" srcOrd="0" destOrd="0" presId="urn:microsoft.com/office/officeart/2005/8/layout/list1"/>
    <dgm:cxn modelId="{0686FD74-E3CB-4C91-AEA0-948EB481535C}" srcId="{9C4D93C0-0505-4090-BF69-1C57177C8208}" destId="{14036FBA-2BD5-4B3A-B999-2B91A2C1254C}" srcOrd="0" destOrd="0" parTransId="{C829DA13-DDC4-4207-87A2-4EE899F824F5}" sibTransId="{A6479D9E-97F1-41E7-B580-60E62B3856BF}"/>
    <dgm:cxn modelId="{5F914477-9601-4B4D-A759-A6FE0713433E}" srcId="{33F5616E-9240-42B1-A10E-7E5495D2504F}" destId="{23A8B606-E644-4916-BCFF-7D7E85799D55}" srcOrd="2" destOrd="0" parTransId="{AF1948AD-4BCF-44F2-ADCB-35293E85DAF9}" sibTransId="{4A359745-3BF8-4636-B4EE-5FD375179FE2}"/>
    <dgm:cxn modelId="{2FACF959-4F1F-4F6F-839D-B7D796345C69}" type="presOf" srcId="{65F8AE23-1603-457A-8780-5C953BC5AFD1}" destId="{D2A547FC-E246-4D8C-A8FB-082332436A22}" srcOrd="0" destOrd="2" presId="urn:microsoft.com/office/officeart/2005/8/layout/list1"/>
    <dgm:cxn modelId="{5C2DC47A-CDFE-4490-AFBE-A73EFBC777B6}" type="presOf" srcId="{EC082527-3E24-434F-BD4C-CFD228F52667}" destId="{D25099CF-D3F0-44CF-9A5A-E10C05CBA7CF}" srcOrd="0" destOrd="0" presId="urn:microsoft.com/office/officeart/2005/8/layout/list1"/>
    <dgm:cxn modelId="{769F597C-C5B0-4CDB-A8F4-288521DD495D}" srcId="{EC082527-3E24-434F-BD4C-CFD228F52667}" destId="{7A63C954-FEA2-4E4A-81C3-DEBFDFAE952F}" srcOrd="0" destOrd="0" parTransId="{22B302B1-6201-4D5D-8AD7-9D6A6A74172F}" sibTransId="{2F62DC13-A8B4-4663-BE69-CDA508ACD0AD}"/>
    <dgm:cxn modelId="{795B0785-748A-44FA-98C1-20E680B1C253}" type="presOf" srcId="{EFE226B4-D776-4AA5-81B5-FBB8CE2FC0E4}" destId="{83FFA141-B2AA-4922-9422-542B96CCDFC0}" srcOrd="0" destOrd="1" presId="urn:microsoft.com/office/officeart/2005/8/layout/list1"/>
    <dgm:cxn modelId="{754ACF8E-0C94-4D63-8D50-410B6F2E958B}" type="presOf" srcId="{9B110D29-0720-41FA-A3DD-8849D779E2F6}" destId="{B24F7E5C-1CFA-428E-9DFD-B046632A201D}" srcOrd="0" destOrd="0" presId="urn:microsoft.com/office/officeart/2005/8/layout/list1"/>
    <dgm:cxn modelId="{27603B8F-155C-42D8-B0EE-2E742A4D2467}" srcId="{23A8B606-E644-4916-BCFF-7D7E85799D55}" destId="{95F0AFDA-741D-4ECA-8E4B-4489B80E6D24}" srcOrd="1" destOrd="0" parTransId="{00CC3A3D-5D4B-4B61-ACC3-8896F8CCC437}" sibTransId="{4CF7D036-FEAD-4EE7-B825-6838B93469D1}"/>
    <dgm:cxn modelId="{085BBA9E-870C-4A07-B9E8-5BCDBA6D1EC1}" type="presOf" srcId="{D23B8F2A-B6AB-479A-B707-BC5837DD9394}" destId="{ADF77D37-53DF-414E-BA4A-E6F51823FB89}" srcOrd="0" destOrd="2" presId="urn:microsoft.com/office/officeart/2005/8/layout/list1"/>
    <dgm:cxn modelId="{C79C079F-7A6D-44C3-9647-DBEAA717A79B}" srcId="{747C58A7-D644-4DBD-B68E-D508FF7AA74A}" destId="{D23B8F2A-B6AB-479A-B707-BC5837DD9394}" srcOrd="2" destOrd="0" parTransId="{E059DEE6-FF2C-4573-80E5-31E06A845FED}" sibTransId="{63653EC6-C179-4696-A82A-8E504BA3F783}"/>
    <dgm:cxn modelId="{47E8C09F-6961-4A15-B200-C89DF30CC0D4}" type="presOf" srcId="{95F0AFDA-741D-4ECA-8E4B-4489B80E6D24}" destId="{D2A547FC-E246-4D8C-A8FB-082332436A22}" srcOrd="0" destOrd="1" presId="urn:microsoft.com/office/officeart/2005/8/layout/list1"/>
    <dgm:cxn modelId="{53CCE1A6-0CCD-46DF-8AA9-26736F124B21}" type="presOf" srcId="{9C4D93C0-0505-4090-BF69-1C57177C8208}" destId="{97745216-CCEA-40B7-A962-8EB66C292229}" srcOrd="0" destOrd="0" presId="urn:microsoft.com/office/officeart/2005/8/layout/list1"/>
    <dgm:cxn modelId="{8FA2C3AB-421D-4F95-B35F-CED00ECA565D}" srcId="{33F5616E-9240-42B1-A10E-7E5495D2504F}" destId="{747C58A7-D644-4DBD-B68E-D508FF7AA74A}" srcOrd="0" destOrd="0" parTransId="{763319AF-A35F-42A0-AC92-447298D34612}" sibTransId="{64158282-5DDE-437E-B03C-0182A63FD3BA}"/>
    <dgm:cxn modelId="{9A660FB9-3C71-4A5D-B58E-539736FB45F6}" type="presOf" srcId="{14036FBA-2BD5-4B3A-B999-2B91A2C1254C}" destId="{8E11E631-9B6D-4929-B93A-E452915833B7}" srcOrd="0" destOrd="0" presId="urn:microsoft.com/office/officeart/2005/8/layout/list1"/>
    <dgm:cxn modelId="{38E23EC4-1440-4D4E-AC50-C644C5FC1234}" type="presOf" srcId="{42E2E702-82D8-4148-94B2-88F284CF42CC}" destId="{338CA624-A694-4D1F-9968-9DEE2DECBD32}" srcOrd="0" destOrd="0" presId="urn:microsoft.com/office/officeart/2005/8/layout/list1"/>
    <dgm:cxn modelId="{D557A7CB-4F16-481A-BC86-BD237DDB05A3}" srcId="{33F5616E-9240-42B1-A10E-7E5495D2504F}" destId="{9C4D93C0-0505-4090-BF69-1C57177C8208}" srcOrd="1" destOrd="0" parTransId="{F5519246-917F-482F-9CCD-B08DA1268FE6}" sibTransId="{5C12D1DF-2C09-4996-BFBD-61F312E83760}"/>
    <dgm:cxn modelId="{DC176CCC-2A4B-4FA1-B84E-3E84F56CB3D3}" srcId="{33F5616E-9240-42B1-A10E-7E5495D2504F}" destId="{9B110D29-0720-41FA-A3DD-8849D779E2F6}" srcOrd="4" destOrd="0" parTransId="{6EDEC13F-F20A-4E89-8A46-CCAA8AF1EAD9}" sibTransId="{A33D751B-BBDF-4F71-8E11-2F08C7D7E46A}"/>
    <dgm:cxn modelId="{C13831D0-9FF2-4CF0-AF0E-A541806CD4B3}" srcId="{23A8B606-E644-4916-BCFF-7D7E85799D55}" destId="{65F8AE23-1603-457A-8780-5C953BC5AFD1}" srcOrd="2" destOrd="0" parTransId="{56151410-4778-47FF-BE33-81EF459A28CF}" sibTransId="{0810D619-DB05-4641-BFF2-432F348D70DC}"/>
    <dgm:cxn modelId="{6E7E05D8-00AD-468D-8394-56F01F2E0B48}" srcId="{9B110D29-0720-41FA-A3DD-8849D779E2F6}" destId="{378B1E0E-E7AA-446D-8528-D28B31000E17}" srcOrd="1" destOrd="0" parTransId="{014DF5E4-78C9-4657-A059-6DFA46810D70}" sibTransId="{A311F5F2-EC55-4BD2-89CC-A5FF88A7C6B9}"/>
    <dgm:cxn modelId="{DC4541D9-8D65-4DD4-A204-99DB5852AAD0}" type="presOf" srcId="{747C58A7-D644-4DBD-B68E-D508FF7AA74A}" destId="{F461B613-7E58-499C-AB6B-67D5BDF23119}" srcOrd="0" destOrd="0" presId="urn:microsoft.com/office/officeart/2005/8/layout/list1"/>
    <dgm:cxn modelId="{7CB5EADF-E927-49C5-A225-7119E3AFF4C2}" type="presOf" srcId="{23A8B606-E644-4916-BCFF-7D7E85799D55}" destId="{4FCC3F6F-982F-48E5-8EB5-A4868F57FC3A}" srcOrd="1" destOrd="0" presId="urn:microsoft.com/office/officeart/2005/8/layout/list1"/>
    <dgm:cxn modelId="{291D68E6-023E-4B25-981B-3D29A00240D9}" srcId="{33F5616E-9240-42B1-A10E-7E5495D2504F}" destId="{EC082527-3E24-434F-BD4C-CFD228F52667}" srcOrd="3" destOrd="0" parTransId="{D67C0A3D-3CFA-4B23-9884-31E656E47B69}" sibTransId="{08BBCE00-CD39-43F5-84B6-F7818A4F28B5}"/>
    <dgm:cxn modelId="{D29573E9-435E-4331-8913-865B878EB4C9}" srcId="{23A8B606-E644-4916-BCFF-7D7E85799D55}" destId="{4DFE19F6-BC35-40A8-96E6-F28DD5CE76C4}" srcOrd="0" destOrd="0" parTransId="{7E130832-789B-4E8F-B8E8-E4EDC4480A67}" sibTransId="{E47028A4-0087-48AC-8EA8-AE93B9C0D078}"/>
    <dgm:cxn modelId="{9A062FF5-940B-4C01-9990-B499D5508410}" srcId="{EC082527-3E24-434F-BD4C-CFD228F52667}" destId="{483652C5-6F7F-4CB7-809C-BE0DF5FB1E1C}" srcOrd="2" destOrd="0" parTransId="{248312A0-1B14-4DB7-9824-A85D83C8B2B0}" sibTransId="{CD675B08-C700-48F0-8CC2-380498A27351}"/>
    <dgm:cxn modelId="{4DD590FA-D57D-4D81-B0EF-0F843FF4B922}" type="presOf" srcId="{378B1E0E-E7AA-446D-8528-D28B31000E17}" destId="{338CA624-A694-4D1F-9968-9DEE2DECBD32}" srcOrd="0" destOrd="1" presId="urn:microsoft.com/office/officeart/2005/8/layout/list1"/>
    <dgm:cxn modelId="{C73722CE-0ADF-4F81-AAD1-CDB4469453C1}" type="presParOf" srcId="{583770D2-DE2A-4A8E-85EF-96B3D2CE52D0}" destId="{1652CB62-5B76-4862-8286-350458B6B312}" srcOrd="0" destOrd="0" presId="urn:microsoft.com/office/officeart/2005/8/layout/list1"/>
    <dgm:cxn modelId="{7FA11506-CBF7-4382-8DA1-5FD7245EF813}" type="presParOf" srcId="{1652CB62-5B76-4862-8286-350458B6B312}" destId="{F461B613-7E58-499C-AB6B-67D5BDF23119}" srcOrd="0" destOrd="0" presId="urn:microsoft.com/office/officeart/2005/8/layout/list1"/>
    <dgm:cxn modelId="{C518DB4F-7436-4A1A-9B44-4CA7E8C7200D}" type="presParOf" srcId="{1652CB62-5B76-4862-8286-350458B6B312}" destId="{019DAC53-7C78-4917-A2A2-5954BAA050B0}" srcOrd="1" destOrd="0" presId="urn:microsoft.com/office/officeart/2005/8/layout/list1"/>
    <dgm:cxn modelId="{A02B4FFA-00F5-470A-9AC6-2B55221A1C53}" type="presParOf" srcId="{583770D2-DE2A-4A8E-85EF-96B3D2CE52D0}" destId="{3744B086-EDE6-4271-925E-51EDC5546229}" srcOrd="1" destOrd="0" presId="urn:microsoft.com/office/officeart/2005/8/layout/list1"/>
    <dgm:cxn modelId="{5508DA45-4589-4957-B94D-4A0EB7583922}" type="presParOf" srcId="{583770D2-DE2A-4A8E-85EF-96B3D2CE52D0}" destId="{ADF77D37-53DF-414E-BA4A-E6F51823FB89}" srcOrd="2" destOrd="0" presId="urn:microsoft.com/office/officeart/2005/8/layout/list1"/>
    <dgm:cxn modelId="{458F9009-5084-4047-AFA2-3329ED46BEB1}" type="presParOf" srcId="{583770D2-DE2A-4A8E-85EF-96B3D2CE52D0}" destId="{AC9C4C7D-0289-4248-BE1F-287598DCE2CD}" srcOrd="3" destOrd="0" presId="urn:microsoft.com/office/officeart/2005/8/layout/list1"/>
    <dgm:cxn modelId="{55EDB956-719B-4157-A29E-A2B5D48E84C0}" type="presParOf" srcId="{583770D2-DE2A-4A8E-85EF-96B3D2CE52D0}" destId="{6B43E0D3-3F44-4E1C-955C-44C315196F92}" srcOrd="4" destOrd="0" presId="urn:microsoft.com/office/officeart/2005/8/layout/list1"/>
    <dgm:cxn modelId="{69B3A0D5-2464-4AC3-9D58-BB62CE8AAB4C}" type="presParOf" srcId="{6B43E0D3-3F44-4E1C-955C-44C315196F92}" destId="{97745216-CCEA-40B7-A962-8EB66C292229}" srcOrd="0" destOrd="0" presId="urn:microsoft.com/office/officeart/2005/8/layout/list1"/>
    <dgm:cxn modelId="{F0967FB4-8051-4AED-8236-13479EA9B887}" type="presParOf" srcId="{6B43E0D3-3F44-4E1C-955C-44C315196F92}" destId="{E119260D-91AE-4597-B83C-EF2C55A49F1A}" srcOrd="1" destOrd="0" presId="urn:microsoft.com/office/officeart/2005/8/layout/list1"/>
    <dgm:cxn modelId="{8A1842A7-EA08-4B9B-9675-0748478A3412}" type="presParOf" srcId="{583770D2-DE2A-4A8E-85EF-96B3D2CE52D0}" destId="{377D63C8-CD60-4D04-AFA5-F20B7A0D398B}" srcOrd="5" destOrd="0" presId="urn:microsoft.com/office/officeart/2005/8/layout/list1"/>
    <dgm:cxn modelId="{2592164C-938D-4FEB-BAD4-8B31DBC21AFB}" type="presParOf" srcId="{583770D2-DE2A-4A8E-85EF-96B3D2CE52D0}" destId="{8E11E631-9B6D-4929-B93A-E452915833B7}" srcOrd="6" destOrd="0" presId="urn:microsoft.com/office/officeart/2005/8/layout/list1"/>
    <dgm:cxn modelId="{F6AC82A6-8469-4568-AC3D-DE42AA2C9DD4}" type="presParOf" srcId="{583770D2-DE2A-4A8E-85EF-96B3D2CE52D0}" destId="{5793C8E8-648D-447A-A51B-6B3EBD46E613}" srcOrd="7" destOrd="0" presId="urn:microsoft.com/office/officeart/2005/8/layout/list1"/>
    <dgm:cxn modelId="{FC075B6D-902F-443B-8DA8-AB3A6C6A23FC}" type="presParOf" srcId="{583770D2-DE2A-4A8E-85EF-96B3D2CE52D0}" destId="{00C247F3-4995-4B77-8704-20FAE06A5E1B}" srcOrd="8" destOrd="0" presId="urn:microsoft.com/office/officeart/2005/8/layout/list1"/>
    <dgm:cxn modelId="{D2C5DEF3-1E5E-49FF-85B7-37151A80F1ED}" type="presParOf" srcId="{00C247F3-4995-4B77-8704-20FAE06A5E1B}" destId="{CEBFBD5B-CF35-48D2-A61D-1F6C5CD97179}" srcOrd="0" destOrd="0" presId="urn:microsoft.com/office/officeart/2005/8/layout/list1"/>
    <dgm:cxn modelId="{96E3D74E-E74A-4088-A2EF-2FF8560DCEE4}" type="presParOf" srcId="{00C247F3-4995-4B77-8704-20FAE06A5E1B}" destId="{4FCC3F6F-982F-48E5-8EB5-A4868F57FC3A}" srcOrd="1" destOrd="0" presId="urn:microsoft.com/office/officeart/2005/8/layout/list1"/>
    <dgm:cxn modelId="{C057EBDC-D6E6-4194-A6CE-CF6D5AE5DC3A}" type="presParOf" srcId="{583770D2-DE2A-4A8E-85EF-96B3D2CE52D0}" destId="{31070956-0840-41AB-8E62-3B1E4EFD7D0B}" srcOrd="9" destOrd="0" presId="urn:microsoft.com/office/officeart/2005/8/layout/list1"/>
    <dgm:cxn modelId="{DA381344-D6B6-4BB4-A6AA-5D1557230979}" type="presParOf" srcId="{583770D2-DE2A-4A8E-85EF-96B3D2CE52D0}" destId="{D2A547FC-E246-4D8C-A8FB-082332436A22}" srcOrd="10" destOrd="0" presId="urn:microsoft.com/office/officeart/2005/8/layout/list1"/>
    <dgm:cxn modelId="{BC0A2552-0F8F-4CB1-A850-EF9FF1D17D04}" type="presParOf" srcId="{583770D2-DE2A-4A8E-85EF-96B3D2CE52D0}" destId="{AE782574-204E-408E-A3B2-05F12EA95807}" srcOrd="11" destOrd="0" presId="urn:microsoft.com/office/officeart/2005/8/layout/list1"/>
    <dgm:cxn modelId="{CCB68C32-956D-4131-9A34-765E3060FA35}" type="presParOf" srcId="{583770D2-DE2A-4A8E-85EF-96B3D2CE52D0}" destId="{E62C2F84-C1D7-4CE6-B7E9-32782B590894}" srcOrd="12" destOrd="0" presId="urn:microsoft.com/office/officeart/2005/8/layout/list1"/>
    <dgm:cxn modelId="{4040B8D1-BC25-43E1-9850-93596EDE335C}" type="presParOf" srcId="{E62C2F84-C1D7-4CE6-B7E9-32782B590894}" destId="{D25099CF-D3F0-44CF-9A5A-E10C05CBA7CF}" srcOrd="0" destOrd="0" presId="urn:microsoft.com/office/officeart/2005/8/layout/list1"/>
    <dgm:cxn modelId="{258C2CEE-E51F-47F8-8F62-D3FF1358ED3B}" type="presParOf" srcId="{E62C2F84-C1D7-4CE6-B7E9-32782B590894}" destId="{716E7518-E48F-49C9-BD15-EA4E0C9FF89D}" srcOrd="1" destOrd="0" presId="urn:microsoft.com/office/officeart/2005/8/layout/list1"/>
    <dgm:cxn modelId="{03777653-E5D8-4486-AB2B-B14B9F2EAA22}" type="presParOf" srcId="{583770D2-DE2A-4A8E-85EF-96B3D2CE52D0}" destId="{77A4EC88-A399-4CA1-A611-4B41EE52D15E}" srcOrd="13" destOrd="0" presId="urn:microsoft.com/office/officeart/2005/8/layout/list1"/>
    <dgm:cxn modelId="{A66EFCA6-D15B-4875-B38F-496CE92CEE8C}" type="presParOf" srcId="{583770D2-DE2A-4A8E-85EF-96B3D2CE52D0}" destId="{83FFA141-B2AA-4922-9422-542B96CCDFC0}" srcOrd="14" destOrd="0" presId="urn:microsoft.com/office/officeart/2005/8/layout/list1"/>
    <dgm:cxn modelId="{ABC731C2-C3C0-4108-B89F-A025E80FBA6D}" type="presParOf" srcId="{583770D2-DE2A-4A8E-85EF-96B3D2CE52D0}" destId="{D3049125-C335-4404-BD53-BACF41D2AC63}" srcOrd="15" destOrd="0" presId="urn:microsoft.com/office/officeart/2005/8/layout/list1"/>
    <dgm:cxn modelId="{CE4DDD1A-81B2-4F83-9C59-AF6ED2E47015}" type="presParOf" srcId="{583770D2-DE2A-4A8E-85EF-96B3D2CE52D0}" destId="{3EE4DF43-6BFB-4F3B-9661-0E31B744BBA1}" srcOrd="16" destOrd="0" presId="urn:microsoft.com/office/officeart/2005/8/layout/list1"/>
    <dgm:cxn modelId="{753A6A07-5ED9-4420-BF35-38877ED99C90}" type="presParOf" srcId="{3EE4DF43-6BFB-4F3B-9661-0E31B744BBA1}" destId="{B24F7E5C-1CFA-428E-9DFD-B046632A201D}" srcOrd="0" destOrd="0" presId="urn:microsoft.com/office/officeart/2005/8/layout/list1"/>
    <dgm:cxn modelId="{58FC50BC-7703-4F4B-B574-03F92B647DEE}" type="presParOf" srcId="{3EE4DF43-6BFB-4F3B-9661-0E31B744BBA1}" destId="{CCF87269-DFA6-478C-8D8D-FEB8990C6A12}" srcOrd="1" destOrd="0" presId="urn:microsoft.com/office/officeart/2005/8/layout/list1"/>
    <dgm:cxn modelId="{D00F7F86-E36E-4595-970A-BDA5BB0B7C7B}" type="presParOf" srcId="{583770D2-DE2A-4A8E-85EF-96B3D2CE52D0}" destId="{7DC904E0-7630-4E16-8EE5-CE6CA475518C}" srcOrd="17" destOrd="0" presId="urn:microsoft.com/office/officeart/2005/8/layout/list1"/>
    <dgm:cxn modelId="{559B1007-1977-43B6-BA67-CE4FB8093B09}" type="presParOf" srcId="{583770D2-DE2A-4A8E-85EF-96B3D2CE52D0}" destId="{338CA624-A694-4D1F-9968-9DEE2DECBD32}"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D3E195-D20E-4D18-993F-CC8697572416}">
      <dsp:nvSpPr>
        <dsp:cNvPr id="0" name=""/>
        <dsp:cNvSpPr/>
      </dsp:nvSpPr>
      <dsp:spPr>
        <a:xfrm rot="16200000">
          <a:off x="876299" y="-876299"/>
          <a:ext cx="2324100" cy="4076700"/>
        </a:xfrm>
        <a:prstGeom prst="round1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l" defTabSz="1066800">
            <a:lnSpc>
              <a:spcPct val="90000"/>
            </a:lnSpc>
            <a:spcBef>
              <a:spcPct val="0"/>
            </a:spcBef>
            <a:spcAft>
              <a:spcPct val="35000"/>
            </a:spcAft>
            <a:buNone/>
          </a:pPr>
          <a:r>
            <a:rPr lang="en-US" sz="2400" kern="1200" dirty="0"/>
            <a:t>Resources</a:t>
          </a:r>
        </a:p>
        <a:p>
          <a:pPr marL="171450" lvl="1" indent="-171450" algn="l" defTabSz="844550">
            <a:lnSpc>
              <a:spcPct val="90000"/>
            </a:lnSpc>
            <a:spcBef>
              <a:spcPct val="0"/>
            </a:spcBef>
            <a:spcAft>
              <a:spcPct val="15000"/>
            </a:spcAft>
            <a:buChar char="•"/>
          </a:pPr>
          <a:r>
            <a:rPr lang="en-US" sz="1900" kern="1200" dirty="0"/>
            <a:t>Digitalization</a:t>
          </a:r>
        </a:p>
        <a:p>
          <a:pPr marL="171450" lvl="1" indent="-171450" algn="l" defTabSz="844550">
            <a:lnSpc>
              <a:spcPct val="90000"/>
            </a:lnSpc>
            <a:spcBef>
              <a:spcPct val="0"/>
            </a:spcBef>
            <a:spcAft>
              <a:spcPct val="15000"/>
            </a:spcAft>
            <a:buChar char="•"/>
          </a:pPr>
          <a:r>
            <a:rPr lang="en-US" sz="1900" kern="1200" dirty="0"/>
            <a:t>Workforce 4.0</a:t>
          </a:r>
        </a:p>
        <a:p>
          <a:pPr marL="171450" lvl="1" indent="-171450" algn="l" defTabSz="844550">
            <a:lnSpc>
              <a:spcPct val="90000"/>
            </a:lnSpc>
            <a:spcBef>
              <a:spcPct val="0"/>
            </a:spcBef>
            <a:spcAft>
              <a:spcPct val="15000"/>
            </a:spcAft>
            <a:buChar char="•"/>
          </a:pPr>
          <a:r>
            <a:rPr lang="en-US" sz="1900" kern="1200" dirty="0"/>
            <a:t>Available and Qualified</a:t>
          </a:r>
        </a:p>
      </dsp:txBody>
      <dsp:txXfrm rot="5400000">
        <a:off x="0" y="0"/>
        <a:ext cx="4076700" cy="1743075"/>
      </dsp:txXfrm>
    </dsp:sp>
    <dsp:sp modelId="{B5B237DC-DBB1-4718-99D1-FA4A429C16F9}">
      <dsp:nvSpPr>
        <dsp:cNvPr id="0" name=""/>
        <dsp:cNvSpPr/>
      </dsp:nvSpPr>
      <dsp:spPr>
        <a:xfrm>
          <a:off x="4076700" y="0"/>
          <a:ext cx="4076700" cy="2324100"/>
        </a:xfrm>
        <a:prstGeom prst="round1Rec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l" defTabSz="1066800">
            <a:lnSpc>
              <a:spcPct val="90000"/>
            </a:lnSpc>
            <a:spcBef>
              <a:spcPct val="0"/>
            </a:spcBef>
            <a:spcAft>
              <a:spcPct val="35000"/>
            </a:spcAft>
            <a:buNone/>
          </a:pPr>
          <a:r>
            <a:rPr lang="en-US" sz="2400" kern="1200" dirty="0"/>
            <a:t>Information Systems</a:t>
          </a:r>
        </a:p>
        <a:p>
          <a:pPr marL="171450" lvl="1" indent="-171450" algn="l" defTabSz="844550">
            <a:lnSpc>
              <a:spcPct val="90000"/>
            </a:lnSpc>
            <a:spcBef>
              <a:spcPct val="0"/>
            </a:spcBef>
            <a:spcAft>
              <a:spcPct val="15000"/>
            </a:spcAft>
            <a:buChar char="•"/>
          </a:pPr>
          <a:r>
            <a:rPr lang="en-US" sz="1900" kern="1200" dirty="0"/>
            <a:t>Holistic Value Network</a:t>
          </a:r>
        </a:p>
        <a:p>
          <a:pPr marL="171450" lvl="1" indent="-171450" algn="l" defTabSz="844550">
            <a:lnSpc>
              <a:spcPct val="90000"/>
            </a:lnSpc>
            <a:spcBef>
              <a:spcPct val="0"/>
            </a:spcBef>
            <a:spcAft>
              <a:spcPct val="15000"/>
            </a:spcAft>
            <a:buChar char="•"/>
          </a:pPr>
          <a:r>
            <a:rPr lang="en-US" sz="1900" kern="1200" dirty="0"/>
            <a:t>Integration and Traceability</a:t>
          </a:r>
        </a:p>
      </dsp:txBody>
      <dsp:txXfrm>
        <a:off x="4076700" y="0"/>
        <a:ext cx="4076700" cy="1743075"/>
      </dsp:txXfrm>
    </dsp:sp>
    <dsp:sp modelId="{2787E1B5-BD5C-4CD6-9BDB-F5A3C777C7A4}">
      <dsp:nvSpPr>
        <dsp:cNvPr id="0" name=""/>
        <dsp:cNvSpPr/>
      </dsp:nvSpPr>
      <dsp:spPr>
        <a:xfrm rot="10800000">
          <a:off x="0" y="2324100"/>
          <a:ext cx="4076700" cy="2324100"/>
        </a:xfrm>
        <a:prstGeom prst="round1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l" defTabSz="1066800">
            <a:lnSpc>
              <a:spcPct val="90000"/>
            </a:lnSpc>
            <a:spcBef>
              <a:spcPct val="0"/>
            </a:spcBef>
            <a:spcAft>
              <a:spcPct val="35000"/>
            </a:spcAft>
            <a:buNone/>
          </a:pPr>
          <a:r>
            <a:rPr lang="en-US" sz="2400" kern="1200" dirty="0"/>
            <a:t>Organization and Processes</a:t>
          </a:r>
        </a:p>
        <a:p>
          <a:pPr marL="171450" lvl="1" indent="-171450" algn="l" defTabSz="844550">
            <a:lnSpc>
              <a:spcPct val="90000"/>
            </a:lnSpc>
            <a:spcBef>
              <a:spcPct val="0"/>
            </a:spcBef>
            <a:spcAft>
              <a:spcPct val="15000"/>
            </a:spcAft>
            <a:buChar char="•"/>
          </a:pPr>
          <a:r>
            <a:rPr lang="en-US" sz="1900" kern="1200" dirty="0"/>
            <a:t>Holistic Control Strategy</a:t>
          </a:r>
        </a:p>
        <a:p>
          <a:pPr marL="171450" lvl="1" indent="-171450" algn="l" defTabSz="844550">
            <a:lnSpc>
              <a:spcPct val="90000"/>
            </a:lnSpc>
            <a:spcBef>
              <a:spcPct val="0"/>
            </a:spcBef>
            <a:spcAft>
              <a:spcPct val="15000"/>
            </a:spcAft>
            <a:buChar char="•"/>
          </a:pPr>
          <a:r>
            <a:rPr lang="en-US" sz="1900" kern="1200" dirty="0"/>
            <a:t>Lifecycle Management</a:t>
          </a:r>
        </a:p>
      </dsp:txBody>
      <dsp:txXfrm rot="10800000">
        <a:off x="0" y="2905124"/>
        <a:ext cx="4076700" cy="1743075"/>
      </dsp:txXfrm>
    </dsp:sp>
    <dsp:sp modelId="{BB63AE9A-4624-4B7C-9D0D-0368392BF24A}">
      <dsp:nvSpPr>
        <dsp:cNvPr id="0" name=""/>
        <dsp:cNvSpPr/>
      </dsp:nvSpPr>
      <dsp:spPr>
        <a:xfrm rot="5400000">
          <a:off x="4952999" y="1447800"/>
          <a:ext cx="2324100" cy="4076700"/>
        </a:xfrm>
        <a:prstGeom prst="round1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l" defTabSz="1066800">
            <a:lnSpc>
              <a:spcPct val="90000"/>
            </a:lnSpc>
            <a:spcBef>
              <a:spcPct val="0"/>
            </a:spcBef>
            <a:spcAft>
              <a:spcPct val="35000"/>
            </a:spcAft>
            <a:buNone/>
          </a:pPr>
          <a:r>
            <a:rPr lang="en-US" sz="2400" kern="1200" dirty="0"/>
            <a:t>Culture</a:t>
          </a:r>
        </a:p>
        <a:p>
          <a:pPr marL="171450" lvl="1" indent="-171450" algn="l" defTabSz="844550">
            <a:lnSpc>
              <a:spcPct val="90000"/>
            </a:lnSpc>
            <a:spcBef>
              <a:spcPct val="0"/>
            </a:spcBef>
            <a:spcAft>
              <a:spcPct val="15000"/>
            </a:spcAft>
            <a:buChar char="•"/>
          </a:pPr>
          <a:r>
            <a:rPr lang="en-US" sz="1900" kern="1200" dirty="0"/>
            <a:t>Communication</a:t>
          </a:r>
        </a:p>
        <a:p>
          <a:pPr marL="171450" lvl="1" indent="-171450" algn="l" defTabSz="844550">
            <a:lnSpc>
              <a:spcPct val="90000"/>
            </a:lnSpc>
            <a:spcBef>
              <a:spcPct val="0"/>
            </a:spcBef>
            <a:spcAft>
              <a:spcPct val="15000"/>
            </a:spcAft>
            <a:buChar char="•"/>
          </a:pPr>
          <a:r>
            <a:rPr lang="en-US" sz="1900" kern="1200" dirty="0"/>
            <a:t>Decision Making</a:t>
          </a:r>
        </a:p>
        <a:p>
          <a:pPr marL="171450" lvl="1" indent="-171450" algn="l" defTabSz="844550">
            <a:lnSpc>
              <a:spcPct val="90000"/>
            </a:lnSpc>
            <a:spcBef>
              <a:spcPct val="0"/>
            </a:spcBef>
            <a:spcAft>
              <a:spcPct val="15000"/>
            </a:spcAft>
            <a:buChar char="•"/>
          </a:pPr>
          <a:r>
            <a:rPr lang="en-US" sz="1900" kern="1200" dirty="0"/>
            <a:t>Lifecycle Management</a:t>
          </a:r>
        </a:p>
      </dsp:txBody>
      <dsp:txXfrm rot="-5400000">
        <a:off x="4076700" y="2905124"/>
        <a:ext cx="4076700" cy="1743075"/>
      </dsp:txXfrm>
    </dsp:sp>
    <dsp:sp modelId="{0A1FF91D-3855-4521-84A0-85691768AC23}">
      <dsp:nvSpPr>
        <dsp:cNvPr id="0" name=""/>
        <dsp:cNvSpPr/>
      </dsp:nvSpPr>
      <dsp:spPr>
        <a:xfrm>
          <a:off x="2853689" y="1743075"/>
          <a:ext cx="2446020" cy="1162050"/>
        </a:xfrm>
        <a:prstGeom prst="roundRect">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Quality 4.0</a:t>
          </a:r>
        </a:p>
      </dsp:txBody>
      <dsp:txXfrm>
        <a:off x="2910416" y="1799802"/>
        <a:ext cx="2332566" cy="10485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6E3874-2D3C-43EF-9968-5045AC9A364C}">
      <dsp:nvSpPr>
        <dsp:cNvPr id="0" name=""/>
        <dsp:cNvSpPr/>
      </dsp:nvSpPr>
      <dsp:spPr>
        <a:xfrm>
          <a:off x="1143001" y="0"/>
          <a:ext cx="6248396" cy="51054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External Environment</a:t>
          </a:r>
        </a:p>
      </dsp:txBody>
      <dsp:txXfrm>
        <a:off x="3393674" y="255270"/>
        <a:ext cx="1747051" cy="765810"/>
      </dsp:txXfrm>
    </dsp:sp>
    <dsp:sp modelId="{5EAB11D0-55F8-4B9D-84DC-8675CF789A01}">
      <dsp:nvSpPr>
        <dsp:cNvPr id="0" name=""/>
        <dsp:cNvSpPr/>
      </dsp:nvSpPr>
      <dsp:spPr>
        <a:xfrm>
          <a:off x="2225040" y="1021079"/>
          <a:ext cx="4084320" cy="40843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Internal environment</a:t>
          </a:r>
        </a:p>
      </dsp:txBody>
      <dsp:txXfrm>
        <a:off x="3553465" y="1266139"/>
        <a:ext cx="1427469" cy="735177"/>
      </dsp:txXfrm>
    </dsp:sp>
    <dsp:sp modelId="{5A3DE7BA-E1B1-4C21-816A-9D27BE2D6E79}">
      <dsp:nvSpPr>
        <dsp:cNvPr id="0" name=""/>
        <dsp:cNvSpPr/>
      </dsp:nvSpPr>
      <dsp:spPr>
        <a:xfrm>
          <a:off x="2735580" y="2042159"/>
          <a:ext cx="3063240" cy="306324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Data Lifecycle</a:t>
          </a:r>
        </a:p>
      </dsp:txBody>
      <dsp:txXfrm>
        <a:off x="3553465" y="2271902"/>
        <a:ext cx="1427469" cy="689229"/>
      </dsp:txXfrm>
    </dsp:sp>
    <dsp:sp modelId="{F8450D24-D368-43DB-B184-7BAA8A8D9EBD}">
      <dsp:nvSpPr>
        <dsp:cNvPr id="0" name=""/>
        <dsp:cNvSpPr/>
      </dsp:nvSpPr>
      <dsp:spPr>
        <a:xfrm>
          <a:off x="3246120" y="3063240"/>
          <a:ext cx="2042160" cy="204216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Good Documentation Practices</a:t>
          </a:r>
        </a:p>
      </dsp:txBody>
      <dsp:txXfrm>
        <a:off x="3545187" y="3573780"/>
        <a:ext cx="1444025" cy="10210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0243AC-0E59-476A-B034-0C5516A6538E}">
      <dsp:nvSpPr>
        <dsp:cNvPr id="0" name=""/>
        <dsp:cNvSpPr/>
      </dsp:nvSpPr>
      <dsp:spPr>
        <a:xfrm>
          <a:off x="0" y="0"/>
          <a:ext cx="5446172" cy="743411"/>
        </a:xfrm>
        <a:prstGeom prst="rect">
          <a:avLst/>
        </a:prstGeom>
        <a:solidFill>
          <a:schemeClr val="accent4">
            <a:lumMod val="5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i="0" kern="1200" dirty="0">
              <a:effectLst>
                <a:outerShdw blurRad="38100" dist="38100" dir="2700000" algn="tl">
                  <a:srgbClr val="000000">
                    <a:alpha val="43137"/>
                  </a:srgbClr>
                </a:outerShdw>
              </a:effectLst>
            </a:rPr>
            <a:t>Data Integrity Controls</a:t>
          </a:r>
        </a:p>
      </dsp:txBody>
      <dsp:txXfrm>
        <a:off x="0" y="0"/>
        <a:ext cx="5446172" cy="743411"/>
      </dsp:txXfrm>
    </dsp:sp>
    <dsp:sp modelId="{7585A172-6726-41FA-963F-CF18191B4F39}">
      <dsp:nvSpPr>
        <dsp:cNvPr id="0" name=""/>
        <dsp:cNvSpPr/>
      </dsp:nvSpPr>
      <dsp:spPr>
        <a:xfrm>
          <a:off x="1405" y="746610"/>
          <a:ext cx="1857210" cy="5215452"/>
        </a:xfrm>
        <a:prstGeom prst="rect">
          <a:avLst/>
        </a:prstGeom>
        <a:solidFill>
          <a:schemeClr val="bg2"/>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US" sz="2000" b="1" u="sng" kern="1200" dirty="0"/>
            <a:t>Organizational</a:t>
          </a:r>
          <a:endParaRPr lang="en-US" sz="2100" b="1" u="sng" kern="1200" dirty="0"/>
        </a:p>
        <a:p>
          <a:pPr marL="171450" lvl="1" indent="-171450" algn="l" defTabSz="711200">
            <a:lnSpc>
              <a:spcPct val="90000"/>
            </a:lnSpc>
            <a:spcBef>
              <a:spcPct val="0"/>
            </a:spcBef>
            <a:spcAft>
              <a:spcPct val="15000"/>
            </a:spcAft>
            <a:buChar char="•"/>
          </a:pPr>
          <a:r>
            <a:rPr lang="en-US" sz="1600" kern="1200" dirty="0"/>
            <a:t>Quality </a:t>
          </a:r>
          <a:r>
            <a:rPr lang="en-US" sz="1600" kern="1200" dirty="0" err="1"/>
            <a:t>Mgmt</a:t>
          </a:r>
          <a:r>
            <a:rPr lang="en-US" sz="1600" kern="1200" dirty="0"/>
            <a:t> System</a:t>
          </a:r>
        </a:p>
        <a:p>
          <a:pPr marL="171450" lvl="1" indent="-171450" algn="l" defTabSz="711200">
            <a:lnSpc>
              <a:spcPct val="90000"/>
            </a:lnSpc>
            <a:spcBef>
              <a:spcPct val="0"/>
            </a:spcBef>
            <a:spcAft>
              <a:spcPct val="15000"/>
            </a:spcAft>
            <a:buChar char="•"/>
          </a:pPr>
          <a:r>
            <a:rPr lang="en-US" sz="1600" kern="1200" dirty="0"/>
            <a:t>Policies, Procedures and Directives</a:t>
          </a:r>
        </a:p>
        <a:p>
          <a:pPr marL="171450" lvl="1" indent="-171450" algn="l" defTabSz="711200">
            <a:lnSpc>
              <a:spcPct val="90000"/>
            </a:lnSpc>
            <a:spcBef>
              <a:spcPct val="0"/>
            </a:spcBef>
            <a:spcAft>
              <a:spcPct val="15000"/>
            </a:spcAft>
            <a:buChar char="•"/>
          </a:pPr>
          <a:r>
            <a:rPr lang="en-US" sz="1600" kern="1200" dirty="0"/>
            <a:t>Good Documentation Practices</a:t>
          </a:r>
        </a:p>
        <a:p>
          <a:pPr marL="171450" lvl="1" indent="-171450" algn="l" defTabSz="711200">
            <a:lnSpc>
              <a:spcPct val="90000"/>
            </a:lnSpc>
            <a:spcBef>
              <a:spcPct val="0"/>
            </a:spcBef>
            <a:spcAft>
              <a:spcPct val="15000"/>
            </a:spcAft>
            <a:buChar char="•"/>
          </a:pPr>
          <a:r>
            <a:rPr lang="en-US" sz="1600" kern="1200" dirty="0"/>
            <a:t>Training &amp; awareness</a:t>
          </a:r>
        </a:p>
        <a:p>
          <a:pPr marL="171450" lvl="1" indent="-171450" algn="l" defTabSz="711200">
            <a:lnSpc>
              <a:spcPct val="90000"/>
            </a:lnSpc>
            <a:spcBef>
              <a:spcPct val="0"/>
            </a:spcBef>
            <a:spcAft>
              <a:spcPct val="15000"/>
            </a:spcAft>
            <a:buChar char="•"/>
          </a:pPr>
          <a:r>
            <a:rPr lang="en-US" sz="1600" kern="1200" dirty="0"/>
            <a:t>Validation</a:t>
          </a:r>
        </a:p>
        <a:p>
          <a:pPr marL="171450" lvl="1" indent="-171450" algn="l" defTabSz="711200">
            <a:lnSpc>
              <a:spcPct val="90000"/>
            </a:lnSpc>
            <a:spcBef>
              <a:spcPct val="0"/>
            </a:spcBef>
            <a:spcAft>
              <a:spcPct val="15000"/>
            </a:spcAft>
            <a:buChar char="•"/>
          </a:pPr>
          <a:r>
            <a:rPr lang="en-US" sz="1600" kern="1200" dirty="0"/>
            <a:t>Change Management</a:t>
          </a:r>
        </a:p>
        <a:p>
          <a:pPr marL="171450" lvl="1" indent="-171450" algn="l" defTabSz="711200">
            <a:lnSpc>
              <a:spcPct val="90000"/>
            </a:lnSpc>
            <a:spcBef>
              <a:spcPct val="0"/>
            </a:spcBef>
            <a:spcAft>
              <a:spcPct val="15000"/>
            </a:spcAft>
            <a:buChar char="•"/>
          </a:pPr>
          <a:r>
            <a:rPr lang="en-US" sz="1600" kern="1200" dirty="0"/>
            <a:t>QRM</a:t>
          </a:r>
        </a:p>
        <a:p>
          <a:pPr marL="171450" lvl="1" indent="-171450" algn="l" defTabSz="711200">
            <a:lnSpc>
              <a:spcPct val="90000"/>
            </a:lnSpc>
            <a:spcBef>
              <a:spcPct val="0"/>
            </a:spcBef>
            <a:spcAft>
              <a:spcPct val="15000"/>
            </a:spcAft>
            <a:buChar char="•"/>
          </a:pPr>
          <a:r>
            <a:rPr lang="en-US" sz="1600" kern="1200" dirty="0"/>
            <a:t>Exceptions &amp; investigations</a:t>
          </a:r>
        </a:p>
        <a:p>
          <a:pPr marL="171450" lvl="1" indent="-171450" algn="l" defTabSz="711200">
            <a:lnSpc>
              <a:spcPct val="90000"/>
            </a:lnSpc>
            <a:spcBef>
              <a:spcPct val="0"/>
            </a:spcBef>
            <a:spcAft>
              <a:spcPct val="15000"/>
            </a:spcAft>
            <a:buChar char="•"/>
          </a:pPr>
          <a:r>
            <a:rPr lang="en-US" sz="1600" kern="1200" dirty="0"/>
            <a:t>Audits</a:t>
          </a:r>
        </a:p>
        <a:p>
          <a:pPr marL="171450" lvl="1" indent="-171450" algn="l" defTabSz="711200">
            <a:lnSpc>
              <a:spcPct val="90000"/>
            </a:lnSpc>
            <a:spcBef>
              <a:spcPct val="0"/>
            </a:spcBef>
            <a:spcAft>
              <a:spcPct val="15000"/>
            </a:spcAft>
            <a:buChar char="•"/>
          </a:pPr>
          <a:r>
            <a:rPr lang="en-US" sz="1600" kern="1200" dirty="0"/>
            <a:t>Contract &amp; vendor </a:t>
          </a:r>
          <a:r>
            <a:rPr lang="en-US" sz="1800" kern="1200" dirty="0"/>
            <a:t>management</a:t>
          </a:r>
          <a:endParaRPr lang="en-US" sz="1600" kern="1200" dirty="0"/>
        </a:p>
      </dsp:txBody>
      <dsp:txXfrm>
        <a:off x="1405" y="746610"/>
        <a:ext cx="1857210" cy="5215452"/>
      </dsp:txXfrm>
    </dsp:sp>
    <dsp:sp modelId="{B593388C-7F14-4A4B-8B44-1FFED89B06C6}">
      <dsp:nvSpPr>
        <dsp:cNvPr id="0" name=""/>
        <dsp:cNvSpPr/>
      </dsp:nvSpPr>
      <dsp:spPr>
        <a:xfrm>
          <a:off x="1851426" y="739428"/>
          <a:ext cx="1933470" cy="5118694"/>
        </a:xfrm>
        <a:prstGeom prst="rect">
          <a:avLst/>
        </a:prstGeom>
        <a:solidFill>
          <a:schemeClr val="bg1"/>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US" sz="2000" b="1" u="sng" kern="1200" dirty="0"/>
            <a:t>Technical</a:t>
          </a:r>
          <a:endParaRPr lang="en-US" sz="2300" b="1" u="sng" kern="1200" dirty="0"/>
        </a:p>
        <a:p>
          <a:pPr marL="171450" lvl="1" indent="-171450" algn="l" defTabSz="800100">
            <a:lnSpc>
              <a:spcPct val="90000"/>
            </a:lnSpc>
            <a:spcBef>
              <a:spcPct val="0"/>
            </a:spcBef>
            <a:spcAft>
              <a:spcPct val="15000"/>
            </a:spcAft>
            <a:buChar char="•"/>
          </a:pPr>
          <a:r>
            <a:rPr lang="en-US" sz="1800" kern="1200" dirty="0"/>
            <a:t>Infrastructure &amp; architecture</a:t>
          </a:r>
        </a:p>
        <a:p>
          <a:pPr marL="171450" lvl="1" indent="-171450" algn="l" defTabSz="800100">
            <a:lnSpc>
              <a:spcPct val="90000"/>
            </a:lnSpc>
            <a:spcBef>
              <a:spcPct val="0"/>
            </a:spcBef>
            <a:spcAft>
              <a:spcPct val="15000"/>
            </a:spcAft>
            <a:buChar char="•"/>
          </a:pPr>
          <a:r>
            <a:rPr lang="en-US" sz="1800" kern="1200" dirty="0"/>
            <a:t>Security</a:t>
          </a:r>
        </a:p>
        <a:p>
          <a:pPr marL="171450" lvl="1" indent="-171450" algn="l" defTabSz="800100">
            <a:lnSpc>
              <a:spcPct val="90000"/>
            </a:lnSpc>
            <a:spcBef>
              <a:spcPct val="0"/>
            </a:spcBef>
            <a:spcAft>
              <a:spcPct val="15000"/>
            </a:spcAft>
            <a:buChar char="•"/>
          </a:pPr>
          <a:r>
            <a:rPr lang="en-US" sz="1800" kern="1200" dirty="0"/>
            <a:t>Access controls</a:t>
          </a:r>
        </a:p>
        <a:p>
          <a:pPr marL="171450" lvl="1" indent="-171450" algn="l" defTabSz="800100">
            <a:lnSpc>
              <a:spcPct val="90000"/>
            </a:lnSpc>
            <a:spcBef>
              <a:spcPct val="0"/>
            </a:spcBef>
            <a:spcAft>
              <a:spcPct val="15000"/>
            </a:spcAft>
            <a:buChar char="•"/>
          </a:pPr>
          <a:r>
            <a:rPr lang="en-US" sz="1800" kern="1200" dirty="0"/>
            <a:t>Storage</a:t>
          </a:r>
        </a:p>
        <a:p>
          <a:pPr marL="171450" lvl="1" indent="-171450" algn="l" defTabSz="800100">
            <a:lnSpc>
              <a:spcPct val="90000"/>
            </a:lnSpc>
            <a:spcBef>
              <a:spcPct val="0"/>
            </a:spcBef>
            <a:spcAft>
              <a:spcPct val="15000"/>
            </a:spcAft>
            <a:buChar char="•"/>
          </a:pPr>
          <a:r>
            <a:rPr lang="en-US" sz="1800" kern="1200" dirty="0"/>
            <a:t>Backup</a:t>
          </a:r>
        </a:p>
        <a:p>
          <a:pPr marL="171450" lvl="1" indent="-171450" algn="l" defTabSz="800100">
            <a:lnSpc>
              <a:spcPct val="90000"/>
            </a:lnSpc>
            <a:spcBef>
              <a:spcPct val="0"/>
            </a:spcBef>
            <a:spcAft>
              <a:spcPct val="15000"/>
            </a:spcAft>
            <a:buChar char="•"/>
          </a:pPr>
          <a:r>
            <a:rPr lang="en-US" sz="1800" kern="1200" dirty="0"/>
            <a:t>Archival</a:t>
          </a:r>
        </a:p>
        <a:p>
          <a:pPr marL="171450" lvl="1" indent="-171450" algn="l" defTabSz="800100">
            <a:lnSpc>
              <a:spcPct val="90000"/>
            </a:lnSpc>
            <a:spcBef>
              <a:spcPct val="0"/>
            </a:spcBef>
            <a:spcAft>
              <a:spcPct val="15000"/>
            </a:spcAft>
            <a:buChar char="•"/>
          </a:pPr>
          <a:r>
            <a:rPr lang="en-US" sz="1800" kern="1200" dirty="0"/>
            <a:t>Audit trails</a:t>
          </a:r>
        </a:p>
        <a:p>
          <a:pPr marL="171450" lvl="1" indent="-171450" algn="l" defTabSz="800100">
            <a:lnSpc>
              <a:spcPct val="90000"/>
            </a:lnSpc>
            <a:spcBef>
              <a:spcPct val="0"/>
            </a:spcBef>
            <a:spcAft>
              <a:spcPct val="15000"/>
            </a:spcAft>
            <a:buChar char="•"/>
          </a:pPr>
          <a:r>
            <a:rPr lang="en-US" sz="1800" kern="1200" dirty="0"/>
            <a:t>Interfaces</a:t>
          </a:r>
        </a:p>
        <a:p>
          <a:pPr marL="171450" lvl="1" indent="-171450" algn="l" defTabSz="800100">
            <a:lnSpc>
              <a:spcPct val="90000"/>
            </a:lnSpc>
            <a:spcBef>
              <a:spcPct val="0"/>
            </a:spcBef>
            <a:spcAft>
              <a:spcPct val="15000"/>
            </a:spcAft>
            <a:buChar char="•"/>
          </a:pPr>
          <a:r>
            <a:rPr lang="en-US" sz="1800" kern="1200" dirty="0"/>
            <a:t>Enterprise systems</a:t>
          </a:r>
        </a:p>
        <a:p>
          <a:pPr marL="171450" lvl="1" indent="-171450" algn="l" defTabSz="800100">
            <a:lnSpc>
              <a:spcPct val="90000"/>
            </a:lnSpc>
            <a:spcBef>
              <a:spcPct val="0"/>
            </a:spcBef>
            <a:spcAft>
              <a:spcPct val="15000"/>
            </a:spcAft>
            <a:buChar char="•"/>
          </a:pPr>
          <a:r>
            <a:rPr lang="en-US" sz="1800" kern="1200" dirty="0"/>
            <a:t>Business continuity &amp; disaster recovery</a:t>
          </a:r>
        </a:p>
      </dsp:txBody>
      <dsp:txXfrm>
        <a:off x="1851426" y="739428"/>
        <a:ext cx="1933470" cy="5118694"/>
      </dsp:txXfrm>
    </dsp:sp>
    <dsp:sp modelId="{F1BE1D32-BDB5-4B9E-B5A9-0B2607797E2D}">
      <dsp:nvSpPr>
        <dsp:cNvPr id="0" name=""/>
        <dsp:cNvSpPr/>
      </dsp:nvSpPr>
      <dsp:spPr>
        <a:xfrm>
          <a:off x="3792086" y="687904"/>
          <a:ext cx="1652681" cy="5201353"/>
        </a:xfrm>
        <a:prstGeom prst="rect">
          <a:avLst/>
        </a:prstGeom>
        <a:solidFill>
          <a:schemeClr val="bg2"/>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US" sz="2000" b="1" u="sng" kern="1200" dirty="0"/>
            <a:t>Operational</a:t>
          </a:r>
          <a:endParaRPr lang="en-US" sz="2800" b="1" u="sng" kern="1200" dirty="0"/>
        </a:p>
        <a:p>
          <a:pPr marL="228600" lvl="1" indent="-228600" algn="l" defTabSz="889000">
            <a:lnSpc>
              <a:spcPct val="90000"/>
            </a:lnSpc>
            <a:spcBef>
              <a:spcPct val="0"/>
            </a:spcBef>
            <a:spcAft>
              <a:spcPct val="15000"/>
            </a:spcAft>
            <a:buFont typeface="Arial" panose="020B0604020202020204" pitchFamily="34" charset="0"/>
            <a:buChar char="•"/>
          </a:pPr>
          <a:r>
            <a:rPr lang="en-US" sz="2000" kern="1200" dirty="0"/>
            <a:t>Quality Culture</a:t>
          </a:r>
        </a:p>
        <a:p>
          <a:pPr marL="228600" lvl="1" indent="-228600" algn="l" defTabSz="889000">
            <a:lnSpc>
              <a:spcPct val="90000"/>
            </a:lnSpc>
            <a:spcBef>
              <a:spcPct val="0"/>
            </a:spcBef>
            <a:spcAft>
              <a:spcPct val="15000"/>
            </a:spcAft>
            <a:buFont typeface="Arial" panose="020B0604020202020204" pitchFamily="34" charset="0"/>
            <a:buChar char="•"/>
          </a:pPr>
          <a:r>
            <a:rPr lang="en-US" sz="2000" kern="1200" dirty="0"/>
            <a:t>Code of Conduct</a:t>
          </a:r>
        </a:p>
        <a:p>
          <a:pPr marL="228600" lvl="1" indent="-228600" algn="l" defTabSz="889000">
            <a:lnSpc>
              <a:spcPct val="90000"/>
            </a:lnSpc>
            <a:spcBef>
              <a:spcPct val="0"/>
            </a:spcBef>
            <a:spcAft>
              <a:spcPct val="15000"/>
            </a:spcAft>
            <a:buFont typeface="Arial" panose="020B0604020202020204" pitchFamily="34" charset="0"/>
            <a:buChar char="•"/>
          </a:pPr>
          <a:r>
            <a:rPr lang="en-US" sz="2000" kern="1200" dirty="0"/>
            <a:t>Data Review</a:t>
          </a:r>
        </a:p>
        <a:p>
          <a:pPr marL="228600" lvl="1" indent="-228600" algn="l" defTabSz="889000">
            <a:lnSpc>
              <a:spcPct val="90000"/>
            </a:lnSpc>
            <a:spcBef>
              <a:spcPct val="0"/>
            </a:spcBef>
            <a:spcAft>
              <a:spcPct val="15000"/>
            </a:spcAft>
            <a:buFont typeface="Arial" panose="020B0604020202020204" pitchFamily="34" charset="0"/>
            <a:buChar char="•"/>
          </a:pPr>
          <a:r>
            <a:rPr lang="en-US" sz="2000" kern="1200" dirty="0"/>
            <a:t>Job Aids</a:t>
          </a:r>
        </a:p>
        <a:p>
          <a:pPr marL="228600" lvl="1" indent="-228600" algn="l" defTabSz="889000">
            <a:lnSpc>
              <a:spcPct val="90000"/>
            </a:lnSpc>
            <a:spcBef>
              <a:spcPct val="0"/>
            </a:spcBef>
            <a:spcAft>
              <a:spcPct val="15000"/>
            </a:spcAft>
            <a:buFont typeface="Arial" panose="020B0604020202020204" pitchFamily="34" charset="0"/>
            <a:buChar char="•"/>
          </a:pPr>
          <a:r>
            <a:rPr lang="en-US" sz="2000" kern="1200" dirty="0"/>
            <a:t>OJT</a:t>
          </a:r>
        </a:p>
        <a:p>
          <a:pPr marL="228600" lvl="1" indent="-228600" algn="l" defTabSz="889000">
            <a:lnSpc>
              <a:spcPct val="90000"/>
            </a:lnSpc>
            <a:spcBef>
              <a:spcPct val="0"/>
            </a:spcBef>
            <a:spcAft>
              <a:spcPct val="15000"/>
            </a:spcAft>
            <a:buFont typeface="Arial" panose="020B0604020202020204" pitchFamily="34" charset="0"/>
            <a:buChar char="•"/>
          </a:pPr>
          <a:r>
            <a:rPr lang="en-US" sz="2000" kern="1200" dirty="0"/>
            <a:t>Human Performance</a:t>
          </a:r>
        </a:p>
      </dsp:txBody>
      <dsp:txXfrm>
        <a:off x="3792086" y="687904"/>
        <a:ext cx="1652681" cy="5201353"/>
      </dsp:txXfrm>
    </dsp:sp>
    <dsp:sp modelId="{ED15126C-E565-49FD-916D-4452051D338B}">
      <dsp:nvSpPr>
        <dsp:cNvPr id="0" name=""/>
        <dsp:cNvSpPr/>
      </dsp:nvSpPr>
      <dsp:spPr>
        <a:xfrm>
          <a:off x="0" y="5765214"/>
          <a:ext cx="5446172" cy="250609"/>
        </a:xfrm>
        <a:prstGeom prst="rect">
          <a:avLst/>
        </a:prstGeom>
        <a:solidFill>
          <a:schemeClr val="dk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BA0AAF-B624-4C8A-8113-96D1C168624D}">
      <dsp:nvSpPr>
        <dsp:cNvPr id="0" name=""/>
        <dsp:cNvSpPr/>
      </dsp:nvSpPr>
      <dsp:spPr>
        <a:xfrm>
          <a:off x="956478" y="119834"/>
          <a:ext cx="2378244" cy="825933"/>
        </a:xfrm>
        <a:prstGeom prst="ellipse">
          <a:avLst/>
        </a:prstGeom>
        <a:solidFill>
          <a:schemeClr val="accent3">
            <a:tint val="50000"/>
            <a:alpha val="40000"/>
            <a:hueOff val="0"/>
            <a:satOff val="0"/>
            <a:lumOff val="0"/>
            <a:alphaOff val="0"/>
          </a:schemeClr>
        </a:solidFill>
        <a:ln>
          <a:noFill/>
        </a:ln>
        <a:effectLst/>
        <a:scene3d>
          <a:camera prst="orthographicFront"/>
          <a:lightRig rig="flat" dir="t"/>
        </a:scene3d>
        <a:sp3d z="-190500" extrusionH="12700" prstMaterial="matte"/>
      </dsp:spPr>
      <dsp:style>
        <a:lnRef idx="0">
          <a:scrgbClr r="0" g="0" b="0"/>
        </a:lnRef>
        <a:fillRef idx="1">
          <a:scrgbClr r="0" g="0" b="0"/>
        </a:fillRef>
        <a:effectRef idx="0">
          <a:scrgbClr r="0" g="0" b="0"/>
        </a:effectRef>
        <a:fontRef idx="minor"/>
      </dsp:style>
    </dsp:sp>
    <dsp:sp modelId="{46922DE9-F9D6-4635-B9F1-2478656568B7}">
      <dsp:nvSpPr>
        <dsp:cNvPr id="0" name=""/>
        <dsp:cNvSpPr/>
      </dsp:nvSpPr>
      <dsp:spPr>
        <a:xfrm>
          <a:off x="1918837" y="2142263"/>
          <a:ext cx="460900" cy="294976"/>
        </a:xfrm>
        <a:prstGeom prst="downArrow">
          <a:avLst/>
        </a:prstGeom>
        <a:solidFill>
          <a:schemeClr val="accent3">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 modelId="{C5B59D26-4E21-4381-B51A-5F442A7CA09D}">
      <dsp:nvSpPr>
        <dsp:cNvPr id="0" name=""/>
        <dsp:cNvSpPr/>
      </dsp:nvSpPr>
      <dsp:spPr>
        <a:xfrm>
          <a:off x="1043127" y="2378244"/>
          <a:ext cx="2212320" cy="553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a:t>Data Integrity</a:t>
          </a:r>
          <a:endParaRPr lang="en-US" sz="1900" kern="1200" dirty="0"/>
        </a:p>
      </dsp:txBody>
      <dsp:txXfrm>
        <a:off x="1043127" y="2378244"/>
        <a:ext cx="2212320" cy="553080"/>
      </dsp:txXfrm>
    </dsp:sp>
    <dsp:sp modelId="{ED78B16D-8D37-4046-A02E-56ED083A69B6}">
      <dsp:nvSpPr>
        <dsp:cNvPr id="0" name=""/>
        <dsp:cNvSpPr/>
      </dsp:nvSpPr>
      <dsp:spPr>
        <a:xfrm>
          <a:off x="1821127" y="1009555"/>
          <a:ext cx="829620" cy="829620"/>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dirty="0"/>
            <a:t>Technical Controls</a:t>
          </a:r>
        </a:p>
      </dsp:txBody>
      <dsp:txXfrm>
        <a:off x="1942622" y="1131050"/>
        <a:ext cx="586630" cy="586630"/>
      </dsp:txXfrm>
    </dsp:sp>
    <dsp:sp modelId="{A395D5DF-F10F-4F42-ADE4-18B064FEB993}">
      <dsp:nvSpPr>
        <dsp:cNvPr id="0" name=""/>
        <dsp:cNvSpPr/>
      </dsp:nvSpPr>
      <dsp:spPr>
        <a:xfrm>
          <a:off x="1227487" y="387156"/>
          <a:ext cx="829620" cy="829620"/>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dirty="0"/>
            <a:t>Operational Controls</a:t>
          </a:r>
        </a:p>
      </dsp:txBody>
      <dsp:txXfrm>
        <a:off x="1348982" y="508651"/>
        <a:ext cx="586630" cy="586630"/>
      </dsp:txXfrm>
    </dsp:sp>
    <dsp:sp modelId="{4CF86443-F5C8-44DA-9498-35446D17E109}">
      <dsp:nvSpPr>
        <dsp:cNvPr id="0" name=""/>
        <dsp:cNvSpPr/>
      </dsp:nvSpPr>
      <dsp:spPr>
        <a:xfrm>
          <a:off x="2075543" y="186572"/>
          <a:ext cx="829620" cy="829620"/>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dirty="0"/>
            <a:t>Organizational Controls</a:t>
          </a:r>
        </a:p>
      </dsp:txBody>
      <dsp:txXfrm>
        <a:off x="2197038" y="308067"/>
        <a:ext cx="586630" cy="586630"/>
      </dsp:txXfrm>
    </dsp:sp>
    <dsp:sp modelId="{1D85532A-5228-4A8E-8F6E-906D69880EE3}">
      <dsp:nvSpPr>
        <dsp:cNvPr id="0" name=""/>
        <dsp:cNvSpPr/>
      </dsp:nvSpPr>
      <dsp:spPr>
        <a:xfrm>
          <a:off x="858767" y="18436"/>
          <a:ext cx="2581040" cy="2064832"/>
        </a:xfrm>
        <a:prstGeom prst="funnel">
          <a:avLst/>
        </a:prstGeom>
        <a:solidFill>
          <a:schemeClr val="lt1">
            <a:alpha val="40000"/>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F77D37-53DF-414E-BA4A-E6F51823FB89}">
      <dsp:nvSpPr>
        <dsp:cNvPr id="0" name=""/>
        <dsp:cNvSpPr/>
      </dsp:nvSpPr>
      <dsp:spPr>
        <a:xfrm>
          <a:off x="0" y="74332"/>
          <a:ext cx="8543925" cy="1017710"/>
        </a:xfrm>
        <a:prstGeom prst="rect">
          <a:avLst/>
        </a:prstGeom>
        <a:solidFill>
          <a:schemeClr val="dk1">
            <a:alpha val="90000"/>
            <a:tint val="40000"/>
            <a:hueOff val="0"/>
            <a:satOff val="0"/>
            <a:lumOff val="0"/>
            <a:alphaOff val="0"/>
          </a:schemeClr>
        </a:solid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63104" tIns="162292" rIns="663104"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Do you know where your data is throughout the lifecycle?</a:t>
          </a:r>
        </a:p>
        <a:p>
          <a:pPr marL="114300" lvl="1" indent="-114300" algn="l" defTabSz="622300">
            <a:lnSpc>
              <a:spcPct val="90000"/>
            </a:lnSpc>
            <a:spcBef>
              <a:spcPct val="0"/>
            </a:spcBef>
            <a:spcAft>
              <a:spcPct val="15000"/>
            </a:spcAft>
            <a:buChar char="•"/>
          </a:pPr>
          <a:r>
            <a:rPr lang="en-US" sz="1400" kern="1200" dirty="0"/>
            <a:t>Is it readily retrievable, secure from inadvertent deletion or modification and backed up by a validated process?</a:t>
          </a:r>
        </a:p>
        <a:p>
          <a:pPr marL="114300" lvl="1" indent="-114300" algn="l" defTabSz="622300">
            <a:lnSpc>
              <a:spcPct val="90000"/>
            </a:lnSpc>
            <a:spcBef>
              <a:spcPct val="0"/>
            </a:spcBef>
            <a:spcAft>
              <a:spcPct val="15000"/>
            </a:spcAft>
            <a:buChar char="•"/>
          </a:pPr>
          <a:r>
            <a:rPr lang="en-US" sz="1400" kern="1200" dirty="0"/>
            <a:t>Have you defined the source data appropriately? (not paper for electronic systems)</a:t>
          </a:r>
        </a:p>
      </dsp:txBody>
      <dsp:txXfrm>
        <a:off x="0" y="74332"/>
        <a:ext cx="8543925" cy="1017710"/>
      </dsp:txXfrm>
    </dsp:sp>
    <dsp:sp modelId="{019DAC53-7C78-4917-A2A2-5954BAA050B0}">
      <dsp:nvSpPr>
        <dsp:cNvPr id="0" name=""/>
        <dsp:cNvSpPr/>
      </dsp:nvSpPr>
      <dsp:spPr>
        <a:xfrm>
          <a:off x="427196" y="4204"/>
          <a:ext cx="5980747" cy="140255"/>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6058" tIns="0" rIns="226058" bIns="0" numCol="1" spcCol="1270" anchor="ctr" anchorCtr="0">
          <a:noAutofit/>
        </a:bodyPr>
        <a:lstStyle/>
        <a:p>
          <a:pPr marL="0" lvl="0" indent="0" algn="l" defTabSz="711200">
            <a:lnSpc>
              <a:spcPct val="90000"/>
            </a:lnSpc>
            <a:spcBef>
              <a:spcPct val="0"/>
            </a:spcBef>
            <a:spcAft>
              <a:spcPct val="35000"/>
            </a:spcAft>
            <a:buNone/>
          </a:pPr>
          <a:r>
            <a:rPr lang="en-US" sz="1600" kern="1200" dirty="0"/>
            <a:t>Do you have your source data?</a:t>
          </a:r>
        </a:p>
      </dsp:txBody>
      <dsp:txXfrm>
        <a:off x="434043" y="11051"/>
        <a:ext cx="5967053" cy="126561"/>
      </dsp:txXfrm>
    </dsp:sp>
    <dsp:sp modelId="{8E11E631-9B6D-4929-B93A-E452915833B7}">
      <dsp:nvSpPr>
        <dsp:cNvPr id="0" name=""/>
        <dsp:cNvSpPr/>
      </dsp:nvSpPr>
      <dsp:spPr>
        <a:xfrm>
          <a:off x="0" y="1187827"/>
          <a:ext cx="8543925" cy="381641"/>
        </a:xfrm>
        <a:prstGeom prst="rect">
          <a:avLst/>
        </a:prstGeom>
        <a:solidFill>
          <a:schemeClr val="dk1">
            <a:alpha val="90000"/>
            <a:tint val="40000"/>
            <a:hueOff val="0"/>
            <a:satOff val="0"/>
            <a:lumOff val="0"/>
            <a:alphaOff val="0"/>
          </a:schemeClr>
        </a:solid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63104" tIns="162292" rIns="663104"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Is the source data reviewed through the system? (not paper for electronic systems)</a:t>
          </a:r>
        </a:p>
      </dsp:txBody>
      <dsp:txXfrm>
        <a:off x="0" y="1187827"/>
        <a:ext cx="8543925" cy="381641"/>
      </dsp:txXfrm>
    </dsp:sp>
    <dsp:sp modelId="{E119260D-91AE-4597-B83C-EF2C55A49F1A}">
      <dsp:nvSpPr>
        <dsp:cNvPr id="0" name=""/>
        <dsp:cNvSpPr/>
      </dsp:nvSpPr>
      <dsp:spPr>
        <a:xfrm>
          <a:off x="427196" y="1117699"/>
          <a:ext cx="5980747" cy="140255"/>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6058" tIns="0" rIns="226058" bIns="0" numCol="1" spcCol="1270" anchor="ctr" anchorCtr="0">
          <a:noAutofit/>
        </a:bodyPr>
        <a:lstStyle/>
        <a:p>
          <a:pPr marL="0" lvl="0" indent="0" algn="l" defTabSz="622300">
            <a:lnSpc>
              <a:spcPct val="90000"/>
            </a:lnSpc>
            <a:spcBef>
              <a:spcPct val="0"/>
            </a:spcBef>
            <a:spcAft>
              <a:spcPct val="35000"/>
            </a:spcAft>
            <a:buNone/>
          </a:pPr>
          <a:r>
            <a:rPr lang="en-US" sz="1400" kern="1200" dirty="0"/>
            <a:t>Do you review your source data?</a:t>
          </a:r>
        </a:p>
      </dsp:txBody>
      <dsp:txXfrm>
        <a:off x="434043" y="1124546"/>
        <a:ext cx="5967053" cy="126561"/>
      </dsp:txXfrm>
    </dsp:sp>
    <dsp:sp modelId="{D2A547FC-E246-4D8C-A8FB-082332436A22}">
      <dsp:nvSpPr>
        <dsp:cNvPr id="0" name=""/>
        <dsp:cNvSpPr/>
      </dsp:nvSpPr>
      <dsp:spPr>
        <a:xfrm>
          <a:off x="0" y="1665253"/>
          <a:ext cx="8543925" cy="823147"/>
        </a:xfrm>
        <a:prstGeom prst="rect">
          <a:avLst/>
        </a:prstGeom>
        <a:solidFill>
          <a:schemeClr val="dk1">
            <a:alpha val="90000"/>
            <a:tint val="40000"/>
            <a:hueOff val="0"/>
            <a:satOff val="0"/>
            <a:lumOff val="0"/>
            <a:alphaOff val="0"/>
          </a:schemeClr>
        </a:solid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63104" tIns="162292" rIns="663104"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Are audit trails reviewed with the data review?</a:t>
          </a:r>
        </a:p>
        <a:p>
          <a:pPr marL="114300" lvl="1" indent="-114300" algn="l" defTabSz="622300">
            <a:lnSpc>
              <a:spcPct val="90000"/>
            </a:lnSpc>
            <a:spcBef>
              <a:spcPct val="0"/>
            </a:spcBef>
            <a:spcAft>
              <a:spcPct val="15000"/>
            </a:spcAft>
            <a:buChar char="•"/>
          </a:pPr>
          <a:r>
            <a:rPr lang="en-US" sz="1400" kern="1200" dirty="0"/>
            <a:t>Are parameters / settings reviewed?</a:t>
          </a:r>
        </a:p>
        <a:p>
          <a:pPr marL="114300" lvl="1" indent="-114300" algn="l" defTabSz="622300">
            <a:lnSpc>
              <a:spcPct val="90000"/>
            </a:lnSpc>
            <a:spcBef>
              <a:spcPct val="0"/>
            </a:spcBef>
            <a:spcAft>
              <a:spcPct val="15000"/>
            </a:spcAft>
            <a:buChar char="•"/>
          </a:pPr>
          <a:r>
            <a:rPr lang="en-US" sz="1400" kern="1200" dirty="0"/>
            <a:t>Are user settings and access reviewed?</a:t>
          </a:r>
        </a:p>
      </dsp:txBody>
      <dsp:txXfrm>
        <a:off x="0" y="1665253"/>
        <a:ext cx="8543925" cy="823147"/>
      </dsp:txXfrm>
    </dsp:sp>
    <dsp:sp modelId="{4FCC3F6F-982F-48E5-8EB5-A4868F57FC3A}">
      <dsp:nvSpPr>
        <dsp:cNvPr id="0" name=""/>
        <dsp:cNvSpPr/>
      </dsp:nvSpPr>
      <dsp:spPr>
        <a:xfrm>
          <a:off x="427196" y="1595125"/>
          <a:ext cx="5980747" cy="140255"/>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6058" tIns="0" rIns="226058" bIns="0" numCol="1" spcCol="1270" anchor="ctr" anchorCtr="0">
          <a:noAutofit/>
        </a:bodyPr>
        <a:lstStyle/>
        <a:p>
          <a:pPr marL="0" lvl="0" indent="0" algn="l" defTabSz="622300">
            <a:lnSpc>
              <a:spcPct val="90000"/>
            </a:lnSpc>
            <a:spcBef>
              <a:spcPct val="0"/>
            </a:spcBef>
            <a:spcAft>
              <a:spcPct val="35000"/>
            </a:spcAft>
            <a:buNone/>
          </a:pPr>
          <a:r>
            <a:rPr lang="en-US" sz="1400" kern="1200" dirty="0"/>
            <a:t>Does your review include meaningful metadata?</a:t>
          </a:r>
        </a:p>
      </dsp:txBody>
      <dsp:txXfrm>
        <a:off x="434043" y="1601972"/>
        <a:ext cx="5967053" cy="126561"/>
      </dsp:txXfrm>
    </dsp:sp>
    <dsp:sp modelId="{83FFA141-B2AA-4922-9422-542B96CCDFC0}">
      <dsp:nvSpPr>
        <dsp:cNvPr id="0" name=""/>
        <dsp:cNvSpPr/>
      </dsp:nvSpPr>
      <dsp:spPr>
        <a:xfrm>
          <a:off x="0" y="2584185"/>
          <a:ext cx="8543925" cy="823147"/>
        </a:xfrm>
        <a:prstGeom prst="rect">
          <a:avLst/>
        </a:prstGeom>
        <a:solidFill>
          <a:schemeClr val="dk1">
            <a:alpha val="90000"/>
            <a:tint val="40000"/>
            <a:hueOff val="0"/>
            <a:satOff val="0"/>
            <a:lumOff val="0"/>
            <a:alphaOff val="0"/>
          </a:schemeClr>
        </a:solid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63104" tIns="162292" rIns="663104"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Do users have individual logins?</a:t>
          </a:r>
        </a:p>
        <a:p>
          <a:pPr marL="114300" lvl="1" indent="-114300" algn="l" defTabSz="622300">
            <a:lnSpc>
              <a:spcPct val="90000"/>
            </a:lnSpc>
            <a:spcBef>
              <a:spcPct val="0"/>
            </a:spcBef>
            <a:spcAft>
              <a:spcPct val="15000"/>
            </a:spcAft>
            <a:buChar char="•"/>
          </a:pPr>
          <a:r>
            <a:rPr lang="en-US" sz="1400" kern="1200" dirty="0"/>
            <a:t>Do users have the appropriate role for their job function and are permissions appropriate?</a:t>
          </a:r>
        </a:p>
        <a:p>
          <a:pPr marL="114300" lvl="1" indent="-114300" algn="l" defTabSz="622300">
            <a:lnSpc>
              <a:spcPct val="90000"/>
            </a:lnSpc>
            <a:spcBef>
              <a:spcPct val="0"/>
            </a:spcBef>
            <a:spcAft>
              <a:spcPct val="15000"/>
            </a:spcAft>
            <a:buChar char="•"/>
          </a:pPr>
          <a:r>
            <a:rPr lang="en-US" sz="1400" kern="1200" dirty="0"/>
            <a:t>Are System Administrators separate from everyday users and limited to the least number of users?</a:t>
          </a:r>
        </a:p>
      </dsp:txBody>
      <dsp:txXfrm>
        <a:off x="0" y="2584185"/>
        <a:ext cx="8543925" cy="823147"/>
      </dsp:txXfrm>
    </dsp:sp>
    <dsp:sp modelId="{716E7518-E48F-49C9-BD15-EA4E0C9FF89D}">
      <dsp:nvSpPr>
        <dsp:cNvPr id="0" name=""/>
        <dsp:cNvSpPr/>
      </dsp:nvSpPr>
      <dsp:spPr>
        <a:xfrm>
          <a:off x="427196" y="2514057"/>
          <a:ext cx="5980747" cy="140255"/>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6058" tIns="0" rIns="226058" bIns="0" numCol="1" spcCol="1270" anchor="ctr" anchorCtr="0">
          <a:noAutofit/>
        </a:bodyPr>
        <a:lstStyle/>
        <a:p>
          <a:pPr marL="0" lvl="0" indent="0" algn="l" defTabSz="622300">
            <a:lnSpc>
              <a:spcPct val="90000"/>
            </a:lnSpc>
            <a:spcBef>
              <a:spcPct val="0"/>
            </a:spcBef>
            <a:spcAft>
              <a:spcPct val="35000"/>
            </a:spcAft>
            <a:buNone/>
          </a:pPr>
          <a:r>
            <a:rPr lang="en-US" sz="1400" kern="1200" dirty="0"/>
            <a:t>Do you have proper segregation of duties?</a:t>
          </a:r>
        </a:p>
      </dsp:txBody>
      <dsp:txXfrm>
        <a:off x="434043" y="2520904"/>
        <a:ext cx="5967053" cy="126561"/>
      </dsp:txXfrm>
    </dsp:sp>
    <dsp:sp modelId="{338CA624-A694-4D1F-9968-9DEE2DECBD32}">
      <dsp:nvSpPr>
        <dsp:cNvPr id="0" name=""/>
        <dsp:cNvSpPr/>
      </dsp:nvSpPr>
      <dsp:spPr>
        <a:xfrm>
          <a:off x="0" y="3503118"/>
          <a:ext cx="8543925" cy="793215"/>
        </a:xfrm>
        <a:prstGeom prst="rect">
          <a:avLst/>
        </a:prstGeom>
        <a:solidFill>
          <a:schemeClr val="dk1">
            <a:alpha val="90000"/>
            <a:tint val="40000"/>
            <a:hueOff val="0"/>
            <a:satOff val="0"/>
            <a:lumOff val="0"/>
            <a:alphaOff val="0"/>
          </a:schemeClr>
        </a:solid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63104" tIns="162292" rIns="663104"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Has system been validated for its use? (all features, ranges and settings that will be used in the day to day activities)</a:t>
          </a:r>
        </a:p>
        <a:p>
          <a:pPr marL="114300" lvl="1" indent="-114300" algn="l" defTabSz="622300">
            <a:lnSpc>
              <a:spcPct val="90000"/>
            </a:lnSpc>
            <a:spcBef>
              <a:spcPct val="0"/>
            </a:spcBef>
            <a:spcAft>
              <a:spcPct val="15000"/>
            </a:spcAft>
            <a:buChar char="•"/>
          </a:pPr>
          <a:r>
            <a:rPr lang="en-US" sz="1400" kern="1200" dirty="0"/>
            <a:t>Are controls in place for secure date and time stamps and synchronization?</a:t>
          </a:r>
        </a:p>
      </dsp:txBody>
      <dsp:txXfrm>
        <a:off x="0" y="3503118"/>
        <a:ext cx="8543925" cy="793215"/>
      </dsp:txXfrm>
    </dsp:sp>
    <dsp:sp modelId="{CCF87269-DFA6-478C-8D8D-FEB8990C6A12}">
      <dsp:nvSpPr>
        <dsp:cNvPr id="0" name=""/>
        <dsp:cNvSpPr/>
      </dsp:nvSpPr>
      <dsp:spPr>
        <a:xfrm>
          <a:off x="427196" y="3432990"/>
          <a:ext cx="5980747" cy="140255"/>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6058" tIns="0" rIns="226058" bIns="0" numCol="1" spcCol="1270" anchor="ctr" anchorCtr="0">
          <a:noAutofit/>
        </a:bodyPr>
        <a:lstStyle/>
        <a:p>
          <a:pPr marL="0" lvl="0" indent="0" algn="l" defTabSz="622300">
            <a:lnSpc>
              <a:spcPct val="90000"/>
            </a:lnSpc>
            <a:spcBef>
              <a:spcPct val="0"/>
            </a:spcBef>
            <a:spcAft>
              <a:spcPct val="35000"/>
            </a:spcAft>
            <a:buNone/>
          </a:pPr>
          <a:r>
            <a:rPr lang="en-US" sz="1400" kern="1200" dirty="0"/>
            <a:t>Have you validated your systems for intended use?</a:t>
          </a:r>
        </a:p>
      </dsp:txBody>
      <dsp:txXfrm>
        <a:off x="434043" y="3439837"/>
        <a:ext cx="5967053" cy="126561"/>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3140F36-B1A3-41D4-B658-89593E1E80D0}"/>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a:extLst>
              <a:ext uri="{FF2B5EF4-FFF2-40B4-BE49-F238E27FC236}">
                <a16:creationId xmlns:a16="http://schemas.microsoft.com/office/drawing/2014/main" id="{4CDEEC5E-F77A-45DF-9674-9DC5E4BB1E7F}"/>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latin typeface="Arial" charset="0"/>
              </a:defRPr>
            </a:lvl1pPr>
          </a:lstStyle>
          <a:p>
            <a:pPr>
              <a:defRPr/>
            </a:pPr>
            <a:fld id="{C25DFB5C-B3CD-4CCD-8C6B-6A35EE95B52D}" type="datetimeFigureOut">
              <a:rPr lang="en-US"/>
              <a:pPr>
                <a:defRPr/>
              </a:pPr>
              <a:t>10/15/2019</a:t>
            </a:fld>
            <a:endParaRPr lang="en-US"/>
          </a:p>
        </p:txBody>
      </p:sp>
      <p:sp>
        <p:nvSpPr>
          <p:cNvPr id="4" name="Footer Placeholder 3">
            <a:extLst>
              <a:ext uri="{FF2B5EF4-FFF2-40B4-BE49-F238E27FC236}">
                <a16:creationId xmlns:a16="http://schemas.microsoft.com/office/drawing/2014/main" id="{03B79F23-8FB0-472A-94E4-F01835616D93}"/>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804563A6-9320-4BAC-AE80-8F21D3D7A493}"/>
              </a:ext>
            </a:extLst>
          </p:cNvPr>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latin typeface="Arial" charset="0"/>
              </a:defRPr>
            </a:lvl1pPr>
          </a:lstStyle>
          <a:p>
            <a:pPr>
              <a:defRPr/>
            </a:pPr>
            <a:fld id="{4413A173-A5D7-4A00-B0D4-2D35D249FE33}"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55085D2-DC28-48D2-A2F3-223818ECC33B}"/>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n-US"/>
          </a:p>
        </p:txBody>
      </p:sp>
      <p:sp>
        <p:nvSpPr>
          <p:cNvPr id="3" name="Date Placeholder 2">
            <a:extLst>
              <a:ext uri="{FF2B5EF4-FFF2-40B4-BE49-F238E27FC236}">
                <a16:creationId xmlns:a16="http://schemas.microsoft.com/office/drawing/2014/main" id="{A3C67801-5B17-4A02-BE55-D67D7E562957}"/>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defRPr>
            </a:lvl1pPr>
          </a:lstStyle>
          <a:p>
            <a:pPr>
              <a:defRPr/>
            </a:pPr>
            <a:fld id="{03B71EE4-9A9C-4DC1-9433-B7EDF1E35A57}" type="datetimeFigureOut">
              <a:rPr lang="en-US"/>
              <a:pPr>
                <a:defRPr/>
              </a:pPr>
              <a:t>10/15/2019</a:t>
            </a:fld>
            <a:endParaRPr lang="en-US"/>
          </a:p>
        </p:txBody>
      </p:sp>
      <p:sp>
        <p:nvSpPr>
          <p:cNvPr id="4" name="Slide Image Placeholder 3">
            <a:extLst>
              <a:ext uri="{FF2B5EF4-FFF2-40B4-BE49-F238E27FC236}">
                <a16:creationId xmlns:a16="http://schemas.microsoft.com/office/drawing/2014/main" id="{F1432361-FBEB-4EA7-BFFA-1E35515C4422}"/>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EE666B6-6B19-499B-833D-6F629F15A84D}"/>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A40299C-9186-4899-8A11-13520334FB0F}"/>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4D6FB476-C3F7-40F1-9A83-E265FB48D940}"/>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0B58A670-AF99-46A5-9076-9F9BDB8D32E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12A94A4A-9E40-466A-A326-3EBFAF2AFD2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CCE7B827-8D7E-4D03-8506-FA5D829364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Ask audience what is DI, and hear/discuss answers from class. Then show MHRA regulatory definition above. Ask class to take a minute to read MHRA. Then show FDA definition and ask class to read that.</a:t>
            </a:r>
          </a:p>
          <a:p>
            <a:endParaRPr lang="en-US" altLang="en-US" dirty="0"/>
          </a:p>
        </p:txBody>
      </p:sp>
      <p:sp>
        <p:nvSpPr>
          <p:cNvPr id="8196" name="Slide Number Placeholder 3">
            <a:extLst>
              <a:ext uri="{FF2B5EF4-FFF2-40B4-BE49-F238E27FC236}">
                <a16:creationId xmlns:a16="http://schemas.microsoft.com/office/drawing/2014/main" id="{A586243F-225F-4825-9FF1-8742FC1760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27BB0D2-610E-4E5C-AD76-717B5A1D9FDB}" type="slidenum">
              <a:rPr lang="en-US" altLang="en-US" smtClean="0"/>
              <a:pPr/>
              <a:t>3</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latinLnBrk="1" hangingPunct="0"/>
            <a:r>
              <a:rPr lang="en-US" dirty="0">
                <a:solidFill>
                  <a:srgbClr val="000000"/>
                </a:solidFill>
              </a:rPr>
              <a:t>Ask audience: What is data? Hear answers/discussion. Then point out that there are two main categories at VVS.</a:t>
            </a:r>
          </a:p>
          <a:p>
            <a:pPr defTabSz="465887" latinLnBrk="1" hangingPunct="0"/>
            <a:r>
              <a:rPr lang="en-US" dirty="0">
                <a:solidFill>
                  <a:srgbClr val="000000"/>
                </a:solidFill>
              </a:rPr>
              <a:t>Ask audience for examples of paper data after animating the word ‘paper’ above. Then animate the equipment reading pic, then blue box. Go over blue box with class, then animate word ‘Electronic.’ Ask audience for examples of electronic data. Animate green box, and go over. Animate text box and go over with class. Point out any examples they missed listed below. Animate the audit trail example when you mention it, and let the class see it to understand better what they are. Point out a few aspects of audit trails here (e.g. that it is a record interactions by a human with the system, reviewing electronic records includes review of audit trails, etc.)</a:t>
            </a:r>
          </a:p>
          <a:p>
            <a:pPr defTabSz="465887" latinLnBrk="1" hangingPunct="0"/>
            <a:r>
              <a:rPr lang="en-US" dirty="0">
                <a:solidFill>
                  <a:srgbClr val="000000"/>
                </a:solidFill>
              </a:rPr>
              <a:t>Ask audience for example of electronic data before animating green box above. </a:t>
            </a:r>
          </a:p>
          <a:p>
            <a:pPr defTabSz="465887" latinLnBrk="1" hangingPunct="0"/>
            <a:r>
              <a:rPr lang="en-US" dirty="0">
                <a:solidFill>
                  <a:srgbClr val="000000"/>
                </a:solidFill>
              </a:rPr>
              <a:t>Balances (printed / hand recorded)</a:t>
            </a:r>
          </a:p>
          <a:p>
            <a:pPr defTabSz="465887" latinLnBrk="1" hangingPunct="0">
              <a:buFont typeface="Arial" pitchFamily="34" charset="0"/>
              <a:buChar char="•"/>
            </a:pPr>
            <a:r>
              <a:rPr lang="en-US" dirty="0">
                <a:solidFill>
                  <a:srgbClr val="000000"/>
                </a:solidFill>
              </a:rPr>
              <a:t>  Equipment Instrument/Gauge Readings</a:t>
            </a:r>
          </a:p>
          <a:p>
            <a:pPr defTabSz="465887" latinLnBrk="1" hangingPunct="0">
              <a:buFont typeface="Arial" pitchFamily="34" charset="0"/>
              <a:buChar char="•"/>
            </a:pPr>
            <a:r>
              <a:rPr lang="en-US" dirty="0">
                <a:solidFill>
                  <a:srgbClr val="000000"/>
                </a:solidFill>
                <a:ea typeface="Calibri"/>
                <a:cs typeface="Calibri"/>
                <a:sym typeface="Calibri"/>
              </a:rPr>
              <a:t>  Chromatography Data System</a:t>
            </a:r>
          </a:p>
          <a:p>
            <a:pPr defTabSz="465887" latinLnBrk="1" hangingPunct="0">
              <a:buFont typeface="Arial" pitchFamily="34" charset="0"/>
              <a:buChar char="•"/>
            </a:pPr>
            <a:r>
              <a:rPr lang="en-US" dirty="0">
                <a:solidFill>
                  <a:srgbClr val="000000"/>
                </a:solidFill>
              </a:rPr>
              <a:t>  Temperature Monitoring (FDMS/Temp Tale)</a:t>
            </a:r>
          </a:p>
          <a:p>
            <a:pPr defTabSz="465887" latinLnBrk="1" hangingPunct="0">
              <a:buFont typeface="Arial" pitchFamily="34" charset="0"/>
              <a:buChar char="•"/>
            </a:pPr>
            <a:r>
              <a:rPr lang="en-US" dirty="0">
                <a:solidFill>
                  <a:srgbClr val="000000"/>
                </a:solidFill>
              </a:rPr>
              <a:t>  Training Records</a:t>
            </a:r>
          </a:p>
          <a:p>
            <a:pPr defTabSz="465887" latinLnBrk="1" hangingPunct="0">
              <a:buFont typeface="Arial" pitchFamily="34" charset="0"/>
              <a:buChar char="•"/>
            </a:pPr>
            <a:r>
              <a:rPr lang="en-US" dirty="0">
                <a:solidFill>
                  <a:srgbClr val="000000"/>
                </a:solidFill>
              </a:rPr>
              <a:t>Alarm system records / </a:t>
            </a:r>
            <a:r>
              <a:rPr lang="en-US" dirty="0" err="1">
                <a:solidFill>
                  <a:srgbClr val="000000"/>
                </a:solidFill>
              </a:rPr>
              <a:t>Acknolwedgements</a:t>
            </a:r>
            <a:endParaRPr lang="en-US" dirty="0">
              <a:solidFill>
                <a:srgbClr val="000000"/>
              </a:solidFill>
            </a:endParaRPr>
          </a:p>
          <a:p>
            <a:pPr defTabSz="465887" latinLnBrk="1" hangingPunct="0">
              <a:buFont typeface="Arial" pitchFamily="34" charset="0"/>
              <a:buChar char="•"/>
            </a:pPr>
            <a:r>
              <a:rPr lang="en-US" dirty="0">
                <a:solidFill>
                  <a:srgbClr val="000000"/>
                </a:solidFill>
              </a:rPr>
              <a:t>Recipe Audit Trail</a:t>
            </a:r>
          </a:p>
          <a:p>
            <a:pPr defTabSz="465887" latinLnBrk="1" hangingPunct="0">
              <a:buFont typeface="Arial" pitchFamily="34" charset="0"/>
              <a:buChar char="•"/>
            </a:pPr>
            <a:r>
              <a:rPr lang="en-US" dirty="0">
                <a:solidFill>
                  <a:srgbClr val="000000"/>
                </a:solidFill>
              </a:rPr>
              <a:t>HMI Log ins, system alarms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0B58A670-AF99-46A5-9076-9F9BDB8D32EA}" type="slidenum">
              <a:rPr lang="en-US" altLang="en-US" smtClean="0"/>
              <a:pPr>
                <a:defRPr/>
              </a:pPr>
              <a:t>5</a:t>
            </a:fld>
            <a:endParaRPr lang="en-US" altLang="en-US"/>
          </a:p>
        </p:txBody>
      </p:sp>
    </p:spTree>
    <p:extLst>
      <p:ext uri="{BB962C8B-B14F-4D97-AF65-F5344CB8AC3E}">
        <p14:creationId xmlns:p14="http://schemas.microsoft.com/office/powerpoint/2010/main" val="1711583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audience what is metadata. Wait for and discuss responses. </a:t>
            </a:r>
          </a:p>
          <a:p>
            <a:r>
              <a:rPr lang="en-US" dirty="0"/>
              <a:t>Talking</a:t>
            </a:r>
            <a:r>
              <a:rPr lang="en-US" baseline="0" dirty="0"/>
              <a:t> points:</a:t>
            </a:r>
          </a:p>
          <a:p>
            <a:pPr marL="465887" indent="-465887">
              <a:buFontTx/>
              <a:buChar char="-"/>
            </a:pPr>
            <a:r>
              <a:rPr lang="en-US" baseline="0" dirty="0"/>
              <a:t>ALCOA speaks not just to the sources of data, but also metadata</a:t>
            </a:r>
          </a:p>
          <a:p>
            <a:pPr marL="465887" indent="-465887">
              <a:buFontTx/>
              <a:buChar char="-"/>
            </a:pPr>
            <a:r>
              <a:rPr lang="en-US" baseline="0" dirty="0"/>
              <a:t>Metadata provides the context to the data</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0B58A670-AF99-46A5-9076-9F9BDB8D32EA}" type="slidenum">
              <a:rPr lang="en-US" altLang="en-US" smtClean="0"/>
              <a:pPr>
                <a:defRPr/>
              </a:pPr>
              <a:t>6</a:t>
            </a:fld>
            <a:endParaRPr lang="en-US" altLang="en-US"/>
          </a:p>
        </p:txBody>
      </p:sp>
    </p:spTree>
    <p:extLst>
      <p:ext uri="{BB962C8B-B14F-4D97-AF65-F5344CB8AC3E}">
        <p14:creationId xmlns:p14="http://schemas.microsoft.com/office/powerpoint/2010/main" val="10593119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audience: what metadata might accompany this value? Then build out the metadata.</a:t>
            </a:r>
          </a:p>
          <a:p>
            <a:endParaRPr lang="en-US" dirty="0"/>
          </a:p>
          <a:p>
            <a:r>
              <a:rPr lang="en-US" dirty="0"/>
              <a:t>Redbox:</a:t>
            </a:r>
          </a:p>
          <a:p>
            <a:r>
              <a:rPr lang="en-US" dirty="0"/>
              <a:t>What are you not seeing during review?</a:t>
            </a:r>
          </a:p>
          <a:p>
            <a:endParaRPr lang="en-US" dirty="0"/>
          </a:p>
        </p:txBody>
      </p:sp>
      <p:sp>
        <p:nvSpPr>
          <p:cNvPr id="4" name="Slide Number Placeholder 3"/>
          <p:cNvSpPr>
            <a:spLocks noGrp="1"/>
          </p:cNvSpPr>
          <p:nvPr>
            <p:ph type="sldNum" sz="quarter" idx="5"/>
          </p:nvPr>
        </p:nvSpPr>
        <p:spPr/>
        <p:txBody>
          <a:bodyPr/>
          <a:lstStyle/>
          <a:p>
            <a:pPr>
              <a:defRPr/>
            </a:pPr>
            <a:fld id="{0B58A670-AF99-46A5-9076-9F9BDB8D32EA}" type="slidenum">
              <a:rPr lang="en-US" altLang="en-US" smtClean="0"/>
              <a:pPr>
                <a:defRPr/>
              </a:pPr>
              <a:t>7</a:t>
            </a:fld>
            <a:endParaRPr lang="en-US" altLang="en-US"/>
          </a:p>
        </p:txBody>
      </p:sp>
    </p:spTree>
    <p:extLst>
      <p:ext uri="{BB962C8B-B14F-4D97-AF65-F5344CB8AC3E}">
        <p14:creationId xmlns:p14="http://schemas.microsoft.com/office/powerpoint/2010/main" val="1800151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audience: what is the most important method for reconstructing the data? Answer: Audit Trail Review, which is an FDA requirement.</a:t>
            </a:r>
          </a:p>
          <a:p>
            <a:r>
              <a:rPr lang="en-US" dirty="0"/>
              <a:t>Go over two relevant examples shown above of GMP requirements. State that we must use a risk-based approach, and how to apply such an approach to audit trail review.</a:t>
            </a:r>
          </a:p>
          <a:p>
            <a:endParaRPr lang="en-US" dirty="0"/>
          </a:p>
          <a:p>
            <a:r>
              <a:rPr lang="en-US" dirty="0"/>
              <a:t>Ask audience: How do we demonstrate the reliability of audit trail reviews? Discuss answers as a class.</a:t>
            </a:r>
          </a:p>
          <a:p>
            <a:endParaRPr lang="en-US" dirty="0"/>
          </a:p>
          <a:p>
            <a:r>
              <a:rPr lang="en-US" dirty="0"/>
              <a:t>Challenges with a “review of everything approach”</a:t>
            </a:r>
          </a:p>
          <a:p>
            <a:r>
              <a:rPr lang="en-US" dirty="0"/>
              <a:t>Define and validate risk based approach</a:t>
            </a:r>
          </a:p>
          <a:p>
            <a:endParaRPr lang="en-US" dirty="0"/>
          </a:p>
          <a:p>
            <a:r>
              <a:rPr lang="en-US" dirty="0"/>
              <a:t>Not an IT Thing: IT doesn’t have the understanding of the process like an operator.</a:t>
            </a:r>
          </a:p>
          <a:p>
            <a:endParaRPr lang="en-US" dirty="0"/>
          </a:p>
        </p:txBody>
      </p:sp>
      <p:sp>
        <p:nvSpPr>
          <p:cNvPr id="4" name="Slide Number Placeholder 3"/>
          <p:cNvSpPr>
            <a:spLocks noGrp="1"/>
          </p:cNvSpPr>
          <p:nvPr>
            <p:ph type="sldNum" sz="quarter" idx="5"/>
          </p:nvPr>
        </p:nvSpPr>
        <p:spPr/>
        <p:txBody>
          <a:bodyPr/>
          <a:lstStyle/>
          <a:p>
            <a:pPr>
              <a:defRPr/>
            </a:pPr>
            <a:fld id="{0B58A670-AF99-46A5-9076-9F9BDB8D32EA}" type="slidenum">
              <a:rPr lang="en-US" altLang="en-US" smtClean="0"/>
              <a:pPr>
                <a:defRPr/>
              </a:pPr>
              <a:t>8</a:t>
            </a:fld>
            <a:endParaRPr lang="en-US" altLang="en-US"/>
          </a:p>
        </p:txBody>
      </p:sp>
    </p:spTree>
    <p:extLst>
      <p:ext uri="{BB962C8B-B14F-4D97-AF65-F5344CB8AC3E}">
        <p14:creationId xmlns:p14="http://schemas.microsoft.com/office/powerpoint/2010/main" val="28281697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audience: What would you expect to find when reviewing an audit trail?</a:t>
            </a:r>
          </a:p>
          <a:p>
            <a:r>
              <a:rPr lang="en-US" dirty="0"/>
              <a:t>Others:</a:t>
            </a:r>
          </a:p>
          <a:p>
            <a:r>
              <a:rPr lang="en-US" dirty="0"/>
              <a:t>Malfunctions, alarms, deletions, </a:t>
            </a:r>
            <a:r>
              <a:rPr lang="en-US" dirty="0" err="1"/>
              <a:t>etc</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0B58A670-AF99-46A5-9076-9F9BDB8D32EA}" type="slidenum">
              <a:rPr lang="en-US" altLang="en-US" smtClean="0"/>
              <a:pPr>
                <a:defRPr/>
              </a:pPr>
              <a:t>10</a:t>
            </a:fld>
            <a:endParaRPr lang="en-US" altLang="en-US"/>
          </a:p>
        </p:txBody>
      </p:sp>
    </p:spTree>
    <p:extLst>
      <p:ext uri="{BB962C8B-B14F-4D97-AF65-F5344CB8AC3E}">
        <p14:creationId xmlns:p14="http://schemas.microsoft.com/office/powerpoint/2010/main" val="1120962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0B58A670-AF99-46A5-9076-9F9BDB8D32EA}" type="slidenum">
              <a:rPr lang="en-US" altLang="en-US" smtClean="0"/>
              <a:pPr>
                <a:defRPr/>
              </a:pPr>
              <a:t>12</a:t>
            </a:fld>
            <a:endParaRPr lang="en-US" altLang="en-US"/>
          </a:p>
        </p:txBody>
      </p:sp>
    </p:spTree>
    <p:extLst>
      <p:ext uri="{BB962C8B-B14F-4D97-AF65-F5344CB8AC3E}">
        <p14:creationId xmlns:p14="http://schemas.microsoft.com/office/powerpoint/2010/main" val="2825675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Mistakes are human nature – we all have fat finger moments. This is why we build our processes and technologies to ensure we capture these errors and self-correct them. These errors should be tracked and trended, but only as a way to drive continuous improvement. It is important to have the capability in your quality systems to be able to evaluate mistakes up-to-and including fraud.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It helps to be able to classify issues and determine if there are changes to governance, management systems and behaviors necessary.</a:t>
            </a:r>
          </a:p>
          <a:p>
            <a:endParaRPr lang="en-US" dirty="0"/>
          </a:p>
        </p:txBody>
      </p:sp>
      <p:sp>
        <p:nvSpPr>
          <p:cNvPr id="4" name="Slide Number Placeholder 3"/>
          <p:cNvSpPr>
            <a:spLocks noGrp="1"/>
          </p:cNvSpPr>
          <p:nvPr>
            <p:ph type="sldNum" sz="quarter" idx="5"/>
          </p:nvPr>
        </p:nvSpPr>
        <p:spPr/>
        <p:txBody>
          <a:bodyPr/>
          <a:lstStyle/>
          <a:p>
            <a:pPr>
              <a:defRPr/>
            </a:pPr>
            <a:fld id="{0B58A670-AF99-46A5-9076-9F9BDB8D32EA}" type="slidenum">
              <a:rPr lang="en-US" altLang="en-US" smtClean="0"/>
              <a:pPr>
                <a:defRPr/>
              </a:pPr>
              <a:t>24</a:t>
            </a:fld>
            <a:endParaRPr lang="en-US" altLang="en-US"/>
          </a:p>
        </p:txBody>
      </p:sp>
    </p:spTree>
    <p:extLst>
      <p:ext uri="{BB962C8B-B14F-4D97-AF65-F5344CB8AC3E}">
        <p14:creationId xmlns:p14="http://schemas.microsoft.com/office/powerpoint/2010/main" val="3179511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D6053AF8-2DC4-437F-AE41-9A5A5EEE79D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C4277DA8-B926-48EE-BBAD-27CC0C9F45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4340" name="Slide Number Placeholder 3">
            <a:extLst>
              <a:ext uri="{FF2B5EF4-FFF2-40B4-BE49-F238E27FC236}">
                <a16:creationId xmlns:a16="http://schemas.microsoft.com/office/drawing/2014/main" id="{81B5E9C5-2569-4533-9A75-798F3F24D85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FF0A3EB-F09E-4CDB-930E-75BB967F07C4}" type="slidenum">
              <a:rPr lang="en-US" altLang="en-US" smtClean="0"/>
              <a:pPr/>
              <a:t>38</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3" descr="C:\home\ASQ\2016 ASQ Audit Conference\website\AuditDivision_logo.png">
            <a:extLst>
              <a:ext uri="{FF2B5EF4-FFF2-40B4-BE49-F238E27FC236}">
                <a16:creationId xmlns:a16="http://schemas.microsoft.com/office/drawing/2014/main" id="{45AC5CAF-87EA-4AE4-B1D5-E89DE93EF97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81525" y="420688"/>
            <a:ext cx="402907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282825"/>
            <a:ext cx="7772400" cy="1755775"/>
          </a:xfrm>
        </p:spPr>
        <p:txBody>
          <a:bodyPr/>
          <a:lstStyle>
            <a:lvl1pPr>
              <a:defRPr sz="3600">
                <a:latin typeface="Arial" pitchFamily="34" charset="0"/>
                <a:cs typeface="Arial" pitchFamily="34" charset="0"/>
              </a:defRPr>
            </a:lvl1pPr>
          </a:lstStyle>
          <a:p>
            <a:r>
              <a:rPr lang="en-US"/>
              <a:t>Click to edit Master title style</a:t>
            </a:r>
          </a:p>
        </p:txBody>
      </p:sp>
      <p:sp>
        <p:nvSpPr>
          <p:cNvPr id="3" name="Subtitle 2"/>
          <p:cNvSpPr>
            <a:spLocks noGrp="1"/>
          </p:cNvSpPr>
          <p:nvPr>
            <p:ph type="subTitle" idx="1"/>
          </p:nvPr>
        </p:nvSpPr>
        <p:spPr>
          <a:xfrm>
            <a:off x="1371600" y="4267200"/>
            <a:ext cx="6400800" cy="1371600"/>
          </a:xfrm>
        </p:spPr>
        <p:txBody>
          <a:bodyPr>
            <a:normAutofit/>
          </a:bodyPr>
          <a:lstStyle>
            <a:lvl1pPr marL="0" indent="0" algn="ctr">
              <a:buNone/>
              <a:defRPr sz="2400">
                <a:solidFill>
                  <a:schemeClr val="tx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Footer Placeholder 4">
            <a:extLst>
              <a:ext uri="{FF2B5EF4-FFF2-40B4-BE49-F238E27FC236}">
                <a16:creationId xmlns:a16="http://schemas.microsoft.com/office/drawing/2014/main" id="{792FE7B5-F154-4E28-9CD1-8C2E0FA1D9F7}"/>
              </a:ext>
            </a:extLst>
          </p:cNvPr>
          <p:cNvSpPr>
            <a:spLocks noGrp="1"/>
          </p:cNvSpPr>
          <p:nvPr>
            <p:ph type="ftr" sz="quarter" idx="10"/>
          </p:nvPr>
        </p:nvSpPr>
        <p:spPr>
          <a:xfrm>
            <a:off x="2286000" y="6356350"/>
            <a:ext cx="4953000" cy="365125"/>
          </a:xfrm>
        </p:spPr>
        <p:txBody>
          <a:bodyPr/>
          <a:lstStyle>
            <a:lvl1pPr>
              <a:defRPr>
                <a:solidFill>
                  <a:schemeClr val="tx1">
                    <a:lumMod val="65000"/>
                    <a:lumOff val="35000"/>
                  </a:schemeClr>
                </a:solidFill>
                <a:latin typeface="Arial" pitchFamily="34" charset="0"/>
                <a:cs typeface="Arial" pitchFamily="34" charset="0"/>
              </a:defRPr>
            </a:lvl1pPr>
          </a:lstStyle>
          <a:p>
            <a:pPr>
              <a:defRPr/>
            </a:pPr>
            <a:r>
              <a:rPr lang="en-US"/>
              <a:t>2019 ASQ Audit Division Conference: The DoubleTree by Hilton </a:t>
            </a:r>
            <a:endParaRPr lang="en-US" dirty="0"/>
          </a:p>
        </p:txBody>
      </p:sp>
      <p:sp>
        <p:nvSpPr>
          <p:cNvPr id="7" name="Slide Number Placeholder 5">
            <a:extLst>
              <a:ext uri="{FF2B5EF4-FFF2-40B4-BE49-F238E27FC236}">
                <a16:creationId xmlns:a16="http://schemas.microsoft.com/office/drawing/2014/main" id="{B83D86AE-F9BB-4B03-8054-A563A3F6241A}"/>
              </a:ext>
            </a:extLst>
          </p:cNvPr>
          <p:cNvSpPr>
            <a:spLocks noGrp="1"/>
          </p:cNvSpPr>
          <p:nvPr>
            <p:ph type="sldNum" sz="quarter" idx="11"/>
          </p:nvPr>
        </p:nvSpPr>
        <p:spPr>
          <a:xfrm>
            <a:off x="7239000" y="6356350"/>
            <a:ext cx="1447800" cy="365125"/>
          </a:xfrm>
        </p:spPr>
        <p:txBody>
          <a:bodyPr/>
          <a:lstStyle>
            <a:lvl1pPr>
              <a:defRPr>
                <a:latin typeface="Arial" charset="0"/>
                <a:cs typeface="Arial" charset="0"/>
              </a:defRPr>
            </a:lvl1pPr>
          </a:lstStyle>
          <a:p>
            <a:pPr>
              <a:defRPr/>
            </a:pPr>
            <a:fld id="{3EE507CB-9C9D-47E9-ACA3-0F503F26D1F2}" type="slidenum">
              <a:rPr lang="en-US" altLang="en-US"/>
              <a:pPr>
                <a:defRPr/>
              </a:pPr>
              <a:t>‹#›</a:t>
            </a:fld>
            <a:endParaRPr lang="en-US" altLang="en-US" dirty="0"/>
          </a:p>
        </p:txBody>
      </p:sp>
      <p:sp>
        <p:nvSpPr>
          <p:cNvPr id="8" name="Date Placeholder 3">
            <a:extLst>
              <a:ext uri="{FF2B5EF4-FFF2-40B4-BE49-F238E27FC236}">
                <a16:creationId xmlns:a16="http://schemas.microsoft.com/office/drawing/2014/main" id="{02FC425E-A44A-4C4A-B141-A4573D7B2AD9}"/>
              </a:ext>
            </a:extLst>
          </p:cNvPr>
          <p:cNvSpPr>
            <a:spLocks noGrp="1"/>
          </p:cNvSpPr>
          <p:nvPr>
            <p:ph type="dt" sz="quarter" idx="12"/>
          </p:nvPr>
        </p:nvSpPr>
        <p:spPr>
          <a:xfrm>
            <a:off x="457200" y="6356350"/>
            <a:ext cx="1828800" cy="365125"/>
          </a:xfrm>
        </p:spPr>
        <p:txBody>
          <a:bodyPr/>
          <a:lstStyle>
            <a:lvl1pPr>
              <a:defRPr/>
            </a:lvl1pPr>
          </a:lstStyle>
          <a:p>
            <a:pPr>
              <a:defRPr/>
            </a:pPr>
            <a:r>
              <a:rPr lang="en-US" dirty="0"/>
              <a:t>October 17 - 18, 2019</a:t>
            </a:r>
          </a:p>
        </p:txBody>
      </p:sp>
      <p:pic>
        <p:nvPicPr>
          <p:cNvPr id="9" name="Picture 8">
            <a:extLst>
              <a:ext uri="{FF2B5EF4-FFF2-40B4-BE49-F238E27FC236}">
                <a16:creationId xmlns:a16="http://schemas.microsoft.com/office/drawing/2014/main" id="{817CAAD4-06FA-413F-AA62-D9B6D83DCC6B}"/>
              </a:ext>
            </a:extLst>
          </p:cNvPr>
          <p:cNvPicPr>
            <a:picLocks noChangeAspect="1"/>
          </p:cNvPicPr>
          <p:nvPr userDrawn="1"/>
        </p:nvPicPr>
        <p:blipFill>
          <a:blip r:embed="rId3"/>
          <a:stretch>
            <a:fillRect/>
          </a:stretch>
        </p:blipFill>
        <p:spPr>
          <a:xfrm>
            <a:off x="914400" y="182870"/>
            <a:ext cx="1694835" cy="1694835"/>
          </a:xfrm>
          <a:prstGeom prst="rect">
            <a:avLst/>
          </a:prstGeom>
        </p:spPr>
      </p:pic>
    </p:spTree>
    <p:extLst>
      <p:ext uri="{BB962C8B-B14F-4D97-AF65-F5344CB8AC3E}">
        <p14:creationId xmlns:p14="http://schemas.microsoft.com/office/powerpoint/2010/main" val="4127443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88" y="3976"/>
            <a:ext cx="9145988" cy="792162"/>
          </a:xfrm>
        </p:spPr>
        <p:txBody>
          <a:bodyPr>
            <a:noAutofit/>
          </a:bodyPr>
          <a:lstStyle>
            <a:lvl1pPr algn="l">
              <a:defRPr sz="3600"/>
            </a:lvl1pPr>
          </a:lstStyle>
          <a:p>
            <a:r>
              <a:rPr lang="en-US" dirty="0"/>
              <a:t>Click to edit Master title style</a:t>
            </a:r>
          </a:p>
        </p:txBody>
      </p:sp>
      <p:sp>
        <p:nvSpPr>
          <p:cNvPr id="3" name="Content Placeholder 2"/>
          <p:cNvSpPr>
            <a:spLocks noGrp="1"/>
          </p:cNvSpPr>
          <p:nvPr>
            <p:ph idx="1"/>
          </p:nvPr>
        </p:nvSpPr>
        <p:spPr>
          <a:xfrm>
            <a:off x="304800" y="990600"/>
            <a:ext cx="8534400" cy="5105400"/>
          </a:xfrm>
        </p:spPr>
        <p:txBody>
          <a:bodyPr/>
          <a:lstStyle>
            <a:lvl1pPr>
              <a:defRPr sz="2800"/>
            </a:lvl1pPr>
            <a:lvl2pPr>
              <a:defRPr sz="24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35FD420-85BE-4A56-988B-1044F130E456}"/>
              </a:ext>
            </a:extLst>
          </p:cNvPr>
          <p:cNvSpPr>
            <a:spLocks noGrp="1"/>
          </p:cNvSpPr>
          <p:nvPr>
            <p:ph type="dt" sz="half" idx="10"/>
          </p:nvPr>
        </p:nvSpPr>
        <p:spPr/>
        <p:txBody>
          <a:bodyPr/>
          <a:lstStyle>
            <a:lvl1pPr>
              <a:defRPr/>
            </a:lvl1pPr>
          </a:lstStyle>
          <a:p>
            <a:pPr>
              <a:defRPr/>
            </a:pPr>
            <a:r>
              <a:rPr lang="en-US" dirty="0"/>
              <a:t>October 17 - 18, 2019</a:t>
            </a:r>
          </a:p>
        </p:txBody>
      </p:sp>
      <p:sp>
        <p:nvSpPr>
          <p:cNvPr id="5" name="Footer Placeholder 4">
            <a:extLst>
              <a:ext uri="{FF2B5EF4-FFF2-40B4-BE49-F238E27FC236}">
                <a16:creationId xmlns:a16="http://schemas.microsoft.com/office/drawing/2014/main" id="{7BEB85E1-497E-443C-8EE3-B1DE423F7720}"/>
              </a:ext>
            </a:extLst>
          </p:cNvPr>
          <p:cNvSpPr>
            <a:spLocks noGrp="1"/>
          </p:cNvSpPr>
          <p:nvPr>
            <p:ph type="ftr" sz="quarter" idx="11"/>
          </p:nvPr>
        </p:nvSpPr>
        <p:spPr/>
        <p:txBody>
          <a:bodyPr/>
          <a:lstStyle>
            <a:lvl1pPr>
              <a:defRPr/>
            </a:lvl1pPr>
          </a:lstStyle>
          <a:p>
            <a:pPr>
              <a:defRPr/>
            </a:pPr>
            <a:r>
              <a:rPr lang="en-US"/>
              <a:t>2019 ASQ Audit Division Conference: The DoubleTree by Hilton </a:t>
            </a:r>
            <a:endParaRPr lang="en-US" dirty="0"/>
          </a:p>
        </p:txBody>
      </p:sp>
      <p:sp>
        <p:nvSpPr>
          <p:cNvPr id="6" name="Slide Number Placeholder 5">
            <a:extLst>
              <a:ext uri="{FF2B5EF4-FFF2-40B4-BE49-F238E27FC236}">
                <a16:creationId xmlns:a16="http://schemas.microsoft.com/office/drawing/2014/main" id="{BDD7267C-915B-4068-8C93-E3DCE00A6209}"/>
              </a:ext>
            </a:extLst>
          </p:cNvPr>
          <p:cNvSpPr>
            <a:spLocks noGrp="1"/>
          </p:cNvSpPr>
          <p:nvPr>
            <p:ph type="sldNum" sz="quarter" idx="12"/>
          </p:nvPr>
        </p:nvSpPr>
        <p:spPr/>
        <p:txBody>
          <a:bodyPr/>
          <a:lstStyle>
            <a:lvl1pPr>
              <a:defRPr/>
            </a:lvl1pPr>
          </a:lstStyle>
          <a:p>
            <a:pPr>
              <a:defRPr/>
            </a:pPr>
            <a:fld id="{085C3B59-80E7-45BE-AA46-089D0E74CEBA}" type="slidenum">
              <a:rPr lang="en-US" altLang="en-US"/>
              <a:pPr>
                <a:defRPr/>
              </a:pPr>
              <a:t>‹#›</a:t>
            </a:fld>
            <a:endParaRPr lang="en-US" altLang="en-US"/>
          </a:p>
        </p:txBody>
      </p:sp>
    </p:spTree>
    <p:extLst>
      <p:ext uri="{BB962C8B-B14F-4D97-AF65-F5344CB8AC3E}">
        <p14:creationId xmlns:p14="http://schemas.microsoft.com/office/powerpoint/2010/main" val="3026642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2-Column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14400"/>
            <a:ext cx="3886200" cy="4525963"/>
          </a:xfrm>
        </p:spPr>
        <p:txBody>
          <a:bodyPr/>
          <a:lstStyle>
            <a:lvl1pPr>
              <a:defRPr sz="2800"/>
            </a:lvl1pPr>
            <a:lvl2pPr>
              <a:defRPr sz="24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3"/>
          </p:nvPr>
        </p:nvSpPr>
        <p:spPr>
          <a:xfrm>
            <a:off x="4876800" y="914400"/>
            <a:ext cx="3886200" cy="4525963"/>
          </a:xfrm>
        </p:spPr>
        <p:txBody>
          <a:bodyPr/>
          <a:lstStyle>
            <a:lvl1pPr>
              <a:defRPr sz="2800"/>
            </a:lvl1pPr>
            <a:lvl2pPr>
              <a:defRPr sz="24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1988" y="3976"/>
            <a:ext cx="9145988" cy="792162"/>
          </a:xfrm>
        </p:spPr>
        <p:txBody>
          <a:bodyPr>
            <a:noAutofit/>
          </a:bodyPr>
          <a:lstStyle>
            <a:lvl1pPr algn="l">
              <a:defRPr sz="3600"/>
            </a:lvl1pPr>
          </a:lstStyle>
          <a:p>
            <a:r>
              <a:rPr lang="en-US" dirty="0"/>
              <a:t>Click to edit Master title style</a:t>
            </a:r>
          </a:p>
        </p:txBody>
      </p:sp>
      <p:sp>
        <p:nvSpPr>
          <p:cNvPr id="5" name="Date Placeholder 3">
            <a:extLst>
              <a:ext uri="{FF2B5EF4-FFF2-40B4-BE49-F238E27FC236}">
                <a16:creationId xmlns:a16="http://schemas.microsoft.com/office/drawing/2014/main" id="{B308C84B-8AA5-4DFE-95FB-600CA9128A2C}"/>
              </a:ext>
            </a:extLst>
          </p:cNvPr>
          <p:cNvSpPr>
            <a:spLocks noGrp="1"/>
          </p:cNvSpPr>
          <p:nvPr>
            <p:ph type="dt" sz="half" idx="14"/>
          </p:nvPr>
        </p:nvSpPr>
        <p:spPr/>
        <p:txBody>
          <a:bodyPr/>
          <a:lstStyle>
            <a:lvl1pPr>
              <a:defRPr/>
            </a:lvl1pPr>
          </a:lstStyle>
          <a:p>
            <a:pPr>
              <a:defRPr/>
            </a:pPr>
            <a:r>
              <a:rPr lang="en-US" dirty="0"/>
              <a:t>October 17 - 18, 2019</a:t>
            </a:r>
          </a:p>
        </p:txBody>
      </p:sp>
      <p:sp>
        <p:nvSpPr>
          <p:cNvPr id="6" name="Footer Placeholder 4">
            <a:extLst>
              <a:ext uri="{FF2B5EF4-FFF2-40B4-BE49-F238E27FC236}">
                <a16:creationId xmlns:a16="http://schemas.microsoft.com/office/drawing/2014/main" id="{33D3A687-737E-4494-BD46-20D8D17C5B65}"/>
              </a:ext>
            </a:extLst>
          </p:cNvPr>
          <p:cNvSpPr>
            <a:spLocks noGrp="1"/>
          </p:cNvSpPr>
          <p:nvPr>
            <p:ph type="ftr" sz="quarter" idx="15"/>
          </p:nvPr>
        </p:nvSpPr>
        <p:spPr/>
        <p:txBody>
          <a:bodyPr/>
          <a:lstStyle>
            <a:lvl1pPr>
              <a:defRPr/>
            </a:lvl1pPr>
          </a:lstStyle>
          <a:p>
            <a:pPr>
              <a:defRPr/>
            </a:pPr>
            <a:r>
              <a:rPr lang="en-US"/>
              <a:t>2019 ASQ Audit Division Conference: The DoubleTree by Hilton </a:t>
            </a:r>
            <a:endParaRPr lang="en-US" dirty="0"/>
          </a:p>
        </p:txBody>
      </p:sp>
      <p:sp>
        <p:nvSpPr>
          <p:cNvPr id="7" name="Slide Number Placeholder 5">
            <a:extLst>
              <a:ext uri="{FF2B5EF4-FFF2-40B4-BE49-F238E27FC236}">
                <a16:creationId xmlns:a16="http://schemas.microsoft.com/office/drawing/2014/main" id="{57194275-0F00-48F1-BBB3-64DA30837D50}"/>
              </a:ext>
            </a:extLst>
          </p:cNvPr>
          <p:cNvSpPr>
            <a:spLocks noGrp="1"/>
          </p:cNvSpPr>
          <p:nvPr>
            <p:ph type="sldNum" sz="quarter" idx="16"/>
          </p:nvPr>
        </p:nvSpPr>
        <p:spPr/>
        <p:txBody>
          <a:bodyPr/>
          <a:lstStyle>
            <a:lvl1pPr>
              <a:defRPr/>
            </a:lvl1pPr>
          </a:lstStyle>
          <a:p>
            <a:pPr>
              <a:defRPr/>
            </a:pPr>
            <a:fld id="{95ACED8F-BC6F-46BF-910A-5E2200E1CFB9}" type="slidenum">
              <a:rPr lang="en-US" altLang="en-US"/>
              <a:pPr>
                <a:defRPr/>
              </a:pPr>
              <a:t>‹#›</a:t>
            </a:fld>
            <a:endParaRPr lang="en-US" altLang="en-US"/>
          </a:p>
        </p:txBody>
      </p:sp>
    </p:spTree>
    <p:extLst>
      <p:ext uri="{BB962C8B-B14F-4D97-AF65-F5344CB8AC3E}">
        <p14:creationId xmlns:p14="http://schemas.microsoft.com/office/powerpoint/2010/main" val="3276650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 for Graphic">
    <p:spTree>
      <p:nvGrpSpPr>
        <p:cNvPr id="1" name=""/>
        <p:cNvGrpSpPr/>
        <p:nvPr/>
      </p:nvGrpSpPr>
      <p:grpSpPr>
        <a:xfrm>
          <a:off x="0" y="0"/>
          <a:ext cx="0" cy="0"/>
          <a:chOff x="0" y="0"/>
          <a:chExt cx="0" cy="0"/>
        </a:xfrm>
      </p:grpSpPr>
      <p:sp>
        <p:nvSpPr>
          <p:cNvPr id="8" name="Title 1"/>
          <p:cNvSpPr>
            <a:spLocks noGrp="1"/>
          </p:cNvSpPr>
          <p:nvPr>
            <p:ph type="title"/>
          </p:nvPr>
        </p:nvSpPr>
        <p:spPr>
          <a:xfrm>
            <a:off x="-1988" y="3976"/>
            <a:ext cx="9145988" cy="792162"/>
          </a:xfrm>
        </p:spPr>
        <p:txBody>
          <a:bodyPr>
            <a:noAutofit/>
          </a:bodyPr>
          <a:lstStyle>
            <a:lvl1pPr algn="l">
              <a:defRPr sz="3600"/>
            </a:lvl1pPr>
          </a:lstStyle>
          <a:p>
            <a:r>
              <a:rPr lang="en-US" dirty="0"/>
              <a:t>Click to edit Master title style</a:t>
            </a:r>
          </a:p>
        </p:txBody>
      </p:sp>
      <p:sp>
        <p:nvSpPr>
          <p:cNvPr id="3" name="Date Placeholder 3">
            <a:extLst>
              <a:ext uri="{FF2B5EF4-FFF2-40B4-BE49-F238E27FC236}">
                <a16:creationId xmlns:a16="http://schemas.microsoft.com/office/drawing/2014/main" id="{7CD40B52-C096-48D6-94CC-772FCCAB6088}"/>
              </a:ext>
            </a:extLst>
          </p:cNvPr>
          <p:cNvSpPr>
            <a:spLocks noGrp="1"/>
          </p:cNvSpPr>
          <p:nvPr>
            <p:ph type="dt" sz="half" idx="10"/>
          </p:nvPr>
        </p:nvSpPr>
        <p:spPr/>
        <p:txBody>
          <a:bodyPr/>
          <a:lstStyle>
            <a:lvl1pPr>
              <a:defRPr/>
            </a:lvl1pPr>
          </a:lstStyle>
          <a:p>
            <a:pPr>
              <a:defRPr/>
            </a:pPr>
            <a:r>
              <a:rPr lang="en-US" dirty="0"/>
              <a:t>October 17 - 18, 2019</a:t>
            </a:r>
          </a:p>
        </p:txBody>
      </p:sp>
      <p:sp>
        <p:nvSpPr>
          <p:cNvPr id="4" name="Footer Placeholder 4">
            <a:extLst>
              <a:ext uri="{FF2B5EF4-FFF2-40B4-BE49-F238E27FC236}">
                <a16:creationId xmlns:a16="http://schemas.microsoft.com/office/drawing/2014/main" id="{F493F189-8FCF-407A-ADAC-537AC549F49E}"/>
              </a:ext>
            </a:extLst>
          </p:cNvPr>
          <p:cNvSpPr>
            <a:spLocks noGrp="1"/>
          </p:cNvSpPr>
          <p:nvPr>
            <p:ph type="ftr" sz="quarter" idx="11"/>
          </p:nvPr>
        </p:nvSpPr>
        <p:spPr/>
        <p:txBody>
          <a:bodyPr/>
          <a:lstStyle>
            <a:lvl1pPr>
              <a:defRPr/>
            </a:lvl1pPr>
          </a:lstStyle>
          <a:p>
            <a:pPr>
              <a:defRPr/>
            </a:pPr>
            <a:r>
              <a:rPr lang="en-US"/>
              <a:t>2019 ASQ Audit Division Conference: The DoubleTree by Hilton </a:t>
            </a:r>
            <a:endParaRPr lang="en-US" dirty="0"/>
          </a:p>
        </p:txBody>
      </p:sp>
      <p:sp>
        <p:nvSpPr>
          <p:cNvPr id="5" name="Slide Number Placeholder 5">
            <a:extLst>
              <a:ext uri="{FF2B5EF4-FFF2-40B4-BE49-F238E27FC236}">
                <a16:creationId xmlns:a16="http://schemas.microsoft.com/office/drawing/2014/main" id="{E9D4C8F2-DED4-4442-BFC9-024856D8B869}"/>
              </a:ext>
            </a:extLst>
          </p:cNvPr>
          <p:cNvSpPr>
            <a:spLocks noGrp="1"/>
          </p:cNvSpPr>
          <p:nvPr>
            <p:ph type="sldNum" sz="quarter" idx="12"/>
          </p:nvPr>
        </p:nvSpPr>
        <p:spPr/>
        <p:txBody>
          <a:bodyPr/>
          <a:lstStyle>
            <a:lvl1pPr>
              <a:defRPr/>
            </a:lvl1pPr>
          </a:lstStyle>
          <a:p>
            <a:pPr>
              <a:defRPr/>
            </a:pPr>
            <a:fld id="{7B614ADF-153B-47C9-B7EB-8745B17ECB44}" type="slidenum">
              <a:rPr lang="en-US" altLang="en-US"/>
              <a:pPr>
                <a:defRPr/>
              </a:pPr>
              <a:t>‹#›</a:t>
            </a:fld>
            <a:endParaRPr lang="en-US" altLang="en-US"/>
          </a:p>
        </p:txBody>
      </p:sp>
    </p:spTree>
    <p:extLst>
      <p:ext uri="{BB962C8B-B14F-4D97-AF65-F5344CB8AC3E}">
        <p14:creationId xmlns:p14="http://schemas.microsoft.com/office/powerpoint/2010/main" val="4197792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wo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255897" y="905775"/>
            <a:ext cx="4144963" cy="4825100"/>
          </a:xfrm>
        </p:spPr>
        <p:txBody>
          <a:bodyPr/>
          <a:lstStyle>
            <a:lvl1pPr marL="0" indent="-141685" algn="l">
              <a:lnSpc>
                <a:spcPct val="100000"/>
              </a:lnSpc>
              <a:spcBef>
                <a:spcPct val="0"/>
              </a:spcBef>
              <a:spcAft>
                <a:spcPts val="900"/>
              </a:spcAft>
              <a:buClr>
                <a:srgbClr val="EE3134"/>
              </a:buClr>
              <a:buSzPct val="100000"/>
              <a:buFont typeface=""/>
              <a:buChar char="•"/>
              <a:defRPr sz="1500" b="0" baseline="0">
                <a:solidFill>
                  <a:srgbClr val="000000"/>
                </a:solidFill>
                <a:latin typeface="Arial"/>
              </a:defRPr>
            </a:lvl1pPr>
            <a:lvl2pPr marL="302419" indent="-128588" algn="l">
              <a:lnSpc>
                <a:spcPct val="100000"/>
              </a:lnSpc>
              <a:spcBef>
                <a:spcPct val="0"/>
              </a:spcBef>
              <a:spcAft>
                <a:spcPts val="900"/>
              </a:spcAft>
              <a:buClr>
                <a:schemeClr val="accent5"/>
              </a:buClr>
              <a:buSzPct val="100000"/>
              <a:buFont typeface="Arial"/>
              <a:buChar char="•"/>
              <a:defRPr sz="1350">
                <a:solidFill>
                  <a:srgbClr val="000000"/>
                </a:solidFill>
                <a:latin typeface="Arial"/>
              </a:defRPr>
            </a:lvl2pPr>
            <a:lvl3pPr marL="342900" indent="127397" algn="l">
              <a:lnSpc>
                <a:spcPct val="100000"/>
              </a:lnSpc>
              <a:spcBef>
                <a:spcPct val="0"/>
              </a:spcBef>
              <a:spcAft>
                <a:spcPts val="900"/>
              </a:spcAft>
              <a:buClr>
                <a:schemeClr val="accent5"/>
              </a:buClr>
              <a:buSzPct val="100000"/>
              <a:buFont typeface="Arial"/>
              <a:buChar char="•"/>
              <a:defRPr sz="1200">
                <a:solidFill>
                  <a:srgbClr val="000000"/>
                </a:solidFill>
                <a:latin typeface="Arial"/>
              </a:defRPr>
            </a:lvl3pPr>
            <a:lvl4pPr>
              <a:defRPr sz="1350"/>
            </a:lvl4pPr>
            <a:lvl5pPr>
              <a:defRPr sz="1350"/>
            </a:lvl5pPr>
            <a:lvl6pPr>
              <a:defRPr sz="1350"/>
            </a:lvl6pPr>
            <a:lvl7pPr>
              <a:defRPr sz="1350"/>
            </a:lvl7pPr>
            <a:lvl8pPr>
              <a:defRPr sz="1350"/>
            </a:lvl8pPr>
            <a:lvl9pPr>
              <a:defRPr sz="1350"/>
            </a:lvl9pPr>
          </a:lstStyle>
          <a:p>
            <a:pPr lvl="0"/>
            <a:r>
              <a:rPr lang="en-US" dirty="0"/>
              <a:t>First level: Arial 18pt</a:t>
            </a:r>
          </a:p>
          <a:p>
            <a:pPr lvl="1"/>
            <a:r>
              <a:rPr lang="en-US" dirty="0"/>
              <a:t>Second level: Arial 16pt</a:t>
            </a:r>
          </a:p>
          <a:p>
            <a:pPr lvl="2"/>
            <a:r>
              <a:rPr lang="en-US" dirty="0"/>
              <a:t>Third level: Arial 14pt</a:t>
            </a:r>
          </a:p>
        </p:txBody>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5" name="Content Placeholder 2"/>
          <p:cNvSpPr>
            <a:spLocks noGrp="1"/>
          </p:cNvSpPr>
          <p:nvPr>
            <p:ph sz="half" idx="10" hasCustomPrompt="1"/>
          </p:nvPr>
        </p:nvSpPr>
        <p:spPr>
          <a:xfrm>
            <a:off x="4763614" y="905775"/>
            <a:ext cx="4144963" cy="4825100"/>
          </a:xfrm>
        </p:spPr>
        <p:txBody>
          <a:bodyPr/>
          <a:lstStyle>
            <a:lvl1pPr marL="0" indent="-141685" algn="l">
              <a:lnSpc>
                <a:spcPct val="100000"/>
              </a:lnSpc>
              <a:spcBef>
                <a:spcPct val="0"/>
              </a:spcBef>
              <a:spcAft>
                <a:spcPts val="900"/>
              </a:spcAft>
              <a:buClr>
                <a:srgbClr val="EE3134"/>
              </a:buClr>
              <a:buSzPct val="100000"/>
              <a:buFont typeface=""/>
              <a:buChar char="•"/>
              <a:defRPr sz="1500" b="0" baseline="0">
                <a:solidFill>
                  <a:srgbClr val="000000"/>
                </a:solidFill>
                <a:latin typeface="Arial"/>
              </a:defRPr>
            </a:lvl1pPr>
            <a:lvl2pPr marL="302419" indent="-128588" algn="l">
              <a:lnSpc>
                <a:spcPct val="100000"/>
              </a:lnSpc>
              <a:spcBef>
                <a:spcPct val="0"/>
              </a:spcBef>
              <a:spcAft>
                <a:spcPts val="900"/>
              </a:spcAft>
              <a:buClr>
                <a:schemeClr val="accent5"/>
              </a:buClr>
              <a:buSzPct val="100000"/>
              <a:buFont typeface="Arial"/>
              <a:buChar char="•"/>
              <a:defRPr sz="1350">
                <a:solidFill>
                  <a:srgbClr val="000000"/>
                </a:solidFill>
                <a:latin typeface="Arial"/>
              </a:defRPr>
            </a:lvl2pPr>
            <a:lvl3pPr marL="342900" indent="127397" algn="l">
              <a:lnSpc>
                <a:spcPct val="100000"/>
              </a:lnSpc>
              <a:spcBef>
                <a:spcPct val="0"/>
              </a:spcBef>
              <a:spcAft>
                <a:spcPts val="900"/>
              </a:spcAft>
              <a:buClr>
                <a:schemeClr val="accent5"/>
              </a:buClr>
              <a:buSzPct val="100000"/>
              <a:buFont typeface="Arial"/>
              <a:buChar char="•"/>
              <a:defRPr sz="1200">
                <a:solidFill>
                  <a:srgbClr val="000000"/>
                </a:solidFill>
                <a:latin typeface="Arial"/>
              </a:defRPr>
            </a:lvl3pPr>
            <a:lvl4pPr>
              <a:defRPr sz="1350"/>
            </a:lvl4pPr>
            <a:lvl5pPr>
              <a:defRPr sz="1350"/>
            </a:lvl5pPr>
            <a:lvl6pPr>
              <a:defRPr sz="1350"/>
            </a:lvl6pPr>
            <a:lvl7pPr>
              <a:defRPr sz="1350"/>
            </a:lvl7pPr>
            <a:lvl8pPr>
              <a:defRPr sz="1350"/>
            </a:lvl8pPr>
            <a:lvl9pPr>
              <a:defRPr sz="1350"/>
            </a:lvl9pPr>
          </a:lstStyle>
          <a:p>
            <a:pPr lvl="0"/>
            <a:r>
              <a:rPr lang="en-US" dirty="0"/>
              <a:t>First level: Arial 18pt</a:t>
            </a:r>
          </a:p>
          <a:p>
            <a:pPr lvl="1"/>
            <a:r>
              <a:rPr lang="en-US" dirty="0"/>
              <a:t>Second level: Arial 16pt</a:t>
            </a:r>
          </a:p>
          <a:p>
            <a:pPr lvl="2"/>
            <a:r>
              <a:rPr lang="en-US" dirty="0"/>
              <a:t>Third level: Arial 14pt</a:t>
            </a:r>
          </a:p>
        </p:txBody>
      </p:sp>
    </p:spTree>
    <p:extLst>
      <p:ext uri="{BB962C8B-B14F-4D97-AF65-F5344CB8AC3E}">
        <p14:creationId xmlns:p14="http://schemas.microsoft.com/office/powerpoint/2010/main" val="216919319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B6A36CB-301B-4D1D-811D-733CBDE70B41}"/>
              </a:ext>
            </a:extLst>
          </p:cNvPr>
          <p:cNvSpPr>
            <a:spLocks noGrp="1"/>
          </p:cNvSpPr>
          <p:nvPr>
            <p:ph type="title"/>
          </p:nvPr>
        </p:nvSpPr>
        <p:spPr bwMode="auto">
          <a:xfrm>
            <a:off x="2209800" y="427038"/>
            <a:ext cx="64770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2366ACBB-73D2-4E2A-8FF7-9F5BECDACD97}"/>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2827BA58-98A0-4323-97C9-ECA0A9D8A041}"/>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tabLst/>
              <a:defRPr sz="1200">
                <a:solidFill>
                  <a:schemeClr val="tx1">
                    <a:lumMod val="65000"/>
                    <a:lumOff val="35000"/>
                  </a:schemeClr>
                </a:solidFill>
                <a:latin typeface="+mn-lt"/>
              </a:defRPr>
            </a:lvl1pPr>
          </a:lstStyle>
          <a:p>
            <a:pPr>
              <a:defRPr/>
            </a:pPr>
            <a:r>
              <a:rPr lang="en-US" dirty="0"/>
              <a:t>October 17 - 18, 2019</a:t>
            </a:r>
          </a:p>
        </p:txBody>
      </p:sp>
      <p:sp>
        <p:nvSpPr>
          <p:cNvPr id="5" name="Footer Placeholder 4">
            <a:extLst>
              <a:ext uri="{FF2B5EF4-FFF2-40B4-BE49-F238E27FC236}">
                <a16:creationId xmlns:a16="http://schemas.microsoft.com/office/drawing/2014/main" id="{460E82CC-DB9C-4224-A58F-21643BA9C348}"/>
              </a:ext>
            </a:extLst>
          </p:cNvPr>
          <p:cNvSpPr>
            <a:spLocks noGrp="1"/>
          </p:cNvSpPr>
          <p:nvPr>
            <p:ph type="ftr" sz="quarter" idx="3"/>
          </p:nvPr>
        </p:nvSpPr>
        <p:spPr>
          <a:xfrm>
            <a:off x="2590800" y="6356350"/>
            <a:ext cx="4419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lumMod val="65000"/>
                    <a:lumOff val="35000"/>
                  </a:schemeClr>
                </a:solidFill>
                <a:latin typeface="+mn-lt"/>
              </a:defRPr>
            </a:lvl1pPr>
          </a:lstStyle>
          <a:p>
            <a:pPr>
              <a:defRPr/>
            </a:pPr>
            <a:r>
              <a:rPr lang="en-US"/>
              <a:t>2019 ASQ Audit Division Conference: The DoubleTree by Hilton </a:t>
            </a:r>
            <a:endParaRPr lang="en-US" dirty="0"/>
          </a:p>
        </p:txBody>
      </p:sp>
      <p:sp>
        <p:nvSpPr>
          <p:cNvPr id="6" name="Slide Number Placeholder 5">
            <a:extLst>
              <a:ext uri="{FF2B5EF4-FFF2-40B4-BE49-F238E27FC236}">
                <a16:creationId xmlns:a16="http://schemas.microsoft.com/office/drawing/2014/main" id="{7843BBA3-0D01-4866-9717-14B48A984554}"/>
              </a:ext>
            </a:extLst>
          </p:cNvPr>
          <p:cNvSpPr>
            <a:spLocks noGrp="1"/>
          </p:cNvSpPr>
          <p:nvPr>
            <p:ph type="sldNum" sz="quarter" idx="4"/>
          </p:nvPr>
        </p:nvSpPr>
        <p:spPr>
          <a:xfrm>
            <a:off x="7010400" y="6356350"/>
            <a:ext cx="1676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595959"/>
                </a:solidFill>
                <a:latin typeface="Calibri" pitchFamily="34" charset="0"/>
              </a:defRPr>
            </a:lvl1pPr>
          </a:lstStyle>
          <a:p>
            <a:pPr>
              <a:defRPr/>
            </a:pPr>
            <a:fld id="{5FF63C0C-CCF3-4270-9F81-CCD907112CC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77" r:id="rId1"/>
    <p:sldLayoutId id="2147483774" r:id="rId2"/>
    <p:sldLayoutId id="2147483775" r:id="rId3"/>
    <p:sldLayoutId id="2147483776" r:id="rId4"/>
    <p:sldLayoutId id="2147483778" r:id="rId5"/>
  </p:sldLayoutIdLst>
  <p:hf sldNum="0" hdr="0" dt="0"/>
  <p:txStyles>
    <p:titleStyle>
      <a:lvl1pPr algn="ctr" rtl="0" eaLnBrk="0" fontAlgn="base" hangingPunct="0">
        <a:spcBef>
          <a:spcPct val="0"/>
        </a:spcBef>
        <a:spcAft>
          <a:spcPct val="0"/>
        </a:spcAft>
        <a:defRPr sz="36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3600">
          <a:solidFill>
            <a:schemeClr val="tx1"/>
          </a:solidFill>
          <a:latin typeface="Arial" charset="0"/>
          <a:cs typeface="Arial" charset="0"/>
        </a:defRPr>
      </a:lvl2pPr>
      <a:lvl3pPr algn="ctr" rtl="0" eaLnBrk="0" fontAlgn="base" hangingPunct="0">
        <a:spcBef>
          <a:spcPct val="0"/>
        </a:spcBef>
        <a:spcAft>
          <a:spcPct val="0"/>
        </a:spcAft>
        <a:defRPr sz="3600">
          <a:solidFill>
            <a:schemeClr val="tx1"/>
          </a:solidFill>
          <a:latin typeface="Arial" charset="0"/>
          <a:cs typeface="Arial" charset="0"/>
        </a:defRPr>
      </a:lvl3pPr>
      <a:lvl4pPr algn="ctr" rtl="0" eaLnBrk="0" fontAlgn="base" hangingPunct="0">
        <a:spcBef>
          <a:spcPct val="0"/>
        </a:spcBef>
        <a:spcAft>
          <a:spcPct val="0"/>
        </a:spcAft>
        <a:defRPr sz="3600">
          <a:solidFill>
            <a:schemeClr val="tx1"/>
          </a:solidFill>
          <a:latin typeface="Arial" charset="0"/>
          <a:cs typeface="Arial" charset="0"/>
        </a:defRPr>
      </a:lvl4pPr>
      <a:lvl5pPr algn="ctr" rtl="0" eaLnBrk="0" fontAlgn="base" hangingPunct="0">
        <a:spcBef>
          <a:spcPct val="0"/>
        </a:spcBef>
        <a:spcAft>
          <a:spcPct val="0"/>
        </a:spcAft>
        <a:defRPr sz="3600">
          <a:solidFill>
            <a:schemeClr val="tx1"/>
          </a:solidFill>
          <a:latin typeface="Arial" charset="0"/>
          <a:cs typeface="Arial" charset="0"/>
        </a:defRPr>
      </a:lvl5pPr>
      <a:lvl6pPr marL="457200" algn="ctr" rtl="0" fontAlgn="base">
        <a:spcBef>
          <a:spcPct val="0"/>
        </a:spcBef>
        <a:spcAft>
          <a:spcPct val="0"/>
        </a:spcAft>
        <a:defRPr sz="3600">
          <a:solidFill>
            <a:schemeClr val="tx1"/>
          </a:solidFill>
          <a:latin typeface="Arial" charset="0"/>
          <a:cs typeface="Arial" charset="0"/>
        </a:defRPr>
      </a:lvl6pPr>
      <a:lvl7pPr marL="914400" algn="ctr" rtl="0" fontAlgn="base">
        <a:spcBef>
          <a:spcPct val="0"/>
        </a:spcBef>
        <a:spcAft>
          <a:spcPct val="0"/>
        </a:spcAft>
        <a:defRPr sz="3600">
          <a:solidFill>
            <a:schemeClr val="tx1"/>
          </a:solidFill>
          <a:latin typeface="Arial" charset="0"/>
          <a:cs typeface="Arial" charset="0"/>
        </a:defRPr>
      </a:lvl7pPr>
      <a:lvl8pPr marL="1371600" algn="ctr" rtl="0" fontAlgn="base">
        <a:spcBef>
          <a:spcPct val="0"/>
        </a:spcBef>
        <a:spcAft>
          <a:spcPct val="0"/>
        </a:spcAft>
        <a:defRPr sz="3600">
          <a:solidFill>
            <a:schemeClr val="tx1"/>
          </a:solidFill>
          <a:latin typeface="Arial" charset="0"/>
          <a:cs typeface="Arial" charset="0"/>
        </a:defRPr>
      </a:lvl8pPr>
      <a:lvl9pPr marL="1828800" algn="ctr" rtl="0" fontAlgn="base">
        <a:spcBef>
          <a:spcPct val="0"/>
        </a:spcBef>
        <a:spcAft>
          <a:spcPct val="0"/>
        </a:spcAft>
        <a:defRPr sz="3600">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C7CC8-5855-49C5-AF22-6A26A811E1C1}"/>
              </a:ext>
            </a:extLst>
          </p:cNvPr>
          <p:cNvSpPr>
            <a:spLocks noGrp="1"/>
          </p:cNvSpPr>
          <p:nvPr>
            <p:ph type="ctrTitle"/>
          </p:nvPr>
        </p:nvSpPr>
        <p:spPr/>
        <p:txBody>
          <a:bodyPr/>
          <a:lstStyle/>
          <a:p>
            <a:r>
              <a:rPr lang="en-US" dirty="0"/>
              <a:t>Auditing the quality system for data integrity</a:t>
            </a:r>
          </a:p>
        </p:txBody>
      </p:sp>
      <p:sp>
        <p:nvSpPr>
          <p:cNvPr id="3" name="Subtitle 2">
            <a:extLst>
              <a:ext uri="{FF2B5EF4-FFF2-40B4-BE49-F238E27FC236}">
                <a16:creationId xmlns:a16="http://schemas.microsoft.com/office/drawing/2014/main" id="{195F81B0-E019-4511-86A9-1F5DC6CC855D}"/>
              </a:ext>
            </a:extLst>
          </p:cNvPr>
          <p:cNvSpPr>
            <a:spLocks noGrp="1"/>
          </p:cNvSpPr>
          <p:nvPr>
            <p:ph type="subTitle" idx="1"/>
          </p:nvPr>
        </p:nvSpPr>
        <p:spPr/>
        <p:txBody>
          <a:bodyPr/>
          <a:lstStyle/>
          <a:p>
            <a:r>
              <a:rPr lang="en-US" dirty="0"/>
              <a:t>Jeremiah Genest</a:t>
            </a:r>
          </a:p>
          <a:p>
            <a:r>
              <a:rPr lang="en-US" dirty="0"/>
              <a:t>October 19, 2019</a:t>
            </a:r>
          </a:p>
        </p:txBody>
      </p:sp>
    </p:spTree>
    <p:extLst>
      <p:ext uri="{BB962C8B-B14F-4D97-AF65-F5344CB8AC3E}">
        <p14:creationId xmlns:p14="http://schemas.microsoft.com/office/powerpoint/2010/main" val="2893759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A78E5-2BB0-4ABF-8537-D3FE602ED1C1}"/>
              </a:ext>
            </a:extLst>
          </p:cNvPr>
          <p:cNvSpPr>
            <a:spLocks noGrp="1"/>
          </p:cNvSpPr>
          <p:nvPr>
            <p:ph type="title"/>
          </p:nvPr>
        </p:nvSpPr>
        <p:spPr>
          <a:xfrm>
            <a:off x="-27388" y="304800"/>
            <a:ext cx="9145988" cy="792162"/>
          </a:xfrm>
        </p:spPr>
        <p:txBody>
          <a:bodyPr/>
          <a:lstStyle/>
          <a:p>
            <a:r>
              <a:rPr lang="en-US" dirty="0"/>
              <a:t>By the end of this session, you will be able to:</a:t>
            </a:r>
          </a:p>
        </p:txBody>
      </p:sp>
      <p:sp>
        <p:nvSpPr>
          <p:cNvPr id="3" name="Footer Placeholder 2">
            <a:extLst>
              <a:ext uri="{FF2B5EF4-FFF2-40B4-BE49-F238E27FC236}">
                <a16:creationId xmlns:a16="http://schemas.microsoft.com/office/drawing/2014/main" id="{43CD7650-B1B4-481D-B2AE-9A6345F96CB6}"/>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sp>
        <p:nvSpPr>
          <p:cNvPr id="4" name="TextBox 3">
            <a:extLst>
              <a:ext uri="{FF2B5EF4-FFF2-40B4-BE49-F238E27FC236}">
                <a16:creationId xmlns:a16="http://schemas.microsoft.com/office/drawing/2014/main" id="{9E6BB999-CE41-40B2-A110-8096F5140F1B}"/>
              </a:ext>
            </a:extLst>
          </p:cNvPr>
          <p:cNvSpPr txBox="1"/>
          <p:nvPr/>
        </p:nvSpPr>
        <p:spPr>
          <a:xfrm>
            <a:off x="430806" y="1707356"/>
            <a:ext cx="8229600" cy="3539430"/>
          </a:xfrm>
          <a:prstGeom prst="rect">
            <a:avLst/>
          </a:prstGeom>
          <a:noFill/>
        </p:spPr>
        <p:txBody>
          <a:bodyPr wrap="square" rtlCol="0">
            <a:spAutoFit/>
          </a:bodyPr>
          <a:lstStyle/>
          <a:p>
            <a:pPr marL="285750" indent="-285750">
              <a:buFont typeface="Arial" panose="020B0604020202020204" pitchFamily="34" charset="0"/>
              <a:buChar char="•"/>
            </a:pPr>
            <a:r>
              <a:rPr lang="en-US" sz="2800" dirty="0"/>
              <a:t>Apply a situational awareness to an organization</a:t>
            </a:r>
          </a:p>
          <a:p>
            <a:pPr marL="285750" indent="-285750">
              <a:buFont typeface="Arial" panose="020B0604020202020204" pitchFamily="34" charset="0"/>
              <a:buChar char="•"/>
            </a:pPr>
            <a:r>
              <a:rPr lang="en-US" sz="2800" dirty="0"/>
              <a:t>Analyze the technical and cultural hurdles focusing on the core areas of governance, training, organizational controls, process and systems</a:t>
            </a:r>
          </a:p>
          <a:p>
            <a:pPr marL="285750" indent="-285750">
              <a:buFont typeface="Arial" panose="020B0604020202020204" pitchFamily="34" charset="0"/>
              <a:buChar char="•"/>
            </a:pPr>
            <a:r>
              <a:rPr lang="en-US" sz="2800" dirty="0"/>
              <a:t>Create and utilize data maps to drive detection and remediation</a:t>
            </a:r>
          </a:p>
          <a:p>
            <a:pPr marL="285750" indent="-285750">
              <a:buFont typeface="Arial" panose="020B0604020202020204" pitchFamily="34" charset="0"/>
              <a:buChar char="•"/>
            </a:pPr>
            <a:r>
              <a:rPr lang="en-US" sz="2800" dirty="0"/>
              <a:t>Apply mitigations to the common cultural hurdles</a:t>
            </a:r>
          </a:p>
        </p:txBody>
      </p:sp>
    </p:spTree>
    <p:extLst>
      <p:ext uri="{BB962C8B-B14F-4D97-AF65-F5344CB8AC3E}">
        <p14:creationId xmlns:p14="http://schemas.microsoft.com/office/powerpoint/2010/main" val="4082602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9454DB34-0DA8-4064-9D45-2523B6C4B061}"/>
              </a:ext>
            </a:extLst>
          </p:cNvPr>
          <p:cNvSpPr>
            <a:spLocks noGrp="1"/>
          </p:cNvSpPr>
          <p:nvPr>
            <p:ph type="title"/>
          </p:nvPr>
        </p:nvSpPr>
        <p:spPr>
          <a:xfrm>
            <a:off x="-1588" y="4763"/>
            <a:ext cx="9145588" cy="792162"/>
          </a:xfrm>
        </p:spPr>
        <p:txBody>
          <a:bodyPr/>
          <a:lstStyle/>
          <a:p>
            <a:r>
              <a:rPr lang="en-US" altLang="en-US" dirty="0"/>
              <a:t>Data Integrity is….</a:t>
            </a:r>
          </a:p>
        </p:txBody>
      </p:sp>
      <p:sp>
        <p:nvSpPr>
          <p:cNvPr id="4" name="Footer Placeholder 3">
            <a:extLst>
              <a:ext uri="{FF2B5EF4-FFF2-40B4-BE49-F238E27FC236}">
                <a16:creationId xmlns:a16="http://schemas.microsoft.com/office/drawing/2014/main" id="{41C75525-B858-423D-9048-0CAFC9075767}"/>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pic>
        <p:nvPicPr>
          <p:cNvPr id="5" name="Picture 4">
            <a:extLst>
              <a:ext uri="{FF2B5EF4-FFF2-40B4-BE49-F238E27FC236}">
                <a16:creationId xmlns:a16="http://schemas.microsoft.com/office/drawing/2014/main" id="{8B5BD3D4-EEE9-4F15-A2CB-3F6F2759195D}"/>
              </a:ext>
            </a:extLst>
          </p:cNvPr>
          <p:cNvPicPr>
            <a:picLocks noChangeAspect="1"/>
          </p:cNvPicPr>
          <p:nvPr/>
        </p:nvPicPr>
        <p:blipFill>
          <a:blip r:embed="rId3"/>
          <a:stretch>
            <a:fillRect/>
          </a:stretch>
        </p:blipFill>
        <p:spPr>
          <a:xfrm>
            <a:off x="6407719" y="2494598"/>
            <a:ext cx="1971675" cy="771525"/>
          </a:xfrm>
          <a:prstGeom prst="rect">
            <a:avLst/>
          </a:prstGeom>
        </p:spPr>
      </p:pic>
      <p:pic>
        <p:nvPicPr>
          <p:cNvPr id="6" name="Picture 5">
            <a:extLst>
              <a:ext uri="{FF2B5EF4-FFF2-40B4-BE49-F238E27FC236}">
                <a16:creationId xmlns:a16="http://schemas.microsoft.com/office/drawing/2014/main" id="{04A025B4-195D-4AE4-9868-1D9FFDB7A591}"/>
              </a:ext>
            </a:extLst>
          </p:cNvPr>
          <p:cNvPicPr>
            <a:picLocks noChangeAspect="1"/>
          </p:cNvPicPr>
          <p:nvPr/>
        </p:nvPicPr>
        <p:blipFill>
          <a:blip r:embed="rId4"/>
          <a:stretch>
            <a:fillRect/>
          </a:stretch>
        </p:blipFill>
        <p:spPr>
          <a:xfrm>
            <a:off x="7852072" y="3810342"/>
            <a:ext cx="1149053" cy="1315745"/>
          </a:xfrm>
          <a:prstGeom prst="rect">
            <a:avLst/>
          </a:prstGeom>
        </p:spPr>
      </p:pic>
      <p:sp>
        <p:nvSpPr>
          <p:cNvPr id="7" name="TextBox 6">
            <a:extLst>
              <a:ext uri="{FF2B5EF4-FFF2-40B4-BE49-F238E27FC236}">
                <a16:creationId xmlns:a16="http://schemas.microsoft.com/office/drawing/2014/main" id="{348915AA-0263-48A1-851A-A8C3DA28C9DE}"/>
              </a:ext>
            </a:extLst>
          </p:cNvPr>
          <p:cNvSpPr txBox="1"/>
          <p:nvPr/>
        </p:nvSpPr>
        <p:spPr>
          <a:xfrm>
            <a:off x="355979" y="1229401"/>
            <a:ext cx="8537943" cy="1384995"/>
          </a:xfrm>
          <a:prstGeom prst="rect">
            <a:avLst/>
          </a:prstGeom>
          <a:noFill/>
        </p:spPr>
        <p:txBody>
          <a:bodyPr wrap="square" rtlCol="0">
            <a:spAutoFit/>
          </a:bodyPr>
          <a:lstStyle/>
          <a:p>
            <a:r>
              <a:rPr lang="en-US" sz="1500" dirty="0"/>
              <a:t>. . . degree to which data are </a:t>
            </a:r>
            <a:r>
              <a:rPr lang="en-US" b="1" dirty="0">
                <a:effectLst>
                  <a:outerShdw blurRad="38100" dist="38100" dir="2700000" algn="tl">
                    <a:srgbClr val="000000">
                      <a:alpha val="43137"/>
                    </a:srgbClr>
                  </a:outerShdw>
                </a:effectLst>
              </a:rPr>
              <a:t>complete</a:t>
            </a:r>
            <a:r>
              <a:rPr lang="en-US" sz="1500" dirty="0"/>
              <a:t>, </a:t>
            </a:r>
            <a:r>
              <a:rPr lang="en-US" b="1" dirty="0">
                <a:effectLst>
                  <a:outerShdw blurRad="38100" dist="38100" dir="2700000" algn="tl">
                    <a:srgbClr val="000000">
                      <a:alpha val="43137"/>
                    </a:srgbClr>
                  </a:outerShdw>
                </a:effectLst>
              </a:rPr>
              <a:t>consistent</a:t>
            </a:r>
            <a:r>
              <a:rPr lang="en-US" sz="1500" dirty="0"/>
              <a:t>, </a:t>
            </a:r>
            <a:r>
              <a:rPr lang="en-US" b="1" dirty="0">
                <a:effectLst>
                  <a:outerShdw blurRad="38100" dist="38100" dir="2700000" algn="tl">
                    <a:srgbClr val="000000">
                      <a:alpha val="43137"/>
                    </a:srgbClr>
                  </a:outerShdw>
                </a:effectLst>
              </a:rPr>
              <a:t>accurate</a:t>
            </a:r>
            <a:r>
              <a:rPr lang="en-US" sz="1500" dirty="0"/>
              <a:t>, </a:t>
            </a:r>
            <a:r>
              <a:rPr lang="en-US" b="1" dirty="0">
                <a:effectLst>
                  <a:outerShdw blurRad="38100" dist="38100" dir="2700000" algn="tl">
                    <a:srgbClr val="000000">
                      <a:alpha val="43137"/>
                    </a:srgbClr>
                  </a:outerShdw>
                </a:effectLst>
              </a:rPr>
              <a:t>trustworthy</a:t>
            </a:r>
            <a:r>
              <a:rPr lang="en-US" sz="1500" dirty="0"/>
              <a:t> . . . </a:t>
            </a:r>
            <a:r>
              <a:rPr lang="en-US" sz="1500" i="1" dirty="0"/>
              <a:t>throughout the data life cycle</a:t>
            </a:r>
            <a:r>
              <a:rPr lang="en-US" sz="1500" dirty="0"/>
              <a:t>. Data should be collected and maintained in a secure manner, so they are </a:t>
            </a:r>
            <a:r>
              <a:rPr lang="en-US" b="1" dirty="0">
                <a:effectLst>
                  <a:outerShdw blurRad="38100" dist="38100" dir="2700000" algn="tl">
                    <a:srgbClr val="000000">
                      <a:alpha val="43137"/>
                    </a:srgbClr>
                  </a:outerShdw>
                </a:effectLst>
              </a:rPr>
              <a:t>attributable</a:t>
            </a:r>
            <a:r>
              <a:rPr lang="en-US" sz="1500" dirty="0"/>
              <a:t>, </a:t>
            </a:r>
            <a:r>
              <a:rPr lang="en-US" b="1" dirty="0">
                <a:effectLst>
                  <a:outerShdw blurRad="38100" dist="38100" dir="2700000" algn="tl">
                    <a:srgbClr val="000000">
                      <a:alpha val="43137"/>
                    </a:srgbClr>
                  </a:outerShdw>
                </a:effectLst>
              </a:rPr>
              <a:t>legible</a:t>
            </a:r>
            <a:r>
              <a:rPr lang="en-US" sz="1500" dirty="0"/>
              <a:t>, </a:t>
            </a:r>
            <a:r>
              <a:rPr lang="en-US" b="1" dirty="0">
                <a:effectLst>
                  <a:outerShdw blurRad="38100" dist="38100" dir="2700000" algn="tl">
                    <a:srgbClr val="000000">
                      <a:alpha val="43137"/>
                    </a:srgbClr>
                  </a:outerShdw>
                </a:effectLst>
              </a:rPr>
              <a:t>contemporaneous</a:t>
            </a:r>
            <a:r>
              <a:rPr lang="en-US" sz="1500" dirty="0"/>
              <a:t>, </a:t>
            </a:r>
            <a:r>
              <a:rPr lang="en-US" b="1" dirty="0">
                <a:effectLst>
                  <a:outerShdw blurRad="38100" dist="38100" dir="2700000" algn="tl">
                    <a:srgbClr val="000000">
                      <a:alpha val="43137"/>
                    </a:srgbClr>
                  </a:outerShdw>
                </a:effectLst>
              </a:rPr>
              <a:t>original</a:t>
            </a:r>
            <a:r>
              <a:rPr lang="en-US" sz="1500" dirty="0"/>
              <a:t> (or a true copy), and </a:t>
            </a:r>
            <a:r>
              <a:rPr lang="en-US" b="1" dirty="0">
                <a:effectLst>
                  <a:outerShdw blurRad="38100" dist="38100" dir="2700000" algn="tl">
                    <a:srgbClr val="000000">
                      <a:alpha val="43137"/>
                    </a:srgbClr>
                  </a:outerShdw>
                </a:effectLst>
              </a:rPr>
              <a:t>accurate</a:t>
            </a:r>
            <a:r>
              <a:rPr lang="en-US" sz="1500" dirty="0"/>
              <a:t>. Assuring DI requires appropriate quality and risk management systems, including adherence to sound scientific principles and good documentation practices.</a:t>
            </a:r>
          </a:p>
        </p:txBody>
      </p:sp>
      <p:sp>
        <p:nvSpPr>
          <p:cNvPr id="8" name="TextBox 7">
            <a:extLst>
              <a:ext uri="{FF2B5EF4-FFF2-40B4-BE49-F238E27FC236}">
                <a16:creationId xmlns:a16="http://schemas.microsoft.com/office/drawing/2014/main" id="{BC6A363C-8D35-4B29-AE2C-63857D953354}"/>
              </a:ext>
            </a:extLst>
          </p:cNvPr>
          <p:cNvSpPr txBox="1"/>
          <p:nvPr/>
        </p:nvSpPr>
        <p:spPr>
          <a:xfrm>
            <a:off x="364446" y="3671843"/>
            <a:ext cx="7487626" cy="1846659"/>
          </a:xfrm>
          <a:prstGeom prst="rect">
            <a:avLst/>
          </a:prstGeom>
          <a:noFill/>
        </p:spPr>
        <p:txBody>
          <a:bodyPr wrap="square" rtlCol="0">
            <a:spAutoFit/>
          </a:bodyPr>
          <a:lstStyle/>
          <a:p>
            <a:r>
              <a:rPr lang="en-US" sz="1500" dirty="0"/>
              <a:t>. . . </a:t>
            </a:r>
            <a:r>
              <a:rPr lang="en-US" b="1" dirty="0">
                <a:effectLst>
                  <a:outerShdw blurRad="38100" dist="38100" dir="2700000" algn="tl">
                    <a:srgbClr val="000000">
                      <a:alpha val="43137"/>
                    </a:srgbClr>
                  </a:outerShdw>
                </a:effectLst>
              </a:rPr>
              <a:t>completeness</a:t>
            </a:r>
            <a:r>
              <a:rPr lang="en-US" sz="1500" dirty="0"/>
              <a:t>, </a:t>
            </a:r>
            <a:r>
              <a:rPr lang="en-US" b="1" dirty="0">
                <a:effectLst>
                  <a:outerShdw blurRad="38100" dist="38100" dir="2700000" algn="tl">
                    <a:srgbClr val="000000">
                      <a:alpha val="43137"/>
                    </a:srgbClr>
                  </a:outerShdw>
                </a:effectLst>
              </a:rPr>
              <a:t>consistency</a:t>
            </a:r>
            <a:r>
              <a:rPr lang="en-US" sz="1500" dirty="0"/>
              <a:t>, </a:t>
            </a:r>
            <a:r>
              <a:rPr lang="en-US" b="1" dirty="0">
                <a:effectLst>
                  <a:outerShdw blurRad="38100" dist="38100" dir="2700000" algn="tl">
                    <a:srgbClr val="000000">
                      <a:alpha val="43137"/>
                    </a:srgbClr>
                  </a:outerShdw>
                </a:effectLst>
              </a:rPr>
              <a:t>accuracy</a:t>
            </a:r>
            <a:r>
              <a:rPr lang="en-US" sz="1500" dirty="0"/>
              <a:t> of data, which should be </a:t>
            </a:r>
            <a:r>
              <a:rPr lang="en-US" b="1" dirty="0">
                <a:effectLst>
                  <a:outerShdw blurRad="38100" dist="38100" dir="2700000" algn="tl">
                    <a:srgbClr val="000000">
                      <a:alpha val="43137"/>
                    </a:srgbClr>
                  </a:outerShdw>
                </a:effectLst>
              </a:rPr>
              <a:t>attributable</a:t>
            </a:r>
            <a:r>
              <a:rPr lang="en-US" sz="1500" dirty="0"/>
              <a:t>, </a:t>
            </a:r>
            <a:r>
              <a:rPr lang="en-US" b="1" dirty="0">
                <a:effectLst>
                  <a:outerShdw blurRad="38100" dist="38100" dir="2700000" algn="tl">
                    <a:srgbClr val="000000">
                      <a:alpha val="43137"/>
                    </a:srgbClr>
                  </a:outerShdw>
                </a:effectLst>
              </a:rPr>
              <a:t>legible</a:t>
            </a:r>
            <a:r>
              <a:rPr lang="en-US" sz="1500" dirty="0"/>
              <a:t>, </a:t>
            </a:r>
            <a:r>
              <a:rPr lang="en-US" b="1" dirty="0">
                <a:effectLst>
                  <a:outerShdw blurRad="38100" dist="38100" dir="2700000" algn="tl">
                    <a:srgbClr val="000000">
                      <a:alpha val="43137"/>
                    </a:srgbClr>
                  </a:outerShdw>
                </a:effectLst>
              </a:rPr>
              <a:t>contemporaneous</a:t>
            </a:r>
            <a:r>
              <a:rPr lang="en-US" sz="1500" dirty="0"/>
              <a:t>, </a:t>
            </a:r>
            <a:r>
              <a:rPr lang="en-US" b="1" dirty="0">
                <a:effectLst>
                  <a:outerShdw blurRad="38100" dist="38100" dir="2700000" algn="tl">
                    <a:srgbClr val="000000">
                      <a:alpha val="43137"/>
                    </a:srgbClr>
                  </a:outerShdw>
                </a:effectLst>
              </a:rPr>
              <a:t>original</a:t>
            </a:r>
            <a:r>
              <a:rPr lang="en-US" sz="1500" dirty="0"/>
              <a:t> or true copy, and </a:t>
            </a:r>
            <a:r>
              <a:rPr lang="en-US" b="1" dirty="0">
                <a:effectLst>
                  <a:outerShdw blurRad="38100" dist="38100" dir="2700000" algn="tl">
                    <a:srgbClr val="000000">
                      <a:alpha val="43137"/>
                    </a:srgbClr>
                  </a:outerShdw>
                </a:effectLst>
              </a:rPr>
              <a:t>accurate</a:t>
            </a:r>
            <a:r>
              <a:rPr lang="en-US" sz="1500" dirty="0"/>
              <a:t> </a:t>
            </a:r>
            <a:r>
              <a:rPr lang="en-US" b="1" dirty="0">
                <a:solidFill>
                  <a:srgbClr val="FF0000"/>
                </a:solidFill>
                <a:effectLst>
                  <a:outerShdw blurRad="38100" dist="38100" dir="2700000" algn="tl">
                    <a:srgbClr val="000000">
                      <a:alpha val="43137"/>
                    </a:srgbClr>
                  </a:outerShdw>
                </a:effectLst>
              </a:rPr>
              <a:t>(ALCOA). </a:t>
            </a:r>
            <a:r>
              <a:rPr lang="en-US" sz="1500" dirty="0"/>
              <a:t>DI is critical throughout the data life cycle, including creation, modification, processing, maintenance, archival, retrieval, transmission, and disposition of data after retention period ends. System designs &amp; controls should enable easy detection of errors, omissions, and aberrant results throughout the life cycle. </a:t>
            </a:r>
          </a:p>
        </p:txBody>
      </p:sp>
      <p:cxnSp>
        <p:nvCxnSpPr>
          <p:cNvPr id="9" name="Straight Connector 8">
            <a:extLst>
              <a:ext uri="{FF2B5EF4-FFF2-40B4-BE49-F238E27FC236}">
                <a16:creationId xmlns:a16="http://schemas.microsoft.com/office/drawing/2014/main" id="{4ADB5900-55DE-4D81-8732-4941E78FEB3E}"/>
              </a:ext>
            </a:extLst>
          </p:cNvPr>
          <p:cNvCxnSpPr/>
          <p:nvPr/>
        </p:nvCxnSpPr>
        <p:spPr bwMode="auto">
          <a:xfrm>
            <a:off x="364446" y="3429000"/>
            <a:ext cx="8370932" cy="0"/>
          </a:xfrm>
          <a:prstGeom prst="line">
            <a:avLst/>
          </a:prstGeom>
          <a:ln>
            <a:headEnd type="none" w="med" len="med"/>
            <a:tailEnd type="none" w="med" len="med"/>
          </a:ln>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3CDEE-C85A-4D1F-AAB0-80CA09B9305C}"/>
              </a:ext>
            </a:extLst>
          </p:cNvPr>
          <p:cNvSpPr>
            <a:spLocks noGrp="1"/>
          </p:cNvSpPr>
          <p:nvPr>
            <p:ph type="title"/>
          </p:nvPr>
        </p:nvSpPr>
        <p:spPr/>
        <p:txBody>
          <a:bodyPr/>
          <a:lstStyle/>
          <a:p>
            <a:r>
              <a:rPr lang="en-US" dirty="0"/>
              <a:t>Data Integrity is Fundamental</a:t>
            </a:r>
          </a:p>
        </p:txBody>
      </p:sp>
      <p:graphicFrame>
        <p:nvGraphicFramePr>
          <p:cNvPr id="5" name="Content Placeholder 4">
            <a:extLst>
              <a:ext uri="{FF2B5EF4-FFF2-40B4-BE49-F238E27FC236}">
                <a16:creationId xmlns:a16="http://schemas.microsoft.com/office/drawing/2014/main" id="{5797FE05-ACC3-4C65-B4E1-53DDBDCCBA4F}"/>
              </a:ext>
            </a:extLst>
          </p:cNvPr>
          <p:cNvGraphicFramePr>
            <a:graphicFrameLocks noGrp="1"/>
          </p:cNvGraphicFramePr>
          <p:nvPr>
            <p:ph idx="1"/>
          </p:nvPr>
        </p:nvGraphicFramePr>
        <p:xfrm>
          <a:off x="685800" y="1295400"/>
          <a:ext cx="81534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a:extLst>
              <a:ext uri="{FF2B5EF4-FFF2-40B4-BE49-F238E27FC236}">
                <a16:creationId xmlns:a16="http://schemas.microsoft.com/office/drawing/2014/main" id="{C0532E2E-2FDE-47D6-A410-EB04B110D0BF}"/>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sp>
        <p:nvSpPr>
          <p:cNvPr id="6" name="Rectangle 5">
            <a:extLst>
              <a:ext uri="{FF2B5EF4-FFF2-40B4-BE49-F238E27FC236}">
                <a16:creationId xmlns:a16="http://schemas.microsoft.com/office/drawing/2014/main" id="{09F9C935-992B-47E7-8A41-3022D3CA5FC0}"/>
              </a:ext>
            </a:extLst>
          </p:cNvPr>
          <p:cNvSpPr/>
          <p:nvPr/>
        </p:nvSpPr>
        <p:spPr>
          <a:xfrm>
            <a:off x="685800" y="796138"/>
            <a:ext cx="8001000" cy="4833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Digital Maturity</a:t>
            </a:r>
          </a:p>
        </p:txBody>
      </p:sp>
      <p:sp>
        <p:nvSpPr>
          <p:cNvPr id="7" name="Rectangle 6">
            <a:extLst>
              <a:ext uri="{FF2B5EF4-FFF2-40B4-BE49-F238E27FC236}">
                <a16:creationId xmlns:a16="http://schemas.microsoft.com/office/drawing/2014/main" id="{21F435CE-F309-451F-BDAF-B504FF361ED8}"/>
              </a:ext>
            </a:extLst>
          </p:cNvPr>
          <p:cNvSpPr/>
          <p:nvPr/>
        </p:nvSpPr>
        <p:spPr>
          <a:xfrm>
            <a:off x="800100" y="5919299"/>
            <a:ext cx="8001000" cy="4833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Data Integrity by Design</a:t>
            </a:r>
          </a:p>
        </p:txBody>
      </p:sp>
    </p:spTree>
    <p:extLst>
      <p:ext uri="{BB962C8B-B14F-4D97-AF65-F5344CB8AC3E}">
        <p14:creationId xmlns:p14="http://schemas.microsoft.com/office/powerpoint/2010/main" val="2645644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EDA2236F-C07E-4362-B390-DE0B755A0A69}"/>
              </a:ext>
            </a:extLst>
          </p:cNvPr>
          <p:cNvSpPr>
            <a:spLocks noGrp="1"/>
          </p:cNvSpPr>
          <p:nvPr>
            <p:ph type="title"/>
          </p:nvPr>
        </p:nvSpPr>
        <p:spPr>
          <a:xfrm>
            <a:off x="-1588" y="4763"/>
            <a:ext cx="9145588" cy="792162"/>
          </a:xfrm>
        </p:spPr>
        <p:txBody>
          <a:bodyPr/>
          <a:lstStyle/>
          <a:p>
            <a:r>
              <a:rPr lang="en-US" altLang="en-US" dirty="0"/>
              <a:t>What is Data?</a:t>
            </a:r>
          </a:p>
        </p:txBody>
      </p:sp>
      <p:sp>
        <p:nvSpPr>
          <p:cNvPr id="5" name="Footer Placeholder 4">
            <a:extLst>
              <a:ext uri="{FF2B5EF4-FFF2-40B4-BE49-F238E27FC236}">
                <a16:creationId xmlns:a16="http://schemas.microsoft.com/office/drawing/2014/main" id="{E38B2167-ADD6-4E1E-9A0A-CCEC2FA3202C}"/>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sp>
        <p:nvSpPr>
          <p:cNvPr id="7" name="Content Placeholder 3">
            <a:extLst>
              <a:ext uri="{FF2B5EF4-FFF2-40B4-BE49-F238E27FC236}">
                <a16:creationId xmlns:a16="http://schemas.microsoft.com/office/drawing/2014/main" id="{014246D3-5CB8-4002-B415-09120BA581A8}"/>
              </a:ext>
            </a:extLst>
          </p:cNvPr>
          <p:cNvSpPr>
            <a:spLocks noGrp="1"/>
          </p:cNvSpPr>
          <p:nvPr>
            <p:ph sz="half" idx="1"/>
          </p:nvPr>
        </p:nvSpPr>
        <p:spPr>
          <a:xfrm>
            <a:off x="6446273" y="1404633"/>
            <a:ext cx="2445885" cy="1586739"/>
          </a:xfrm>
        </p:spPr>
        <p:style>
          <a:lnRef idx="2">
            <a:schemeClr val="accent3">
              <a:shade val="50000"/>
            </a:schemeClr>
          </a:lnRef>
          <a:fillRef idx="1">
            <a:schemeClr val="accent3"/>
          </a:fillRef>
          <a:effectRef idx="0">
            <a:schemeClr val="accent3"/>
          </a:effectRef>
          <a:fontRef idx="minor">
            <a:schemeClr val="lt1"/>
          </a:fontRef>
        </p:style>
        <p:txBody>
          <a:bodyPr/>
          <a:lstStyle/>
          <a:p>
            <a:pPr marL="128588" lvl="1"/>
            <a:r>
              <a:rPr lang="en-US" sz="1500" b="1" dirty="0">
                <a:solidFill>
                  <a:schemeClr val="bg1"/>
                </a:solidFill>
              </a:rPr>
              <a:t>Static / Fixed Records</a:t>
            </a:r>
          </a:p>
          <a:p>
            <a:pPr lvl="2" indent="-171450"/>
            <a:r>
              <a:rPr lang="en-US" sz="1350" b="1" dirty="0">
                <a:solidFill>
                  <a:schemeClr val="bg1"/>
                </a:solidFill>
              </a:rPr>
              <a:t> Entry in batch records</a:t>
            </a:r>
          </a:p>
          <a:p>
            <a:pPr lvl="2" indent="-171450"/>
            <a:r>
              <a:rPr lang="en-US" sz="1350" b="1" dirty="0">
                <a:solidFill>
                  <a:schemeClr val="bg1"/>
                </a:solidFill>
              </a:rPr>
              <a:t>Laboratory test records</a:t>
            </a:r>
          </a:p>
          <a:p>
            <a:pPr lvl="2" indent="-171450"/>
            <a:r>
              <a:rPr lang="en-US" sz="1350" b="1" dirty="0">
                <a:solidFill>
                  <a:schemeClr val="bg1"/>
                </a:solidFill>
              </a:rPr>
              <a:t>Paper printouts from a system</a:t>
            </a:r>
          </a:p>
        </p:txBody>
      </p:sp>
      <p:sp>
        <p:nvSpPr>
          <p:cNvPr id="9" name="Content Placeholder 4">
            <a:extLst>
              <a:ext uri="{FF2B5EF4-FFF2-40B4-BE49-F238E27FC236}">
                <a16:creationId xmlns:a16="http://schemas.microsoft.com/office/drawing/2014/main" id="{F76194CD-08DE-403B-8133-4EA64FD682EA}"/>
              </a:ext>
            </a:extLst>
          </p:cNvPr>
          <p:cNvSpPr txBox="1">
            <a:spLocks/>
          </p:cNvSpPr>
          <p:nvPr/>
        </p:nvSpPr>
        <p:spPr>
          <a:xfrm>
            <a:off x="6446272" y="3174949"/>
            <a:ext cx="2478656" cy="2190494"/>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ctr"/>
          <a:lstStyle>
            <a:defPPr>
              <a:defRPr lang="en-US"/>
            </a:defPPr>
            <a:lvl1pPr marL="0" marR="0" indent="0" algn="l" defTabSz="914400" rtl="0" eaLnBrk="1" fontAlgn="auto" latinLnBrk="0" hangingPunct="1">
              <a:lnSpc>
                <a:spcPct val="100000"/>
              </a:lnSpc>
              <a:spcBef>
                <a:spcPts val="0"/>
              </a:spcBef>
              <a:spcAft>
                <a:spcPts val="0"/>
              </a:spcAft>
              <a:buClrTx/>
              <a:buSzTx/>
              <a:buFontTx/>
              <a:buNone/>
              <a:tabLst/>
              <a:defRPr sz="1200" kern="1200">
                <a:solidFill>
                  <a:schemeClr val="tx1">
                    <a:lumMod val="65000"/>
                    <a:lumOff val="35000"/>
                  </a:schemeClr>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1"/>
            <a:r>
              <a:rPr lang="en-US" sz="1500" b="1">
                <a:solidFill>
                  <a:schemeClr val="bg1"/>
                </a:solidFill>
              </a:rPr>
              <a:t>Dynamic Records</a:t>
            </a:r>
          </a:p>
          <a:p>
            <a:pPr lvl="2"/>
            <a:r>
              <a:rPr lang="en-US" sz="1350" b="1">
                <a:solidFill>
                  <a:schemeClr val="bg1"/>
                </a:solidFill>
              </a:rPr>
              <a:t>Laboratory results</a:t>
            </a:r>
          </a:p>
          <a:p>
            <a:pPr lvl="2"/>
            <a:r>
              <a:rPr lang="en-US" sz="1350" b="1">
                <a:solidFill>
                  <a:schemeClr val="bg1"/>
                </a:solidFill>
              </a:rPr>
              <a:t>Filtration results</a:t>
            </a:r>
          </a:p>
          <a:p>
            <a:pPr lvl="2"/>
            <a:r>
              <a:rPr lang="en-US" sz="1350" b="1">
                <a:solidFill>
                  <a:schemeClr val="bg1"/>
                </a:solidFill>
              </a:rPr>
              <a:t>Chromatograms </a:t>
            </a:r>
          </a:p>
          <a:p>
            <a:pPr lvl="1"/>
            <a:r>
              <a:rPr lang="en-US" sz="1500" b="1">
                <a:solidFill>
                  <a:schemeClr val="bg1"/>
                </a:solidFill>
              </a:rPr>
              <a:t>Recipes / settings</a:t>
            </a:r>
          </a:p>
          <a:p>
            <a:pPr lvl="1"/>
            <a:r>
              <a:rPr lang="en-US" sz="1500" b="1">
                <a:solidFill>
                  <a:schemeClr val="bg1"/>
                </a:solidFill>
              </a:rPr>
              <a:t>Computer stored records</a:t>
            </a:r>
            <a:endParaRPr lang="en-US" sz="1500" b="1" dirty="0">
              <a:solidFill>
                <a:schemeClr val="bg1"/>
              </a:solidFill>
            </a:endParaRPr>
          </a:p>
        </p:txBody>
      </p:sp>
      <p:pic>
        <p:nvPicPr>
          <p:cNvPr id="10" name="Picture 9">
            <a:extLst>
              <a:ext uri="{FF2B5EF4-FFF2-40B4-BE49-F238E27FC236}">
                <a16:creationId xmlns:a16="http://schemas.microsoft.com/office/drawing/2014/main" id="{10B322A7-D117-41EF-A212-308FBE859EDB}"/>
              </a:ext>
            </a:extLst>
          </p:cNvPr>
          <p:cNvPicPr>
            <a:picLocks noChangeAspect="1"/>
          </p:cNvPicPr>
          <p:nvPr/>
        </p:nvPicPr>
        <p:blipFill>
          <a:blip r:embed="rId3"/>
          <a:stretch>
            <a:fillRect/>
          </a:stretch>
        </p:blipFill>
        <p:spPr>
          <a:xfrm>
            <a:off x="81770" y="2852683"/>
            <a:ext cx="714276" cy="681164"/>
          </a:xfrm>
          <a:prstGeom prst="rect">
            <a:avLst/>
          </a:prstGeom>
          <a:ln>
            <a:noFill/>
          </a:ln>
          <a:effectLst>
            <a:softEdge rad="112500"/>
          </a:effectLst>
        </p:spPr>
      </p:pic>
      <p:sp>
        <p:nvSpPr>
          <p:cNvPr id="11" name="Content Placeholder 3">
            <a:extLst>
              <a:ext uri="{FF2B5EF4-FFF2-40B4-BE49-F238E27FC236}">
                <a16:creationId xmlns:a16="http://schemas.microsoft.com/office/drawing/2014/main" id="{32DAEBAD-B73A-4A2C-BF2E-D95E140079EB}"/>
              </a:ext>
            </a:extLst>
          </p:cNvPr>
          <p:cNvSpPr txBox="1">
            <a:spLocks/>
          </p:cNvSpPr>
          <p:nvPr/>
        </p:nvSpPr>
        <p:spPr bwMode="auto">
          <a:xfrm>
            <a:off x="173624" y="3865919"/>
            <a:ext cx="3133728" cy="1587494"/>
          </a:xfrm>
          <a:prstGeom prst="rect">
            <a:avLst/>
          </a:prstGeom>
          <a:noFill/>
          <a:ln w="9525">
            <a:noFill/>
            <a:miter lim="800000"/>
            <a:headEnd/>
            <a:tailEnd/>
          </a:ln>
        </p:spPr>
        <p:txBody>
          <a:bodyPr vert="horz" wrap="square" lIns="68573" tIns="34287" rIns="68573" bIns="34287" numCol="1" anchor="t" anchorCtr="0" compatLnSpc="1">
            <a:prstTxWarp prst="textNoShape">
              <a:avLst/>
            </a:prstTxWarp>
          </a:bodyPr>
          <a:lstStyle>
            <a:lvl1pPr marL="0" indent="-188913" algn="l" defTabSz="171450" rtl="0" eaLnBrk="1" fontAlgn="base" hangingPunct="1">
              <a:lnSpc>
                <a:spcPct val="100000"/>
              </a:lnSpc>
              <a:spcBef>
                <a:spcPct val="0"/>
              </a:spcBef>
              <a:spcAft>
                <a:spcPts val="1200"/>
              </a:spcAft>
              <a:buClr>
                <a:srgbClr val="EE3134"/>
              </a:buClr>
              <a:buSzPct val="100000"/>
              <a:buFont typeface=""/>
              <a:buChar char="•"/>
              <a:defRPr sz="2000" b="0" baseline="0">
                <a:solidFill>
                  <a:srgbClr val="000000"/>
                </a:solidFill>
                <a:latin typeface="Arial"/>
                <a:ea typeface="ＭＳ Ｐゴシック" pitchFamily="-60" charset="-128"/>
                <a:cs typeface="ＭＳ Ｐゴシック" pitchFamily="-60" charset="-128"/>
              </a:defRPr>
            </a:lvl1pPr>
            <a:lvl2pPr marL="403225" indent="-171450" algn="l" defTabSz="342900" rtl="0" eaLnBrk="1" fontAlgn="base" hangingPunct="1">
              <a:lnSpc>
                <a:spcPct val="100000"/>
              </a:lnSpc>
              <a:spcBef>
                <a:spcPct val="0"/>
              </a:spcBef>
              <a:spcAft>
                <a:spcPts val="1200"/>
              </a:spcAft>
              <a:buClr>
                <a:schemeClr val="accent5"/>
              </a:buClr>
              <a:buSzPct val="100000"/>
              <a:buFont typeface="Arial"/>
              <a:buChar char="•"/>
              <a:defRPr sz="1800">
                <a:solidFill>
                  <a:srgbClr val="000000"/>
                </a:solidFill>
                <a:latin typeface="Arial"/>
                <a:ea typeface="ＭＳ Ｐゴシック" pitchFamily="124" charset="-128"/>
              </a:defRPr>
            </a:lvl2pPr>
            <a:lvl3pPr marL="457200" indent="169863" algn="l" defTabSz="571500" rtl="0" eaLnBrk="1" fontAlgn="base" hangingPunct="1">
              <a:lnSpc>
                <a:spcPct val="100000"/>
              </a:lnSpc>
              <a:spcBef>
                <a:spcPct val="0"/>
              </a:spcBef>
              <a:spcAft>
                <a:spcPts val="1200"/>
              </a:spcAft>
              <a:buClr>
                <a:schemeClr val="accent5"/>
              </a:buClr>
              <a:buSzPct val="100000"/>
              <a:buFont typeface="Arial"/>
              <a:buChar char="•"/>
              <a:defRPr sz="1600">
                <a:solidFill>
                  <a:srgbClr val="000000"/>
                </a:solidFill>
                <a:latin typeface="Arial"/>
                <a:ea typeface="ＭＳ Ｐゴシック" pitchFamily="124" charset="-128"/>
              </a:defRPr>
            </a:lvl3pPr>
            <a:lvl4pPr marL="1317625" indent="-203200" algn="l" rtl="0" eaLnBrk="1" fontAlgn="base" hangingPunct="1">
              <a:spcBef>
                <a:spcPct val="0"/>
              </a:spcBef>
              <a:spcAft>
                <a:spcPct val="20000"/>
              </a:spcAft>
              <a:buFont typeface="Symbol" pitchFamily="18" charset="2"/>
              <a:buChar char="-"/>
              <a:defRPr sz="1800">
                <a:solidFill>
                  <a:schemeClr val="tx1"/>
                </a:solidFill>
                <a:latin typeface="+mn-lt"/>
                <a:ea typeface="ＭＳ Ｐゴシック" pitchFamily="124" charset="-128"/>
              </a:defRPr>
            </a:lvl4pPr>
            <a:lvl5pPr marL="1716088" indent="-182563" algn="l" rtl="0" eaLnBrk="1" fontAlgn="base" hangingPunct="1">
              <a:spcBef>
                <a:spcPct val="0"/>
              </a:spcBef>
              <a:spcAft>
                <a:spcPct val="20000"/>
              </a:spcAft>
              <a:buChar char="•"/>
              <a:defRPr sz="1800">
                <a:solidFill>
                  <a:schemeClr val="tx1"/>
                </a:solidFill>
                <a:latin typeface="+mn-lt"/>
                <a:ea typeface="ＭＳ Ｐゴシック" pitchFamily="124" charset="-128"/>
              </a:defRPr>
            </a:lvl5pPr>
            <a:lvl6pPr marL="2173288" indent="-182563" algn="l" rtl="0" eaLnBrk="1" fontAlgn="base" hangingPunct="1">
              <a:spcBef>
                <a:spcPct val="0"/>
              </a:spcBef>
              <a:spcAft>
                <a:spcPct val="20000"/>
              </a:spcAft>
              <a:buChar char="•"/>
              <a:defRPr sz="1800">
                <a:solidFill>
                  <a:schemeClr val="tx1"/>
                </a:solidFill>
                <a:latin typeface="+mn-lt"/>
                <a:ea typeface="ＭＳ Ｐゴシック" pitchFamily="124" charset="-128"/>
              </a:defRPr>
            </a:lvl6pPr>
            <a:lvl7pPr marL="2630488" indent="-182563" algn="l" rtl="0" eaLnBrk="1" fontAlgn="base" hangingPunct="1">
              <a:spcBef>
                <a:spcPct val="0"/>
              </a:spcBef>
              <a:spcAft>
                <a:spcPct val="20000"/>
              </a:spcAft>
              <a:buChar char="•"/>
              <a:defRPr sz="1800">
                <a:solidFill>
                  <a:schemeClr val="tx1"/>
                </a:solidFill>
                <a:latin typeface="+mn-lt"/>
                <a:ea typeface="ＭＳ Ｐゴシック" pitchFamily="124" charset="-128"/>
              </a:defRPr>
            </a:lvl7pPr>
            <a:lvl8pPr marL="3087688" indent="-182563" algn="l" rtl="0" eaLnBrk="1" fontAlgn="base" hangingPunct="1">
              <a:spcBef>
                <a:spcPct val="0"/>
              </a:spcBef>
              <a:spcAft>
                <a:spcPct val="20000"/>
              </a:spcAft>
              <a:buChar char="•"/>
              <a:defRPr sz="1800">
                <a:solidFill>
                  <a:schemeClr val="tx1"/>
                </a:solidFill>
                <a:latin typeface="+mn-lt"/>
                <a:ea typeface="ＭＳ Ｐゴシック" pitchFamily="124" charset="-128"/>
              </a:defRPr>
            </a:lvl8pPr>
            <a:lvl9pPr marL="3544888" indent="-182563" algn="l" rtl="0" eaLnBrk="1" fontAlgn="base" hangingPunct="1">
              <a:spcBef>
                <a:spcPct val="0"/>
              </a:spcBef>
              <a:spcAft>
                <a:spcPct val="20000"/>
              </a:spcAft>
              <a:buChar char="•"/>
              <a:defRPr sz="1800">
                <a:solidFill>
                  <a:schemeClr val="tx1"/>
                </a:solidFill>
                <a:latin typeface="+mn-lt"/>
                <a:ea typeface="ＭＳ Ｐゴシック" pitchFamily="124" charset="-128"/>
              </a:defRPr>
            </a:lvl9pPr>
          </a:lstStyle>
          <a:p>
            <a:pPr marL="171450"/>
            <a:r>
              <a:rPr lang="en-US" sz="1500" kern="0" dirty="0"/>
              <a:t>Data Integrity applies to both</a:t>
            </a:r>
          </a:p>
          <a:p>
            <a:pPr marL="214313" indent="-171450"/>
            <a:r>
              <a:rPr lang="en-US" sz="1500" kern="0" dirty="0"/>
              <a:t>Paper data (static records) can’t replace electronic data (dynamic records) when electronic exists (e.g., PDF copy of report from </a:t>
            </a:r>
            <a:r>
              <a:rPr lang="en-US" sz="1500" kern="0" dirty="0" err="1"/>
              <a:t>Mfg</a:t>
            </a:r>
            <a:r>
              <a:rPr lang="en-US" sz="1500" kern="0" dirty="0"/>
              <a:t> equipment or manual recording from a display )</a:t>
            </a:r>
          </a:p>
        </p:txBody>
      </p:sp>
      <p:sp>
        <p:nvSpPr>
          <p:cNvPr id="12" name="Rectangle 11">
            <a:extLst>
              <a:ext uri="{FF2B5EF4-FFF2-40B4-BE49-F238E27FC236}">
                <a16:creationId xmlns:a16="http://schemas.microsoft.com/office/drawing/2014/main" id="{977D87CD-B85E-415C-905C-BB4F6CA1D47F}"/>
              </a:ext>
            </a:extLst>
          </p:cNvPr>
          <p:cNvSpPr/>
          <p:nvPr/>
        </p:nvSpPr>
        <p:spPr>
          <a:xfrm>
            <a:off x="796031" y="1928034"/>
            <a:ext cx="1888915" cy="692497"/>
          </a:xfrm>
          <a:prstGeom prst="rect">
            <a:avLst/>
          </a:prstGeom>
          <a:noFill/>
        </p:spPr>
        <p:txBody>
          <a:bodyPr wrap="none" lIns="68580" tIns="34290" rIns="68580" bIns="34290">
            <a:spAutoFit/>
          </a:bodyPr>
          <a:lstStyle/>
          <a:p>
            <a:pPr algn="ctr"/>
            <a:r>
              <a:rPr lang="en-US" sz="405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PAPER</a:t>
            </a:r>
          </a:p>
        </p:txBody>
      </p:sp>
      <p:sp>
        <p:nvSpPr>
          <p:cNvPr id="13" name="Rectangle 12">
            <a:extLst>
              <a:ext uri="{FF2B5EF4-FFF2-40B4-BE49-F238E27FC236}">
                <a16:creationId xmlns:a16="http://schemas.microsoft.com/office/drawing/2014/main" id="{2354618C-4997-4F66-B5E9-CDD8CB4D2C1F}"/>
              </a:ext>
            </a:extLst>
          </p:cNvPr>
          <p:cNvSpPr/>
          <p:nvPr/>
        </p:nvSpPr>
        <p:spPr>
          <a:xfrm>
            <a:off x="796047" y="2827593"/>
            <a:ext cx="2648802" cy="692497"/>
          </a:xfrm>
          <a:prstGeom prst="rect">
            <a:avLst/>
          </a:prstGeom>
          <a:noFill/>
        </p:spPr>
        <p:txBody>
          <a:bodyPr wrap="none" lIns="68580" tIns="34290" rIns="68580" bIns="34290">
            <a:spAutoFit/>
          </a:bodyPr>
          <a:lstStyle/>
          <a:p>
            <a:pPr algn="ctr"/>
            <a:r>
              <a:rPr lang="en-US" sz="4050" b="1" dirty="0">
                <a:ln w="22225">
                  <a:solidFill>
                    <a:schemeClr val="accent2"/>
                  </a:solidFill>
                  <a:prstDash val="solid"/>
                </a:ln>
                <a:solidFill>
                  <a:schemeClr val="accent2">
                    <a:lumMod val="40000"/>
                    <a:lumOff val="60000"/>
                  </a:schemeClr>
                </a:solidFill>
              </a:rPr>
              <a:t>Electronic</a:t>
            </a:r>
          </a:p>
        </p:txBody>
      </p:sp>
      <p:pic>
        <p:nvPicPr>
          <p:cNvPr id="14" name="Picture 2" descr="Related image">
            <a:extLst>
              <a:ext uri="{FF2B5EF4-FFF2-40B4-BE49-F238E27FC236}">
                <a16:creationId xmlns:a16="http://schemas.microsoft.com/office/drawing/2014/main" id="{A74CCB15-FA63-4B24-B074-F9FD311CCAC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802" y="1409362"/>
            <a:ext cx="2432555" cy="158201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Image result for chromatogram">
            <a:extLst>
              <a:ext uri="{FF2B5EF4-FFF2-40B4-BE49-F238E27FC236}">
                <a16:creationId xmlns:a16="http://schemas.microsoft.com/office/drawing/2014/main" id="{A7F651A5-4ED7-40F1-BD74-7DF1BDB872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67125" y="3460136"/>
            <a:ext cx="2576232" cy="162012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Image result for computer system audit trail">
            <a:extLst>
              <a:ext uri="{FF2B5EF4-FFF2-40B4-BE49-F238E27FC236}">
                <a16:creationId xmlns:a16="http://schemas.microsoft.com/office/drawing/2014/main" id="{13973D2B-7657-4EEB-94F3-F78D4E0964C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0307" y="946833"/>
            <a:ext cx="6477176" cy="274617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Related image">
            <a:extLst>
              <a:ext uri="{FF2B5EF4-FFF2-40B4-BE49-F238E27FC236}">
                <a16:creationId xmlns:a16="http://schemas.microsoft.com/office/drawing/2014/main" id="{2B613AB2-C217-4A9E-94BA-05FF5546B3C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1310" y="1946721"/>
            <a:ext cx="595196" cy="69249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bg/>
                                          </p:spTgt>
                                        </p:tgtEl>
                                        <p:attrNameLst>
                                          <p:attrName>style.visibility</p:attrName>
                                        </p:attrNameLst>
                                      </p:cBhvr>
                                      <p:to>
                                        <p:strVal val="visible"/>
                                      </p:to>
                                    </p:set>
                                    <p:animEffect transition="in" filter="fade">
                                      <p:cBhvr>
                                        <p:cTn id="23" dur="500"/>
                                        <p:tgtEl>
                                          <p:spTgt spid="7">
                                            <p:bg/>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fade">
                                      <p:cBhvr>
                                        <p:cTn id="26" dur="500"/>
                                        <p:tgtEl>
                                          <p:spTgt spid="7">
                                            <p:txEl>
                                              <p:pRg st="0" end="0"/>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
                                            <p:txEl>
                                              <p:pRg st="1" end="1"/>
                                            </p:txEl>
                                          </p:spTgt>
                                        </p:tgtEl>
                                        <p:attrNameLst>
                                          <p:attrName>style.visibility</p:attrName>
                                        </p:attrNameLst>
                                      </p:cBhvr>
                                      <p:to>
                                        <p:strVal val="visible"/>
                                      </p:to>
                                    </p:set>
                                    <p:animEffect transition="in" filter="fade">
                                      <p:cBhvr>
                                        <p:cTn id="29" dur="500"/>
                                        <p:tgtEl>
                                          <p:spTgt spid="7">
                                            <p:txEl>
                                              <p:pRg st="1" end="1"/>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
                                            <p:txEl>
                                              <p:pRg st="2" end="2"/>
                                            </p:txEl>
                                          </p:spTgt>
                                        </p:tgtEl>
                                        <p:attrNameLst>
                                          <p:attrName>style.visibility</p:attrName>
                                        </p:attrNameLst>
                                      </p:cBhvr>
                                      <p:to>
                                        <p:strVal val="visible"/>
                                      </p:to>
                                    </p:set>
                                    <p:animEffect transition="in" filter="fade">
                                      <p:cBhvr>
                                        <p:cTn id="32" dur="500"/>
                                        <p:tgtEl>
                                          <p:spTgt spid="7">
                                            <p:txEl>
                                              <p:pRg st="2" end="2"/>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animEffect transition="in" filter="fade">
                                      <p:cBhvr>
                                        <p:cTn id="35" dur="500"/>
                                        <p:tgtEl>
                                          <p:spTgt spid="7">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9">
                                            <p:bg/>
                                          </p:spTgt>
                                        </p:tgtEl>
                                        <p:attrNameLst>
                                          <p:attrName>style.visibility</p:attrName>
                                        </p:attrNameLst>
                                      </p:cBhvr>
                                      <p:to>
                                        <p:strVal val="visible"/>
                                      </p:to>
                                    </p:set>
                                    <p:animEffect transition="in" filter="fade">
                                      <p:cBhvr>
                                        <p:cTn id="45" dur="500"/>
                                        <p:tgtEl>
                                          <p:spTgt spid="9">
                                            <p:bg/>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9">
                                            <p:txEl>
                                              <p:pRg st="0" end="0"/>
                                            </p:txEl>
                                          </p:spTgt>
                                        </p:tgtEl>
                                        <p:attrNameLst>
                                          <p:attrName>style.visibility</p:attrName>
                                        </p:attrNameLst>
                                      </p:cBhvr>
                                      <p:to>
                                        <p:strVal val="visible"/>
                                      </p:to>
                                    </p:set>
                                    <p:animEffect transition="in" filter="fade">
                                      <p:cBhvr>
                                        <p:cTn id="48" dur="500"/>
                                        <p:tgtEl>
                                          <p:spTgt spid="9">
                                            <p:txEl>
                                              <p:pRg st="0" end="0"/>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9">
                                            <p:txEl>
                                              <p:pRg st="1" end="1"/>
                                            </p:txEl>
                                          </p:spTgt>
                                        </p:tgtEl>
                                        <p:attrNameLst>
                                          <p:attrName>style.visibility</p:attrName>
                                        </p:attrNameLst>
                                      </p:cBhvr>
                                      <p:to>
                                        <p:strVal val="visible"/>
                                      </p:to>
                                    </p:set>
                                    <p:animEffect transition="in" filter="fade">
                                      <p:cBhvr>
                                        <p:cTn id="51" dur="500"/>
                                        <p:tgtEl>
                                          <p:spTgt spid="9">
                                            <p:txEl>
                                              <p:pRg st="1" end="1"/>
                                            </p:tx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9">
                                            <p:txEl>
                                              <p:pRg st="2" end="2"/>
                                            </p:txEl>
                                          </p:spTgt>
                                        </p:tgtEl>
                                        <p:attrNameLst>
                                          <p:attrName>style.visibility</p:attrName>
                                        </p:attrNameLst>
                                      </p:cBhvr>
                                      <p:to>
                                        <p:strVal val="visible"/>
                                      </p:to>
                                    </p:set>
                                    <p:animEffect transition="in" filter="fade">
                                      <p:cBhvr>
                                        <p:cTn id="54" dur="500"/>
                                        <p:tgtEl>
                                          <p:spTgt spid="9">
                                            <p:txEl>
                                              <p:pRg st="2" end="2"/>
                                            </p:tx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9">
                                            <p:txEl>
                                              <p:pRg st="3" end="3"/>
                                            </p:txEl>
                                          </p:spTgt>
                                        </p:tgtEl>
                                        <p:attrNameLst>
                                          <p:attrName>style.visibility</p:attrName>
                                        </p:attrNameLst>
                                      </p:cBhvr>
                                      <p:to>
                                        <p:strVal val="visible"/>
                                      </p:to>
                                    </p:set>
                                    <p:animEffect transition="in" filter="fade">
                                      <p:cBhvr>
                                        <p:cTn id="57" dur="500"/>
                                        <p:tgtEl>
                                          <p:spTgt spid="9">
                                            <p:txEl>
                                              <p:pRg st="3" end="3"/>
                                            </p:txEl>
                                          </p:spTgt>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9">
                                            <p:txEl>
                                              <p:pRg st="4" end="4"/>
                                            </p:txEl>
                                          </p:spTgt>
                                        </p:tgtEl>
                                        <p:attrNameLst>
                                          <p:attrName>style.visibility</p:attrName>
                                        </p:attrNameLst>
                                      </p:cBhvr>
                                      <p:to>
                                        <p:strVal val="visible"/>
                                      </p:to>
                                    </p:set>
                                    <p:animEffect transition="in" filter="fade">
                                      <p:cBhvr>
                                        <p:cTn id="60" dur="500"/>
                                        <p:tgtEl>
                                          <p:spTgt spid="9">
                                            <p:txEl>
                                              <p:pRg st="4" end="4"/>
                                            </p:tx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9">
                                            <p:txEl>
                                              <p:pRg st="5" end="5"/>
                                            </p:txEl>
                                          </p:spTgt>
                                        </p:tgtEl>
                                        <p:attrNameLst>
                                          <p:attrName>style.visibility</p:attrName>
                                        </p:attrNameLst>
                                      </p:cBhvr>
                                      <p:to>
                                        <p:strVal val="visible"/>
                                      </p:to>
                                    </p:set>
                                    <p:animEffect transition="in" filter="fade">
                                      <p:cBhvr>
                                        <p:cTn id="63" dur="500"/>
                                        <p:tgtEl>
                                          <p:spTgt spid="9">
                                            <p:txEl>
                                              <p:pRg st="5" end="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500"/>
                                        <p:tgtEl>
                                          <p:spTgt spid="15"/>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fade">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P spid="9" grpId="0" build="p" animBg="1"/>
      <p:bldP spid="11"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C2C5A-3DDB-437A-8CC9-B7AFCCC025E3}"/>
              </a:ext>
            </a:extLst>
          </p:cNvPr>
          <p:cNvSpPr>
            <a:spLocks noGrp="1"/>
          </p:cNvSpPr>
          <p:nvPr>
            <p:ph type="title"/>
          </p:nvPr>
        </p:nvSpPr>
        <p:spPr/>
        <p:txBody>
          <a:bodyPr/>
          <a:lstStyle/>
          <a:p>
            <a:r>
              <a:rPr lang="en-US" dirty="0"/>
              <a:t>What is Metadata?</a:t>
            </a:r>
          </a:p>
        </p:txBody>
      </p:sp>
      <p:sp>
        <p:nvSpPr>
          <p:cNvPr id="3" name="Footer Placeholder 2">
            <a:extLst>
              <a:ext uri="{FF2B5EF4-FFF2-40B4-BE49-F238E27FC236}">
                <a16:creationId xmlns:a16="http://schemas.microsoft.com/office/drawing/2014/main" id="{5CABF742-A7FE-4CC6-B3A5-513EA7C40FE6}"/>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sp>
        <p:nvSpPr>
          <p:cNvPr id="4" name="Rectangle 1">
            <a:extLst>
              <a:ext uri="{FF2B5EF4-FFF2-40B4-BE49-F238E27FC236}">
                <a16:creationId xmlns:a16="http://schemas.microsoft.com/office/drawing/2014/main" id="{8FFE3523-9761-487A-8F85-D238AFB8003E}"/>
              </a:ext>
            </a:extLst>
          </p:cNvPr>
          <p:cNvSpPr>
            <a:spLocks noChangeArrowheads="1"/>
          </p:cNvSpPr>
          <p:nvPr/>
        </p:nvSpPr>
        <p:spPr bwMode="auto">
          <a:xfrm>
            <a:off x="76200" y="1761335"/>
            <a:ext cx="5867400" cy="3577903"/>
          </a:xfrm>
          <a:prstGeom prst="rect">
            <a:avLst/>
          </a:prstGeom>
          <a:noFill/>
          <a:ln w="9525">
            <a:noFill/>
            <a:miter lim="800000"/>
            <a:headEnd/>
            <a:tailEnd/>
          </a:ln>
          <a:effectLst/>
        </p:spPr>
        <p:txBody>
          <a:bodyPr vert="horz" wrap="square" lIns="411529" tIns="0" rIns="0" bIns="0" numCol="1" anchor="ctr" anchorCtr="0" compatLnSpc="1">
            <a:prstTxWarp prst="textNoShape">
              <a:avLst/>
            </a:prstTxWarp>
            <a:spAutoFit/>
          </a:bodyPr>
          <a:lstStyle/>
          <a:p>
            <a:pPr marL="219075" indent="-219075">
              <a:spcBef>
                <a:spcPts val="900"/>
              </a:spcBef>
              <a:buFont typeface="Arial" panose="020B0604020202020204" pitchFamily="34" charset="0"/>
              <a:buChar char="•"/>
            </a:pPr>
            <a:r>
              <a:rPr lang="en-US" sz="2100" dirty="0"/>
              <a:t>Data that describe attributes of other data, and provide context and meaning (data about data). </a:t>
            </a:r>
          </a:p>
          <a:p>
            <a:pPr marL="219075" indent="-219075">
              <a:spcBef>
                <a:spcPts val="900"/>
              </a:spcBef>
              <a:buFont typeface="Arial" panose="020B0604020202020204" pitchFamily="34" charset="0"/>
              <a:buChar char="•"/>
            </a:pPr>
            <a:r>
              <a:rPr lang="en-US" sz="2100" dirty="0"/>
              <a:t>Describe structure, data elements, inter-relationships and other characteristics of data. </a:t>
            </a:r>
          </a:p>
          <a:p>
            <a:pPr marL="219075" indent="-219075">
              <a:spcBef>
                <a:spcPts val="900"/>
              </a:spcBef>
              <a:buFont typeface="Arial" panose="020B0604020202020204" pitchFamily="34" charset="0"/>
              <a:buChar char="•"/>
            </a:pPr>
            <a:r>
              <a:rPr lang="en-US" sz="2100" dirty="0"/>
              <a:t>Permits data to be attributable to an individual.</a:t>
            </a:r>
          </a:p>
          <a:p>
            <a:pPr marL="219075" indent="-219075">
              <a:spcBef>
                <a:spcPts val="900"/>
              </a:spcBef>
              <a:buFont typeface="Arial" panose="020B0604020202020204" pitchFamily="34" charset="0"/>
              <a:buChar char="•"/>
            </a:pPr>
            <a:r>
              <a:rPr lang="en-US" sz="2100" dirty="0"/>
              <a:t>Can be any attribute that expands information related to the data. </a:t>
            </a:r>
            <a:endParaRPr lang="en-US" sz="2100" dirty="0">
              <a:cs typeface="Arial" pitchFamily="34" charset="0"/>
            </a:endParaRPr>
          </a:p>
        </p:txBody>
      </p:sp>
      <p:sp>
        <p:nvSpPr>
          <p:cNvPr id="5" name="Title 2">
            <a:extLst>
              <a:ext uri="{FF2B5EF4-FFF2-40B4-BE49-F238E27FC236}">
                <a16:creationId xmlns:a16="http://schemas.microsoft.com/office/drawing/2014/main" id="{A63F788A-1D9A-48A7-A508-D78290B2551F}"/>
              </a:ext>
            </a:extLst>
          </p:cNvPr>
          <p:cNvSpPr txBox="1">
            <a:spLocks/>
          </p:cNvSpPr>
          <p:nvPr/>
        </p:nvSpPr>
        <p:spPr bwMode="auto">
          <a:xfrm>
            <a:off x="1" y="857250"/>
            <a:ext cx="9143999"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3600">
                <a:solidFill>
                  <a:schemeClr val="tx1"/>
                </a:solidFill>
                <a:latin typeface="Arial" charset="0"/>
                <a:cs typeface="Arial" charset="0"/>
              </a:defRPr>
            </a:lvl2pPr>
            <a:lvl3pPr algn="ctr" rtl="0" eaLnBrk="0" fontAlgn="base" hangingPunct="0">
              <a:spcBef>
                <a:spcPct val="0"/>
              </a:spcBef>
              <a:spcAft>
                <a:spcPct val="0"/>
              </a:spcAft>
              <a:defRPr sz="3600">
                <a:solidFill>
                  <a:schemeClr val="tx1"/>
                </a:solidFill>
                <a:latin typeface="Arial" charset="0"/>
                <a:cs typeface="Arial" charset="0"/>
              </a:defRPr>
            </a:lvl3pPr>
            <a:lvl4pPr algn="ctr" rtl="0" eaLnBrk="0" fontAlgn="base" hangingPunct="0">
              <a:spcBef>
                <a:spcPct val="0"/>
              </a:spcBef>
              <a:spcAft>
                <a:spcPct val="0"/>
              </a:spcAft>
              <a:defRPr sz="3600">
                <a:solidFill>
                  <a:schemeClr val="tx1"/>
                </a:solidFill>
                <a:latin typeface="Arial" charset="0"/>
                <a:cs typeface="Arial" charset="0"/>
              </a:defRPr>
            </a:lvl4pPr>
            <a:lvl5pPr algn="ctr" rtl="0" eaLnBrk="0" fontAlgn="base" hangingPunct="0">
              <a:spcBef>
                <a:spcPct val="0"/>
              </a:spcBef>
              <a:spcAft>
                <a:spcPct val="0"/>
              </a:spcAft>
              <a:defRPr sz="3600">
                <a:solidFill>
                  <a:schemeClr val="tx1"/>
                </a:solidFill>
                <a:latin typeface="Arial" charset="0"/>
                <a:cs typeface="Arial" charset="0"/>
              </a:defRPr>
            </a:lvl5pPr>
            <a:lvl6pPr marL="457200" algn="ctr" rtl="0" fontAlgn="base">
              <a:spcBef>
                <a:spcPct val="0"/>
              </a:spcBef>
              <a:spcAft>
                <a:spcPct val="0"/>
              </a:spcAft>
              <a:defRPr sz="3600">
                <a:solidFill>
                  <a:schemeClr val="tx1"/>
                </a:solidFill>
                <a:latin typeface="Arial" charset="0"/>
                <a:cs typeface="Arial" charset="0"/>
              </a:defRPr>
            </a:lvl6pPr>
            <a:lvl7pPr marL="914400" algn="ctr" rtl="0" fontAlgn="base">
              <a:spcBef>
                <a:spcPct val="0"/>
              </a:spcBef>
              <a:spcAft>
                <a:spcPct val="0"/>
              </a:spcAft>
              <a:defRPr sz="3600">
                <a:solidFill>
                  <a:schemeClr val="tx1"/>
                </a:solidFill>
                <a:latin typeface="Arial" charset="0"/>
                <a:cs typeface="Arial" charset="0"/>
              </a:defRPr>
            </a:lvl7pPr>
            <a:lvl8pPr marL="1371600" algn="ctr" rtl="0" fontAlgn="base">
              <a:spcBef>
                <a:spcPct val="0"/>
              </a:spcBef>
              <a:spcAft>
                <a:spcPct val="0"/>
              </a:spcAft>
              <a:defRPr sz="3600">
                <a:solidFill>
                  <a:schemeClr val="tx1"/>
                </a:solidFill>
                <a:latin typeface="Arial" charset="0"/>
                <a:cs typeface="Arial" charset="0"/>
              </a:defRPr>
            </a:lvl8pPr>
            <a:lvl9pPr marL="1828800" algn="ctr" rtl="0" fontAlgn="base">
              <a:spcBef>
                <a:spcPct val="0"/>
              </a:spcBef>
              <a:spcAft>
                <a:spcPct val="0"/>
              </a:spcAft>
              <a:defRPr sz="3600">
                <a:solidFill>
                  <a:schemeClr val="tx1"/>
                </a:solidFill>
                <a:latin typeface="Arial" charset="0"/>
                <a:cs typeface="Arial" charset="0"/>
              </a:defRPr>
            </a:lvl9pPr>
          </a:lstStyle>
          <a:p>
            <a:r>
              <a:rPr lang="en-US" sz="2100" b="1">
                <a:effectLst>
                  <a:outerShdw blurRad="38100" dist="38100" dir="2700000" algn="tl">
                    <a:srgbClr val="000000">
                      <a:alpha val="43137"/>
                    </a:srgbClr>
                  </a:outerShdw>
                </a:effectLst>
              </a:rPr>
              <a:t>What is Metadata?</a:t>
            </a:r>
            <a:endParaRPr lang="en-US" dirty="0"/>
          </a:p>
        </p:txBody>
      </p:sp>
      <p:sp>
        <p:nvSpPr>
          <p:cNvPr id="6" name="TextBox 5">
            <a:extLst>
              <a:ext uri="{FF2B5EF4-FFF2-40B4-BE49-F238E27FC236}">
                <a16:creationId xmlns:a16="http://schemas.microsoft.com/office/drawing/2014/main" id="{024C86D4-76EE-480A-8C00-400F2D957E7A}"/>
              </a:ext>
            </a:extLst>
          </p:cNvPr>
          <p:cNvSpPr txBox="1"/>
          <p:nvPr/>
        </p:nvSpPr>
        <p:spPr>
          <a:xfrm>
            <a:off x="371476" y="1368920"/>
            <a:ext cx="1794787" cy="415498"/>
          </a:xfrm>
          <a:prstGeom prst="rect">
            <a:avLst/>
          </a:prstGeom>
          <a:noFill/>
        </p:spPr>
        <p:txBody>
          <a:bodyPr wrap="none" rtlCol="0">
            <a:spAutoFit/>
          </a:bodyPr>
          <a:lstStyle/>
          <a:p>
            <a:r>
              <a:rPr lang="en-US" sz="2100" b="1" dirty="0">
                <a:latin typeface="Arial Black" panose="020B0A04020102020204" pitchFamily="34" charset="0"/>
              </a:rPr>
              <a:t>METADATA</a:t>
            </a:r>
          </a:p>
        </p:txBody>
      </p:sp>
      <p:sp>
        <p:nvSpPr>
          <p:cNvPr id="7" name="TextBox 6">
            <a:extLst>
              <a:ext uri="{FF2B5EF4-FFF2-40B4-BE49-F238E27FC236}">
                <a16:creationId xmlns:a16="http://schemas.microsoft.com/office/drawing/2014/main" id="{1D6A9854-F074-41FE-ACFB-1DABB916CA44}"/>
              </a:ext>
            </a:extLst>
          </p:cNvPr>
          <p:cNvSpPr txBox="1"/>
          <p:nvPr/>
        </p:nvSpPr>
        <p:spPr>
          <a:xfrm>
            <a:off x="5772150" y="2603874"/>
            <a:ext cx="2981325" cy="2285241"/>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spcBef>
                <a:spcPts val="900"/>
              </a:spcBef>
            </a:pPr>
            <a:r>
              <a:rPr lang="en-US" sz="2400" b="1" dirty="0">
                <a:effectLst>
                  <a:outerShdw blurRad="38100" dist="38100" dir="2700000" algn="tl">
                    <a:srgbClr val="000000">
                      <a:alpha val="43137"/>
                    </a:srgbClr>
                  </a:outerShdw>
                </a:effectLst>
              </a:rPr>
              <a:t>DATES:	14 Mar 19</a:t>
            </a:r>
          </a:p>
          <a:p>
            <a:pPr>
              <a:spcBef>
                <a:spcPts val="900"/>
              </a:spcBef>
            </a:pPr>
            <a:r>
              <a:rPr lang="en-US" sz="2400" b="1" dirty="0">
                <a:effectLst>
                  <a:outerShdw blurRad="38100" dist="38100" dir="2700000" algn="tl">
                    <a:srgbClr val="000000">
                      <a:alpha val="43137"/>
                    </a:srgbClr>
                  </a:outerShdw>
                </a:effectLst>
              </a:rPr>
              <a:t>TIME:	07:34</a:t>
            </a:r>
          </a:p>
          <a:p>
            <a:pPr>
              <a:spcBef>
                <a:spcPts val="900"/>
              </a:spcBef>
            </a:pPr>
            <a:r>
              <a:rPr lang="en-US" sz="2400" b="1" dirty="0">
                <a:effectLst>
                  <a:outerShdw blurRad="38100" dist="38100" dir="2700000" algn="tl">
                    <a:srgbClr val="000000">
                      <a:alpha val="43137"/>
                    </a:srgbClr>
                  </a:outerShdw>
                </a:effectLst>
              </a:rPr>
              <a:t>UNITS:	g/L</a:t>
            </a:r>
          </a:p>
          <a:p>
            <a:pPr>
              <a:spcBef>
                <a:spcPts val="900"/>
              </a:spcBef>
            </a:pPr>
            <a:r>
              <a:rPr lang="en-US" sz="2400" b="1" dirty="0">
                <a:effectLst>
                  <a:outerShdw blurRad="38100" dist="38100" dir="2700000" algn="tl">
                    <a:srgbClr val="000000">
                      <a:alpha val="43137"/>
                    </a:srgbClr>
                  </a:outerShdw>
                </a:effectLst>
              </a:rPr>
              <a:t>ID #:		BR-0123</a:t>
            </a:r>
          </a:p>
        </p:txBody>
      </p:sp>
      <p:cxnSp>
        <p:nvCxnSpPr>
          <p:cNvPr id="8" name="Straight Connector 7">
            <a:extLst>
              <a:ext uri="{FF2B5EF4-FFF2-40B4-BE49-F238E27FC236}">
                <a16:creationId xmlns:a16="http://schemas.microsoft.com/office/drawing/2014/main" id="{15F66AC4-F499-4271-86B2-CB1E4432ADEA}"/>
              </a:ext>
            </a:extLst>
          </p:cNvPr>
          <p:cNvCxnSpPr/>
          <p:nvPr/>
        </p:nvCxnSpPr>
        <p:spPr bwMode="auto">
          <a:xfrm>
            <a:off x="2209800" y="1565128"/>
            <a:ext cx="4924425" cy="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4061C0F9-56BA-4BF9-A786-ACF5B1721310}"/>
              </a:ext>
            </a:extLst>
          </p:cNvPr>
          <p:cNvCxnSpPr/>
          <p:nvPr/>
        </p:nvCxnSpPr>
        <p:spPr bwMode="auto">
          <a:xfrm>
            <a:off x="7153275" y="1565128"/>
            <a:ext cx="0" cy="939947"/>
          </a:xfrm>
          <a:prstGeom prst="straightConnector1">
            <a:avLst/>
          </a:prstGeom>
          <a:ln w="25400">
            <a:headEnd type="none" w="med" len="med"/>
            <a:tailEnd type="triangle"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5251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F2CD2-B999-41CD-8BFE-EE9FA252FD81}"/>
              </a:ext>
            </a:extLst>
          </p:cNvPr>
          <p:cNvSpPr>
            <a:spLocks noGrp="1"/>
          </p:cNvSpPr>
          <p:nvPr>
            <p:ph type="title"/>
          </p:nvPr>
        </p:nvSpPr>
        <p:spPr/>
        <p:txBody>
          <a:bodyPr/>
          <a:lstStyle/>
          <a:p>
            <a:r>
              <a:rPr lang="en-US" dirty="0"/>
              <a:t>Metadata examples</a:t>
            </a:r>
          </a:p>
        </p:txBody>
      </p:sp>
      <p:sp>
        <p:nvSpPr>
          <p:cNvPr id="3" name="Footer Placeholder 2">
            <a:extLst>
              <a:ext uri="{FF2B5EF4-FFF2-40B4-BE49-F238E27FC236}">
                <a16:creationId xmlns:a16="http://schemas.microsoft.com/office/drawing/2014/main" id="{D6A18655-6D86-40A7-AE67-CC1D02B4387D}"/>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sp>
        <p:nvSpPr>
          <p:cNvPr id="4" name="Content Placeholder 3">
            <a:extLst>
              <a:ext uri="{FF2B5EF4-FFF2-40B4-BE49-F238E27FC236}">
                <a16:creationId xmlns:a16="http://schemas.microsoft.com/office/drawing/2014/main" id="{0D4273A6-10E5-4DB0-A8FE-97C2EAD82178}"/>
              </a:ext>
            </a:extLst>
          </p:cNvPr>
          <p:cNvSpPr txBox="1">
            <a:spLocks/>
          </p:cNvSpPr>
          <p:nvPr/>
        </p:nvSpPr>
        <p:spPr>
          <a:xfrm>
            <a:off x="144864" y="1386418"/>
            <a:ext cx="1247460" cy="402665"/>
          </a:xfrm>
          <a:prstGeom prst="rect">
            <a:avLst/>
          </a:prstGeom>
        </p:spPr>
        <p:txBody>
          <a:bodyPr/>
          <a:lst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a:t>8.91x10</a:t>
            </a:r>
            <a:r>
              <a:rPr lang="en-US" b="1" baseline="30000"/>
              <a:t>6</a:t>
            </a:r>
            <a:endParaRPr lang="en-US" b="1" baseline="30000" dirty="0"/>
          </a:p>
        </p:txBody>
      </p:sp>
      <p:sp>
        <p:nvSpPr>
          <p:cNvPr id="6" name="TextBox 5">
            <a:extLst>
              <a:ext uri="{FF2B5EF4-FFF2-40B4-BE49-F238E27FC236}">
                <a16:creationId xmlns:a16="http://schemas.microsoft.com/office/drawing/2014/main" id="{01A14F11-B1F8-40EE-84C5-D815594AE024}"/>
              </a:ext>
            </a:extLst>
          </p:cNvPr>
          <p:cNvSpPr txBox="1"/>
          <p:nvPr/>
        </p:nvSpPr>
        <p:spPr>
          <a:xfrm>
            <a:off x="144865" y="1736493"/>
            <a:ext cx="2177971" cy="323165"/>
          </a:xfrm>
          <a:prstGeom prst="rect">
            <a:avLst/>
          </a:prstGeom>
          <a:noFill/>
        </p:spPr>
        <p:txBody>
          <a:bodyPr wrap="square" rtlCol="0">
            <a:spAutoFit/>
          </a:bodyPr>
          <a:lstStyle/>
          <a:p>
            <a:pPr marL="257175" indent="-257175">
              <a:buFont typeface="Arial" panose="020B0604020202020204" pitchFamily="34" charset="0"/>
              <a:buChar char="•"/>
            </a:pPr>
            <a:r>
              <a:rPr lang="en-US" sz="1500" b="1" dirty="0"/>
              <a:t>8.91x10</a:t>
            </a:r>
            <a:r>
              <a:rPr lang="en-US" sz="1500" b="1" baseline="30000" dirty="0"/>
              <a:t>6 </a:t>
            </a:r>
            <a:r>
              <a:rPr lang="en-US" sz="1500" b="1" dirty="0" err="1"/>
              <a:t>vc</a:t>
            </a:r>
            <a:r>
              <a:rPr lang="en-US" sz="1500" b="1" dirty="0"/>
              <a:t>/mL</a:t>
            </a:r>
            <a:endParaRPr lang="en-US" sz="1500" b="1" baseline="30000" dirty="0"/>
          </a:p>
        </p:txBody>
      </p:sp>
      <p:sp>
        <p:nvSpPr>
          <p:cNvPr id="7" name="TextBox 6">
            <a:extLst>
              <a:ext uri="{FF2B5EF4-FFF2-40B4-BE49-F238E27FC236}">
                <a16:creationId xmlns:a16="http://schemas.microsoft.com/office/drawing/2014/main" id="{6474BCC4-EEBB-46FD-B691-1728D611B8AB}"/>
              </a:ext>
            </a:extLst>
          </p:cNvPr>
          <p:cNvSpPr txBox="1"/>
          <p:nvPr/>
        </p:nvSpPr>
        <p:spPr>
          <a:xfrm>
            <a:off x="144865" y="2013840"/>
            <a:ext cx="3588824" cy="323165"/>
          </a:xfrm>
          <a:prstGeom prst="rect">
            <a:avLst/>
          </a:prstGeom>
          <a:noFill/>
        </p:spPr>
        <p:txBody>
          <a:bodyPr wrap="square" rtlCol="0">
            <a:spAutoFit/>
          </a:bodyPr>
          <a:lstStyle/>
          <a:p>
            <a:pPr marL="257175" indent="-257175">
              <a:buFont typeface="Arial" panose="020B0604020202020204" pitchFamily="34" charset="0"/>
              <a:buChar char="•"/>
            </a:pPr>
            <a:r>
              <a:rPr lang="en-US" sz="1500" b="1" dirty="0"/>
              <a:t>8.91x10</a:t>
            </a:r>
            <a:r>
              <a:rPr lang="en-US" sz="1500" b="1" baseline="30000" dirty="0"/>
              <a:t>6 </a:t>
            </a:r>
            <a:r>
              <a:rPr lang="en-US" sz="1500" b="1" dirty="0" err="1"/>
              <a:t>vc</a:t>
            </a:r>
            <a:r>
              <a:rPr lang="en-US" sz="1500" b="1" dirty="0"/>
              <a:t>/mL 01Jul2019 08:02:02</a:t>
            </a:r>
            <a:endParaRPr lang="en-US" sz="1500" b="1" baseline="30000" dirty="0"/>
          </a:p>
        </p:txBody>
      </p:sp>
      <p:sp>
        <p:nvSpPr>
          <p:cNvPr id="8" name="TextBox 7">
            <a:extLst>
              <a:ext uri="{FF2B5EF4-FFF2-40B4-BE49-F238E27FC236}">
                <a16:creationId xmlns:a16="http://schemas.microsoft.com/office/drawing/2014/main" id="{8B73C947-B1B1-49C4-A6E8-3DE2DAEE6D3D}"/>
              </a:ext>
            </a:extLst>
          </p:cNvPr>
          <p:cNvSpPr txBox="1"/>
          <p:nvPr/>
        </p:nvSpPr>
        <p:spPr>
          <a:xfrm>
            <a:off x="144865" y="2324100"/>
            <a:ext cx="6560735" cy="323165"/>
          </a:xfrm>
          <a:prstGeom prst="rect">
            <a:avLst/>
          </a:prstGeom>
          <a:noFill/>
        </p:spPr>
        <p:txBody>
          <a:bodyPr wrap="square" rtlCol="0">
            <a:spAutoFit/>
          </a:bodyPr>
          <a:lstStyle/>
          <a:p>
            <a:pPr marL="257175" indent="-257175">
              <a:buFont typeface="Arial" panose="020B0604020202020204" pitchFamily="34" charset="0"/>
              <a:buChar char="•"/>
            </a:pPr>
            <a:r>
              <a:rPr lang="en-US" sz="1500" b="1" dirty="0"/>
              <a:t>8.91x10</a:t>
            </a:r>
            <a:r>
              <a:rPr lang="en-US" sz="1500" b="1" baseline="30000" dirty="0"/>
              <a:t>6 </a:t>
            </a:r>
            <a:r>
              <a:rPr lang="en-US" sz="1500" b="1" dirty="0" err="1"/>
              <a:t>vc</a:t>
            </a:r>
            <a:r>
              <a:rPr lang="en-US" sz="1500" b="1" dirty="0"/>
              <a:t>/mL 01Jul2019 08:02:02 performed by: </a:t>
            </a:r>
            <a:r>
              <a:rPr lang="en-US" sz="1500" b="1" dirty="0" err="1"/>
              <a:t>Dwight.Schrute</a:t>
            </a:r>
            <a:endParaRPr lang="en-US" sz="1500" b="1" baseline="30000" dirty="0"/>
          </a:p>
        </p:txBody>
      </p:sp>
      <p:sp>
        <p:nvSpPr>
          <p:cNvPr id="9" name="TextBox 8">
            <a:extLst>
              <a:ext uri="{FF2B5EF4-FFF2-40B4-BE49-F238E27FC236}">
                <a16:creationId xmlns:a16="http://schemas.microsoft.com/office/drawing/2014/main" id="{58A9122D-376D-44E8-98E7-C049BEFE44D7}"/>
              </a:ext>
            </a:extLst>
          </p:cNvPr>
          <p:cNvSpPr txBox="1"/>
          <p:nvPr/>
        </p:nvSpPr>
        <p:spPr>
          <a:xfrm>
            <a:off x="144865" y="2664219"/>
            <a:ext cx="8910368" cy="323165"/>
          </a:xfrm>
          <a:prstGeom prst="rect">
            <a:avLst/>
          </a:prstGeom>
          <a:noFill/>
        </p:spPr>
        <p:txBody>
          <a:bodyPr wrap="square" rtlCol="0">
            <a:spAutoFit/>
          </a:bodyPr>
          <a:lstStyle/>
          <a:p>
            <a:pPr marL="257175" indent="-257175">
              <a:buFont typeface="Arial" panose="020B0604020202020204" pitchFamily="34" charset="0"/>
              <a:buChar char="•"/>
            </a:pPr>
            <a:r>
              <a:rPr lang="en-US" sz="1500" b="1" dirty="0"/>
              <a:t>8.91x10</a:t>
            </a:r>
            <a:r>
              <a:rPr lang="en-US" sz="1500" b="1" baseline="30000" dirty="0"/>
              <a:t>6 </a:t>
            </a:r>
            <a:r>
              <a:rPr lang="en-US" sz="1500" b="1" dirty="0" err="1"/>
              <a:t>vc</a:t>
            </a:r>
            <a:r>
              <a:rPr lang="en-US" sz="1500" b="1" dirty="0"/>
              <a:t>/mL 01Jul2019 08:02:02 performed by: </a:t>
            </a:r>
            <a:r>
              <a:rPr lang="en-US" sz="1500" b="1" dirty="0" err="1"/>
              <a:t>Dwight.Schrute</a:t>
            </a:r>
            <a:r>
              <a:rPr lang="en-US" sz="1500" b="1" dirty="0"/>
              <a:t> Method: CHOBEETS1</a:t>
            </a:r>
            <a:endParaRPr lang="en-US" sz="1500" b="1" baseline="30000" dirty="0"/>
          </a:p>
        </p:txBody>
      </p:sp>
      <p:sp>
        <p:nvSpPr>
          <p:cNvPr id="10" name="TextBox 9">
            <a:extLst>
              <a:ext uri="{FF2B5EF4-FFF2-40B4-BE49-F238E27FC236}">
                <a16:creationId xmlns:a16="http://schemas.microsoft.com/office/drawing/2014/main" id="{BD1FA2B4-8D13-46BC-A5E2-C8F3D33076C1}"/>
              </a:ext>
            </a:extLst>
          </p:cNvPr>
          <p:cNvSpPr txBox="1"/>
          <p:nvPr/>
        </p:nvSpPr>
        <p:spPr>
          <a:xfrm>
            <a:off x="144865" y="3249864"/>
            <a:ext cx="2198285" cy="1754326"/>
          </a:xfrm>
          <a:prstGeom prst="rect">
            <a:avLst/>
          </a:prstGeom>
        </p:spPr>
        <p:style>
          <a:lnRef idx="1">
            <a:schemeClr val="accent4"/>
          </a:lnRef>
          <a:fillRef idx="3">
            <a:schemeClr val="accent4"/>
          </a:fillRef>
          <a:effectRef idx="2">
            <a:schemeClr val="accent4"/>
          </a:effectRef>
          <a:fontRef idx="minor">
            <a:schemeClr val="lt1"/>
          </a:fontRef>
        </p:style>
        <p:txBody>
          <a:bodyPr wrap="square" rtlCol="0">
            <a:spAutoFit/>
          </a:bodyPr>
          <a:lstStyle/>
          <a:p>
            <a:pPr marL="214313" indent="-214313">
              <a:buFont typeface="Arial" panose="020B0604020202020204" pitchFamily="34" charset="0"/>
              <a:buChar char="•"/>
            </a:pPr>
            <a:r>
              <a:rPr lang="en-US" b="1" dirty="0"/>
              <a:t>Method revision history</a:t>
            </a:r>
          </a:p>
          <a:p>
            <a:pPr marL="214313" indent="-214313">
              <a:buFont typeface="Arial" panose="020B0604020202020204" pitchFamily="34" charset="0"/>
              <a:buChar char="•"/>
            </a:pPr>
            <a:r>
              <a:rPr lang="en-US" b="1" dirty="0"/>
              <a:t>System setting changes</a:t>
            </a:r>
          </a:p>
          <a:p>
            <a:pPr marL="214313" indent="-214313">
              <a:buFont typeface="Arial" panose="020B0604020202020204" pitchFamily="34" charset="0"/>
              <a:buChar char="•"/>
            </a:pPr>
            <a:r>
              <a:rPr lang="en-US" b="1" dirty="0"/>
              <a:t>Testing into compliance</a:t>
            </a:r>
          </a:p>
        </p:txBody>
      </p:sp>
      <p:pic>
        <p:nvPicPr>
          <p:cNvPr id="11" name="Picture 10">
            <a:extLst>
              <a:ext uri="{FF2B5EF4-FFF2-40B4-BE49-F238E27FC236}">
                <a16:creationId xmlns:a16="http://schemas.microsoft.com/office/drawing/2014/main" id="{6C4CDCCF-8AD1-4D01-B9FE-C4700BB3D234}"/>
              </a:ext>
            </a:extLst>
          </p:cNvPr>
          <p:cNvPicPr>
            <a:picLocks noChangeAspect="1"/>
          </p:cNvPicPr>
          <p:nvPr/>
        </p:nvPicPr>
        <p:blipFill>
          <a:blip r:embed="rId3"/>
          <a:stretch>
            <a:fillRect/>
          </a:stretch>
        </p:blipFill>
        <p:spPr>
          <a:xfrm>
            <a:off x="2519862" y="3279289"/>
            <a:ext cx="6479275" cy="1641356"/>
          </a:xfrm>
          <a:prstGeom prst="rect">
            <a:avLst/>
          </a:prstGeom>
          <a:ln>
            <a:noFill/>
          </a:ln>
          <a:effectLst>
            <a:outerShdw blurRad="292100" dist="139700" dir="2700000" algn="tl" rotWithShape="0">
              <a:srgbClr val="333333">
                <a:alpha val="65000"/>
              </a:srgbClr>
            </a:outerShdw>
          </a:effectLst>
        </p:spPr>
      </p:pic>
      <p:sp>
        <p:nvSpPr>
          <p:cNvPr id="12" name="TextBox 11">
            <a:extLst>
              <a:ext uri="{FF2B5EF4-FFF2-40B4-BE49-F238E27FC236}">
                <a16:creationId xmlns:a16="http://schemas.microsoft.com/office/drawing/2014/main" id="{7F5EBDB8-A952-497B-ACD5-A5C70E4B920B}"/>
              </a:ext>
            </a:extLst>
          </p:cNvPr>
          <p:cNvSpPr txBox="1"/>
          <p:nvPr/>
        </p:nvSpPr>
        <p:spPr>
          <a:xfrm>
            <a:off x="341407" y="5160265"/>
            <a:ext cx="8488268" cy="369332"/>
          </a:xfrm>
          <a:prstGeom prst="rect">
            <a:avLst/>
          </a:prstGeom>
          <a:noFill/>
        </p:spPr>
        <p:txBody>
          <a:bodyPr wrap="square" rtlCol="0">
            <a:spAutoFit/>
          </a:bodyPr>
          <a:lstStyle/>
          <a:p>
            <a:r>
              <a:rPr lang="en-US" b="1" i="1" dirty="0">
                <a:solidFill>
                  <a:schemeClr val="accent4">
                    <a:lumMod val="75000"/>
                  </a:schemeClr>
                </a:solidFill>
              </a:rPr>
              <a:t>Manual recording of electronic process does not reconstruct entire process.</a:t>
            </a:r>
          </a:p>
        </p:txBody>
      </p:sp>
    </p:spTree>
    <p:extLst>
      <p:ext uri="{BB962C8B-B14F-4D97-AF65-F5344CB8AC3E}">
        <p14:creationId xmlns:p14="http://schemas.microsoft.com/office/powerpoint/2010/main" val="1049501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p:bldP spid="7" grpId="0"/>
      <p:bldP spid="8" grpId="0"/>
      <p:bldP spid="9" grpId="0"/>
      <p:bldP spid="10" grpId="0" animBg="1"/>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702C0-BCEC-4CE6-A96F-11156E9E4AB3}"/>
              </a:ext>
            </a:extLst>
          </p:cNvPr>
          <p:cNvSpPr>
            <a:spLocks noGrp="1"/>
          </p:cNvSpPr>
          <p:nvPr>
            <p:ph type="title"/>
          </p:nvPr>
        </p:nvSpPr>
        <p:spPr/>
        <p:txBody>
          <a:bodyPr/>
          <a:lstStyle/>
          <a:p>
            <a:r>
              <a:rPr lang="en-US" dirty="0"/>
              <a:t>Audit Trails</a:t>
            </a:r>
          </a:p>
        </p:txBody>
      </p:sp>
      <p:sp>
        <p:nvSpPr>
          <p:cNvPr id="3" name="Footer Placeholder 2">
            <a:extLst>
              <a:ext uri="{FF2B5EF4-FFF2-40B4-BE49-F238E27FC236}">
                <a16:creationId xmlns:a16="http://schemas.microsoft.com/office/drawing/2014/main" id="{6E83332F-EB4D-4102-B2DA-DF88FBF8E32D}"/>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sp>
        <p:nvSpPr>
          <p:cNvPr id="5" name="Content Placeholder 1">
            <a:extLst>
              <a:ext uri="{FF2B5EF4-FFF2-40B4-BE49-F238E27FC236}">
                <a16:creationId xmlns:a16="http://schemas.microsoft.com/office/drawing/2014/main" id="{2B7AE2FF-B4B1-43DA-80A6-9A346B362941}"/>
              </a:ext>
            </a:extLst>
          </p:cNvPr>
          <p:cNvSpPr txBox="1">
            <a:spLocks/>
          </p:cNvSpPr>
          <p:nvPr/>
        </p:nvSpPr>
        <p:spPr>
          <a:xfrm>
            <a:off x="233362" y="1369558"/>
            <a:ext cx="5395913" cy="2907167"/>
          </a:xfrm>
          <a:prstGeom prst="rect">
            <a:avLst/>
          </a:prstGeom>
        </p:spPr>
        <p:txBody>
          <a:bodyPr/>
          <a:lst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450"/>
              </a:spcBef>
            </a:pPr>
            <a:r>
              <a:rPr lang="en-US" sz="1800" dirty="0"/>
              <a:t>Audit Trail review enables data reconstruction.</a:t>
            </a:r>
          </a:p>
          <a:p>
            <a:pPr>
              <a:spcBef>
                <a:spcPts val="450"/>
              </a:spcBef>
            </a:pPr>
            <a:r>
              <a:rPr lang="en-US" sz="1800" dirty="0"/>
              <a:t>Adhere to review frequency specified by Regulations, for example in GMP:</a:t>
            </a:r>
          </a:p>
          <a:p>
            <a:pPr lvl="1">
              <a:spcBef>
                <a:spcPts val="450"/>
              </a:spcBef>
            </a:pPr>
            <a:r>
              <a:rPr lang="en-US" sz="1650" b="1" dirty="0">
                <a:solidFill>
                  <a:srgbClr val="FFC000"/>
                </a:solidFill>
                <a:effectLst>
                  <a:outerShdw blurRad="38100" dist="38100" dir="2700000" algn="tl">
                    <a:srgbClr val="000000">
                      <a:alpha val="43137"/>
                    </a:srgbClr>
                  </a:outerShdw>
                </a:effectLst>
              </a:rPr>
              <a:t>211.188</a:t>
            </a:r>
            <a:r>
              <a:rPr lang="en-US" sz="1650" dirty="0"/>
              <a:t>: </a:t>
            </a:r>
            <a:r>
              <a:rPr lang="en-US" sz="1650" b="1" dirty="0"/>
              <a:t>review</a:t>
            </a:r>
            <a:r>
              <a:rPr lang="en-US" sz="1650" dirty="0"/>
              <a:t> after each significant step in manufacture/processing/packing/holding</a:t>
            </a:r>
          </a:p>
          <a:p>
            <a:pPr lvl="1">
              <a:spcBef>
                <a:spcPts val="450"/>
              </a:spcBef>
            </a:pPr>
            <a:r>
              <a:rPr lang="en-US" sz="1650" b="1" dirty="0">
                <a:solidFill>
                  <a:srgbClr val="FFC000"/>
                </a:solidFill>
                <a:effectLst>
                  <a:outerShdw blurRad="38100" dist="38100" dir="2700000" algn="tl">
                    <a:srgbClr val="000000">
                      <a:alpha val="43137"/>
                    </a:srgbClr>
                  </a:outerShdw>
                </a:effectLst>
              </a:rPr>
              <a:t>211.22</a:t>
            </a:r>
            <a:r>
              <a:rPr lang="en-US" sz="1650" dirty="0"/>
              <a:t>: </a:t>
            </a:r>
            <a:r>
              <a:rPr lang="en-US" sz="1650" b="1" dirty="0"/>
              <a:t>review</a:t>
            </a:r>
            <a:r>
              <a:rPr lang="en-US" sz="1650" dirty="0"/>
              <a:t> data before batch release - apply same review frequency for audit trail</a:t>
            </a:r>
          </a:p>
          <a:p>
            <a:pPr>
              <a:spcBef>
                <a:spcPts val="450"/>
              </a:spcBef>
            </a:pPr>
            <a:r>
              <a:rPr lang="en-US" sz="1800" b="1" dirty="0"/>
              <a:t>Risk-based approach </a:t>
            </a:r>
            <a:r>
              <a:rPr lang="en-US" sz="1800" dirty="0"/>
              <a:t>based on process, data criticality, control mechanisms, and product impact. Reliability of review must be proven.</a:t>
            </a:r>
          </a:p>
        </p:txBody>
      </p:sp>
      <p:sp>
        <p:nvSpPr>
          <p:cNvPr id="6" name="Content Placeholder 1">
            <a:extLst>
              <a:ext uri="{FF2B5EF4-FFF2-40B4-BE49-F238E27FC236}">
                <a16:creationId xmlns:a16="http://schemas.microsoft.com/office/drawing/2014/main" id="{A3EAAD48-6632-4309-9D21-48B6615294A2}"/>
              </a:ext>
            </a:extLst>
          </p:cNvPr>
          <p:cNvSpPr txBox="1">
            <a:spLocks/>
          </p:cNvSpPr>
          <p:nvPr/>
        </p:nvSpPr>
        <p:spPr bwMode="auto">
          <a:xfrm>
            <a:off x="180833" y="4378709"/>
            <a:ext cx="8782335" cy="1109733"/>
          </a:xfrm>
          <a:prstGeom prst="rect">
            <a:avLst/>
          </a:prstGeom>
          <a:noFill/>
          <a:ln w="9525">
            <a:noFill/>
            <a:miter lim="800000"/>
            <a:headEnd/>
            <a:tailEnd/>
          </a:ln>
        </p:spPr>
        <p:txBody>
          <a:bodyPr vert="horz" wrap="square" lIns="68573" tIns="34287" rIns="68573" bIns="34287" numCol="1" anchor="t" anchorCtr="0" compatLnSpc="1">
            <a:prstTxWarp prst="textNoShape">
              <a:avLst/>
            </a:prstTxWarp>
          </a:bodyPr>
          <a:lstStyle>
            <a:lvl1pPr marL="188913" indent="-188913" algn="l" defTabSz="171450" rtl="0" eaLnBrk="1" fontAlgn="base" hangingPunct="1">
              <a:spcBef>
                <a:spcPct val="0"/>
              </a:spcBef>
              <a:spcAft>
                <a:spcPts val="600"/>
              </a:spcAft>
              <a:buClr>
                <a:schemeClr val="accent4"/>
              </a:buClr>
              <a:buChar char="•"/>
              <a:defRPr sz="2000" b="0">
                <a:solidFill>
                  <a:schemeClr val="tx1"/>
                </a:solidFill>
                <a:latin typeface="+mn-lt"/>
                <a:ea typeface="ＭＳ Ｐゴシック" pitchFamily="-60" charset="-128"/>
                <a:cs typeface="ＭＳ Ｐゴシック" pitchFamily="-60" charset="-128"/>
              </a:defRPr>
            </a:lvl1pPr>
            <a:lvl2pPr marL="342900" indent="-171450" algn="l" defTabSz="342900" rtl="0" eaLnBrk="1" fontAlgn="base" hangingPunct="1">
              <a:spcBef>
                <a:spcPct val="0"/>
              </a:spcBef>
              <a:spcAft>
                <a:spcPts val="600"/>
              </a:spcAft>
              <a:buClr>
                <a:schemeClr val="accent5">
                  <a:lumMod val="75000"/>
                </a:schemeClr>
              </a:buClr>
              <a:buFont typeface="Arial" pitchFamily="34" charset="0"/>
              <a:buChar char="•"/>
              <a:defRPr sz="1800" baseline="0">
                <a:solidFill>
                  <a:schemeClr val="tx1"/>
                </a:solidFill>
                <a:latin typeface="+mn-lt"/>
                <a:ea typeface="ＭＳ Ｐゴシック" pitchFamily="124" charset="-128"/>
              </a:defRPr>
            </a:lvl2pPr>
            <a:lvl3pPr marL="571500" indent="-171450" algn="l" defTabSz="571500" rtl="0" eaLnBrk="1" fontAlgn="base" hangingPunct="1">
              <a:spcBef>
                <a:spcPct val="0"/>
              </a:spcBef>
              <a:spcAft>
                <a:spcPts val="600"/>
              </a:spcAft>
              <a:buClr>
                <a:schemeClr val="accent5">
                  <a:lumMod val="75000"/>
                </a:schemeClr>
              </a:buClr>
              <a:buFont typeface="Arial" pitchFamily="34" charset="0"/>
              <a:buChar char="•"/>
              <a:defRPr sz="1600">
                <a:solidFill>
                  <a:schemeClr val="tx1"/>
                </a:solidFill>
                <a:latin typeface="+mn-lt"/>
                <a:ea typeface="ＭＳ Ｐゴシック" pitchFamily="124" charset="-128"/>
              </a:defRPr>
            </a:lvl3pPr>
            <a:lvl4pPr marL="1317625" indent="-203200" algn="l" rtl="0" eaLnBrk="1" fontAlgn="base" hangingPunct="1">
              <a:spcBef>
                <a:spcPct val="0"/>
              </a:spcBef>
              <a:spcAft>
                <a:spcPct val="20000"/>
              </a:spcAft>
              <a:buFont typeface="Symbol" pitchFamily="18" charset="2"/>
              <a:buChar char="-"/>
              <a:defRPr sz="1600">
                <a:solidFill>
                  <a:schemeClr val="tx1"/>
                </a:solidFill>
                <a:latin typeface="+mn-lt"/>
                <a:ea typeface="ＭＳ Ｐゴシック" pitchFamily="124" charset="-128"/>
              </a:defRPr>
            </a:lvl4pPr>
            <a:lvl5pPr marL="17160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5pPr>
            <a:lvl6pPr marL="21732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6pPr>
            <a:lvl7pPr marL="26304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7pPr>
            <a:lvl8pPr marL="30876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8pPr>
            <a:lvl9pPr marL="35448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9pPr>
          </a:lstStyle>
          <a:p>
            <a:r>
              <a:rPr lang="en-US" sz="2100" kern="0" dirty="0"/>
              <a:t>Not an “IT thing”</a:t>
            </a:r>
          </a:p>
          <a:p>
            <a:pPr lvl="1"/>
            <a:r>
              <a:rPr lang="en-US" kern="0" dirty="0"/>
              <a:t>Audit trail review of electronic record analogous to cross-outs on paper record. </a:t>
            </a:r>
          </a:p>
          <a:p>
            <a:pPr lvl="1"/>
            <a:r>
              <a:rPr lang="en-US" kern="0" dirty="0"/>
              <a:t>Requires both process and capability understanding.</a:t>
            </a:r>
          </a:p>
          <a:p>
            <a:endParaRPr lang="en-US" sz="2100" kern="0" dirty="0"/>
          </a:p>
        </p:txBody>
      </p:sp>
    </p:spTree>
    <p:extLst>
      <p:ext uri="{BB962C8B-B14F-4D97-AF65-F5344CB8AC3E}">
        <p14:creationId xmlns:p14="http://schemas.microsoft.com/office/powerpoint/2010/main" val="3834183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fade">
                                      <p:cBhvr>
                                        <p:cTn id="32" dur="500"/>
                                        <p:tgtEl>
                                          <p:spTgt spid="6">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animEffect transition="in" filter="fade">
                                      <p:cBhvr>
                                        <p:cTn id="37" dur="500"/>
                                        <p:tgtEl>
                                          <p:spTgt spid="6">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
                                            <p:txEl>
                                              <p:pRg st="2" end="2"/>
                                            </p:txEl>
                                          </p:spTgt>
                                        </p:tgtEl>
                                        <p:attrNameLst>
                                          <p:attrName>style.visibility</p:attrName>
                                        </p:attrNameLst>
                                      </p:cBhvr>
                                      <p:to>
                                        <p:strVal val="visible"/>
                                      </p:to>
                                    </p:set>
                                    <p:animEffect transition="in" filter="fade">
                                      <p:cBhvr>
                                        <p:cTn id="4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9F2E-B1DF-4D76-8D9D-4BC0DFE7F420}"/>
              </a:ext>
            </a:extLst>
          </p:cNvPr>
          <p:cNvSpPr>
            <a:spLocks noGrp="1"/>
          </p:cNvSpPr>
          <p:nvPr>
            <p:ph type="title"/>
          </p:nvPr>
        </p:nvSpPr>
        <p:spPr/>
        <p:txBody>
          <a:bodyPr/>
          <a:lstStyle/>
          <a:p>
            <a:r>
              <a:rPr lang="en-US" dirty="0"/>
              <a:t>Audit Trail Review</a:t>
            </a:r>
          </a:p>
        </p:txBody>
      </p:sp>
      <p:sp>
        <p:nvSpPr>
          <p:cNvPr id="3" name="Footer Placeholder 2">
            <a:extLst>
              <a:ext uri="{FF2B5EF4-FFF2-40B4-BE49-F238E27FC236}">
                <a16:creationId xmlns:a16="http://schemas.microsoft.com/office/drawing/2014/main" id="{BD7D9D5D-B114-4335-9AB5-5AA42BE4F1E9}"/>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sp>
        <p:nvSpPr>
          <p:cNvPr id="4" name="Content Placeholder 1">
            <a:extLst>
              <a:ext uri="{FF2B5EF4-FFF2-40B4-BE49-F238E27FC236}">
                <a16:creationId xmlns:a16="http://schemas.microsoft.com/office/drawing/2014/main" id="{0BCB8E5B-05EA-4CD1-A853-D6C9549B150D}"/>
              </a:ext>
            </a:extLst>
          </p:cNvPr>
          <p:cNvSpPr txBox="1">
            <a:spLocks/>
          </p:cNvSpPr>
          <p:nvPr/>
        </p:nvSpPr>
        <p:spPr>
          <a:xfrm>
            <a:off x="304800" y="990600"/>
            <a:ext cx="8534400" cy="5105400"/>
          </a:xfrm>
          <a:prstGeom prst="rect">
            <a:avLst/>
          </a:prstGeom>
        </p:spPr>
        <p:txBody>
          <a:bodyPr/>
          <a:lst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a:t>Routine / data audit trail review</a:t>
            </a:r>
            <a:r>
              <a:rPr lang="en-US"/>
              <a:t>: performed during routine data review processes.</a:t>
            </a:r>
          </a:p>
          <a:p>
            <a:pPr lvl="1"/>
            <a:r>
              <a:rPr lang="en-US"/>
              <a:t>During test record or batch record review</a:t>
            </a:r>
          </a:p>
          <a:p>
            <a:pPr lvl="1"/>
            <a:r>
              <a:rPr lang="en-US"/>
              <a:t>Identifying the steps in the process of generation of the results</a:t>
            </a:r>
          </a:p>
          <a:p>
            <a:endParaRPr lang="en-US"/>
          </a:p>
          <a:p>
            <a:r>
              <a:rPr lang="en-US" b="1"/>
              <a:t>Periodic audit trail review: </a:t>
            </a:r>
            <a:r>
              <a:rPr lang="en-US"/>
              <a:t>performed to ensure Audit Trial is configured correctly and administrative activities are being performed per the appropriate SOP.</a:t>
            </a:r>
          </a:p>
          <a:p>
            <a:pPr lvl="1"/>
            <a:r>
              <a:rPr lang="en-US"/>
              <a:t>Identify administrative activities</a:t>
            </a:r>
          </a:p>
          <a:p>
            <a:pPr lvl="1"/>
            <a:r>
              <a:rPr lang="en-US"/>
              <a:t>Evaluate validated state of a system</a:t>
            </a:r>
            <a:endParaRPr lang="en-US" dirty="0"/>
          </a:p>
        </p:txBody>
      </p:sp>
    </p:spTree>
    <p:extLst>
      <p:ext uri="{BB962C8B-B14F-4D97-AF65-F5344CB8AC3E}">
        <p14:creationId xmlns:p14="http://schemas.microsoft.com/office/powerpoint/2010/main" val="1209569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A8CB2-01F0-476E-A665-081D76C67446}"/>
              </a:ext>
            </a:extLst>
          </p:cNvPr>
          <p:cNvSpPr>
            <a:spLocks noGrp="1"/>
          </p:cNvSpPr>
          <p:nvPr>
            <p:ph type="title"/>
          </p:nvPr>
        </p:nvSpPr>
        <p:spPr/>
        <p:txBody>
          <a:bodyPr/>
          <a:lstStyle/>
          <a:p>
            <a:r>
              <a:rPr lang="en-US" dirty="0"/>
              <a:t>Audit Trails</a:t>
            </a:r>
          </a:p>
        </p:txBody>
      </p:sp>
      <p:sp>
        <p:nvSpPr>
          <p:cNvPr id="3" name="Footer Placeholder 2">
            <a:extLst>
              <a:ext uri="{FF2B5EF4-FFF2-40B4-BE49-F238E27FC236}">
                <a16:creationId xmlns:a16="http://schemas.microsoft.com/office/drawing/2014/main" id="{EDB638F5-5B33-4716-8E4E-964249F3ED47}"/>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sp>
        <p:nvSpPr>
          <p:cNvPr id="4" name="Content Placeholder 2">
            <a:extLst>
              <a:ext uri="{FF2B5EF4-FFF2-40B4-BE49-F238E27FC236}">
                <a16:creationId xmlns:a16="http://schemas.microsoft.com/office/drawing/2014/main" id="{066DCF04-6111-471A-808A-54E6477C59FF}"/>
              </a:ext>
            </a:extLst>
          </p:cNvPr>
          <p:cNvSpPr txBox="1">
            <a:spLocks/>
          </p:cNvSpPr>
          <p:nvPr/>
        </p:nvSpPr>
        <p:spPr>
          <a:xfrm>
            <a:off x="228600" y="1468876"/>
            <a:ext cx="8658225" cy="3693674"/>
          </a:xfrm>
          <a:prstGeom prst="rect">
            <a:avLst/>
          </a:prstGeom>
        </p:spPr>
        <p:txBody>
          <a:bodyPr/>
          <a:lst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450"/>
              </a:spcBef>
            </a:pPr>
            <a:r>
              <a:rPr lang="en-US" sz="1800"/>
              <a:t>Sometimes called Event Logs, User Events, System Logs, Parameter History etc.</a:t>
            </a:r>
          </a:p>
          <a:p>
            <a:pPr>
              <a:spcBef>
                <a:spcPts val="450"/>
              </a:spcBef>
            </a:pPr>
            <a:r>
              <a:rPr lang="en-US" sz="1800"/>
              <a:t>Provide full story for </a:t>
            </a:r>
            <a:r>
              <a:rPr lang="en-US" sz="1800" b="1"/>
              <a:t>reconstructing</a:t>
            </a:r>
            <a:r>
              <a:rPr lang="en-US" sz="1800"/>
              <a:t> data</a:t>
            </a:r>
          </a:p>
          <a:p>
            <a:pPr>
              <a:spcBef>
                <a:spcPts val="450"/>
              </a:spcBef>
            </a:pPr>
            <a:r>
              <a:rPr lang="en-US" sz="1800"/>
              <a:t>Things you might find:</a:t>
            </a:r>
          </a:p>
          <a:p>
            <a:pPr indent="-171450">
              <a:spcBef>
                <a:spcPts val="450"/>
              </a:spcBef>
            </a:pPr>
            <a:r>
              <a:rPr lang="en-US" sz="1800"/>
              <a:t>Changes to user permissions</a:t>
            </a:r>
          </a:p>
          <a:p>
            <a:pPr indent="-171450">
              <a:spcBef>
                <a:spcPts val="450"/>
              </a:spcBef>
            </a:pPr>
            <a:r>
              <a:rPr lang="en-US" sz="1800"/>
              <a:t>Changes to values</a:t>
            </a:r>
          </a:p>
          <a:p>
            <a:pPr indent="-171450">
              <a:spcBef>
                <a:spcPts val="450"/>
              </a:spcBef>
            </a:pPr>
            <a:r>
              <a:rPr lang="en-US" sz="1800"/>
              <a:t>Changes to parameters / settings</a:t>
            </a:r>
          </a:p>
          <a:p>
            <a:pPr indent="-171450">
              <a:spcBef>
                <a:spcPts val="450"/>
              </a:spcBef>
            </a:pPr>
            <a:r>
              <a:rPr lang="en-US" sz="1800"/>
              <a:t>Testing into compliance</a:t>
            </a:r>
          </a:p>
          <a:p>
            <a:pPr indent="-171450">
              <a:spcBef>
                <a:spcPts val="450"/>
              </a:spcBef>
            </a:pPr>
            <a:r>
              <a:rPr lang="en-US" sz="1800"/>
              <a:t>Repeated runs</a:t>
            </a:r>
          </a:p>
          <a:p>
            <a:pPr indent="-171450">
              <a:spcBef>
                <a:spcPts val="450"/>
              </a:spcBef>
            </a:pPr>
            <a:r>
              <a:rPr lang="en-US" sz="1800"/>
              <a:t>Different users performing tasks than documented on records</a:t>
            </a:r>
            <a:endParaRPr lang="en-US" sz="1800" dirty="0"/>
          </a:p>
        </p:txBody>
      </p:sp>
      <p:pic>
        <p:nvPicPr>
          <p:cNvPr id="5" name="Picture 2" descr="Image result for audit trail">
            <a:extLst>
              <a:ext uri="{FF2B5EF4-FFF2-40B4-BE49-F238E27FC236}">
                <a16:creationId xmlns:a16="http://schemas.microsoft.com/office/drawing/2014/main" id="{3A9432AD-902E-4440-8047-D82E1AC742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4743" y="2340590"/>
            <a:ext cx="3714750" cy="19502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1478662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500"/>
                                        <p:tgtEl>
                                          <p:spTgt spid="4">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4" end="4"/>
                                            </p:txEl>
                                          </p:spTgt>
                                        </p:tgtEl>
                                        <p:attrNameLst>
                                          <p:attrName>style.visibility</p:attrName>
                                        </p:attrNameLst>
                                      </p:cBhvr>
                                      <p:to>
                                        <p:strVal val="visible"/>
                                      </p:to>
                                    </p:set>
                                    <p:animEffect transition="in" filter="fade">
                                      <p:cBhvr>
                                        <p:cTn id="10" dur="500"/>
                                        <p:tgtEl>
                                          <p:spTgt spid="4">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animEffect transition="in" filter="fade">
                                      <p:cBhvr>
                                        <p:cTn id="13" dur="500"/>
                                        <p:tgtEl>
                                          <p:spTgt spid="4">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6" end="6"/>
                                            </p:txEl>
                                          </p:spTgt>
                                        </p:tgtEl>
                                        <p:attrNameLst>
                                          <p:attrName>style.visibility</p:attrName>
                                        </p:attrNameLst>
                                      </p:cBhvr>
                                      <p:to>
                                        <p:strVal val="visible"/>
                                      </p:to>
                                    </p:set>
                                    <p:animEffect transition="in" filter="fade">
                                      <p:cBhvr>
                                        <p:cTn id="16" dur="500"/>
                                        <p:tgtEl>
                                          <p:spTgt spid="4">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animEffect transition="in" filter="fade">
                                      <p:cBhvr>
                                        <p:cTn id="19" dur="500"/>
                                        <p:tgtEl>
                                          <p:spTgt spid="4">
                                            <p:txEl>
                                              <p:pRg st="7" end="7"/>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8" end="8"/>
                                            </p:txEl>
                                          </p:spTgt>
                                        </p:tgtEl>
                                        <p:attrNameLst>
                                          <p:attrName>style.visibility</p:attrName>
                                        </p:attrNameLst>
                                      </p:cBhvr>
                                      <p:to>
                                        <p:strVal val="visible"/>
                                      </p:to>
                                    </p:set>
                                    <p:animEffect transition="in" filter="fade">
                                      <p:cBhvr>
                                        <p:cTn id="22"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6299-EEE6-4007-8845-92394BCAFD0B}"/>
              </a:ext>
            </a:extLst>
          </p:cNvPr>
          <p:cNvSpPr>
            <a:spLocks noGrp="1"/>
          </p:cNvSpPr>
          <p:nvPr>
            <p:ph type="title"/>
          </p:nvPr>
        </p:nvSpPr>
        <p:spPr/>
        <p:txBody>
          <a:bodyPr/>
          <a:lstStyle/>
          <a:p>
            <a:r>
              <a:rPr lang="en-US" dirty="0"/>
              <a:t>ALCOA+</a:t>
            </a:r>
          </a:p>
        </p:txBody>
      </p:sp>
      <p:sp>
        <p:nvSpPr>
          <p:cNvPr id="3" name="Footer Placeholder 2">
            <a:extLst>
              <a:ext uri="{FF2B5EF4-FFF2-40B4-BE49-F238E27FC236}">
                <a16:creationId xmlns:a16="http://schemas.microsoft.com/office/drawing/2014/main" id="{FD287477-DE57-4B01-8E0F-4588DD96B421}"/>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pic>
        <p:nvPicPr>
          <p:cNvPr id="18" name="Picture 17">
            <a:extLst>
              <a:ext uri="{FF2B5EF4-FFF2-40B4-BE49-F238E27FC236}">
                <a16:creationId xmlns:a16="http://schemas.microsoft.com/office/drawing/2014/main" id="{7DBD2F6C-1FFB-49D5-9777-C84C3158F8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89421"/>
            <a:ext cx="9144000" cy="4679157"/>
          </a:xfrm>
          <a:prstGeom prst="rect">
            <a:avLst/>
          </a:prstGeom>
        </p:spPr>
      </p:pic>
    </p:spTree>
    <p:extLst>
      <p:ext uri="{BB962C8B-B14F-4D97-AF65-F5344CB8AC3E}">
        <p14:creationId xmlns:p14="http://schemas.microsoft.com/office/powerpoint/2010/main" val="1156958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itle 3">
            <a:extLst>
              <a:ext uri="{FF2B5EF4-FFF2-40B4-BE49-F238E27FC236}">
                <a16:creationId xmlns:a16="http://schemas.microsoft.com/office/drawing/2014/main" id="{6187F824-EC3E-4741-9D58-CAB3F9E5BA53}"/>
              </a:ext>
            </a:extLst>
          </p:cNvPr>
          <p:cNvSpPr>
            <a:spLocks noGrp="1"/>
          </p:cNvSpPr>
          <p:nvPr>
            <p:ph type="title"/>
          </p:nvPr>
        </p:nvSpPr>
        <p:spPr>
          <a:xfrm>
            <a:off x="-1988" y="3976"/>
            <a:ext cx="9145988" cy="792162"/>
          </a:xfrm>
        </p:spPr>
        <p:txBody>
          <a:bodyPr/>
          <a:lstStyle/>
          <a:p>
            <a:r>
              <a:rPr lang="en-US" altLang="en-US" dirty="0"/>
              <a:t>Attributable</a:t>
            </a:r>
          </a:p>
        </p:txBody>
      </p:sp>
      <p:sp>
        <p:nvSpPr>
          <p:cNvPr id="2" name="Content Placeholder 1">
            <a:extLst>
              <a:ext uri="{FF2B5EF4-FFF2-40B4-BE49-F238E27FC236}">
                <a16:creationId xmlns:a16="http://schemas.microsoft.com/office/drawing/2014/main" id="{0A8DC483-15D8-43F5-967D-C19FC9BC723F}"/>
              </a:ext>
            </a:extLst>
          </p:cNvPr>
          <p:cNvSpPr>
            <a:spLocks noGrp="1"/>
          </p:cNvSpPr>
          <p:nvPr>
            <p:ph idx="1"/>
          </p:nvPr>
        </p:nvSpPr>
        <p:spPr>
          <a:xfrm>
            <a:off x="303806" y="1433512"/>
            <a:ext cx="8534400" cy="5105400"/>
          </a:xfrm>
        </p:spPr>
        <p:txBody>
          <a:bodyPr/>
          <a:lstStyle/>
          <a:p>
            <a:r>
              <a:rPr lang="en-US" sz="1600" dirty="0"/>
              <a:t>Data must be attributable to the person or system generating the data, or performing an activity. Users shall choose passwords that are not obvious and are sufficiently complex that the password cannot be easily guessed by a colleague.</a:t>
            </a:r>
          </a:p>
          <a:p>
            <a:r>
              <a:rPr lang="en-US" sz="1600" dirty="0"/>
              <a:t>Users shall keep their passwords secret from other users, and if they do keep a record of their password it must be in a secure location not accessible to others.</a:t>
            </a:r>
          </a:p>
          <a:p>
            <a:r>
              <a:rPr lang="en-US" sz="1600" dirty="0"/>
              <a:t>Ensuring data is attributable can be complicated when an automated process is started by one shift worker and continues to run autonomously through other shifts under the supervision of other operators. Clear timesheets, or similar records, are needed to document the shift changes, and to maintain a record of which operators made interventions to the process during that extended operation.</a:t>
            </a:r>
          </a:p>
        </p:txBody>
      </p:sp>
      <p:sp>
        <p:nvSpPr>
          <p:cNvPr id="6" name="Footer Placeholder 5">
            <a:extLst>
              <a:ext uri="{FF2B5EF4-FFF2-40B4-BE49-F238E27FC236}">
                <a16:creationId xmlns:a16="http://schemas.microsoft.com/office/drawing/2014/main" id="{A466793E-026F-4239-9462-74C8BEDBDBB4}"/>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sp>
        <p:nvSpPr>
          <p:cNvPr id="9" name="TextBox 8">
            <a:extLst>
              <a:ext uri="{FF2B5EF4-FFF2-40B4-BE49-F238E27FC236}">
                <a16:creationId xmlns:a16="http://schemas.microsoft.com/office/drawing/2014/main" id="{D9EA6512-B5C3-433E-BEC7-E199C983570C}"/>
              </a:ext>
            </a:extLst>
          </p:cNvPr>
          <p:cNvSpPr txBox="1"/>
          <p:nvPr/>
        </p:nvSpPr>
        <p:spPr>
          <a:xfrm>
            <a:off x="365107" y="779160"/>
            <a:ext cx="8411798"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a:effectLst>
                  <a:outerShdw blurRad="38100" dist="38100" dir="2700000" algn="tl">
                    <a:srgbClr val="000000">
                      <a:alpha val="43137"/>
                    </a:srgbClr>
                  </a:outerShdw>
                </a:effectLst>
                <a:latin typeface="Arial Black" panose="020B0A04020102020204" pitchFamily="34" charset="0"/>
              </a:rPr>
              <a:t>Information is captured in the record so it is uniquely identified as executed by </a:t>
            </a:r>
            <a:r>
              <a:rPr lang="en-US" dirty="0">
                <a:solidFill>
                  <a:srgbClr val="FFFF00"/>
                </a:solidFill>
                <a:effectLst>
                  <a:outerShdw blurRad="38100" dist="38100" dir="2700000" algn="tl">
                    <a:srgbClr val="000000">
                      <a:alpha val="43137"/>
                    </a:srgbClr>
                  </a:outerShdw>
                </a:effectLst>
                <a:latin typeface="Arial Black" panose="020B0A04020102020204" pitchFamily="34" charset="0"/>
              </a:rPr>
              <a:t>originator</a:t>
            </a:r>
            <a:r>
              <a:rPr lang="en-US" dirty="0">
                <a:effectLst>
                  <a:outerShdw blurRad="38100" dist="38100" dir="2700000" algn="tl">
                    <a:srgbClr val="000000">
                      <a:alpha val="43137"/>
                    </a:srgbClr>
                  </a:outerShdw>
                </a:effectLst>
                <a:latin typeface="Arial Black" panose="020B0A04020102020204" pitchFamily="34" charset="0"/>
              </a:rPr>
              <a:t>.</a:t>
            </a:r>
          </a:p>
        </p:txBody>
      </p:sp>
      <p:graphicFrame>
        <p:nvGraphicFramePr>
          <p:cNvPr id="10" name="Content Placeholder 3">
            <a:extLst>
              <a:ext uri="{FF2B5EF4-FFF2-40B4-BE49-F238E27FC236}">
                <a16:creationId xmlns:a16="http://schemas.microsoft.com/office/drawing/2014/main" id="{5A803E17-3A51-4701-8AD7-93BD3B16319C}"/>
              </a:ext>
            </a:extLst>
          </p:cNvPr>
          <p:cNvGraphicFramePr>
            <a:graphicFrameLocks/>
          </p:cNvGraphicFramePr>
          <p:nvPr>
            <p:extLst>
              <p:ext uri="{D42A27DB-BD31-4B8C-83A1-F6EECF244321}">
                <p14:modId xmlns:p14="http://schemas.microsoft.com/office/powerpoint/2010/main" val="3858119674"/>
              </p:ext>
            </p:extLst>
          </p:nvPr>
        </p:nvGraphicFramePr>
        <p:xfrm>
          <a:off x="365107" y="4557900"/>
          <a:ext cx="8678242" cy="1373508"/>
        </p:xfrm>
        <a:graphic>
          <a:graphicData uri="http://schemas.openxmlformats.org/drawingml/2006/table">
            <a:tbl>
              <a:tblPr firstRow="1" bandRow="1">
                <a:tableStyleId>{5940675A-B579-460E-94D1-54222C63F5DA}</a:tableStyleId>
              </a:tblPr>
              <a:tblGrid>
                <a:gridCol w="4339121">
                  <a:extLst>
                    <a:ext uri="{9D8B030D-6E8A-4147-A177-3AD203B41FA5}">
                      <a16:colId xmlns:a16="http://schemas.microsoft.com/office/drawing/2014/main" val="20000"/>
                    </a:ext>
                  </a:extLst>
                </a:gridCol>
                <a:gridCol w="4339121">
                  <a:extLst>
                    <a:ext uri="{9D8B030D-6E8A-4147-A177-3AD203B41FA5}">
                      <a16:colId xmlns:a16="http://schemas.microsoft.com/office/drawing/2014/main" val="20001"/>
                    </a:ext>
                  </a:extLst>
                </a:gridCol>
              </a:tblGrid>
              <a:tr h="291465">
                <a:tc>
                  <a:txBody>
                    <a:bodyPr/>
                    <a:lstStyle/>
                    <a:p>
                      <a:pPr algn="ctr"/>
                      <a:r>
                        <a:rPr lang="en-US" sz="1600" b="1" dirty="0"/>
                        <a:t>PAPER</a:t>
                      </a:r>
                      <a:r>
                        <a:rPr lang="en-US" sz="1600" b="1" baseline="0" dirty="0"/>
                        <a:t> RECORD</a:t>
                      </a:r>
                      <a:endParaRPr lang="en-US" sz="1600" b="1" dirty="0"/>
                    </a:p>
                  </a:txBody>
                  <a:tcPr marL="55658" marR="55658" marT="25718" marB="25718"/>
                </a:tc>
                <a:tc>
                  <a:txBody>
                    <a:bodyPr/>
                    <a:lstStyle/>
                    <a:p>
                      <a:pPr algn="ctr"/>
                      <a:r>
                        <a:rPr lang="en-US" sz="1600" b="1" dirty="0"/>
                        <a:t>ELECTRONIC RECORD</a:t>
                      </a:r>
                    </a:p>
                  </a:txBody>
                  <a:tcPr marL="55658" marR="55658" marT="25718" marB="25718"/>
                </a:tc>
                <a:extLst>
                  <a:ext uri="{0D108BD9-81ED-4DB2-BD59-A6C34878D82A}">
                    <a16:rowId xmlns:a16="http://schemas.microsoft.com/office/drawing/2014/main" val="10000"/>
                  </a:ext>
                </a:extLst>
              </a:tr>
              <a:tr h="531495">
                <a:tc>
                  <a:txBody>
                    <a:bodyPr/>
                    <a:lstStyle/>
                    <a:p>
                      <a:pPr algn="ctr"/>
                      <a:r>
                        <a:rPr lang="en-US" sz="1600" dirty="0"/>
                        <a:t>Initials / Date</a:t>
                      </a:r>
                    </a:p>
                    <a:p>
                      <a:pPr algn="ctr"/>
                      <a:r>
                        <a:rPr lang="en-US" sz="1600" dirty="0">
                          <a:latin typeface="Lucida Handwriting" pitchFamily="66" charset="0"/>
                        </a:rPr>
                        <a:t>DKS 01Jul19</a:t>
                      </a:r>
                    </a:p>
                  </a:txBody>
                  <a:tcPr marL="55658" marR="55658" marT="25718" marB="25718"/>
                </a:tc>
                <a:tc>
                  <a:txBody>
                    <a:bodyPr/>
                    <a:lstStyle/>
                    <a:p>
                      <a:pPr algn="ctr"/>
                      <a:r>
                        <a:rPr lang="en-US" sz="1600" dirty="0"/>
                        <a:t>Log-on</a:t>
                      </a:r>
                      <a:r>
                        <a:rPr lang="en-US" sz="1600" baseline="0" dirty="0"/>
                        <a:t> User ID</a:t>
                      </a:r>
                      <a:endParaRPr lang="en-US" sz="1600" dirty="0"/>
                    </a:p>
                    <a:p>
                      <a:pPr algn="ctr"/>
                      <a:r>
                        <a:rPr lang="en-US" sz="1600" baseline="0" dirty="0" err="1"/>
                        <a:t>dwight.schrute</a:t>
                      </a:r>
                      <a:r>
                        <a:rPr lang="en-US" sz="1600" baseline="0" dirty="0"/>
                        <a:t> 01Jul2019</a:t>
                      </a:r>
                      <a:endParaRPr lang="en-US" sz="1600" dirty="0"/>
                    </a:p>
                  </a:txBody>
                  <a:tcPr marL="55658" marR="55658" marT="25718" marB="25718"/>
                </a:tc>
                <a:extLst>
                  <a:ext uri="{0D108BD9-81ED-4DB2-BD59-A6C34878D82A}">
                    <a16:rowId xmlns:a16="http://schemas.microsoft.com/office/drawing/2014/main" val="10001"/>
                  </a:ext>
                </a:extLst>
              </a:tr>
              <a:tr h="531495">
                <a:tc>
                  <a:txBody>
                    <a:bodyPr/>
                    <a:lstStyle/>
                    <a:p>
                      <a:pPr algn="ctr"/>
                      <a:r>
                        <a:rPr lang="en-US" sz="1600" dirty="0"/>
                        <a:t>Hand Written Signature</a:t>
                      </a:r>
                    </a:p>
                    <a:p>
                      <a:pPr algn="ctr"/>
                      <a:r>
                        <a:rPr lang="en-US" sz="1600" dirty="0">
                          <a:latin typeface="Lucida Handwriting" pitchFamily="66" charset="0"/>
                        </a:rPr>
                        <a:t>Dwight K. </a:t>
                      </a:r>
                      <a:r>
                        <a:rPr lang="en-US" sz="1600" dirty="0" err="1">
                          <a:latin typeface="Lucida Handwriting" pitchFamily="66" charset="0"/>
                        </a:rPr>
                        <a:t>Schrute</a:t>
                      </a:r>
                      <a:r>
                        <a:rPr lang="en-US" sz="1600" dirty="0">
                          <a:latin typeface="Lucida Handwriting" pitchFamily="66" charset="0"/>
                        </a:rPr>
                        <a:t> 01Jul19</a:t>
                      </a:r>
                    </a:p>
                  </a:txBody>
                  <a:tcPr marL="55658" marR="55658" marT="25718" marB="25718"/>
                </a:tc>
                <a:tc>
                  <a:txBody>
                    <a:bodyPr/>
                    <a:lstStyle/>
                    <a:p>
                      <a:pPr algn="ctr"/>
                      <a:r>
                        <a:rPr lang="en-US" sz="1600" dirty="0"/>
                        <a:t>Electronic Signature</a:t>
                      </a:r>
                    </a:p>
                    <a:p>
                      <a:pPr algn="ctr"/>
                      <a:r>
                        <a:rPr lang="en-US" sz="1600" baseline="0" dirty="0"/>
                        <a:t>Dwight </a:t>
                      </a:r>
                      <a:r>
                        <a:rPr lang="en-US" sz="1600" baseline="0" dirty="0" err="1"/>
                        <a:t>Schrute</a:t>
                      </a:r>
                      <a:r>
                        <a:rPr lang="en-US" sz="1600" baseline="0" dirty="0"/>
                        <a:t> 01Jul2019, 13:01:01 EST</a:t>
                      </a:r>
                      <a:endParaRPr lang="en-US" sz="1600" dirty="0"/>
                    </a:p>
                  </a:txBody>
                  <a:tcPr marL="55658" marR="55658" marT="25718" marB="25718"/>
                </a:tc>
                <a:extLst>
                  <a:ext uri="{0D108BD9-81ED-4DB2-BD59-A6C34878D82A}">
                    <a16:rowId xmlns:a16="http://schemas.microsoft.com/office/drawing/2014/main" val="10002"/>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47A92-F02A-48D5-AC46-6137071D4113}"/>
              </a:ext>
            </a:extLst>
          </p:cNvPr>
          <p:cNvSpPr>
            <a:spLocks noGrp="1"/>
          </p:cNvSpPr>
          <p:nvPr>
            <p:ph type="title"/>
          </p:nvPr>
        </p:nvSpPr>
        <p:spPr/>
        <p:txBody>
          <a:bodyPr/>
          <a:lstStyle/>
          <a:p>
            <a:r>
              <a:rPr lang="en-US" dirty="0"/>
              <a:t>Legible</a:t>
            </a:r>
          </a:p>
        </p:txBody>
      </p:sp>
      <p:sp>
        <p:nvSpPr>
          <p:cNvPr id="3" name="Content Placeholder 2">
            <a:extLst>
              <a:ext uri="{FF2B5EF4-FFF2-40B4-BE49-F238E27FC236}">
                <a16:creationId xmlns:a16="http://schemas.microsoft.com/office/drawing/2014/main" id="{5B59EE86-B6D7-4BEF-8351-1625C296F15D}"/>
              </a:ext>
            </a:extLst>
          </p:cNvPr>
          <p:cNvSpPr>
            <a:spLocks noGrp="1"/>
          </p:cNvSpPr>
          <p:nvPr>
            <p:ph idx="1"/>
          </p:nvPr>
        </p:nvSpPr>
        <p:spPr>
          <a:xfrm>
            <a:off x="303806" y="1373020"/>
            <a:ext cx="8534400" cy="5105400"/>
          </a:xfrm>
        </p:spPr>
        <p:txBody>
          <a:bodyPr/>
          <a:lstStyle/>
          <a:p>
            <a:r>
              <a:rPr lang="en-US" sz="1600" dirty="0"/>
              <a:t>Where a user is required to record a reason for change, for example in an audit trail, the reason recorded should clearly explain why the change was necessary and reference any supporting documentation such as an approved change request. This will facilitate reconstruction of the event and understanding of the motivation for the change such that a reviewer or auditor can decide if the change was procedurally or scientifically justified.</a:t>
            </a:r>
          </a:p>
          <a:p>
            <a:r>
              <a:rPr lang="en-US" sz="1600" dirty="0"/>
              <a:t>Any errors in recording data shall be conserved in the original documentation, with a clear identification of the error or reason for change; the original data must remain visible; and the correct data must be recorded along with the user name, date, and time.</a:t>
            </a:r>
          </a:p>
          <a:p>
            <a:r>
              <a:rPr lang="en-US" sz="1600" dirty="0"/>
              <a:t>Where entries are handwritten, they should be clear and readable by anyone, and written in indelible ink.</a:t>
            </a:r>
          </a:p>
          <a:p>
            <a:r>
              <a:rPr lang="en-US" sz="1600" dirty="0"/>
              <a:t>Audit trail requirements are inherent within Attributable, Legible, and Complete.</a:t>
            </a:r>
          </a:p>
        </p:txBody>
      </p:sp>
      <p:sp>
        <p:nvSpPr>
          <p:cNvPr id="4" name="Footer Placeholder 3">
            <a:extLst>
              <a:ext uri="{FF2B5EF4-FFF2-40B4-BE49-F238E27FC236}">
                <a16:creationId xmlns:a16="http://schemas.microsoft.com/office/drawing/2014/main" id="{9BBE0BA4-DA17-448B-8C32-141303EC4691}"/>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sp>
        <p:nvSpPr>
          <p:cNvPr id="5" name="TextBox 4">
            <a:extLst>
              <a:ext uri="{FF2B5EF4-FFF2-40B4-BE49-F238E27FC236}">
                <a16:creationId xmlns:a16="http://schemas.microsoft.com/office/drawing/2014/main" id="{7F14DC97-1E95-4862-9563-B22567006785}"/>
              </a:ext>
            </a:extLst>
          </p:cNvPr>
          <p:cNvSpPr txBox="1"/>
          <p:nvPr/>
        </p:nvSpPr>
        <p:spPr>
          <a:xfrm>
            <a:off x="350611" y="636166"/>
            <a:ext cx="8533270" cy="7848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1500" dirty="0">
                <a:effectLst>
                  <a:outerShdw blurRad="38100" dist="38100" dir="2700000" algn="tl">
                    <a:srgbClr val="000000">
                      <a:alpha val="43137"/>
                    </a:srgbClr>
                  </a:outerShdw>
                </a:effectLst>
                <a:latin typeface="Arial Black" panose="020B0A04020102020204" pitchFamily="34" charset="0"/>
              </a:rPr>
              <a:t>Requirements that data are readable, understandable and allow a clear picture of sequencing of steps or events so all </a:t>
            </a:r>
            <a:r>
              <a:rPr lang="en-US" sz="1500" dirty="0" err="1">
                <a:effectLst>
                  <a:outerShdw blurRad="38100" dist="38100" dir="2700000" algn="tl">
                    <a:srgbClr val="000000">
                      <a:alpha val="43137"/>
                    </a:srgbClr>
                  </a:outerShdw>
                </a:effectLst>
                <a:latin typeface="Arial Black" panose="020B0A04020102020204" pitchFamily="34" charset="0"/>
              </a:rPr>
              <a:t>cGxP</a:t>
            </a:r>
            <a:r>
              <a:rPr lang="en-US" sz="1500" dirty="0">
                <a:effectLst>
                  <a:outerShdw blurRad="38100" dist="38100" dir="2700000" algn="tl">
                    <a:srgbClr val="000000">
                      <a:alpha val="43137"/>
                    </a:srgbClr>
                  </a:outerShdw>
                </a:effectLst>
                <a:latin typeface="Arial Black" panose="020B0A04020102020204" pitchFamily="34" charset="0"/>
              </a:rPr>
              <a:t> activities conducted can be fully reconstructed by record reviewers throughout records retention period.</a:t>
            </a:r>
          </a:p>
        </p:txBody>
      </p:sp>
      <p:graphicFrame>
        <p:nvGraphicFramePr>
          <p:cNvPr id="6" name="Content Placeholder 3">
            <a:extLst>
              <a:ext uri="{FF2B5EF4-FFF2-40B4-BE49-F238E27FC236}">
                <a16:creationId xmlns:a16="http://schemas.microsoft.com/office/drawing/2014/main" id="{0B061669-DA8F-4893-8AC1-AD9CA942CEFE}"/>
              </a:ext>
            </a:extLst>
          </p:cNvPr>
          <p:cNvGraphicFramePr>
            <a:graphicFrameLocks/>
          </p:cNvGraphicFramePr>
          <p:nvPr>
            <p:extLst>
              <p:ext uri="{D42A27DB-BD31-4B8C-83A1-F6EECF244321}">
                <p14:modId xmlns:p14="http://schemas.microsoft.com/office/powerpoint/2010/main" val="267760196"/>
              </p:ext>
            </p:extLst>
          </p:nvPr>
        </p:nvGraphicFramePr>
        <p:xfrm>
          <a:off x="228068" y="4277622"/>
          <a:ext cx="8685876" cy="2082460"/>
        </p:xfrm>
        <a:graphic>
          <a:graphicData uri="http://schemas.openxmlformats.org/drawingml/2006/table">
            <a:tbl>
              <a:tblPr firstRow="1" bandRow="1">
                <a:tableStyleId>{5940675A-B579-460E-94D1-54222C63F5DA}</a:tableStyleId>
              </a:tblPr>
              <a:tblGrid>
                <a:gridCol w="4342938">
                  <a:extLst>
                    <a:ext uri="{9D8B030D-6E8A-4147-A177-3AD203B41FA5}">
                      <a16:colId xmlns:a16="http://schemas.microsoft.com/office/drawing/2014/main" val="20000"/>
                    </a:ext>
                  </a:extLst>
                </a:gridCol>
                <a:gridCol w="4342938">
                  <a:extLst>
                    <a:ext uri="{9D8B030D-6E8A-4147-A177-3AD203B41FA5}">
                      <a16:colId xmlns:a16="http://schemas.microsoft.com/office/drawing/2014/main" val="20001"/>
                    </a:ext>
                  </a:extLst>
                </a:gridCol>
              </a:tblGrid>
              <a:tr h="359070">
                <a:tc>
                  <a:txBody>
                    <a:bodyPr/>
                    <a:lstStyle/>
                    <a:p>
                      <a:pPr algn="ctr"/>
                      <a:r>
                        <a:rPr lang="en-US" sz="1600" b="1" dirty="0"/>
                        <a:t>PAPER</a:t>
                      </a:r>
                      <a:r>
                        <a:rPr lang="en-US" sz="1600" b="1" baseline="0" dirty="0"/>
                        <a:t> RECORD</a:t>
                      </a:r>
                      <a:endParaRPr lang="en-US" sz="1600" b="1" dirty="0"/>
                    </a:p>
                  </a:txBody>
                  <a:tcPr marL="68784" marR="6878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1" dirty="0"/>
                        <a:t>ELECTRONIC RECORD</a:t>
                      </a:r>
                    </a:p>
                  </a:txBody>
                  <a:tcPr marL="68784" marR="68784"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92313">
                <a:tc>
                  <a:txBody>
                    <a:bodyPr/>
                    <a:lstStyle/>
                    <a:p>
                      <a:pPr algn="ctr" defTabSz="457200"/>
                      <a:r>
                        <a:rPr lang="en-US" sz="1600" dirty="0">
                          <a:solidFill>
                            <a:schemeClr val="tx1"/>
                          </a:solidFill>
                          <a:latin typeface="+mn-lt"/>
                          <a:ea typeface="+mn-ea"/>
                          <a:cs typeface="+mn-cs"/>
                          <a:sym typeface="Calibri"/>
                        </a:rPr>
                        <a:t>No Pencil</a:t>
                      </a:r>
                    </a:p>
                  </a:txBody>
                  <a:tcPr marL="68784" marR="68784"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dirty="0"/>
                        <a:t>Enforce Saving</a:t>
                      </a:r>
                    </a:p>
                  </a:txBody>
                  <a:tcPr marL="68784" marR="68784"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59070">
                <a:tc>
                  <a:txBody>
                    <a:bodyPr/>
                    <a:lstStyle/>
                    <a:p>
                      <a:pPr algn="ctr" defTabSz="457200"/>
                      <a:r>
                        <a:rPr lang="en-US" sz="1600" dirty="0">
                          <a:solidFill>
                            <a:schemeClr val="tx1"/>
                          </a:solidFill>
                          <a:latin typeface="+mn-lt"/>
                          <a:ea typeface="+mn-ea"/>
                          <a:cs typeface="+mn-cs"/>
                          <a:sym typeface="Calibri"/>
                        </a:rPr>
                        <a:t>Indelible</a:t>
                      </a:r>
                      <a:r>
                        <a:rPr lang="en-US" sz="1600" baseline="0" dirty="0">
                          <a:solidFill>
                            <a:schemeClr val="tx1"/>
                          </a:solidFill>
                          <a:latin typeface="+mn-lt"/>
                          <a:ea typeface="+mn-ea"/>
                          <a:cs typeface="+mn-cs"/>
                          <a:sym typeface="Calibri"/>
                        </a:rPr>
                        <a:t> Ink</a:t>
                      </a:r>
                      <a:endParaRPr lang="en-US" sz="1600" dirty="0">
                        <a:solidFill>
                          <a:schemeClr val="tx1"/>
                        </a:solidFill>
                        <a:latin typeface="+mn-lt"/>
                        <a:ea typeface="+mn-ea"/>
                        <a:cs typeface="+mn-cs"/>
                        <a:sym typeface="Calibri"/>
                      </a:endParaRPr>
                    </a:p>
                  </a:txBody>
                  <a:tcPr marL="68784" marR="68784"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dirty="0"/>
                        <a:t>No Over-Writing or Deletion</a:t>
                      </a:r>
                    </a:p>
                  </a:txBody>
                  <a:tcPr marL="68784" marR="68784"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92313">
                <a:tc>
                  <a:txBody>
                    <a:bodyPr/>
                    <a:lstStyle/>
                    <a:p>
                      <a:pPr algn="ctr" defTabSz="457200"/>
                      <a:r>
                        <a:rPr lang="en-US" sz="1600" dirty="0">
                          <a:solidFill>
                            <a:schemeClr val="tx1"/>
                          </a:solidFill>
                          <a:latin typeface="+mn-lt"/>
                          <a:ea typeface="+mn-ea"/>
                          <a:cs typeface="+mn-cs"/>
                          <a:sym typeface="Calibri"/>
                        </a:rPr>
                        <a:t>No Correction Fluid</a:t>
                      </a:r>
                    </a:p>
                  </a:txBody>
                  <a:tcPr marL="68784" marR="68784"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dirty="0"/>
                        <a:t>No Annotation</a:t>
                      </a:r>
                      <a:r>
                        <a:rPr lang="en-US" sz="1600" baseline="0" dirty="0"/>
                        <a:t> Tools</a:t>
                      </a:r>
                      <a:endParaRPr lang="en-US" sz="1600" dirty="0"/>
                    </a:p>
                  </a:txBody>
                  <a:tcPr marL="68784" marR="68784"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773768">
                <a:tc>
                  <a:txBody>
                    <a:bodyPr/>
                    <a:lstStyle/>
                    <a:p>
                      <a:pPr algn="ctr" defTabSz="457200"/>
                      <a:r>
                        <a:rPr lang="en-US" sz="1600" dirty="0">
                          <a:solidFill>
                            <a:schemeClr val="tx1"/>
                          </a:solidFill>
                          <a:latin typeface="+mn-lt"/>
                          <a:ea typeface="+mn-ea"/>
                          <a:cs typeface="+mn-cs"/>
                          <a:sym typeface="Calibri"/>
                        </a:rPr>
                        <a:t>Correction</a:t>
                      </a:r>
                      <a:r>
                        <a:rPr lang="en-US" sz="1600" baseline="0" dirty="0">
                          <a:solidFill>
                            <a:schemeClr val="tx1"/>
                          </a:solidFill>
                          <a:latin typeface="+mn-lt"/>
                          <a:ea typeface="+mn-ea"/>
                          <a:cs typeface="+mn-cs"/>
                          <a:sym typeface="Calibri"/>
                        </a:rPr>
                        <a:t> with Single Line Cross-Out that is Initialed, Dated, and Explained</a:t>
                      </a:r>
                      <a:endParaRPr lang="en-US" sz="1600" dirty="0">
                        <a:solidFill>
                          <a:schemeClr val="tx1"/>
                        </a:solidFill>
                        <a:latin typeface="+mn-lt"/>
                        <a:ea typeface="+mn-ea"/>
                        <a:cs typeface="+mn-cs"/>
                        <a:sym typeface="Calibri"/>
                      </a:endParaRPr>
                    </a:p>
                  </a:txBody>
                  <a:tcPr marL="68784" marR="68784"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dirty="0"/>
                        <a:t>Changes Captured</a:t>
                      </a:r>
                      <a:r>
                        <a:rPr lang="en-US" sz="1600" baseline="0" dirty="0"/>
                        <a:t> in Audit Trail, All Original and Modified Data Must Be Visible</a:t>
                      </a:r>
                      <a:endParaRPr lang="en-US" sz="1600" dirty="0"/>
                    </a:p>
                  </a:txBody>
                  <a:tcPr marL="68784" marR="68784"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55030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7ACB-FE76-40FF-9137-472D675BAC4C}"/>
              </a:ext>
            </a:extLst>
          </p:cNvPr>
          <p:cNvSpPr>
            <a:spLocks noGrp="1"/>
          </p:cNvSpPr>
          <p:nvPr>
            <p:ph type="title"/>
          </p:nvPr>
        </p:nvSpPr>
        <p:spPr/>
        <p:txBody>
          <a:bodyPr/>
          <a:lstStyle/>
          <a:p>
            <a:r>
              <a:rPr lang="en-US" dirty="0"/>
              <a:t>Contemporaneous</a:t>
            </a:r>
          </a:p>
        </p:txBody>
      </p:sp>
      <p:sp>
        <p:nvSpPr>
          <p:cNvPr id="3" name="Content Placeholder 2">
            <a:extLst>
              <a:ext uri="{FF2B5EF4-FFF2-40B4-BE49-F238E27FC236}">
                <a16:creationId xmlns:a16="http://schemas.microsoft.com/office/drawing/2014/main" id="{2748ADF9-A180-43B4-83D3-E539043504AE}"/>
              </a:ext>
            </a:extLst>
          </p:cNvPr>
          <p:cNvSpPr>
            <a:spLocks noGrp="1"/>
          </p:cNvSpPr>
          <p:nvPr>
            <p:ph idx="1"/>
          </p:nvPr>
        </p:nvSpPr>
        <p:spPr>
          <a:xfrm>
            <a:off x="367973" y="1110979"/>
            <a:ext cx="8406063" cy="5117432"/>
          </a:xfrm>
        </p:spPr>
        <p:txBody>
          <a:bodyPr/>
          <a:lstStyle/>
          <a:p>
            <a:r>
              <a:rPr lang="en-US" sz="1800" dirty="0"/>
              <a:t>Users shall record data at the time it is generated and shall use the time shown on a networked computer or official company-maintained clock to provide the date and time if manually recorded (instead of using a personal wristwatch that may not be synchronized to company time).</a:t>
            </a:r>
          </a:p>
          <a:p>
            <a:r>
              <a:rPr lang="en-US" sz="1800" dirty="0"/>
              <a:t>Users must always record the current date and time, irrespective of when the task should have been completed.</a:t>
            </a:r>
          </a:p>
        </p:txBody>
      </p:sp>
      <p:sp>
        <p:nvSpPr>
          <p:cNvPr id="4" name="Footer Placeholder 3">
            <a:extLst>
              <a:ext uri="{FF2B5EF4-FFF2-40B4-BE49-F238E27FC236}">
                <a16:creationId xmlns:a16="http://schemas.microsoft.com/office/drawing/2014/main" id="{004389C0-FFBB-4EAC-911A-136016F4CE54}"/>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sp>
        <p:nvSpPr>
          <p:cNvPr id="5" name="TextBox 4">
            <a:extLst>
              <a:ext uri="{FF2B5EF4-FFF2-40B4-BE49-F238E27FC236}">
                <a16:creationId xmlns:a16="http://schemas.microsoft.com/office/drawing/2014/main" id="{F9091644-BBAC-4B55-8CDF-9668B23D70E7}"/>
              </a:ext>
            </a:extLst>
          </p:cNvPr>
          <p:cNvSpPr txBox="1"/>
          <p:nvPr/>
        </p:nvSpPr>
        <p:spPr>
          <a:xfrm>
            <a:off x="644288" y="741647"/>
            <a:ext cx="7853435"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b="1" dirty="0">
                <a:effectLst>
                  <a:outerShdw blurRad="38100" dist="38100" dir="2700000" algn="tl">
                    <a:srgbClr val="000000">
                      <a:alpha val="43137"/>
                    </a:srgbClr>
                  </a:outerShdw>
                </a:effectLst>
              </a:rPr>
              <a:t>Documentation of action at the </a:t>
            </a:r>
            <a:r>
              <a:rPr lang="en-US" b="1" dirty="0">
                <a:solidFill>
                  <a:srgbClr val="FFFF00"/>
                </a:solidFill>
                <a:effectLst>
                  <a:outerShdw blurRad="38100" dist="38100" dir="2700000" algn="tl">
                    <a:srgbClr val="000000">
                      <a:alpha val="43137"/>
                    </a:srgbClr>
                  </a:outerShdw>
                </a:effectLst>
              </a:rPr>
              <a:t>same time </a:t>
            </a:r>
            <a:r>
              <a:rPr lang="en-US" b="1" dirty="0">
                <a:effectLst>
                  <a:outerShdw blurRad="38100" dist="38100" dir="2700000" algn="tl">
                    <a:srgbClr val="000000">
                      <a:alpha val="43137"/>
                    </a:srgbClr>
                  </a:outerShdw>
                </a:effectLst>
              </a:rPr>
              <a:t>it is observed or occurs .</a:t>
            </a:r>
          </a:p>
        </p:txBody>
      </p:sp>
      <p:graphicFrame>
        <p:nvGraphicFramePr>
          <p:cNvPr id="6" name="Content Placeholder 3">
            <a:extLst>
              <a:ext uri="{FF2B5EF4-FFF2-40B4-BE49-F238E27FC236}">
                <a16:creationId xmlns:a16="http://schemas.microsoft.com/office/drawing/2014/main" id="{D407A496-4E18-4A19-99B0-0391FEC33399}"/>
              </a:ext>
            </a:extLst>
          </p:cNvPr>
          <p:cNvGraphicFramePr>
            <a:graphicFrameLocks/>
          </p:cNvGraphicFramePr>
          <p:nvPr>
            <p:extLst>
              <p:ext uri="{D42A27DB-BD31-4B8C-83A1-F6EECF244321}">
                <p14:modId xmlns:p14="http://schemas.microsoft.com/office/powerpoint/2010/main" val="483428064"/>
              </p:ext>
            </p:extLst>
          </p:nvPr>
        </p:nvGraphicFramePr>
        <p:xfrm>
          <a:off x="125156" y="3272840"/>
          <a:ext cx="8676954" cy="2737928"/>
        </p:xfrm>
        <a:graphic>
          <a:graphicData uri="http://schemas.openxmlformats.org/drawingml/2006/table">
            <a:tbl>
              <a:tblPr firstRow="1" bandRow="1">
                <a:tableStyleId>{5940675A-B579-460E-94D1-54222C63F5DA}</a:tableStyleId>
              </a:tblPr>
              <a:tblGrid>
                <a:gridCol w="4338477">
                  <a:extLst>
                    <a:ext uri="{9D8B030D-6E8A-4147-A177-3AD203B41FA5}">
                      <a16:colId xmlns:a16="http://schemas.microsoft.com/office/drawing/2014/main" val="20000"/>
                    </a:ext>
                  </a:extLst>
                </a:gridCol>
                <a:gridCol w="4338477">
                  <a:extLst>
                    <a:ext uri="{9D8B030D-6E8A-4147-A177-3AD203B41FA5}">
                      <a16:colId xmlns:a16="http://schemas.microsoft.com/office/drawing/2014/main" val="20001"/>
                    </a:ext>
                  </a:extLst>
                </a:gridCol>
              </a:tblGrid>
              <a:tr h="512592">
                <a:tc>
                  <a:txBody>
                    <a:bodyPr/>
                    <a:lstStyle/>
                    <a:p>
                      <a:pPr algn="ctr"/>
                      <a:r>
                        <a:rPr lang="en-US" sz="1800" b="1" dirty="0"/>
                        <a:t>PAPER</a:t>
                      </a:r>
                      <a:r>
                        <a:rPr lang="en-US" sz="1800" b="1" baseline="0" dirty="0"/>
                        <a:t> RECORD</a:t>
                      </a:r>
                      <a:endParaRPr lang="en-US" sz="1800" b="1" dirty="0"/>
                    </a:p>
                  </a:txBody>
                  <a:tcPr marL="55650" marR="55650"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dirty="0"/>
                        <a:t>ELECTRONIC RECORD</a:t>
                      </a:r>
                    </a:p>
                  </a:txBody>
                  <a:tcPr marL="55650" marR="55650"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512592">
                <a:tc>
                  <a:txBody>
                    <a:bodyPr/>
                    <a:lstStyle/>
                    <a:p>
                      <a:pPr algn="ctr" defTabSz="457200"/>
                      <a:r>
                        <a:rPr lang="en-US" sz="1800" dirty="0">
                          <a:solidFill>
                            <a:schemeClr val="tx1"/>
                          </a:solidFill>
                          <a:latin typeface="+mn-lt"/>
                          <a:ea typeface="+mn-ea"/>
                          <a:cs typeface="+mn-cs"/>
                          <a:sym typeface="Calibri"/>
                        </a:rPr>
                        <a:t>Record Time and Date</a:t>
                      </a:r>
                    </a:p>
                  </a:txBody>
                  <a:tcPr marL="55650" marR="55650"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a:t>Date and Time Locked</a:t>
                      </a:r>
                    </a:p>
                  </a:txBody>
                  <a:tcPr marL="55650" marR="55650"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600075">
                <a:tc>
                  <a:txBody>
                    <a:bodyPr/>
                    <a:lstStyle/>
                    <a:p>
                      <a:pPr algn="ctr" defTabSz="457200"/>
                      <a:r>
                        <a:rPr lang="en-US" sz="1800" dirty="0">
                          <a:solidFill>
                            <a:schemeClr val="tx1"/>
                          </a:solidFill>
                          <a:latin typeface="+mn-lt"/>
                          <a:ea typeface="+mn-ea"/>
                          <a:cs typeface="+mn-cs"/>
                          <a:sym typeface="Calibri"/>
                        </a:rPr>
                        <a:t>Sign Bottom of Page</a:t>
                      </a:r>
                      <a:r>
                        <a:rPr lang="en-US" sz="1800" baseline="0" dirty="0">
                          <a:solidFill>
                            <a:schemeClr val="tx1"/>
                          </a:solidFill>
                          <a:latin typeface="+mn-lt"/>
                          <a:ea typeface="+mn-ea"/>
                          <a:cs typeface="+mn-cs"/>
                          <a:sym typeface="Calibri"/>
                        </a:rPr>
                        <a:t> when Complete</a:t>
                      </a:r>
                      <a:endParaRPr lang="en-US" sz="1800" dirty="0">
                        <a:solidFill>
                          <a:schemeClr val="tx1"/>
                        </a:solidFill>
                        <a:latin typeface="+mn-lt"/>
                        <a:ea typeface="+mn-ea"/>
                        <a:cs typeface="+mn-cs"/>
                        <a:sym typeface="Calibri"/>
                      </a:endParaRPr>
                    </a:p>
                  </a:txBody>
                  <a:tcPr marL="55650" marR="55650"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a:t>Attribute User Login and Date Time Stamp to Activity</a:t>
                      </a:r>
                    </a:p>
                  </a:txBody>
                  <a:tcPr marL="55650" marR="55650"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512592">
                <a:tc>
                  <a:txBody>
                    <a:bodyPr/>
                    <a:lstStyle/>
                    <a:p>
                      <a:pPr algn="ctr" defTabSz="457200"/>
                      <a:r>
                        <a:rPr lang="en-US" sz="1800" dirty="0">
                          <a:solidFill>
                            <a:schemeClr val="tx1"/>
                          </a:solidFill>
                          <a:latin typeface="+mn-lt"/>
                          <a:ea typeface="+mn-ea"/>
                          <a:cs typeface="+mn-cs"/>
                          <a:sym typeface="Calibri"/>
                        </a:rPr>
                        <a:t>No Back Dating</a:t>
                      </a:r>
                    </a:p>
                  </a:txBody>
                  <a:tcPr marL="55650" marR="55650"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457200" eaLnBrk="1" fontAlgn="auto" latinLnBrk="0" hangingPunct="1">
                        <a:lnSpc>
                          <a:spcPct val="100000"/>
                        </a:lnSpc>
                        <a:spcBef>
                          <a:spcPts val="0"/>
                        </a:spcBef>
                        <a:spcAft>
                          <a:spcPts val="0"/>
                        </a:spcAft>
                        <a:buClrTx/>
                        <a:buSzTx/>
                        <a:buFontTx/>
                        <a:buNone/>
                        <a:tabLst/>
                        <a:defRPr/>
                      </a:pPr>
                      <a:r>
                        <a:rPr lang="en-US" sz="1800" dirty="0"/>
                        <a:t>Records Saved Immediately</a:t>
                      </a:r>
                    </a:p>
                  </a:txBody>
                  <a:tcPr marL="55650" marR="55650"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600075">
                <a:tc>
                  <a:txBody>
                    <a:bodyPr/>
                    <a:lstStyle/>
                    <a:p>
                      <a:pPr algn="ctr" defTabSz="457200"/>
                      <a:r>
                        <a:rPr lang="en-US" sz="1800" dirty="0">
                          <a:solidFill>
                            <a:schemeClr val="tx1"/>
                          </a:solidFill>
                          <a:latin typeface="+mn-lt"/>
                          <a:ea typeface="+mn-ea"/>
                          <a:cs typeface="+mn-cs"/>
                          <a:sym typeface="Calibri"/>
                        </a:rPr>
                        <a:t>No Pre-completion of Records</a:t>
                      </a:r>
                    </a:p>
                  </a:txBody>
                  <a:tcPr marL="55650" marR="55650"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a:t>Completion</a:t>
                      </a:r>
                      <a:r>
                        <a:rPr lang="en-US" sz="1800" baseline="0" dirty="0"/>
                        <a:t> of Step Must Precede Progress to Next Step</a:t>
                      </a:r>
                      <a:endParaRPr lang="en-US" sz="1800" dirty="0"/>
                    </a:p>
                  </a:txBody>
                  <a:tcPr marL="55650" marR="55650"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920209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4D89B-D60E-4A84-ABAF-477E5BA0BD6C}"/>
              </a:ext>
            </a:extLst>
          </p:cNvPr>
          <p:cNvSpPr>
            <a:spLocks noGrp="1"/>
          </p:cNvSpPr>
          <p:nvPr>
            <p:ph type="title"/>
          </p:nvPr>
        </p:nvSpPr>
        <p:spPr/>
        <p:txBody>
          <a:bodyPr/>
          <a:lstStyle/>
          <a:p>
            <a:r>
              <a:rPr lang="en-US" dirty="0"/>
              <a:t>Original</a:t>
            </a:r>
          </a:p>
        </p:txBody>
      </p:sp>
      <p:sp>
        <p:nvSpPr>
          <p:cNvPr id="3" name="Content Placeholder 2">
            <a:extLst>
              <a:ext uri="{FF2B5EF4-FFF2-40B4-BE49-F238E27FC236}">
                <a16:creationId xmlns:a16="http://schemas.microsoft.com/office/drawing/2014/main" id="{F6B70D78-4FE2-4BB7-AEF9-B5FB714EDD55}"/>
              </a:ext>
            </a:extLst>
          </p:cNvPr>
          <p:cNvSpPr>
            <a:spLocks noGrp="1"/>
          </p:cNvSpPr>
          <p:nvPr>
            <p:ph idx="1"/>
          </p:nvPr>
        </p:nvSpPr>
        <p:spPr>
          <a:xfrm>
            <a:off x="533400" y="2374778"/>
            <a:ext cx="8534400" cy="3870325"/>
          </a:xfrm>
        </p:spPr>
        <p:txBody>
          <a:bodyPr/>
          <a:lstStyle/>
          <a:p>
            <a:r>
              <a:rPr lang="en-US" sz="1600" dirty="0"/>
              <a:t>Data must be recorded directly into the authorized media.</a:t>
            </a:r>
          </a:p>
          <a:p>
            <a:r>
              <a:rPr lang="en-US" sz="1600" dirty="0"/>
              <a:t>Users must record the first reading/measurement/calculated result, even where that value may be deleterious to the overall pass/fail status of the task.</a:t>
            </a:r>
          </a:p>
          <a:p>
            <a:r>
              <a:rPr lang="en-US" sz="1600" dirty="0"/>
              <a:t>In the event that a user makes an error in completing a paper form or the form sustains damage in some way, the original paper form must be kept and cannot be discarded for a new form.</a:t>
            </a:r>
          </a:p>
          <a:p>
            <a:r>
              <a:rPr lang="en-US" sz="1600" dirty="0"/>
              <a:t>Users must not take unauthorized copies of blank controlled forms with the intent of using them to replace any forms containing mistakes or undesirable results.</a:t>
            </a:r>
          </a:p>
          <a:p>
            <a:r>
              <a:rPr lang="en-US" sz="1600" dirty="0"/>
              <a:t>Consideration should be given to incorporating watermarks and iridescent inks into forms to allow easy detection of unauthorized photocopying, over and above the procedural requirement for controlled issuance of forms.</a:t>
            </a:r>
          </a:p>
          <a:p>
            <a:r>
              <a:rPr lang="en-US" sz="1600" dirty="0"/>
              <a:t>All documents should have a unique identification number, a form design that provides sufficient space for manual data entries, and make clear what data should be recorded and where.</a:t>
            </a:r>
          </a:p>
        </p:txBody>
      </p:sp>
      <p:sp>
        <p:nvSpPr>
          <p:cNvPr id="4" name="Footer Placeholder 3">
            <a:extLst>
              <a:ext uri="{FF2B5EF4-FFF2-40B4-BE49-F238E27FC236}">
                <a16:creationId xmlns:a16="http://schemas.microsoft.com/office/drawing/2014/main" id="{0FF2CCC7-0865-45DE-BFFD-D473CFC012A2}"/>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sp>
        <p:nvSpPr>
          <p:cNvPr id="5" name="Content Placeholder 3">
            <a:extLst>
              <a:ext uri="{FF2B5EF4-FFF2-40B4-BE49-F238E27FC236}">
                <a16:creationId xmlns:a16="http://schemas.microsoft.com/office/drawing/2014/main" id="{E8193172-C1F8-4AB8-BDF0-307FE7A88B28}"/>
              </a:ext>
            </a:extLst>
          </p:cNvPr>
          <p:cNvSpPr txBox="1">
            <a:spLocks/>
          </p:cNvSpPr>
          <p:nvPr/>
        </p:nvSpPr>
        <p:spPr bwMode="auto">
          <a:xfrm>
            <a:off x="533400" y="788117"/>
            <a:ext cx="8435975" cy="1364495"/>
          </a:xfrm>
          <a:prstGeom prst="rect">
            <a:avLst/>
          </a:prstGeom>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257175" indent="-257175"/>
            <a:r>
              <a:rPr lang="en-US" sz="1575">
                <a:effectLst>
                  <a:outerShdw blurRad="38100" dist="38100" dir="2700000" algn="tl">
                    <a:srgbClr val="000000">
                      <a:alpha val="43137"/>
                    </a:srgbClr>
                  </a:outerShdw>
                </a:effectLst>
              </a:rPr>
              <a:t>Original:  The first or source capture of data or information and all subsequent data required to fully reconstruct conduct of activity including all associated metadata.</a:t>
            </a:r>
          </a:p>
          <a:p>
            <a:pPr marL="257175" indent="-257175"/>
            <a:r>
              <a:rPr lang="en-US" sz="1575">
                <a:effectLst>
                  <a:outerShdw blurRad="38100" dist="38100" dir="2700000" algn="tl">
                    <a:srgbClr val="000000">
                      <a:alpha val="43137"/>
                    </a:srgbClr>
                  </a:outerShdw>
                </a:effectLst>
              </a:rPr>
              <a:t>Original record: Data as the file or format in which it was originally generated, preserving the integrity (accuracy, completeness, content and meaning) of the record, e.g. original paper record of manual observation, or electronic raw data file from computerized system.</a:t>
            </a:r>
          </a:p>
          <a:p>
            <a:pPr marL="289322" indent="-289322"/>
            <a:endParaRPr lang="en-US" sz="1575"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84113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B3776-DB7C-491A-BB66-A428E3C510C7}"/>
              </a:ext>
            </a:extLst>
          </p:cNvPr>
          <p:cNvSpPr>
            <a:spLocks noGrp="1"/>
          </p:cNvSpPr>
          <p:nvPr>
            <p:ph type="title"/>
          </p:nvPr>
        </p:nvSpPr>
        <p:spPr/>
        <p:txBody>
          <a:bodyPr/>
          <a:lstStyle/>
          <a:p>
            <a:r>
              <a:rPr lang="en-US" dirty="0"/>
              <a:t>Original, continued</a:t>
            </a:r>
          </a:p>
        </p:txBody>
      </p:sp>
      <p:sp>
        <p:nvSpPr>
          <p:cNvPr id="3" name="Content Placeholder 2">
            <a:extLst>
              <a:ext uri="{FF2B5EF4-FFF2-40B4-BE49-F238E27FC236}">
                <a16:creationId xmlns:a16="http://schemas.microsoft.com/office/drawing/2014/main" id="{AD2C6C53-67C1-444A-9E9C-6318A3F7F40C}"/>
              </a:ext>
            </a:extLst>
          </p:cNvPr>
          <p:cNvSpPr>
            <a:spLocks noGrp="1"/>
          </p:cNvSpPr>
          <p:nvPr>
            <p:ph idx="1"/>
          </p:nvPr>
        </p:nvSpPr>
        <p:spPr/>
        <p:txBody>
          <a:bodyPr/>
          <a:lstStyle/>
          <a:p>
            <a:r>
              <a:rPr lang="en-US" sz="1600" dirty="0"/>
              <a:t>Users must take care to preserve the original record, which would be the first location in which the information is recorded. For example, when manually writing down a balance reading the user must write it directly into their laboratory notebook or controlled form; a temporary recording onto a scrap of paper would make the scrap of paper the original record.</a:t>
            </a:r>
          </a:p>
          <a:p>
            <a:r>
              <a:rPr lang="en-US" sz="1600" dirty="0"/>
              <a:t>All unused forms should be accounted for, and either defaced and destroyed, or returned for secure filing, with access to the (electronic) templates strictly controlled.</a:t>
            </a:r>
          </a:p>
          <a:p>
            <a:r>
              <a:rPr lang="en-US" sz="1600" dirty="0"/>
              <a:t>Reviewers need to ensure they review the original records (or true copies thereof) including complete data. For dynamic data, the review should be done on the electronic data.</a:t>
            </a:r>
          </a:p>
          <a:p>
            <a:endParaRPr lang="en-US" sz="1600" dirty="0"/>
          </a:p>
        </p:txBody>
      </p:sp>
      <p:sp>
        <p:nvSpPr>
          <p:cNvPr id="4" name="Footer Placeholder 3">
            <a:extLst>
              <a:ext uri="{FF2B5EF4-FFF2-40B4-BE49-F238E27FC236}">
                <a16:creationId xmlns:a16="http://schemas.microsoft.com/office/drawing/2014/main" id="{6B62DBCE-F131-465B-91EF-48DAB8B29A69}"/>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graphicFrame>
        <p:nvGraphicFramePr>
          <p:cNvPr id="5" name="Content Placeholder 3">
            <a:extLst>
              <a:ext uri="{FF2B5EF4-FFF2-40B4-BE49-F238E27FC236}">
                <a16:creationId xmlns:a16="http://schemas.microsoft.com/office/drawing/2014/main" id="{C41DF9E5-7769-493C-8AE1-7D694F342C6C}"/>
              </a:ext>
            </a:extLst>
          </p:cNvPr>
          <p:cNvGraphicFramePr>
            <a:graphicFrameLocks/>
          </p:cNvGraphicFramePr>
          <p:nvPr>
            <p:extLst>
              <p:ext uri="{D42A27DB-BD31-4B8C-83A1-F6EECF244321}">
                <p14:modId xmlns:p14="http://schemas.microsoft.com/office/powerpoint/2010/main" val="1522743612"/>
              </p:ext>
            </p:extLst>
          </p:nvPr>
        </p:nvGraphicFramePr>
        <p:xfrm>
          <a:off x="561129" y="3758000"/>
          <a:ext cx="8019754" cy="2109400"/>
        </p:xfrm>
        <a:graphic>
          <a:graphicData uri="http://schemas.openxmlformats.org/drawingml/2006/table">
            <a:tbl>
              <a:tblPr firstRow="1" bandRow="1">
                <a:tableStyleId>{5940675A-B579-460E-94D1-54222C63F5DA}</a:tableStyleId>
              </a:tblPr>
              <a:tblGrid>
                <a:gridCol w="4009877">
                  <a:extLst>
                    <a:ext uri="{9D8B030D-6E8A-4147-A177-3AD203B41FA5}">
                      <a16:colId xmlns:a16="http://schemas.microsoft.com/office/drawing/2014/main" val="20000"/>
                    </a:ext>
                  </a:extLst>
                </a:gridCol>
                <a:gridCol w="4009877">
                  <a:extLst>
                    <a:ext uri="{9D8B030D-6E8A-4147-A177-3AD203B41FA5}">
                      <a16:colId xmlns:a16="http://schemas.microsoft.com/office/drawing/2014/main" val="20001"/>
                    </a:ext>
                  </a:extLst>
                </a:gridCol>
              </a:tblGrid>
              <a:tr h="421880">
                <a:tc>
                  <a:txBody>
                    <a:bodyPr/>
                    <a:lstStyle/>
                    <a:p>
                      <a:pPr algn="ctr"/>
                      <a:r>
                        <a:rPr lang="en-US" sz="1600" b="1" dirty="0"/>
                        <a:t>PAPER</a:t>
                      </a:r>
                      <a:r>
                        <a:rPr lang="en-US" sz="1600" b="1" baseline="0" dirty="0"/>
                        <a:t> RECORD</a:t>
                      </a:r>
                      <a:endParaRPr lang="en-US"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1" dirty="0"/>
                        <a:t>ELECTRONIC RECORD</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21880">
                <a:tc>
                  <a:txBody>
                    <a:bodyPr/>
                    <a:lstStyle/>
                    <a:p>
                      <a:pPr algn="ctr" defTabSz="457200"/>
                      <a:r>
                        <a:rPr lang="en-US" sz="1600" dirty="0">
                          <a:solidFill>
                            <a:schemeClr val="tx1"/>
                          </a:solidFill>
                          <a:latin typeface="+mn-lt"/>
                          <a:ea typeface="+mn-ea"/>
                          <a:cs typeface="+mn-cs"/>
                          <a:sym typeface="Calibri"/>
                        </a:rPr>
                        <a:t>Original Laboratory Notebook</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dirty="0"/>
                        <a:t>Original</a:t>
                      </a:r>
                      <a:r>
                        <a:rPr lang="en-US" sz="1600" baseline="0" dirty="0"/>
                        <a:t> Chromatographic Data</a:t>
                      </a:r>
                      <a:endParaRPr lang="en-US" sz="1600"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421880">
                <a:tc>
                  <a:txBody>
                    <a:bodyPr/>
                    <a:lstStyle/>
                    <a:p>
                      <a:pPr algn="ctr" defTabSz="457200"/>
                      <a:r>
                        <a:rPr lang="en-US" sz="1600" dirty="0">
                          <a:solidFill>
                            <a:schemeClr val="tx1"/>
                          </a:solidFill>
                          <a:latin typeface="+mn-lt"/>
                          <a:ea typeface="+mn-ea"/>
                          <a:cs typeface="+mn-cs"/>
                          <a:sym typeface="Calibri"/>
                        </a:rPr>
                        <a:t>Logbook</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dirty="0"/>
                        <a:t>Audit Trail</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21880">
                <a:tc>
                  <a:txBody>
                    <a:bodyPr/>
                    <a:lstStyle/>
                    <a:p>
                      <a:pPr algn="ctr" defTabSz="457200"/>
                      <a:r>
                        <a:rPr lang="en-US" sz="1600" dirty="0">
                          <a:solidFill>
                            <a:schemeClr val="tx1"/>
                          </a:solidFill>
                          <a:latin typeface="+mn-lt"/>
                          <a:ea typeface="+mn-ea"/>
                          <a:cs typeface="+mn-cs"/>
                          <a:sym typeface="Calibri"/>
                        </a:rPr>
                        <a:t>Balance Printout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457200" eaLnBrk="1" fontAlgn="auto" latinLnBrk="0" hangingPunct="1">
                        <a:lnSpc>
                          <a:spcPct val="100000"/>
                        </a:lnSpc>
                        <a:spcBef>
                          <a:spcPts val="0"/>
                        </a:spcBef>
                        <a:spcAft>
                          <a:spcPts val="0"/>
                        </a:spcAft>
                        <a:buClrTx/>
                        <a:buSzTx/>
                        <a:buFontTx/>
                        <a:buNone/>
                        <a:tabLst/>
                        <a:defRPr/>
                      </a:pPr>
                      <a:r>
                        <a:rPr lang="en-US" sz="1600" dirty="0"/>
                        <a:t>SAP Transaction</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421880">
                <a:tc>
                  <a:txBody>
                    <a:bodyPr/>
                    <a:lstStyle/>
                    <a:p>
                      <a:pPr algn="ctr" defTabSz="457200"/>
                      <a:r>
                        <a:rPr lang="en-US" sz="1600" dirty="0">
                          <a:solidFill>
                            <a:schemeClr val="tx1"/>
                          </a:solidFill>
                          <a:latin typeface="+mn-lt"/>
                          <a:ea typeface="+mn-ea"/>
                          <a:cs typeface="+mn-cs"/>
                          <a:sym typeface="Calibri"/>
                        </a:rPr>
                        <a:t>Batch Record</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dirty="0"/>
                        <a:t>Electronic</a:t>
                      </a:r>
                      <a:r>
                        <a:rPr lang="en-US" sz="1600" baseline="0" dirty="0"/>
                        <a:t> Equipment Data</a:t>
                      </a:r>
                      <a:endParaRPr lang="en-US" sz="1600"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2418053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6CDA5-11BD-4E75-B0D5-AAEE9B5A1C52}"/>
              </a:ext>
            </a:extLst>
          </p:cNvPr>
          <p:cNvSpPr>
            <a:spLocks noGrp="1"/>
          </p:cNvSpPr>
          <p:nvPr>
            <p:ph type="title"/>
          </p:nvPr>
        </p:nvSpPr>
        <p:spPr/>
        <p:txBody>
          <a:bodyPr/>
          <a:lstStyle/>
          <a:p>
            <a:r>
              <a:rPr lang="en-US" dirty="0"/>
              <a:t>Accurate</a:t>
            </a:r>
          </a:p>
        </p:txBody>
      </p:sp>
      <p:sp>
        <p:nvSpPr>
          <p:cNvPr id="3" name="Content Placeholder 2">
            <a:extLst>
              <a:ext uri="{FF2B5EF4-FFF2-40B4-BE49-F238E27FC236}">
                <a16:creationId xmlns:a16="http://schemas.microsoft.com/office/drawing/2014/main" id="{DE0EDF26-DB71-404E-821C-567E38EAC07C}"/>
              </a:ext>
            </a:extLst>
          </p:cNvPr>
          <p:cNvSpPr>
            <a:spLocks noGrp="1"/>
          </p:cNvSpPr>
          <p:nvPr>
            <p:ph idx="1"/>
          </p:nvPr>
        </p:nvSpPr>
        <p:spPr>
          <a:xfrm>
            <a:off x="303806" y="1433512"/>
            <a:ext cx="8534400" cy="5105400"/>
          </a:xfrm>
        </p:spPr>
        <p:txBody>
          <a:bodyPr/>
          <a:lstStyle/>
          <a:p>
            <a:r>
              <a:rPr lang="en-US" sz="2000" dirty="0"/>
              <a:t>Users must rigorously follow written procedures governing their daily tasks and apply their training and skills to ensure that any data they generate is accurate. Care must be taken when manually writing or typing data to avoid transcription errors; self-checking of recorded or calculated data should be encouraged as part of routine working practices.</a:t>
            </a:r>
          </a:p>
          <a:p>
            <a:r>
              <a:rPr lang="en-US" sz="2000" dirty="0"/>
              <a:t>In a laboratory environment this would include ensuring that equipment is calibrated and has the correct range and resolution for the intended measurements, that any reagents are within their expiry date, and that the test method and parameters are appropriate for the sample under test.</a:t>
            </a:r>
          </a:p>
          <a:p>
            <a:r>
              <a:rPr lang="en-US" sz="2000" dirty="0"/>
              <a:t>In a clinical study the data must represent the real facts of the study, including accurate measurement of patient vital signs using calibrated blood pressure monitors, weigh scales, etc., and recording all responses.</a:t>
            </a:r>
          </a:p>
        </p:txBody>
      </p:sp>
      <p:sp>
        <p:nvSpPr>
          <p:cNvPr id="4" name="Footer Placeholder 3">
            <a:extLst>
              <a:ext uri="{FF2B5EF4-FFF2-40B4-BE49-F238E27FC236}">
                <a16:creationId xmlns:a16="http://schemas.microsoft.com/office/drawing/2014/main" id="{707E9C65-B89A-4B52-9A4E-A1354D8B3443}"/>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sp>
        <p:nvSpPr>
          <p:cNvPr id="5" name="TextBox 4">
            <a:extLst>
              <a:ext uri="{FF2B5EF4-FFF2-40B4-BE49-F238E27FC236}">
                <a16:creationId xmlns:a16="http://schemas.microsoft.com/office/drawing/2014/main" id="{94CB66F7-BECC-4EB2-A2C6-2C9FDAB75AF2}"/>
              </a:ext>
            </a:extLst>
          </p:cNvPr>
          <p:cNvSpPr txBox="1"/>
          <p:nvPr/>
        </p:nvSpPr>
        <p:spPr>
          <a:xfrm>
            <a:off x="365107" y="779160"/>
            <a:ext cx="8411798"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a:effectLst>
                  <a:outerShdw blurRad="38100" dist="38100" dir="2700000" algn="tl">
                    <a:srgbClr val="000000">
                      <a:alpha val="43137"/>
                    </a:srgbClr>
                  </a:outerShdw>
                </a:effectLst>
                <a:latin typeface="Arial Black" panose="020B0A04020102020204" pitchFamily="34" charset="0"/>
              </a:rPr>
              <a:t>Data are correct, truthful, valid and reliable</a:t>
            </a:r>
          </a:p>
        </p:txBody>
      </p:sp>
    </p:spTree>
    <p:extLst>
      <p:ext uri="{BB962C8B-B14F-4D97-AF65-F5344CB8AC3E}">
        <p14:creationId xmlns:p14="http://schemas.microsoft.com/office/powerpoint/2010/main" val="1719500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C77DB-D896-4B3A-A7D9-0AAD3310FC09}"/>
              </a:ext>
            </a:extLst>
          </p:cNvPr>
          <p:cNvSpPr>
            <a:spLocks noGrp="1"/>
          </p:cNvSpPr>
          <p:nvPr>
            <p:ph type="title"/>
          </p:nvPr>
        </p:nvSpPr>
        <p:spPr/>
        <p:txBody>
          <a:bodyPr/>
          <a:lstStyle/>
          <a:p>
            <a:r>
              <a:rPr lang="en-US" dirty="0"/>
              <a:t>Complete</a:t>
            </a:r>
          </a:p>
        </p:txBody>
      </p:sp>
      <p:sp>
        <p:nvSpPr>
          <p:cNvPr id="3" name="Content Placeholder 2">
            <a:extLst>
              <a:ext uri="{FF2B5EF4-FFF2-40B4-BE49-F238E27FC236}">
                <a16:creationId xmlns:a16="http://schemas.microsoft.com/office/drawing/2014/main" id="{D031E32D-54DE-4E52-855E-07CB5BC5F421}"/>
              </a:ext>
            </a:extLst>
          </p:cNvPr>
          <p:cNvSpPr>
            <a:spLocks noGrp="1"/>
          </p:cNvSpPr>
          <p:nvPr>
            <p:ph idx="1"/>
          </p:nvPr>
        </p:nvSpPr>
        <p:spPr/>
        <p:txBody>
          <a:bodyPr/>
          <a:lstStyle/>
          <a:p>
            <a:r>
              <a:rPr lang="en-US" sz="2000" dirty="0"/>
              <a:t>Complete data relies on the user collecting and preserving all of the original data, derived data and results, metadata, and audit trail.</a:t>
            </a:r>
          </a:p>
          <a:p>
            <a:r>
              <a:rPr lang="en-US" sz="2000" dirty="0"/>
              <a:t>Complete data requires the user to collect all records created or modified and not selecting only those records that meet specifications.</a:t>
            </a:r>
          </a:p>
          <a:p>
            <a:r>
              <a:rPr lang="en-US" sz="2000" dirty="0"/>
              <a:t>Where multiple results are generated, the user must ensure that all results are formally addressed and reported. All operator actions must be recorded and maintained.</a:t>
            </a:r>
          </a:p>
          <a:p>
            <a:r>
              <a:rPr lang="en-US" sz="2000" dirty="0"/>
              <a:t>The user must follow a clearly defined procedure to invalidate any results where there is sound scientific justification to do so, and must preserve all data, metadata, and audit trail entries related to the results, invalidated or not.</a:t>
            </a:r>
          </a:p>
          <a:p>
            <a:r>
              <a:rPr lang="en-US" sz="2000" dirty="0"/>
              <a:t>A user must not delete electronic </a:t>
            </a:r>
            <a:r>
              <a:rPr lang="en-US" sz="2000" dirty="0" err="1"/>
              <a:t>GxP</a:t>
            </a:r>
            <a:r>
              <a:rPr lang="en-US" sz="2000" dirty="0"/>
              <a:t> data or destroy </a:t>
            </a:r>
            <a:r>
              <a:rPr lang="en-US" sz="2000" dirty="0" err="1"/>
              <a:t>GxP</a:t>
            </a:r>
            <a:r>
              <a:rPr lang="en-US" sz="2000" dirty="0"/>
              <a:t> paper records that are necessary to preserve the data, content or meaning as required under the predicate rules. Such data can only be deleted at the end of the</a:t>
            </a:r>
          </a:p>
        </p:txBody>
      </p:sp>
      <p:sp>
        <p:nvSpPr>
          <p:cNvPr id="4" name="Footer Placeholder 3">
            <a:extLst>
              <a:ext uri="{FF2B5EF4-FFF2-40B4-BE49-F238E27FC236}">
                <a16:creationId xmlns:a16="http://schemas.microsoft.com/office/drawing/2014/main" id="{CA6E321C-E2ED-4EFC-A2DF-A4C4B93BCED2}"/>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spTree>
    <p:extLst>
      <p:ext uri="{BB962C8B-B14F-4D97-AF65-F5344CB8AC3E}">
        <p14:creationId xmlns:p14="http://schemas.microsoft.com/office/powerpoint/2010/main" val="22199773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9FDAD-2DA0-4A7F-9212-60A300DB979A}"/>
              </a:ext>
            </a:extLst>
          </p:cNvPr>
          <p:cNvSpPr>
            <a:spLocks noGrp="1"/>
          </p:cNvSpPr>
          <p:nvPr>
            <p:ph type="title"/>
          </p:nvPr>
        </p:nvSpPr>
        <p:spPr/>
        <p:txBody>
          <a:bodyPr/>
          <a:lstStyle/>
          <a:p>
            <a:r>
              <a:rPr lang="en-US" dirty="0"/>
              <a:t>Consistent</a:t>
            </a:r>
          </a:p>
        </p:txBody>
      </p:sp>
      <p:sp>
        <p:nvSpPr>
          <p:cNvPr id="3" name="Content Placeholder 2">
            <a:extLst>
              <a:ext uri="{FF2B5EF4-FFF2-40B4-BE49-F238E27FC236}">
                <a16:creationId xmlns:a16="http://schemas.microsoft.com/office/drawing/2014/main" id="{A38A0989-A1D5-40C4-89C8-F7C22E7D29FF}"/>
              </a:ext>
            </a:extLst>
          </p:cNvPr>
          <p:cNvSpPr>
            <a:spLocks noGrp="1"/>
          </p:cNvSpPr>
          <p:nvPr>
            <p:ph idx="1"/>
          </p:nvPr>
        </p:nvSpPr>
        <p:spPr/>
        <p:txBody>
          <a:bodyPr/>
          <a:lstStyle/>
          <a:p>
            <a:r>
              <a:rPr lang="en-US" sz="2000" dirty="0"/>
              <a:t>Due care and attention must be given to any task undertaken by the user that generates data.</a:t>
            </a:r>
          </a:p>
          <a:p>
            <a:r>
              <a:rPr lang="en-US" sz="2000" dirty="0"/>
              <a:t>The user may develop a consistent set of key phrases for reasons for change and error corrections to facilitate searching and reviewing.</a:t>
            </a:r>
          </a:p>
          <a:p>
            <a:r>
              <a:rPr lang="en-US" sz="2000" dirty="0"/>
              <a:t>Users reviewing data must first determine “can the data be trusted” before making an approve/reject decision on the data as compared to its governing specification.</a:t>
            </a:r>
          </a:p>
          <a:p>
            <a:r>
              <a:rPr lang="en-US" sz="2000" dirty="0"/>
              <a:t>This may involve examining audit trails and metadata, verifying operational sequences using the time stamps recorded, searching for duplicate or modified data, and checking the original data upstream of the activity</a:t>
            </a:r>
          </a:p>
        </p:txBody>
      </p:sp>
      <p:sp>
        <p:nvSpPr>
          <p:cNvPr id="4" name="Footer Placeholder 3">
            <a:extLst>
              <a:ext uri="{FF2B5EF4-FFF2-40B4-BE49-F238E27FC236}">
                <a16:creationId xmlns:a16="http://schemas.microsoft.com/office/drawing/2014/main" id="{FA0359A7-4517-4312-8447-56BE05ACE8E3}"/>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spTree>
    <p:extLst>
      <p:ext uri="{BB962C8B-B14F-4D97-AF65-F5344CB8AC3E}">
        <p14:creationId xmlns:p14="http://schemas.microsoft.com/office/powerpoint/2010/main" val="1529186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F1940-1A78-4D1F-BE55-A5BDCDDE38F7}"/>
              </a:ext>
            </a:extLst>
          </p:cNvPr>
          <p:cNvSpPr>
            <a:spLocks noGrp="1"/>
          </p:cNvSpPr>
          <p:nvPr>
            <p:ph type="title"/>
          </p:nvPr>
        </p:nvSpPr>
        <p:spPr/>
        <p:txBody>
          <a:bodyPr/>
          <a:lstStyle/>
          <a:p>
            <a:r>
              <a:rPr lang="en-US" dirty="0"/>
              <a:t>Enduring	</a:t>
            </a:r>
          </a:p>
        </p:txBody>
      </p:sp>
      <p:sp>
        <p:nvSpPr>
          <p:cNvPr id="3" name="Content Placeholder 2">
            <a:extLst>
              <a:ext uri="{FF2B5EF4-FFF2-40B4-BE49-F238E27FC236}">
                <a16:creationId xmlns:a16="http://schemas.microsoft.com/office/drawing/2014/main" id="{2D7E5C5E-CAD3-493F-9C97-9410AFEB2670}"/>
              </a:ext>
            </a:extLst>
          </p:cNvPr>
          <p:cNvSpPr>
            <a:spLocks noGrp="1"/>
          </p:cNvSpPr>
          <p:nvPr>
            <p:ph idx="1"/>
          </p:nvPr>
        </p:nvSpPr>
        <p:spPr/>
        <p:txBody>
          <a:bodyPr/>
          <a:lstStyle/>
          <a:p>
            <a:r>
              <a:rPr lang="en-US" sz="2000" dirty="0"/>
              <a:t>Data must be recorded in a permanent, maintainable form for the retention period.</a:t>
            </a:r>
          </a:p>
          <a:p>
            <a:r>
              <a:rPr lang="en-US" sz="2000" dirty="0"/>
              <a:t>Procedures should confirm that archived data, including relevant metadata, is available and human readable.</a:t>
            </a:r>
          </a:p>
          <a:p>
            <a:r>
              <a:rPr lang="en-US" sz="2000" dirty="0"/>
              <a:t>Any data created electronically must be stored in a location that is backed up.</a:t>
            </a:r>
          </a:p>
          <a:p>
            <a:r>
              <a:rPr lang="en-US" sz="2000" dirty="0"/>
              <a:t>It is not recommended to store </a:t>
            </a:r>
            <a:r>
              <a:rPr lang="en-US" sz="2000" dirty="0" err="1"/>
              <a:t>GxP</a:t>
            </a:r>
            <a:r>
              <a:rPr lang="en-US" sz="2000" dirty="0"/>
              <a:t> data on local computer hard drives.</a:t>
            </a:r>
          </a:p>
          <a:p>
            <a:r>
              <a:rPr lang="en-US" sz="2000" dirty="0"/>
              <a:t>Users of controlled forms and worksheets must take care to protect the forms throughout their use and then to return them to the original issuer or archivist for safe archival for the retention period.</a:t>
            </a:r>
          </a:p>
        </p:txBody>
      </p:sp>
      <p:sp>
        <p:nvSpPr>
          <p:cNvPr id="4" name="Footer Placeholder 3">
            <a:extLst>
              <a:ext uri="{FF2B5EF4-FFF2-40B4-BE49-F238E27FC236}">
                <a16:creationId xmlns:a16="http://schemas.microsoft.com/office/drawing/2014/main" id="{2E91C8EF-A150-4646-B292-0908F9B6EB1D}"/>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spTree>
    <p:extLst>
      <p:ext uri="{BB962C8B-B14F-4D97-AF65-F5344CB8AC3E}">
        <p14:creationId xmlns:p14="http://schemas.microsoft.com/office/powerpoint/2010/main" val="4079438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B7525-993E-4F7F-AF07-F505707F265F}"/>
              </a:ext>
            </a:extLst>
          </p:cNvPr>
          <p:cNvSpPr>
            <a:spLocks noGrp="1"/>
          </p:cNvSpPr>
          <p:nvPr>
            <p:ph type="title"/>
          </p:nvPr>
        </p:nvSpPr>
        <p:spPr/>
        <p:txBody>
          <a:bodyPr/>
          <a:lstStyle/>
          <a:p>
            <a:r>
              <a:rPr lang="en-US" dirty="0"/>
              <a:t>Available</a:t>
            </a:r>
          </a:p>
        </p:txBody>
      </p:sp>
      <p:sp>
        <p:nvSpPr>
          <p:cNvPr id="3" name="Content Placeholder 2">
            <a:extLst>
              <a:ext uri="{FF2B5EF4-FFF2-40B4-BE49-F238E27FC236}">
                <a16:creationId xmlns:a16="http://schemas.microsoft.com/office/drawing/2014/main" id="{4A7FECA7-4DAE-433C-A32C-08AA5E9CD37C}"/>
              </a:ext>
            </a:extLst>
          </p:cNvPr>
          <p:cNvSpPr>
            <a:spLocks noGrp="1"/>
          </p:cNvSpPr>
          <p:nvPr>
            <p:ph idx="1"/>
          </p:nvPr>
        </p:nvSpPr>
        <p:spPr/>
        <p:txBody>
          <a:bodyPr/>
          <a:lstStyle/>
          <a:p>
            <a:r>
              <a:rPr lang="en-US" dirty="0"/>
              <a:t>A user must ensure that all of the data they have generated, whether recorded on paper or electronically, is filed in a logical and labeled secure location for ease of retrieval.</a:t>
            </a:r>
          </a:p>
          <a:p>
            <a:r>
              <a:rPr lang="en-US" dirty="0"/>
              <a:t>It is good practice that filenames for electronic data are chosen to reflect the contents of the file to facilitate search and retrieval.</a:t>
            </a:r>
          </a:p>
        </p:txBody>
      </p:sp>
      <p:sp>
        <p:nvSpPr>
          <p:cNvPr id="4" name="Footer Placeholder 3">
            <a:extLst>
              <a:ext uri="{FF2B5EF4-FFF2-40B4-BE49-F238E27FC236}">
                <a16:creationId xmlns:a16="http://schemas.microsoft.com/office/drawing/2014/main" id="{A4E99995-9B27-4ED3-B93A-0DFB8C87C82D}"/>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spTree>
    <p:extLst>
      <p:ext uri="{BB962C8B-B14F-4D97-AF65-F5344CB8AC3E}">
        <p14:creationId xmlns:p14="http://schemas.microsoft.com/office/powerpoint/2010/main" val="28800595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A162A-F393-49D9-A32C-E3FC4ABE7313}"/>
              </a:ext>
            </a:extLst>
          </p:cNvPr>
          <p:cNvSpPr>
            <a:spLocks noGrp="1"/>
          </p:cNvSpPr>
          <p:nvPr>
            <p:ph type="title"/>
          </p:nvPr>
        </p:nvSpPr>
        <p:spPr/>
        <p:txBody>
          <a:bodyPr/>
          <a:lstStyle/>
          <a:p>
            <a:r>
              <a:rPr lang="en-US" dirty="0"/>
              <a:t>Data Integrity is….</a:t>
            </a:r>
          </a:p>
        </p:txBody>
      </p:sp>
      <p:graphicFrame>
        <p:nvGraphicFramePr>
          <p:cNvPr id="5" name="Content Placeholder 4">
            <a:extLst>
              <a:ext uri="{FF2B5EF4-FFF2-40B4-BE49-F238E27FC236}">
                <a16:creationId xmlns:a16="http://schemas.microsoft.com/office/drawing/2014/main" id="{EB29DFDC-9AEE-422B-8A12-6E58B7980AD6}"/>
              </a:ext>
            </a:extLst>
          </p:cNvPr>
          <p:cNvGraphicFramePr>
            <a:graphicFrameLocks noGrp="1"/>
          </p:cNvGraphicFramePr>
          <p:nvPr>
            <p:ph idx="1"/>
            <p:extLst>
              <p:ext uri="{D42A27DB-BD31-4B8C-83A1-F6EECF244321}">
                <p14:modId xmlns:p14="http://schemas.microsoft.com/office/powerpoint/2010/main" val="279767008"/>
              </p:ext>
            </p:extLst>
          </p:nvPr>
        </p:nvGraphicFramePr>
        <p:xfrm>
          <a:off x="304800" y="990600"/>
          <a:ext cx="85344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a:extLst>
              <a:ext uri="{FF2B5EF4-FFF2-40B4-BE49-F238E27FC236}">
                <a16:creationId xmlns:a16="http://schemas.microsoft.com/office/drawing/2014/main" id="{420CF448-EFCB-4DA0-9A6F-6B37AD5596AD}"/>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spTree>
    <p:extLst>
      <p:ext uri="{BB962C8B-B14F-4D97-AF65-F5344CB8AC3E}">
        <p14:creationId xmlns:p14="http://schemas.microsoft.com/office/powerpoint/2010/main" val="18983088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7C8876E8-4639-4A89-B044-0182F757C1A6}"/>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74639" y="1516170"/>
            <a:ext cx="4144962" cy="2759291"/>
          </a:xfrm>
        </p:spPr>
      </p:pic>
      <p:sp>
        <p:nvSpPr>
          <p:cNvPr id="2" name="Title 1">
            <a:extLst>
              <a:ext uri="{FF2B5EF4-FFF2-40B4-BE49-F238E27FC236}">
                <a16:creationId xmlns:a16="http://schemas.microsoft.com/office/drawing/2014/main" id="{D39318CC-357D-4E9A-B881-0AD2B2B0919E}"/>
              </a:ext>
            </a:extLst>
          </p:cNvPr>
          <p:cNvSpPr>
            <a:spLocks noGrp="1"/>
          </p:cNvSpPr>
          <p:nvPr>
            <p:ph type="title"/>
          </p:nvPr>
        </p:nvSpPr>
        <p:spPr>
          <a:xfrm>
            <a:off x="323422" y="0"/>
            <a:ext cx="6477000" cy="792162"/>
          </a:xfrm>
        </p:spPr>
        <p:txBody>
          <a:bodyPr/>
          <a:lstStyle/>
          <a:p>
            <a:pPr algn="l"/>
            <a:r>
              <a:rPr lang="en-US" dirty="0"/>
              <a:t>Falsification</a:t>
            </a:r>
          </a:p>
        </p:txBody>
      </p:sp>
      <p:sp>
        <p:nvSpPr>
          <p:cNvPr id="4" name="Footer Placeholder 3">
            <a:extLst>
              <a:ext uri="{FF2B5EF4-FFF2-40B4-BE49-F238E27FC236}">
                <a16:creationId xmlns:a16="http://schemas.microsoft.com/office/drawing/2014/main" id="{6C1D6D77-116B-4D3E-A0A2-F420A3254B2B}"/>
              </a:ext>
            </a:extLst>
          </p:cNvPr>
          <p:cNvSpPr>
            <a:spLocks noGrp="1"/>
          </p:cNvSpPr>
          <p:nvPr>
            <p:ph type="ftr" sz="quarter" idx="4294967295"/>
          </p:nvPr>
        </p:nvSpPr>
        <p:spPr>
          <a:xfrm>
            <a:off x="4724400" y="6356350"/>
            <a:ext cx="4419600" cy="365125"/>
          </a:xfrm>
        </p:spPr>
        <p:txBody>
          <a:bodyPr/>
          <a:lstStyle/>
          <a:p>
            <a:pPr>
              <a:defRPr/>
            </a:pPr>
            <a:r>
              <a:rPr lang="en-US"/>
              <a:t>2019 ASQ Audit Division Conference: The DoubleTree by Hilton </a:t>
            </a:r>
            <a:endParaRPr lang="en-US" dirty="0"/>
          </a:p>
        </p:txBody>
      </p:sp>
      <p:graphicFrame>
        <p:nvGraphicFramePr>
          <p:cNvPr id="10" name="Table 9">
            <a:extLst>
              <a:ext uri="{FF2B5EF4-FFF2-40B4-BE49-F238E27FC236}">
                <a16:creationId xmlns:a16="http://schemas.microsoft.com/office/drawing/2014/main" id="{E855F326-2032-4A05-8202-CA7DF4296F4B}"/>
              </a:ext>
            </a:extLst>
          </p:cNvPr>
          <p:cNvGraphicFramePr>
            <a:graphicFrameLocks noGrp="1"/>
          </p:cNvGraphicFramePr>
          <p:nvPr/>
        </p:nvGraphicFramePr>
        <p:xfrm>
          <a:off x="5112689" y="1243851"/>
          <a:ext cx="3756672" cy="4728973"/>
        </p:xfrm>
        <a:graphic>
          <a:graphicData uri="http://schemas.openxmlformats.org/drawingml/2006/table">
            <a:tbl>
              <a:tblPr firstRow="1" firstCol="1" bandRow="1">
                <a:tableStyleId>{5C22544A-7EE6-4342-B048-85BDC9FD1C3A}</a:tableStyleId>
              </a:tblPr>
              <a:tblGrid>
                <a:gridCol w="1878336">
                  <a:extLst>
                    <a:ext uri="{9D8B030D-6E8A-4147-A177-3AD203B41FA5}">
                      <a16:colId xmlns:a16="http://schemas.microsoft.com/office/drawing/2014/main" val="1039870780"/>
                    </a:ext>
                  </a:extLst>
                </a:gridCol>
                <a:gridCol w="1878336">
                  <a:extLst>
                    <a:ext uri="{9D8B030D-6E8A-4147-A177-3AD203B41FA5}">
                      <a16:colId xmlns:a16="http://schemas.microsoft.com/office/drawing/2014/main" val="266498360"/>
                    </a:ext>
                  </a:extLst>
                </a:gridCol>
              </a:tblGrid>
              <a:tr h="221188">
                <a:tc>
                  <a:txBody>
                    <a:bodyPr/>
                    <a:lstStyle/>
                    <a:p>
                      <a:pPr marL="0" marR="0">
                        <a:lnSpc>
                          <a:spcPct val="107000"/>
                        </a:lnSpc>
                        <a:spcBef>
                          <a:spcPts val="0"/>
                        </a:spcBef>
                        <a:spcAft>
                          <a:spcPts val="2100"/>
                        </a:spcAft>
                      </a:pPr>
                      <a:r>
                        <a:rPr lang="en-US" sz="900" dirty="0">
                          <a:effectLst/>
                        </a:rPr>
                        <a:t>Exists When</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4053" marR="44053" marT="44053" marB="44053" anchor="ctr"/>
                </a:tc>
                <a:tc>
                  <a:txBody>
                    <a:bodyPr/>
                    <a:lstStyle/>
                    <a:p>
                      <a:pPr marL="0" marR="0">
                        <a:lnSpc>
                          <a:spcPct val="107000"/>
                        </a:lnSpc>
                        <a:spcBef>
                          <a:spcPts val="0"/>
                        </a:spcBef>
                        <a:spcAft>
                          <a:spcPts val="2100"/>
                        </a:spcAft>
                      </a:pPr>
                      <a:r>
                        <a:rPr lang="en-US" sz="900">
                          <a:effectLst/>
                        </a:rPr>
                        <a:t>To Break</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053" marR="44053" marT="44053" marB="44053" anchor="ctr"/>
                </a:tc>
                <a:extLst>
                  <a:ext uri="{0D108BD9-81ED-4DB2-BD59-A6C34878D82A}">
                    <a16:rowId xmlns:a16="http://schemas.microsoft.com/office/drawing/2014/main" val="4205200064"/>
                  </a:ext>
                </a:extLst>
              </a:tr>
              <a:tr h="2181840">
                <a:tc>
                  <a:txBody>
                    <a:bodyPr/>
                    <a:lstStyle/>
                    <a:p>
                      <a:pPr marL="0" marR="0">
                        <a:lnSpc>
                          <a:spcPct val="107000"/>
                        </a:lnSpc>
                        <a:spcBef>
                          <a:spcPts val="0"/>
                        </a:spcBef>
                        <a:spcAft>
                          <a:spcPts val="2100"/>
                        </a:spcAft>
                      </a:pPr>
                      <a:r>
                        <a:rPr lang="en-US" sz="900">
                          <a:effectLst/>
                        </a:rPr>
                        <a:t>Managerial pressure or financial gains are two main drivers to push people to commit fraud. Setting unrealistic objectives such as stretch goals, turnaround time or key performance indicators that are totally divorced from reality especially when these are linked to pay or advancement will only encourage staff to falsify data to receive rewards. These goals coupled with poor analytical instruments and methods will only ensure that corners will be cut to meet deadlines or targets.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053" marR="44053" marT="44053" marB="44053" anchor="ctr"/>
                </a:tc>
                <a:tc>
                  <a:txBody>
                    <a:bodyPr/>
                    <a:lstStyle/>
                    <a:p>
                      <a:pPr marL="0" marR="0">
                        <a:lnSpc>
                          <a:spcPct val="107000"/>
                        </a:lnSpc>
                        <a:spcBef>
                          <a:spcPts val="0"/>
                        </a:spcBef>
                        <a:spcAft>
                          <a:spcPts val="2100"/>
                        </a:spcAft>
                      </a:pPr>
                      <a:r>
                        <a:rPr lang="en-US" sz="900">
                          <a:effectLst/>
                        </a:rPr>
                        <a:t>Management must lead by example – not through communication or establishing data governance structures but by ensuring the pressure to falsify data is removed. This means setting realistic expectations that are compatible with the organization’s capacity and process capability.</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053" marR="44053" marT="44053" marB="44053" anchor="ctr"/>
                </a:tc>
                <a:extLst>
                  <a:ext uri="{0D108BD9-81ED-4DB2-BD59-A6C34878D82A}">
                    <a16:rowId xmlns:a16="http://schemas.microsoft.com/office/drawing/2014/main" val="2221741306"/>
                  </a:ext>
                </a:extLst>
              </a:tr>
              <a:tr h="1061467">
                <a:tc>
                  <a:txBody>
                    <a:bodyPr/>
                    <a:lstStyle/>
                    <a:p>
                      <a:pPr marL="0" marR="0">
                        <a:lnSpc>
                          <a:spcPct val="107000"/>
                        </a:lnSpc>
                        <a:spcBef>
                          <a:spcPts val="0"/>
                        </a:spcBef>
                        <a:spcAft>
                          <a:spcPts val="2100"/>
                        </a:spcAft>
                      </a:pPr>
                      <a:r>
                        <a:rPr lang="en-US" sz="900">
                          <a:effectLst/>
                        </a:rPr>
                        <a:t>To commit fraud people must either have an incentive or can rationalize that this is an acceptable practice within an organization or department.</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053" marR="44053" marT="44053" marB="44053" anchor="ctr"/>
                </a:tc>
                <a:tc>
                  <a:txBody>
                    <a:bodyPr/>
                    <a:lstStyle/>
                    <a:p>
                      <a:pPr marL="0" marR="0">
                        <a:lnSpc>
                          <a:spcPct val="107000"/>
                        </a:lnSpc>
                        <a:spcBef>
                          <a:spcPts val="0"/>
                        </a:spcBef>
                        <a:spcAft>
                          <a:spcPts val="2100"/>
                        </a:spcAft>
                      </a:pPr>
                      <a:r>
                        <a:rPr lang="en-US" sz="900">
                          <a:effectLst/>
                        </a:rPr>
                        <a:t>Staff need to understand how their actions can impact the health of the patient. Ensure individuals know the importance of reliable and accurate data to the wellbeing of the patient as well as the business health of the company.</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053" marR="44053" marT="44053" marB="44053" anchor="ctr"/>
                </a:tc>
                <a:extLst>
                  <a:ext uri="{0D108BD9-81ED-4DB2-BD59-A6C34878D82A}">
                    <a16:rowId xmlns:a16="http://schemas.microsoft.com/office/drawing/2014/main" val="362830851"/>
                  </a:ext>
                </a:extLst>
              </a:tr>
              <a:tr h="1061467">
                <a:tc>
                  <a:txBody>
                    <a:bodyPr/>
                    <a:lstStyle/>
                    <a:p>
                      <a:pPr marL="0" marR="0">
                        <a:lnSpc>
                          <a:spcPct val="107000"/>
                        </a:lnSpc>
                        <a:spcBef>
                          <a:spcPts val="0"/>
                        </a:spcBef>
                        <a:spcAft>
                          <a:spcPts val="2100"/>
                        </a:spcAft>
                      </a:pPr>
                      <a:r>
                        <a:rPr lang="en-US" sz="900">
                          <a:effectLst/>
                        </a:rPr>
                        <a:t>The opportunity to falsify data can be due to encouragement by management as a means of keeping cost down or a combination of lax controls or poor oversight of activities that contribute to staff being able to commit fraud.</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053" marR="44053" marT="44053" marB="44053" anchor="ctr"/>
                </a:tc>
                <a:tc>
                  <a:txBody>
                    <a:bodyPr/>
                    <a:lstStyle/>
                    <a:p>
                      <a:pPr marL="0" marR="0">
                        <a:lnSpc>
                          <a:spcPct val="107000"/>
                        </a:lnSpc>
                        <a:spcBef>
                          <a:spcPts val="0"/>
                        </a:spcBef>
                        <a:spcAft>
                          <a:spcPts val="2100"/>
                        </a:spcAft>
                      </a:pPr>
                      <a:r>
                        <a:rPr lang="en-US" sz="900" dirty="0">
                          <a:effectLst/>
                        </a:rPr>
                        <a:t>Implement a process that is technically controlled so there is little, if any, opportunity to commit falsification of data.</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4053" marR="44053" marT="44053" marB="44053" anchor="ctr"/>
                </a:tc>
                <a:extLst>
                  <a:ext uri="{0D108BD9-81ED-4DB2-BD59-A6C34878D82A}">
                    <a16:rowId xmlns:a16="http://schemas.microsoft.com/office/drawing/2014/main" val="969873612"/>
                  </a:ext>
                </a:extLst>
              </a:tr>
            </a:tbl>
          </a:graphicData>
        </a:graphic>
      </p:graphicFrame>
    </p:spTree>
    <p:extLst>
      <p:ext uri="{BB962C8B-B14F-4D97-AF65-F5344CB8AC3E}">
        <p14:creationId xmlns:p14="http://schemas.microsoft.com/office/powerpoint/2010/main" val="17427781"/>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579F2B69-E58C-4806-A30E-E92379A6DE10}"/>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algn="ctr" eaLnBrk="1" hangingPunct="1">
              <a:lnSpc>
                <a:spcPct val="90000"/>
              </a:lnSpc>
            </a:pPr>
            <a:r>
              <a:rPr lang="en-US" sz="2800" kern="1200">
                <a:solidFill>
                  <a:schemeClr val="bg1"/>
                </a:solidFill>
                <a:latin typeface="+mj-lt"/>
                <a:ea typeface="+mj-ea"/>
                <a:cs typeface="+mj-cs"/>
              </a:rPr>
              <a:t>What about mistakes?</a:t>
            </a:r>
          </a:p>
        </p:txBody>
      </p:sp>
      <p:pic>
        <p:nvPicPr>
          <p:cNvPr id="2050" name="Picture 2" descr="https://investigationsquality.files.wordpress.com/2019/06/classification-of-incidents.gif">
            <a:extLst>
              <a:ext uri="{FF2B5EF4-FFF2-40B4-BE49-F238E27FC236}">
                <a16:creationId xmlns:a16="http://schemas.microsoft.com/office/drawing/2014/main" id="{0193474E-133B-4F45-A759-7B901A52B57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17997" y="1675227"/>
            <a:ext cx="8108005" cy="4394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11852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C1E274-AFB6-448A-A5A0-AA35CBF89C47}"/>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algn="ctr" eaLnBrk="1" hangingPunct="1">
              <a:lnSpc>
                <a:spcPct val="90000"/>
              </a:lnSpc>
            </a:pPr>
            <a:r>
              <a:rPr lang="en-US" sz="2800" kern="1200">
                <a:solidFill>
                  <a:schemeClr val="bg1"/>
                </a:solidFill>
                <a:latin typeface="+mj-lt"/>
                <a:ea typeface="+mj-ea"/>
                <a:cs typeface="+mj-cs"/>
              </a:rPr>
              <a:t>Human error built into investigations</a:t>
            </a:r>
          </a:p>
        </p:txBody>
      </p:sp>
      <p:pic>
        <p:nvPicPr>
          <p:cNvPr id="4098" name="Picture 2" descr="https://investigationsquality.files.wordpress.com/2019/06/human-error-maturity.gif">
            <a:extLst>
              <a:ext uri="{FF2B5EF4-FFF2-40B4-BE49-F238E27FC236}">
                <a16:creationId xmlns:a16="http://schemas.microsoft.com/office/drawing/2014/main" id="{BE1EF2DE-1CCC-4010-8BB0-DC39EF3B9C8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94772" y="1675227"/>
            <a:ext cx="6954455" cy="4394199"/>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a:extLst>
              <a:ext uri="{FF2B5EF4-FFF2-40B4-BE49-F238E27FC236}">
                <a16:creationId xmlns:a16="http://schemas.microsoft.com/office/drawing/2014/main" id="{E9704850-18EB-499C-BDAF-72F283A3C217}"/>
              </a:ext>
            </a:extLst>
          </p:cNvPr>
          <p:cNvSpPr>
            <a:spLocks noGrp="1"/>
          </p:cNvSpPr>
          <p:nvPr>
            <p:ph type="ftr" sz="quarter" idx="11"/>
          </p:nvPr>
        </p:nvSpPr>
        <p:spPr>
          <a:xfrm>
            <a:off x="3028950" y="6356350"/>
            <a:ext cx="3086100" cy="365125"/>
          </a:xfrm>
        </p:spPr>
        <p:txBody>
          <a:bodyPr vert="horz" lIns="91440" tIns="45720" rIns="91440" bIns="45720" rtlCol="0" anchor="ctr">
            <a:normAutofit/>
          </a:bodyPr>
          <a:lstStyle/>
          <a:p>
            <a:pPr>
              <a:lnSpc>
                <a:spcPct val="90000"/>
              </a:lnSpc>
              <a:spcAft>
                <a:spcPts val="600"/>
              </a:spcAft>
              <a:defRPr/>
            </a:pPr>
            <a:r>
              <a:rPr lang="en-US" sz="900" kern="1200">
                <a:solidFill>
                  <a:schemeClr val="tx1">
                    <a:tint val="75000"/>
                  </a:schemeClr>
                </a:solidFill>
                <a:latin typeface="+mn-lt"/>
                <a:ea typeface="+mn-ea"/>
                <a:cs typeface="+mn-cs"/>
              </a:rPr>
              <a:t>2019 ASQ Audit Division Conference: The DoubleTree by Hilton </a:t>
            </a:r>
          </a:p>
        </p:txBody>
      </p:sp>
    </p:spTree>
    <p:extLst>
      <p:ext uri="{BB962C8B-B14F-4D97-AF65-F5344CB8AC3E}">
        <p14:creationId xmlns:p14="http://schemas.microsoft.com/office/powerpoint/2010/main" val="5981243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34674-D996-4E5D-9BA4-E6D9588BC960}"/>
              </a:ext>
            </a:extLst>
          </p:cNvPr>
          <p:cNvSpPr>
            <a:spLocks noGrp="1"/>
          </p:cNvSpPr>
          <p:nvPr>
            <p:ph type="title"/>
          </p:nvPr>
        </p:nvSpPr>
        <p:spPr/>
        <p:txBody>
          <a:bodyPr/>
          <a:lstStyle/>
          <a:p>
            <a:r>
              <a:rPr lang="en-US" dirty="0"/>
              <a:t>Decision Tree</a:t>
            </a:r>
          </a:p>
        </p:txBody>
      </p:sp>
      <p:sp>
        <p:nvSpPr>
          <p:cNvPr id="3" name="Footer Placeholder 2">
            <a:extLst>
              <a:ext uri="{FF2B5EF4-FFF2-40B4-BE49-F238E27FC236}">
                <a16:creationId xmlns:a16="http://schemas.microsoft.com/office/drawing/2014/main" id="{7CC386D7-468E-441D-8903-CBD4162C1B93}"/>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pic>
        <p:nvPicPr>
          <p:cNvPr id="4" name="Picture 3">
            <a:extLst>
              <a:ext uri="{FF2B5EF4-FFF2-40B4-BE49-F238E27FC236}">
                <a16:creationId xmlns:a16="http://schemas.microsoft.com/office/drawing/2014/main" id="{4DF38DF0-2621-496B-864B-5BF6667EC00F}"/>
              </a:ext>
            </a:extLst>
          </p:cNvPr>
          <p:cNvPicPr>
            <a:picLocks noChangeAspect="1"/>
          </p:cNvPicPr>
          <p:nvPr/>
        </p:nvPicPr>
        <p:blipFill>
          <a:blip r:embed="rId2"/>
          <a:stretch>
            <a:fillRect/>
          </a:stretch>
        </p:blipFill>
        <p:spPr>
          <a:xfrm>
            <a:off x="3850638" y="24063"/>
            <a:ext cx="5261278" cy="6858000"/>
          </a:xfrm>
          <a:prstGeom prst="rect">
            <a:avLst/>
          </a:prstGeom>
        </p:spPr>
      </p:pic>
      <p:sp>
        <p:nvSpPr>
          <p:cNvPr id="6" name="TextBox 5">
            <a:extLst>
              <a:ext uri="{FF2B5EF4-FFF2-40B4-BE49-F238E27FC236}">
                <a16:creationId xmlns:a16="http://schemas.microsoft.com/office/drawing/2014/main" id="{27C4767A-2B6C-46DD-9499-283D949136F8}"/>
              </a:ext>
            </a:extLst>
          </p:cNvPr>
          <p:cNvSpPr txBox="1"/>
          <p:nvPr/>
        </p:nvSpPr>
        <p:spPr>
          <a:xfrm>
            <a:off x="228600" y="1143000"/>
            <a:ext cx="2895600"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a:t>Holistic system overview for events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Look for trends</a:t>
            </a:r>
          </a:p>
        </p:txBody>
      </p:sp>
    </p:spTree>
    <p:extLst>
      <p:ext uri="{BB962C8B-B14F-4D97-AF65-F5344CB8AC3E}">
        <p14:creationId xmlns:p14="http://schemas.microsoft.com/office/powerpoint/2010/main" val="38593945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19B3F0-FE80-4F20-9847-C2C410EB1A08}"/>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algn="ctr" eaLnBrk="1" hangingPunct="1">
              <a:lnSpc>
                <a:spcPct val="90000"/>
              </a:lnSpc>
            </a:pPr>
            <a:r>
              <a:rPr lang="en-US" sz="2800" kern="1200">
                <a:solidFill>
                  <a:schemeClr val="bg1"/>
                </a:solidFill>
                <a:latin typeface="+mj-lt"/>
                <a:ea typeface="+mj-ea"/>
                <a:cs typeface="+mj-cs"/>
              </a:rPr>
              <a:t>Build the Quality Culture</a:t>
            </a:r>
          </a:p>
        </p:txBody>
      </p:sp>
      <p:pic>
        <p:nvPicPr>
          <p:cNvPr id="5122" name="Picture 2" descr="https://investigationsquality.files.wordpress.com/2019/06/system-model-human-performance.gif">
            <a:extLst>
              <a:ext uri="{FF2B5EF4-FFF2-40B4-BE49-F238E27FC236}">
                <a16:creationId xmlns:a16="http://schemas.microsoft.com/office/drawing/2014/main" id="{B942CCED-2867-43C7-8723-FB1947249AD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91663" y="1675227"/>
            <a:ext cx="6960673" cy="4394199"/>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a:extLst>
              <a:ext uri="{FF2B5EF4-FFF2-40B4-BE49-F238E27FC236}">
                <a16:creationId xmlns:a16="http://schemas.microsoft.com/office/drawing/2014/main" id="{CC1E2C2E-BBBC-40D7-835E-0DDB36CA061F}"/>
              </a:ext>
            </a:extLst>
          </p:cNvPr>
          <p:cNvSpPr>
            <a:spLocks noGrp="1"/>
          </p:cNvSpPr>
          <p:nvPr>
            <p:ph type="ftr" sz="quarter" idx="11"/>
          </p:nvPr>
        </p:nvSpPr>
        <p:spPr>
          <a:xfrm>
            <a:off x="3028950" y="6356350"/>
            <a:ext cx="3086100" cy="365125"/>
          </a:xfrm>
        </p:spPr>
        <p:txBody>
          <a:bodyPr vert="horz" lIns="91440" tIns="45720" rIns="91440" bIns="45720" rtlCol="0" anchor="ctr">
            <a:normAutofit/>
          </a:bodyPr>
          <a:lstStyle/>
          <a:p>
            <a:pPr>
              <a:lnSpc>
                <a:spcPct val="90000"/>
              </a:lnSpc>
              <a:spcAft>
                <a:spcPts val="600"/>
              </a:spcAft>
              <a:defRPr/>
            </a:pPr>
            <a:r>
              <a:rPr lang="en-US" sz="900" kern="1200">
                <a:solidFill>
                  <a:schemeClr val="tx1">
                    <a:tint val="75000"/>
                  </a:schemeClr>
                </a:solidFill>
                <a:latin typeface="+mn-lt"/>
                <a:ea typeface="+mn-ea"/>
                <a:cs typeface="+mn-cs"/>
              </a:rPr>
              <a:t>2019 ASQ Audit Division Conference: The DoubleTree by Hilton </a:t>
            </a:r>
          </a:p>
        </p:txBody>
      </p:sp>
    </p:spTree>
    <p:extLst>
      <p:ext uri="{BB962C8B-B14F-4D97-AF65-F5344CB8AC3E}">
        <p14:creationId xmlns:p14="http://schemas.microsoft.com/office/powerpoint/2010/main" val="41932861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4C4A5-A32B-4041-9FD8-07A0B16CF54B}"/>
              </a:ext>
            </a:extLst>
          </p:cNvPr>
          <p:cNvSpPr>
            <a:spLocks noGrp="1"/>
          </p:cNvSpPr>
          <p:nvPr>
            <p:ph type="title"/>
          </p:nvPr>
        </p:nvSpPr>
        <p:spPr/>
        <p:txBody>
          <a:bodyPr/>
          <a:lstStyle/>
          <a:p>
            <a:r>
              <a:rPr lang="en-US" dirty="0"/>
              <a:t>Risk Assessment</a:t>
            </a:r>
          </a:p>
        </p:txBody>
      </p:sp>
      <p:sp>
        <p:nvSpPr>
          <p:cNvPr id="4" name="Content Placeholder 3">
            <a:extLst>
              <a:ext uri="{FF2B5EF4-FFF2-40B4-BE49-F238E27FC236}">
                <a16:creationId xmlns:a16="http://schemas.microsoft.com/office/drawing/2014/main" id="{461AF7FD-25A0-4EA1-AC57-771408445B5E}"/>
              </a:ext>
            </a:extLst>
          </p:cNvPr>
          <p:cNvSpPr>
            <a:spLocks noGrp="1"/>
          </p:cNvSpPr>
          <p:nvPr>
            <p:ph idx="1"/>
          </p:nvPr>
        </p:nvSpPr>
        <p:spPr>
          <a:xfrm>
            <a:off x="6095999" y="2640178"/>
            <a:ext cx="2853891" cy="3032836"/>
          </a:xfrm>
        </p:spPr>
        <p:txBody>
          <a:bodyPr/>
          <a:lstStyle/>
          <a:p>
            <a:r>
              <a:rPr lang="en-US" sz="1800" dirty="0"/>
              <a:t>The risk-based approach will utilize three factors, data criticality, existing controls, and level of detection</a:t>
            </a:r>
          </a:p>
          <a:p>
            <a:endParaRPr lang="en-US" dirty="0"/>
          </a:p>
        </p:txBody>
      </p:sp>
      <p:sp>
        <p:nvSpPr>
          <p:cNvPr id="3" name="Footer Placeholder 2">
            <a:extLst>
              <a:ext uri="{FF2B5EF4-FFF2-40B4-BE49-F238E27FC236}">
                <a16:creationId xmlns:a16="http://schemas.microsoft.com/office/drawing/2014/main" id="{8C8C2E6A-2DB9-4000-9A8B-A62B4240CC22}"/>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graphicFrame>
        <p:nvGraphicFramePr>
          <p:cNvPr id="5" name="Table 4">
            <a:extLst>
              <a:ext uri="{FF2B5EF4-FFF2-40B4-BE49-F238E27FC236}">
                <a16:creationId xmlns:a16="http://schemas.microsoft.com/office/drawing/2014/main" id="{2582A715-4D4D-42CA-AD55-5C142DCCDA2A}"/>
              </a:ext>
            </a:extLst>
          </p:cNvPr>
          <p:cNvGraphicFramePr>
            <a:graphicFrameLocks noGrp="1"/>
          </p:cNvGraphicFramePr>
          <p:nvPr>
            <p:extLst>
              <p:ext uri="{D42A27DB-BD31-4B8C-83A1-F6EECF244321}">
                <p14:modId xmlns:p14="http://schemas.microsoft.com/office/powerpoint/2010/main" val="2156084643"/>
              </p:ext>
            </p:extLst>
          </p:nvPr>
        </p:nvGraphicFramePr>
        <p:xfrm>
          <a:off x="0" y="796138"/>
          <a:ext cx="7093585" cy="1844040"/>
        </p:xfrm>
        <a:graphic>
          <a:graphicData uri="http://schemas.openxmlformats.org/drawingml/2006/table">
            <a:tbl>
              <a:tblPr firstRow="1" firstCol="1" lastRow="1" lastCol="1" bandRow="1" bandCol="1">
                <a:tableStyleId>{5C22544A-7EE6-4342-B048-85BDC9FD1C3A}</a:tableStyleId>
              </a:tblPr>
              <a:tblGrid>
                <a:gridCol w="1102360">
                  <a:extLst>
                    <a:ext uri="{9D8B030D-6E8A-4147-A177-3AD203B41FA5}">
                      <a16:colId xmlns:a16="http://schemas.microsoft.com/office/drawing/2014/main" val="3686891163"/>
                    </a:ext>
                  </a:extLst>
                </a:gridCol>
                <a:gridCol w="1125855">
                  <a:extLst>
                    <a:ext uri="{9D8B030D-6E8A-4147-A177-3AD203B41FA5}">
                      <a16:colId xmlns:a16="http://schemas.microsoft.com/office/drawing/2014/main" val="1345411238"/>
                    </a:ext>
                  </a:extLst>
                </a:gridCol>
                <a:gridCol w="1280160">
                  <a:extLst>
                    <a:ext uri="{9D8B030D-6E8A-4147-A177-3AD203B41FA5}">
                      <a16:colId xmlns:a16="http://schemas.microsoft.com/office/drawing/2014/main" val="2678366591"/>
                    </a:ext>
                  </a:extLst>
                </a:gridCol>
                <a:gridCol w="1280160">
                  <a:extLst>
                    <a:ext uri="{9D8B030D-6E8A-4147-A177-3AD203B41FA5}">
                      <a16:colId xmlns:a16="http://schemas.microsoft.com/office/drawing/2014/main" val="2949629650"/>
                    </a:ext>
                  </a:extLst>
                </a:gridCol>
                <a:gridCol w="1152525">
                  <a:extLst>
                    <a:ext uri="{9D8B030D-6E8A-4147-A177-3AD203B41FA5}">
                      <a16:colId xmlns:a16="http://schemas.microsoft.com/office/drawing/2014/main" val="471979755"/>
                    </a:ext>
                  </a:extLst>
                </a:gridCol>
                <a:gridCol w="1152525">
                  <a:extLst>
                    <a:ext uri="{9D8B030D-6E8A-4147-A177-3AD203B41FA5}">
                      <a16:colId xmlns:a16="http://schemas.microsoft.com/office/drawing/2014/main" val="2638147871"/>
                    </a:ext>
                  </a:extLst>
                </a:gridCol>
              </a:tblGrid>
              <a:tr h="0">
                <a:tc rowSpan="2">
                  <a:txBody>
                    <a:bodyPr/>
                    <a:lstStyle/>
                    <a:p>
                      <a:pPr marL="0" marR="0">
                        <a:spcBef>
                          <a:spcPts val="300"/>
                        </a:spcBef>
                        <a:spcAft>
                          <a:spcPts val="300"/>
                        </a:spcAft>
                      </a:pPr>
                      <a:r>
                        <a:rPr lang="en-US" sz="1100" dirty="0">
                          <a:effectLst/>
                        </a:rPr>
                        <a:t>Ranking</a:t>
                      </a:r>
                      <a:endParaRPr lang="en-US" sz="1100" dirty="0">
                        <a:effectLst/>
                        <a:latin typeface="Times New Roman" panose="02020603050405020304" pitchFamily="18" charset="0"/>
                        <a:ea typeface="Calibri" panose="020F0502020204030204" pitchFamily="34" charset="0"/>
                      </a:endParaRPr>
                    </a:p>
                  </a:txBody>
                  <a:tcPr marL="68580" marR="68580" marT="0" marB="0" anchor="ctr"/>
                </a:tc>
                <a:tc gridSpan="2">
                  <a:txBody>
                    <a:bodyPr/>
                    <a:lstStyle/>
                    <a:p>
                      <a:pPr marL="0" marR="0" algn="ctr">
                        <a:spcBef>
                          <a:spcPts val="300"/>
                        </a:spcBef>
                        <a:spcAft>
                          <a:spcPts val="300"/>
                        </a:spcAft>
                      </a:pPr>
                      <a:r>
                        <a:rPr lang="en-US" sz="1100">
                          <a:effectLst/>
                        </a:rPr>
                        <a:t>Manufacturing/Facilities</a:t>
                      </a:r>
                      <a:endParaRPr lang="en-US" sz="1100">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en-US"/>
                    </a:p>
                  </a:txBody>
                  <a:tcPr/>
                </a:tc>
                <a:tc gridSpan="2">
                  <a:txBody>
                    <a:bodyPr/>
                    <a:lstStyle/>
                    <a:p>
                      <a:pPr marL="0" marR="0" algn="ctr">
                        <a:spcBef>
                          <a:spcPts val="300"/>
                        </a:spcBef>
                        <a:spcAft>
                          <a:spcPts val="300"/>
                        </a:spcAft>
                      </a:pPr>
                      <a:r>
                        <a:rPr lang="en-US" sz="1100">
                          <a:effectLst/>
                        </a:rPr>
                        <a:t>Laboratory</a:t>
                      </a:r>
                      <a:endParaRPr lang="en-US" sz="1100">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en-US"/>
                    </a:p>
                  </a:txBody>
                  <a:tcPr/>
                </a:tc>
                <a:tc>
                  <a:txBody>
                    <a:bodyPr/>
                    <a:lstStyle/>
                    <a:p>
                      <a:pPr marL="0" marR="0" algn="ctr">
                        <a:spcBef>
                          <a:spcPts val="300"/>
                        </a:spcBef>
                        <a:spcAft>
                          <a:spcPts val="300"/>
                        </a:spcAft>
                      </a:pPr>
                      <a:r>
                        <a:rPr lang="en-US" sz="1100">
                          <a:effectLst/>
                        </a:rPr>
                        <a:t>Quality Systems</a:t>
                      </a:r>
                      <a:endParaRPr lang="en-US" sz="11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435115656"/>
                  </a:ext>
                </a:extLst>
              </a:tr>
              <a:tr h="0">
                <a:tc vMerge="1">
                  <a:txBody>
                    <a:bodyPr/>
                    <a:lstStyle/>
                    <a:p>
                      <a:endParaRPr lang="en-US"/>
                    </a:p>
                  </a:txBody>
                  <a:tcPr/>
                </a:tc>
                <a:tc>
                  <a:txBody>
                    <a:bodyPr/>
                    <a:lstStyle/>
                    <a:p>
                      <a:pPr marL="0" marR="0">
                        <a:spcBef>
                          <a:spcPts val="0"/>
                        </a:spcBef>
                        <a:spcAft>
                          <a:spcPts val="0"/>
                        </a:spcAft>
                      </a:pPr>
                      <a:r>
                        <a:rPr lang="en-US" sz="1100">
                          <a:effectLst/>
                        </a:rPr>
                        <a:t>Process / Materials</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spcBef>
                          <a:spcPts val="0"/>
                        </a:spcBef>
                        <a:spcAft>
                          <a:spcPts val="0"/>
                        </a:spcAft>
                      </a:pPr>
                      <a:r>
                        <a:rPr lang="en-US" sz="1100">
                          <a:effectLst/>
                        </a:rPr>
                        <a:t>Data</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spcBef>
                          <a:spcPts val="0"/>
                        </a:spcBef>
                        <a:spcAft>
                          <a:spcPts val="0"/>
                        </a:spcAft>
                      </a:pPr>
                      <a:r>
                        <a:rPr lang="en-US" sz="1100">
                          <a:effectLst/>
                        </a:rPr>
                        <a:t>Process / Materials</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spcBef>
                          <a:spcPts val="0"/>
                        </a:spcBef>
                        <a:spcAft>
                          <a:spcPts val="0"/>
                        </a:spcAft>
                      </a:pPr>
                      <a:r>
                        <a:rPr lang="en-US" sz="1100">
                          <a:effectLst/>
                        </a:rPr>
                        <a:t>Data</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spcBef>
                          <a:spcPts val="0"/>
                        </a:spcBef>
                        <a:spcAft>
                          <a:spcPts val="0"/>
                        </a:spcAft>
                      </a:pPr>
                      <a:r>
                        <a:rPr lang="en-US" sz="1100" dirty="0">
                          <a:effectLst/>
                        </a:rPr>
                        <a:t>Data</a:t>
                      </a:r>
                      <a:endParaRPr lang="en-US" sz="1100" dirty="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2509881675"/>
                  </a:ext>
                </a:extLst>
              </a:tr>
              <a:tr h="0">
                <a:tc>
                  <a:txBody>
                    <a:bodyPr/>
                    <a:lstStyle/>
                    <a:p>
                      <a:pPr marL="0" marR="0">
                        <a:spcBef>
                          <a:spcPts val="300"/>
                        </a:spcBef>
                        <a:spcAft>
                          <a:spcPts val="300"/>
                        </a:spcAft>
                      </a:pPr>
                      <a:r>
                        <a:rPr lang="en-US" sz="1100">
                          <a:effectLst/>
                        </a:rPr>
                        <a:t>5</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spcBef>
                          <a:spcPts val="0"/>
                        </a:spcBef>
                        <a:spcAft>
                          <a:spcPts val="0"/>
                        </a:spcAft>
                      </a:pPr>
                      <a:r>
                        <a:rPr lang="en-US" sz="1100">
                          <a:effectLst/>
                        </a:rPr>
                        <a:t>Capture &amp; Purification </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spcBef>
                          <a:spcPts val="0"/>
                        </a:spcBef>
                        <a:spcAft>
                          <a:spcPts val="0"/>
                        </a:spcAft>
                      </a:pPr>
                      <a:r>
                        <a:rPr lang="en-US" sz="1100">
                          <a:effectLst/>
                        </a:rPr>
                        <a:t>CPP (including well controlled)</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spcBef>
                          <a:spcPts val="0"/>
                        </a:spcBef>
                        <a:spcAft>
                          <a:spcPts val="0"/>
                        </a:spcAft>
                      </a:pPr>
                      <a:r>
                        <a:rPr lang="en-US" sz="1100">
                          <a:effectLst/>
                        </a:rPr>
                        <a:t>Final Formulation &amp; Finished Product, Stability</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spcBef>
                          <a:spcPts val="0"/>
                        </a:spcBef>
                        <a:spcAft>
                          <a:spcPts val="0"/>
                        </a:spcAft>
                      </a:pPr>
                      <a:r>
                        <a:rPr lang="en-US" sz="1100">
                          <a:effectLst/>
                        </a:rPr>
                        <a:t>C of A, Release</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spcBef>
                          <a:spcPts val="0"/>
                        </a:spcBef>
                        <a:spcAft>
                          <a:spcPts val="0"/>
                        </a:spcAft>
                      </a:pPr>
                      <a:r>
                        <a:rPr lang="en-US" sz="1100">
                          <a:effectLst/>
                        </a:rPr>
                        <a:t>Deviation, Regulatory Data</a:t>
                      </a:r>
                      <a:endParaRPr lang="en-US" sz="110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4077486662"/>
                  </a:ext>
                </a:extLst>
              </a:tr>
              <a:tr h="0">
                <a:tc>
                  <a:txBody>
                    <a:bodyPr/>
                    <a:lstStyle/>
                    <a:p>
                      <a:pPr marL="0" marR="0">
                        <a:spcBef>
                          <a:spcPts val="300"/>
                        </a:spcBef>
                        <a:spcAft>
                          <a:spcPts val="300"/>
                        </a:spcAft>
                      </a:pPr>
                      <a:r>
                        <a:rPr lang="en-US" sz="1100">
                          <a:effectLst/>
                        </a:rPr>
                        <a:t>3</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spcBef>
                          <a:spcPts val="0"/>
                        </a:spcBef>
                        <a:spcAft>
                          <a:spcPts val="0"/>
                        </a:spcAft>
                      </a:pPr>
                      <a:r>
                        <a:rPr lang="en-US" sz="1100">
                          <a:effectLst/>
                        </a:rPr>
                        <a:t>Media, Buffer, Cell Culture &amp; Utilities</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spcBef>
                          <a:spcPts val="0"/>
                        </a:spcBef>
                        <a:spcAft>
                          <a:spcPts val="0"/>
                        </a:spcAft>
                      </a:pPr>
                      <a:r>
                        <a:rPr lang="en-US" sz="1100">
                          <a:effectLst/>
                        </a:rPr>
                        <a:t>KPP, cleaning or sterilization critical parameter</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spcBef>
                          <a:spcPts val="0"/>
                        </a:spcBef>
                        <a:spcAft>
                          <a:spcPts val="0"/>
                        </a:spcAft>
                      </a:pPr>
                      <a:r>
                        <a:rPr lang="en-US" sz="1100">
                          <a:effectLst/>
                        </a:rPr>
                        <a:t>Intermediates &amp; Raw Materials</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spcBef>
                          <a:spcPts val="0"/>
                        </a:spcBef>
                        <a:spcAft>
                          <a:spcPts val="0"/>
                        </a:spcAft>
                      </a:pPr>
                      <a:r>
                        <a:rPr lang="en-US" sz="1100">
                          <a:effectLst/>
                        </a:rPr>
                        <a:t>Purity, Identity, Microbial (not C of A or release)</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spcBef>
                          <a:spcPts val="0"/>
                        </a:spcBef>
                        <a:spcAft>
                          <a:spcPts val="0"/>
                        </a:spcAft>
                      </a:pPr>
                      <a:r>
                        <a:rPr lang="en-US" sz="1100">
                          <a:effectLst/>
                        </a:rPr>
                        <a:t>CCR, CAPA, SOP</a:t>
                      </a:r>
                      <a:endParaRPr lang="en-US" sz="110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4079677064"/>
                  </a:ext>
                </a:extLst>
              </a:tr>
              <a:tr h="0">
                <a:tc>
                  <a:txBody>
                    <a:bodyPr/>
                    <a:lstStyle/>
                    <a:p>
                      <a:pPr marL="0" marR="0">
                        <a:spcBef>
                          <a:spcPts val="300"/>
                        </a:spcBef>
                        <a:spcAft>
                          <a:spcPts val="300"/>
                        </a:spcAft>
                      </a:pPr>
                      <a:r>
                        <a:rPr lang="en-US" sz="1100">
                          <a:effectLst/>
                        </a:rPr>
                        <a:t>1</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spcBef>
                          <a:spcPts val="0"/>
                        </a:spcBef>
                        <a:spcAft>
                          <a:spcPts val="0"/>
                        </a:spcAft>
                      </a:pPr>
                      <a:r>
                        <a:rPr lang="en-US" sz="1100" dirty="0">
                          <a:effectLst/>
                        </a:rPr>
                        <a:t>Other</a:t>
                      </a:r>
                      <a:endParaRPr lang="en-US" sz="11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spcBef>
                          <a:spcPts val="0"/>
                        </a:spcBef>
                        <a:spcAft>
                          <a:spcPts val="0"/>
                        </a:spcAft>
                      </a:pPr>
                      <a:r>
                        <a:rPr lang="en-US" sz="1100">
                          <a:effectLst/>
                        </a:rPr>
                        <a:t>Other</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spcBef>
                          <a:spcPts val="0"/>
                        </a:spcBef>
                        <a:spcAft>
                          <a:spcPts val="0"/>
                        </a:spcAft>
                      </a:pPr>
                      <a:r>
                        <a:rPr lang="en-US" sz="1100">
                          <a:effectLst/>
                        </a:rPr>
                        <a:t>All other (e.g. Reagents, Utilities)</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spcBef>
                          <a:spcPts val="0"/>
                        </a:spcBef>
                        <a:spcAft>
                          <a:spcPts val="0"/>
                        </a:spcAft>
                      </a:pPr>
                      <a:r>
                        <a:rPr lang="en-US" sz="1100">
                          <a:effectLst/>
                        </a:rPr>
                        <a:t>All other testing</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spcBef>
                          <a:spcPts val="0"/>
                        </a:spcBef>
                        <a:spcAft>
                          <a:spcPts val="0"/>
                        </a:spcAft>
                      </a:pPr>
                      <a:r>
                        <a:rPr lang="en-US" sz="1100" dirty="0">
                          <a:effectLst/>
                        </a:rPr>
                        <a:t>Training, GRT,  Other</a:t>
                      </a:r>
                      <a:endParaRPr lang="en-US" sz="1100" dirty="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472698228"/>
                  </a:ext>
                </a:extLst>
              </a:tr>
            </a:tbl>
          </a:graphicData>
        </a:graphic>
      </p:graphicFrame>
      <p:graphicFrame>
        <p:nvGraphicFramePr>
          <p:cNvPr id="6" name="Table 5">
            <a:extLst>
              <a:ext uri="{FF2B5EF4-FFF2-40B4-BE49-F238E27FC236}">
                <a16:creationId xmlns:a16="http://schemas.microsoft.com/office/drawing/2014/main" id="{85C93B96-1BB8-4F2A-BDBA-087434F2B2DF}"/>
              </a:ext>
            </a:extLst>
          </p:cNvPr>
          <p:cNvGraphicFramePr>
            <a:graphicFrameLocks noGrp="1"/>
          </p:cNvGraphicFramePr>
          <p:nvPr>
            <p:extLst>
              <p:ext uri="{D42A27DB-BD31-4B8C-83A1-F6EECF244321}">
                <p14:modId xmlns:p14="http://schemas.microsoft.com/office/powerpoint/2010/main" val="4235087427"/>
              </p:ext>
            </p:extLst>
          </p:nvPr>
        </p:nvGraphicFramePr>
        <p:xfrm>
          <a:off x="194110" y="2668270"/>
          <a:ext cx="5225415" cy="1844040"/>
        </p:xfrm>
        <a:graphic>
          <a:graphicData uri="http://schemas.openxmlformats.org/drawingml/2006/table">
            <a:tbl>
              <a:tblPr firstRow="1" firstCol="1" lastRow="1" lastCol="1" bandRow="1" bandCol="1">
                <a:tableStyleId>{5C22544A-7EE6-4342-B048-85BDC9FD1C3A}</a:tableStyleId>
              </a:tblPr>
              <a:tblGrid>
                <a:gridCol w="696595">
                  <a:extLst>
                    <a:ext uri="{9D8B030D-6E8A-4147-A177-3AD203B41FA5}">
                      <a16:colId xmlns:a16="http://schemas.microsoft.com/office/drawing/2014/main" val="1102786262"/>
                    </a:ext>
                  </a:extLst>
                </a:gridCol>
                <a:gridCol w="1465580">
                  <a:extLst>
                    <a:ext uri="{9D8B030D-6E8A-4147-A177-3AD203B41FA5}">
                      <a16:colId xmlns:a16="http://schemas.microsoft.com/office/drawing/2014/main" val="1796178159"/>
                    </a:ext>
                  </a:extLst>
                </a:gridCol>
                <a:gridCol w="1530350">
                  <a:extLst>
                    <a:ext uri="{9D8B030D-6E8A-4147-A177-3AD203B41FA5}">
                      <a16:colId xmlns:a16="http://schemas.microsoft.com/office/drawing/2014/main" val="2520431226"/>
                    </a:ext>
                  </a:extLst>
                </a:gridCol>
                <a:gridCol w="1532890">
                  <a:extLst>
                    <a:ext uri="{9D8B030D-6E8A-4147-A177-3AD203B41FA5}">
                      <a16:colId xmlns:a16="http://schemas.microsoft.com/office/drawing/2014/main" val="3089686466"/>
                    </a:ext>
                  </a:extLst>
                </a:gridCol>
              </a:tblGrid>
              <a:tr h="0">
                <a:tc>
                  <a:txBody>
                    <a:bodyPr/>
                    <a:lstStyle/>
                    <a:p>
                      <a:pPr marL="0" marR="0" algn="ctr">
                        <a:spcBef>
                          <a:spcPts val="0"/>
                        </a:spcBef>
                        <a:spcAft>
                          <a:spcPts val="0"/>
                        </a:spcAft>
                      </a:pPr>
                      <a:r>
                        <a:rPr lang="en-US" sz="1100">
                          <a:effectLst/>
                        </a:rPr>
                        <a:t>Ranking</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dirty="0">
                          <a:effectLst/>
                        </a:rPr>
                        <a:t>Signature</a:t>
                      </a:r>
                      <a:endParaRPr lang="en-US" sz="11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a:effectLst/>
                        </a:rPr>
                        <a:t>Controlled Access/ Different User levels</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dirty="0">
                          <a:effectLst/>
                        </a:rPr>
                        <a:t>Data Archival</a:t>
                      </a:r>
                      <a:endParaRPr lang="en-US" sz="1100" dirty="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138314876"/>
                  </a:ext>
                </a:extLst>
              </a:tr>
              <a:tr h="0">
                <a:tc>
                  <a:txBody>
                    <a:bodyPr/>
                    <a:lstStyle/>
                    <a:p>
                      <a:pPr marL="0" marR="0" algn="ctr">
                        <a:spcBef>
                          <a:spcPts val="0"/>
                        </a:spcBef>
                        <a:spcAft>
                          <a:spcPts val="0"/>
                        </a:spcAft>
                      </a:pPr>
                      <a:r>
                        <a:rPr lang="en-US" sz="1100">
                          <a:effectLst/>
                        </a:rPr>
                        <a:t>4</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a:effectLst/>
                        </a:rPr>
                        <a:t>None</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a:effectLst/>
                        </a:rPr>
                        <a:t>No access control</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dirty="0">
                          <a:effectLst/>
                        </a:rPr>
                        <a:t>No Data Archival</a:t>
                      </a:r>
                      <a:endParaRPr lang="en-US" sz="1100" dirty="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785370081"/>
                  </a:ext>
                </a:extLst>
              </a:tr>
              <a:tr h="0">
                <a:tc>
                  <a:txBody>
                    <a:bodyPr/>
                    <a:lstStyle/>
                    <a:p>
                      <a:pPr marL="0" marR="0" algn="ctr">
                        <a:spcBef>
                          <a:spcPts val="0"/>
                        </a:spcBef>
                        <a:spcAft>
                          <a:spcPts val="0"/>
                        </a:spcAft>
                      </a:pPr>
                      <a:r>
                        <a:rPr lang="en-US" sz="1100">
                          <a:effectLst/>
                        </a:rPr>
                        <a:t>3</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a:effectLst/>
                        </a:rPr>
                        <a:t>Paper Signature</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a:effectLst/>
                        </a:rPr>
                        <a:t>Controlled via room access or procedural controls</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dirty="0">
                          <a:effectLst/>
                        </a:rPr>
                        <a:t>Paper Archival</a:t>
                      </a:r>
                      <a:endParaRPr lang="en-US" sz="1100" dirty="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76735761"/>
                  </a:ext>
                </a:extLst>
              </a:tr>
              <a:tr h="0">
                <a:tc>
                  <a:txBody>
                    <a:bodyPr/>
                    <a:lstStyle/>
                    <a:p>
                      <a:pPr marL="0" marR="0" algn="ctr">
                        <a:spcBef>
                          <a:spcPts val="0"/>
                        </a:spcBef>
                        <a:spcAft>
                          <a:spcPts val="0"/>
                        </a:spcAft>
                      </a:pPr>
                      <a:r>
                        <a:rPr lang="en-US" sz="1100">
                          <a:effectLst/>
                        </a:rPr>
                        <a:t>2</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a:effectLst/>
                        </a:rPr>
                        <a:t>Paper Signature &amp; Witness/Verify </a:t>
                      </a:r>
                    </a:p>
                    <a:p>
                      <a:pPr marL="0" marR="0" algn="ctr">
                        <a:spcBef>
                          <a:spcPts val="0"/>
                        </a:spcBef>
                        <a:spcAft>
                          <a:spcPts val="0"/>
                        </a:spcAft>
                      </a:pPr>
                      <a:r>
                        <a:rPr lang="en-US" sz="1100">
                          <a:effectLst/>
                        </a:rPr>
                        <a:t>(if applicable) </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a:effectLst/>
                        </a:rPr>
                        <a:t>Access controlled w/ limited user levels or generic accounts </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a:effectLst/>
                        </a:rPr>
                        <a:t>Paper &amp; Electronic Archival</a:t>
                      </a:r>
                      <a:endParaRPr lang="en-US" sz="110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2808970491"/>
                  </a:ext>
                </a:extLst>
              </a:tr>
              <a:tr h="327660">
                <a:tc>
                  <a:txBody>
                    <a:bodyPr/>
                    <a:lstStyle/>
                    <a:p>
                      <a:pPr marL="0" marR="0" algn="ctr">
                        <a:spcBef>
                          <a:spcPts val="0"/>
                        </a:spcBef>
                        <a:spcAft>
                          <a:spcPts val="0"/>
                        </a:spcAft>
                      </a:pPr>
                      <a:r>
                        <a:rPr lang="en-US" sz="1100">
                          <a:effectLst/>
                        </a:rPr>
                        <a:t>1</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a:effectLst/>
                        </a:rPr>
                        <a:t>Esign</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a:effectLst/>
                        </a:rPr>
                        <a:t>Access controlled w/ sufficient user levels</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dirty="0">
                          <a:effectLst/>
                        </a:rPr>
                        <a:t>Automatic Electronic Archival</a:t>
                      </a:r>
                      <a:endParaRPr lang="en-US" sz="1100" dirty="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2207493286"/>
                  </a:ext>
                </a:extLst>
              </a:tr>
            </a:tbl>
          </a:graphicData>
        </a:graphic>
      </p:graphicFrame>
      <p:graphicFrame>
        <p:nvGraphicFramePr>
          <p:cNvPr id="7" name="Table 6">
            <a:extLst>
              <a:ext uri="{FF2B5EF4-FFF2-40B4-BE49-F238E27FC236}">
                <a16:creationId xmlns:a16="http://schemas.microsoft.com/office/drawing/2014/main" id="{43426A4D-67E2-4A68-9499-42247BC21269}"/>
              </a:ext>
            </a:extLst>
          </p:cNvPr>
          <p:cNvGraphicFramePr>
            <a:graphicFrameLocks noGrp="1"/>
          </p:cNvGraphicFramePr>
          <p:nvPr>
            <p:extLst>
              <p:ext uri="{D42A27DB-BD31-4B8C-83A1-F6EECF244321}">
                <p14:modId xmlns:p14="http://schemas.microsoft.com/office/powerpoint/2010/main" val="3502027214"/>
              </p:ext>
            </p:extLst>
          </p:nvPr>
        </p:nvGraphicFramePr>
        <p:xfrm>
          <a:off x="194110" y="4540402"/>
          <a:ext cx="5484495" cy="2011680"/>
        </p:xfrm>
        <a:graphic>
          <a:graphicData uri="http://schemas.openxmlformats.org/drawingml/2006/table">
            <a:tbl>
              <a:tblPr firstRow="1" firstCol="1" lastRow="1" lastCol="1" bandRow="1" bandCol="1">
                <a:tableStyleId>{5C22544A-7EE6-4342-B048-85BDC9FD1C3A}</a:tableStyleId>
              </a:tblPr>
              <a:tblGrid>
                <a:gridCol w="771525">
                  <a:extLst>
                    <a:ext uri="{9D8B030D-6E8A-4147-A177-3AD203B41FA5}">
                      <a16:colId xmlns:a16="http://schemas.microsoft.com/office/drawing/2014/main" val="3847346990"/>
                    </a:ext>
                  </a:extLst>
                </a:gridCol>
                <a:gridCol w="2874010">
                  <a:extLst>
                    <a:ext uri="{9D8B030D-6E8A-4147-A177-3AD203B41FA5}">
                      <a16:colId xmlns:a16="http://schemas.microsoft.com/office/drawing/2014/main" val="750128053"/>
                    </a:ext>
                  </a:extLst>
                </a:gridCol>
                <a:gridCol w="1838960">
                  <a:extLst>
                    <a:ext uri="{9D8B030D-6E8A-4147-A177-3AD203B41FA5}">
                      <a16:colId xmlns:a16="http://schemas.microsoft.com/office/drawing/2014/main" val="349811436"/>
                    </a:ext>
                  </a:extLst>
                </a:gridCol>
              </a:tblGrid>
              <a:tr h="0">
                <a:tc>
                  <a:txBody>
                    <a:bodyPr/>
                    <a:lstStyle/>
                    <a:p>
                      <a:pPr marL="0" marR="0" algn="ctr">
                        <a:spcBef>
                          <a:spcPts val="0"/>
                        </a:spcBef>
                        <a:spcAft>
                          <a:spcPts val="0"/>
                        </a:spcAft>
                      </a:pPr>
                      <a:r>
                        <a:rPr lang="en-US" sz="1100">
                          <a:effectLst/>
                        </a:rPr>
                        <a:t>Ranking</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a:effectLst/>
                        </a:rPr>
                        <a:t>Review/ Approval </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a:effectLst/>
                        </a:rPr>
                        <a:t>Audit Trail (exists/reviewed)</a:t>
                      </a:r>
                      <a:endParaRPr lang="en-US" sz="110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243997521"/>
                  </a:ext>
                </a:extLst>
              </a:tr>
              <a:tr h="0">
                <a:tc>
                  <a:txBody>
                    <a:bodyPr/>
                    <a:lstStyle/>
                    <a:p>
                      <a:pPr marL="0" marR="0" algn="ctr">
                        <a:spcBef>
                          <a:spcPts val="0"/>
                        </a:spcBef>
                        <a:spcAft>
                          <a:spcPts val="0"/>
                        </a:spcAft>
                      </a:pPr>
                      <a:r>
                        <a:rPr lang="en-US" sz="1100">
                          <a:effectLst/>
                        </a:rPr>
                        <a:t>4</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a:effectLst/>
                        </a:rPr>
                        <a:t>None</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a:effectLst/>
                        </a:rPr>
                        <a:t>Does not Exist</a:t>
                      </a:r>
                      <a:endParaRPr lang="en-US" sz="110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073630838"/>
                  </a:ext>
                </a:extLst>
              </a:tr>
              <a:tr h="0">
                <a:tc>
                  <a:txBody>
                    <a:bodyPr/>
                    <a:lstStyle/>
                    <a:p>
                      <a:pPr marL="0" marR="0" algn="ctr">
                        <a:spcBef>
                          <a:spcPts val="0"/>
                        </a:spcBef>
                        <a:spcAft>
                          <a:spcPts val="0"/>
                        </a:spcAft>
                      </a:pPr>
                      <a:r>
                        <a:rPr lang="en-US" sz="1100">
                          <a:effectLst/>
                        </a:rPr>
                        <a:t>3</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dirty="0">
                          <a:effectLst/>
                        </a:rPr>
                        <a:t>Review/Approval performed but only final result (not raw or meta data)  </a:t>
                      </a:r>
                    </a:p>
                    <a:p>
                      <a:pPr marL="0" marR="0" algn="ctr">
                        <a:spcBef>
                          <a:spcPts val="0"/>
                        </a:spcBef>
                        <a:spcAft>
                          <a:spcPts val="0"/>
                        </a:spcAft>
                      </a:pPr>
                      <a:r>
                        <a:rPr lang="en-US" sz="1100" dirty="0">
                          <a:effectLst/>
                        </a:rPr>
                        <a:t>OR</a:t>
                      </a:r>
                    </a:p>
                    <a:p>
                      <a:pPr marL="0" marR="0" algn="ctr">
                        <a:spcBef>
                          <a:spcPts val="0"/>
                        </a:spcBef>
                        <a:spcAft>
                          <a:spcPts val="0"/>
                        </a:spcAft>
                      </a:pPr>
                      <a:r>
                        <a:rPr lang="en-US" sz="1100" dirty="0">
                          <a:effectLst/>
                        </a:rPr>
                        <a:t> No verify or witness considerations</a:t>
                      </a:r>
                      <a:endParaRPr lang="en-US" sz="11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a:effectLst/>
                        </a:rPr>
                        <a:t>Paper Audit Trail created &amp; reviewed</a:t>
                      </a:r>
                      <a:endParaRPr lang="en-US" sz="110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207557171"/>
                  </a:ext>
                </a:extLst>
              </a:tr>
              <a:tr h="0">
                <a:tc>
                  <a:txBody>
                    <a:bodyPr/>
                    <a:lstStyle/>
                    <a:p>
                      <a:pPr marL="0" marR="0" algn="ctr">
                        <a:spcBef>
                          <a:spcPts val="0"/>
                        </a:spcBef>
                        <a:spcAft>
                          <a:spcPts val="0"/>
                        </a:spcAft>
                      </a:pPr>
                      <a:r>
                        <a:rPr lang="en-US" sz="1100">
                          <a:effectLst/>
                        </a:rPr>
                        <a:t>2</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a:effectLst/>
                        </a:rPr>
                        <a:t>Verify or Witness considerations AND some Raw/Meta Data Review/Approval performed but not all data or not all signatures</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a:effectLst/>
                        </a:rPr>
                        <a:t>Electronic Exists &amp; Reviewed </a:t>
                      </a:r>
                      <a:endParaRPr lang="en-US" sz="110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083614369"/>
                  </a:ext>
                </a:extLst>
              </a:tr>
              <a:tr h="327660">
                <a:tc>
                  <a:txBody>
                    <a:bodyPr/>
                    <a:lstStyle/>
                    <a:p>
                      <a:pPr marL="0" marR="0" algn="ctr">
                        <a:spcBef>
                          <a:spcPts val="0"/>
                        </a:spcBef>
                        <a:spcAft>
                          <a:spcPts val="0"/>
                        </a:spcAft>
                      </a:pPr>
                      <a:r>
                        <a:rPr lang="en-US" sz="1100">
                          <a:effectLst/>
                        </a:rPr>
                        <a:t>1</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a:effectLst/>
                        </a:rPr>
                        <a:t>Verify or Witness considerations as well as manager/quality approvers Raw/Meta data</a:t>
                      </a:r>
                      <a:endParaRPr lang="en-US" sz="11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100" dirty="0">
                          <a:effectLst/>
                        </a:rPr>
                        <a:t>Electronic Exists &amp; Reviewed/Flags Suspected Data</a:t>
                      </a:r>
                      <a:endParaRPr lang="en-US" sz="1100" dirty="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853181261"/>
                  </a:ext>
                </a:extLst>
              </a:tr>
            </a:tbl>
          </a:graphicData>
        </a:graphic>
      </p:graphicFrame>
    </p:spTree>
    <p:extLst>
      <p:ext uri="{BB962C8B-B14F-4D97-AF65-F5344CB8AC3E}">
        <p14:creationId xmlns:p14="http://schemas.microsoft.com/office/powerpoint/2010/main" val="39513150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F41B7A0-894C-44DC-B8E4-A00E5F1FD258}"/>
              </a:ext>
            </a:extLst>
          </p:cNvPr>
          <p:cNvSpPr>
            <a:spLocks noGrp="1"/>
          </p:cNvSpPr>
          <p:nvPr>
            <p:ph type="title"/>
          </p:nvPr>
        </p:nvSpPr>
        <p:spPr/>
        <p:txBody>
          <a:bodyPr/>
          <a:lstStyle/>
          <a:p>
            <a:r>
              <a:rPr lang="en-US" dirty="0"/>
              <a:t>Data Integrity is a result of many factors</a:t>
            </a:r>
          </a:p>
        </p:txBody>
      </p:sp>
      <p:graphicFrame>
        <p:nvGraphicFramePr>
          <p:cNvPr id="7" name="Content Placeholder 5">
            <a:extLst>
              <a:ext uri="{FF2B5EF4-FFF2-40B4-BE49-F238E27FC236}">
                <a16:creationId xmlns:a16="http://schemas.microsoft.com/office/drawing/2014/main" id="{4BA772AF-6C6D-4999-A88F-51CFFDDC8560}"/>
              </a:ext>
            </a:extLst>
          </p:cNvPr>
          <p:cNvGraphicFramePr>
            <a:graphicFrameLocks/>
          </p:cNvGraphicFramePr>
          <p:nvPr>
            <p:extLst>
              <p:ext uri="{D42A27DB-BD31-4B8C-83A1-F6EECF244321}">
                <p14:modId xmlns:p14="http://schemas.microsoft.com/office/powerpoint/2010/main" val="32968972"/>
              </p:ext>
            </p:extLst>
          </p:nvPr>
        </p:nvGraphicFramePr>
        <p:xfrm>
          <a:off x="3434937" y="838200"/>
          <a:ext cx="5446173" cy="60158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Diagram 7">
            <a:extLst>
              <a:ext uri="{FF2B5EF4-FFF2-40B4-BE49-F238E27FC236}">
                <a16:creationId xmlns:a16="http://schemas.microsoft.com/office/drawing/2014/main" id="{AFBB8633-A82E-4E2A-A36F-E87FFF71745D}"/>
              </a:ext>
            </a:extLst>
          </p:cNvPr>
          <p:cNvGraphicFramePr/>
          <p:nvPr>
            <p:extLst/>
          </p:nvPr>
        </p:nvGraphicFramePr>
        <p:xfrm>
          <a:off x="-546959" y="1954120"/>
          <a:ext cx="4298576" cy="294976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TextBox 8">
            <a:extLst>
              <a:ext uri="{FF2B5EF4-FFF2-40B4-BE49-F238E27FC236}">
                <a16:creationId xmlns:a16="http://schemas.microsoft.com/office/drawing/2014/main" id="{43BEEA59-0BAC-49F3-8343-2848495FEAD5}"/>
              </a:ext>
            </a:extLst>
          </p:cNvPr>
          <p:cNvSpPr txBox="1"/>
          <p:nvPr/>
        </p:nvSpPr>
        <p:spPr>
          <a:xfrm>
            <a:off x="1513128" y="5367669"/>
            <a:ext cx="3843618" cy="369332"/>
          </a:xfrm>
          <a:prstGeom prst="rect">
            <a:avLst/>
          </a:prstGeom>
          <a:noFill/>
        </p:spPr>
        <p:txBody>
          <a:bodyPr wrap="square" rtlCol="0">
            <a:spAutoFit/>
          </a:bodyPr>
          <a:lstStyle/>
          <a:p>
            <a:r>
              <a:rPr lang="en-US" dirty="0">
                <a:solidFill>
                  <a:schemeClr val="bg1"/>
                </a:solidFill>
              </a:rPr>
              <a:t>Data Governance</a:t>
            </a:r>
          </a:p>
        </p:txBody>
      </p:sp>
    </p:spTree>
    <p:extLst>
      <p:ext uri="{BB962C8B-B14F-4D97-AF65-F5344CB8AC3E}">
        <p14:creationId xmlns:p14="http://schemas.microsoft.com/office/powerpoint/2010/main" val="26348413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C957BA-CA4C-49AE-BB13-3ECD3690BC02}"/>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algn="ctr" eaLnBrk="1" hangingPunct="1">
              <a:lnSpc>
                <a:spcPct val="90000"/>
              </a:lnSpc>
            </a:pPr>
            <a:r>
              <a:rPr lang="en-US" sz="2800" kern="1200">
                <a:solidFill>
                  <a:schemeClr val="bg1"/>
                </a:solidFill>
                <a:latin typeface="+mj-lt"/>
                <a:ea typeface="+mj-ea"/>
                <a:cs typeface="+mj-cs"/>
              </a:rPr>
              <a:t>Data Map</a:t>
            </a:r>
          </a:p>
        </p:txBody>
      </p:sp>
      <p:pic>
        <p:nvPicPr>
          <p:cNvPr id="4" name="Picture 3">
            <a:extLst>
              <a:ext uri="{FF2B5EF4-FFF2-40B4-BE49-F238E27FC236}">
                <a16:creationId xmlns:a16="http://schemas.microsoft.com/office/drawing/2014/main" id="{22FC751D-CA38-4D5F-95A5-241AACF02B29}"/>
              </a:ext>
            </a:extLst>
          </p:cNvPr>
          <p:cNvPicPr>
            <a:picLocks noChangeAspect="1"/>
          </p:cNvPicPr>
          <p:nvPr/>
        </p:nvPicPr>
        <p:blipFill>
          <a:blip r:embed="rId2"/>
          <a:stretch>
            <a:fillRect/>
          </a:stretch>
        </p:blipFill>
        <p:spPr>
          <a:xfrm>
            <a:off x="482600" y="2094402"/>
            <a:ext cx="8178799" cy="3555848"/>
          </a:xfrm>
          <a:prstGeom prst="rect">
            <a:avLst/>
          </a:prstGeom>
        </p:spPr>
      </p:pic>
      <p:sp>
        <p:nvSpPr>
          <p:cNvPr id="3" name="Footer Placeholder 2">
            <a:extLst>
              <a:ext uri="{FF2B5EF4-FFF2-40B4-BE49-F238E27FC236}">
                <a16:creationId xmlns:a16="http://schemas.microsoft.com/office/drawing/2014/main" id="{123335CB-E5CD-4832-9871-20E782EBF1A9}"/>
              </a:ext>
            </a:extLst>
          </p:cNvPr>
          <p:cNvSpPr>
            <a:spLocks noGrp="1"/>
          </p:cNvSpPr>
          <p:nvPr>
            <p:ph type="ftr" sz="quarter" idx="11"/>
          </p:nvPr>
        </p:nvSpPr>
        <p:spPr>
          <a:xfrm>
            <a:off x="3028950" y="6356350"/>
            <a:ext cx="3086100" cy="365125"/>
          </a:xfrm>
        </p:spPr>
        <p:txBody>
          <a:bodyPr vert="horz" lIns="91440" tIns="45720" rIns="91440" bIns="45720" rtlCol="0" anchor="ctr">
            <a:normAutofit/>
          </a:bodyPr>
          <a:lstStyle/>
          <a:p>
            <a:pPr>
              <a:lnSpc>
                <a:spcPct val="90000"/>
              </a:lnSpc>
              <a:spcAft>
                <a:spcPts val="600"/>
              </a:spcAft>
              <a:defRPr/>
            </a:pPr>
            <a:r>
              <a:rPr lang="en-US" sz="900" kern="1200">
                <a:solidFill>
                  <a:schemeClr val="tx1">
                    <a:tint val="75000"/>
                  </a:schemeClr>
                </a:solidFill>
                <a:latin typeface="+mn-lt"/>
                <a:ea typeface="+mn-ea"/>
                <a:cs typeface="+mn-cs"/>
              </a:rPr>
              <a:t>2019 ASQ Audit Division Conference: The DoubleTree by Hilton </a:t>
            </a:r>
          </a:p>
        </p:txBody>
      </p:sp>
    </p:spTree>
    <p:extLst>
      <p:ext uri="{BB962C8B-B14F-4D97-AF65-F5344CB8AC3E}">
        <p14:creationId xmlns:p14="http://schemas.microsoft.com/office/powerpoint/2010/main" val="34257684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03314-7492-4031-B2D2-F578F69F69A7}"/>
              </a:ext>
            </a:extLst>
          </p:cNvPr>
          <p:cNvSpPr>
            <a:spLocks noGrp="1"/>
          </p:cNvSpPr>
          <p:nvPr>
            <p:ph type="title"/>
          </p:nvPr>
        </p:nvSpPr>
        <p:spPr/>
        <p:txBody>
          <a:bodyPr/>
          <a:lstStyle/>
          <a:p>
            <a:r>
              <a:rPr lang="en-US" dirty="0"/>
              <a:t>Data Map</a:t>
            </a:r>
          </a:p>
        </p:txBody>
      </p:sp>
      <p:sp>
        <p:nvSpPr>
          <p:cNvPr id="3" name="Footer Placeholder 2">
            <a:extLst>
              <a:ext uri="{FF2B5EF4-FFF2-40B4-BE49-F238E27FC236}">
                <a16:creationId xmlns:a16="http://schemas.microsoft.com/office/drawing/2014/main" id="{A21619F1-9FC5-4244-BBB7-123A7D0DF18B}"/>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sp>
        <p:nvSpPr>
          <p:cNvPr id="5" name="Rectangle 4">
            <a:extLst>
              <a:ext uri="{FF2B5EF4-FFF2-40B4-BE49-F238E27FC236}">
                <a16:creationId xmlns:a16="http://schemas.microsoft.com/office/drawing/2014/main" id="{33B22F6F-A5DE-4B84-9775-9211FCFCEFF9}"/>
              </a:ext>
            </a:extLst>
          </p:cNvPr>
          <p:cNvSpPr/>
          <p:nvPr/>
        </p:nvSpPr>
        <p:spPr>
          <a:xfrm>
            <a:off x="533400" y="828222"/>
            <a:ext cx="8229600" cy="2862322"/>
          </a:xfrm>
          <a:prstGeom prst="rect">
            <a:avLst/>
          </a:prstGeom>
        </p:spPr>
        <p:txBody>
          <a:bodyPr wrap="square">
            <a:spAutoFit/>
          </a:bodyPr>
          <a:lstStyle/>
          <a:p>
            <a:r>
              <a:rPr lang="en-US" dirty="0"/>
              <a:t>Data process maps look at the entire data life-cycle from creation through storage (covering key components of create, modify and delete) and include all operations with both paper and electronic records.   Data maps are cross-functional diagrams (swim-lanes) and have the following sections:</a:t>
            </a:r>
          </a:p>
          <a:p>
            <a:endParaRPr lang="en-US" dirty="0"/>
          </a:p>
          <a:p>
            <a:pPr marL="285750" indent="-285750">
              <a:buFont typeface="Arial" panose="020B0604020202020204" pitchFamily="34" charset="0"/>
              <a:buChar char="•"/>
            </a:pPr>
            <a:r>
              <a:rPr lang="en-US" dirty="0"/>
              <a:t>Prep/Input</a:t>
            </a:r>
          </a:p>
          <a:p>
            <a:pPr marL="285750" indent="-285750">
              <a:buFont typeface="Arial" panose="020B0604020202020204" pitchFamily="34" charset="0"/>
              <a:buChar char="•"/>
            </a:pPr>
            <a:r>
              <a:rPr lang="en-US" dirty="0"/>
              <a:t>Data Creation</a:t>
            </a:r>
          </a:p>
          <a:p>
            <a:pPr marL="285750" indent="-285750">
              <a:buFont typeface="Arial" panose="020B0604020202020204" pitchFamily="34" charset="0"/>
              <a:buChar char="•"/>
            </a:pPr>
            <a:r>
              <a:rPr lang="en-US" dirty="0"/>
              <a:t>Data Manipulation (include delete)</a:t>
            </a:r>
          </a:p>
          <a:p>
            <a:pPr marL="285750" indent="-285750">
              <a:buFont typeface="Arial" panose="020B0604020202020204" pitchFamily="34" charset="0"/>
              <a:buChar char="•"/>
            </a:pPr>
            <a:r>
              <a:rPr lang="en-US" dirty="0"/>
              <a:t>Data  Use</a:t>
            </a:r>
          </a:p>
          <a:p>
            <a:pPr marL="285750" indent="-285750">
              <a:buFont typeface="Arial" panose="020B0604020202020204" pitchFamily="34" charset="0"/>
              <a:buChar char="•"/>
            </a:pPr>
            <a:r>
              <a:rPr lang="en-US" dirty="0"/>
              <a:t>Data Storage</a:t>
            </a:r>
          </a:p>
        </p:txBody>
      </p:sp>
      <p:pic>
        <p:nvPicPr>
          <p:cNvPr id="11266" name="Picture 2" descr="https://investigationsquality.files.wordpress.com/2019/06/visio-shapes-for-data-maps.gif">
            <a:extLst>
              <a:ext uri="{FF2B5EF4-FFF2-40B4-BE49-F238E27FC236}">
                <a16:creationId xmlns:a16="http://schemas.microsoft.com/office/drawing/2014/main" id="{DD624A51-E8AF-4C96-8E8A-76BEB10CCA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051897"/>
            <a:ext cx="4724400" cy="971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32005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0CD79-D30E-4C3D-AFEA-768AD5DAB4F7}"/>
              </a:ext>
            </a:extLst>
          </p:cNvPr>
          <p:cNvSpPr>
            <a:spLocks noGrp="1"/>
          </p:cNvSpPr>
          <p:nvPr>
            <p:ph type="title"/>
          </p:nvPr>
        </p:nvSpPr>
        <p:spPr/>
        <p:txBody>
          <a:bodyPr/>
          <a:lstStyle/>
          <a:p>
            <a:r>
              <a:rPr lang="en-US" dirty="0"/>
              <a:t>The 5 Questions</a:t>
            </a:r>
          </a:p>
        </p:txBody>
      </p:sp>
      <p:sp>
        <p:nvSpPr>
          <p:cNvPr id="3" name="Footer Placeholder 2">
            <a:extLst>
              <a:ext uri="{FF2B5EF4-FFF2-40B4-BE49-F238E27FC236}">
                <a16:creationId xmlns:a16="http://schemas.microsoft.com/office/drawing/2014/main" id="{BB71D66E-4E2D-4E49-96A6-89BF11DEE653}"/>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graphicFrame>
        <p:nvGraphicFramePr>
          <p:cNvPr id="8" name="Content Placeholder 3">
            <a:extLst>
              <a:ext uri="{FF2B5EF4-FFF2-40B4-BE49-F238E27FC236}">
                <a16:creationId xmlns:a16="http://schemas.microsoft.com/office/drawing/2014/main" id="{A3953D97-464F-4672-98EB-51D55E1AB2B7}"/>
              </a:ext>
            </a:extLst>
          </p:cNvPr>
          <p:cNvGraphicFramePr>
            <a:graphicFrameLocks/>
          </p:cNvGraphicFramePr>
          <p:nvPr>
            <p:extLst>
              <p:ext uri="{D42A27DB-BD31-4B8C-83A1-F6EECF244321}">
                <p14:modId xmlns:p14="http://schemas.microsoft.com/office/powerpoint/2010/main" val="3424359778"/>
              </p:ext>
            </p:extLst>
          </p:nvPr>
        </p:nvGraphicFramePr>
        <p:xfrm>
          <a:off x="294323" y="1143000"/>
          <a:ext cx="8543925" cy="43005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83492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12696-13F5-4C43-B0CF-96309FDE768A}"/>
              </a:ext>
            </a:extLst>
          </p:cNvPr>
          <p:cNvSpPr>
            <a:spLocks noGrp="1"/>
          </p:cNvSpPr>
          <p:nvPr>
            <p:ph type="title"/>
          </p:nvPr>
        </p:nvSpPr>
        <p:spPr/>
        <p:txBody>
          <a:bodyPr/>
          <a:lstStyle/>
          <a:p>
            <a:r>
              <a:rPr lang="en-US" dirty="0"/>
              <a:t>An Audit Checklist</a:t>
            </a:r>
          </a:p>
        </p:txBody>
      </p:sp>
      <p:sp>
        <p:nvSpPr>
          <p:cNvPr id="3" name="Footer Placeholder 2">
            <a:extLst>
              <a:ext uri="{FF2B5EF4-FFF2-40B4-BE49-F238E27FC236}">
                <a16:creationId xmlns:a16="http://schemas.microsoft.com/office/drawing/2014/main" id="{04B6682B-B6E8-4D7C-88F3-60E085F8D4AC}"/>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graphicFrame>
        <p:nvGraphicFramePr>
          <p:cNvPr id="4" name="Table 3">
            <a:extLst>
              <a:ext uri="{FF2B5EF4-FFF2-40B4-BE49-F238E27FC236}">
                <a16:creationId xmlns:a16="http://schemas.microsoft.com/office/drawing/2014/main" id="{9AEDE54F-8587-4598-9150-52C6FEA17FFC}"/>
              </a:ext>
            </a:extLst>
          </p:cNvPr>
          <p:cNvGraphicFramePr>
            <a:graphicFrameLocks noGrp="1"/>
          </p:cNvGraphicFramePr>
          <p:nvPr>
            <p:extLst>
              <p:ext uri="{D42A27DB-BD31-4B8C-83A1-F6EECF244321}">
                <p14:modId xmlns:p14="http://schemas.microsoft.com/office/powerpoint/2010/main" val="2586999143"/>
              </p:ext>
            </p:extLst>
          </p:nvPr>
        </p:nvGraphicFramePr>
        <p:xfrm>
          <a:off x="381000" y="796138"/>
          <a:ext cx="8763000" cy="4485217"/>
        </p:xfrm>
        <a:graphic>
          <a:graphicData uri="http://schemas.openxmlformats.org/drawingml/2006/table">
            <a:tbl>
              <a:tblPr>
                <a:tableStyleId>{5C22544A-7EE6-4342-B048-85BDC9FD1C3A}</a:tableStyleId>
              </a:tblPr>
              <a:tblGrid>
                <a:gridCol w="1219200">
                  <a:extLst>
                    <a:ext uri="{9D8B030D-6E8A-4147-A177-3AD203B41FA5}">
                      <a16:colId xmlns:a16="http://schemas.microsoft.com/office/drawing/2014/main" val="2383727033"/>
                    </a:ext>
                  </a:extLst>
                </a:gridCol>
                <a:gridCol w="7543800">
                  <a:extLst>
                    <a:ext uri="{9D8B030D-6E8A-4147-A177-3AD203B41FA5}">
                      <a16:colId xmlns:a16="http://schemas.microsoft.com/office/drawing/2014/main" val="1064154070"/>
                    </a:ext>
                  </a:extLst>
                </a:gridCol>
              </a:tblGrid>
              <a:tr h="171697">
                <a:tc>
                  <a:txBody>
                    <a:bodyPr/>
                    <a:lstStyle/>
                    <a:p>
                      <a:pPr marL="400050" marR="0" indent="-457200">
                        <a:spcBef>
                          <a:spcPts val="0"/>
                        </a:spcBef>
                        <a:spcAft>
                          <a:spcPts val="0"/>
                        </a:spcAft>
                      </a:pPr>
                      <a:r>
                        <a:rPr lang="en-US" sz="1600" dirty="0">
                          <a:effectLst/>
                        </a:rPr>
                        <a:t>Concept</a:t>
                      </a:r>
                      <a:endParaRPr lang="en-US" sz="1600" b="1" dirty="0">
                        <a:effectLst/>
                        <a:latin typeface="Times New Roman" panose="02020603050405020304" pitchFamily="18" charset="0"/>
                      </a:endParaRPr>
                    </a:p>
                  </a:txBody>
                  <a:tcPr marL="67889" marR="67889" marT="0" marB="0" anchor="ctr"/>
                </a:tc>
                <a:tc>
                  <a:txBody>
                    <a:bodyPr/>
                    <a:lstStyle/>
                    <a:p>
                      <a:pPr marL="400050" marR="0" indent="-457200">
                        <a:spcBef>
                          <a:spcPts val="0"/>
                        </a:spcBef>
                        <a:spcAft>
                          <a:spcPts val="0"/>
                        </a:spcAft>
                      </a:pPr>
                      <a:r>
                        <a:rPr lang="en-US" sz="1600" dirty="0">
                          <a:effectLst/>
                        </a:rPr>
                        <a:t>Question</a:t>
                      </a:r>
                      <a:endParaRPr lang="en-US" sz="1600" b="1" dirty="0">
                        <a:effectLst/>
                        <a:latin typeface="Times New Roman" panose="02020603050405020304" pitchFamily="18" charset="0"/>
                      </a:endParaRPr>
                    </a:p>
                  </a:txBody>
                  <a:tcPr marL="67889" marR="67889" marT="0" marB="0" anchor="ctr"/>
                </a:tc>
                <a:extLst>
                  <a:ext uri="{0D108BD9-81ED-4DB2-BD59-A6C34878D82A}">
                    <a16:rowId xmlns:a16="http://schemas.microsoft.com/office/drawing/2014/main" val="1683883886"/>
                  </a:ext>
                </a:extLst>
              </a:tr>
              <a:tr h="343395">
                <a:tc>
                  <a:txBody>
                    <a:bodyPr/>
                    <a:lstStyle/>
                    <a:p>
                      <a:pPr marL="0" marR="0">
                        <a:spcBef>
                          <a:spcPts val="0"/>
                        </a:spcBef>
                        <a:spcAft>
                          <a:spcPts val="0"/>
                        </a:spcAft>
                      </a:pPr>
                      <a:r>
                        <a:rPr lang="en-US" sz="1600">
                          <a:effectLst/>
                        </a:rPr>
                        <a:t>User Access</a:t>
                      </a:r>
                      <a:endParaRPr lang="en-US"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tc>
                  <a:txBody>
                    <a:bodyPr/>
                    <a:lstStyle/>
                    <a:p>
                      <a:pPr marL="0" marR="0">
                        <a:spcBef>
                          <a:spcPts val="0"/>
                        </a:spcBef>
                        <a:spcAft>
                          <a:spcPts val="0"/>
                        </a:spcAft>
                      </a:pPr>
                      <a:r>
                        <a:rPr lang="en-US" sz="1600" dirty="0">
                          <a:effectLst/>
                        </a:rPr>
                        <a:t>Ask Operator: what level of access do you have?  Can you delete data, change programs, change date/time? </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extLst>
                  <a:ext uri="{0D108BD9-81ED-4DB2-BD59-A6C34878D82A}">
                    <a16:rowId xmlns:a16="http://schemas.microsoft.com/office/drawing/2014/main" val="1669779384"/>
                  </a:ext>
                </a:extLst>
              </a:tr>
              <a:tr h="339937">
                <a:tc>
                  <a:txBody>
                    <a:bodyPr/>
                    <a:lstStyle/>
                    <a:p>
                      <a:pPr marL="0" marR="0">
                        <a:spcBef>
                          <a:spcPts val="0"/>
                        </a:spcBef>
                        <a:spcAft>
                          <a:spcPts val="0"/>
                        </a:spcAft>
                      </a:pPr>
                      <a:r>
                        <a:rPr lang="en-US" sz="1600">
                          <a:effectLst/>
                        </a:rPr>
                        <a:t>User Access</a:t>
                      </a:r>
                      <a:endParaRPr lang="en-US"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tc>
                  <a:txBody>
                    <a:bodyPr/>
                    <a:lstStyle/>
                    <a:p>
                      <a:pPr marL="0" marR="0">
                        <a:spcBef>
                          <a:spcPts val="0"/>
                        </a:spcBef>
                        <a:spcAft>
                          <a:spcPts val="0"/>
                        </a:spcAft>
                      </a:pPr>
                      <a:r>
                        <a:rPr lang="en-US" sz="1600">
                          <a:effectLst/>
                        </a:rPr>
                        <a:t>Try to change date/time on system, including time zone while under an operator login. </a:t>
                      </a:r>
                      <a:endParaRPr lang="en-US"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extLst>
                  <a:ext uri="{0D108BD9-81ED-4DB2-BD59-A6C34878D82A}">
                    <a16:rowId xmlns:a16="http://schemas.microsoft.com/office/drawing/2014/main" val="2807799276"/>
                  </a:ext>
                </a:extLst>
              </a:tr>
              <a:tr h="343395">
                <a:tc>
                  <a:txBody>
                    <a:bodyPr/>
                    <a:lstStyle/>
                    <a:p>
                      <a:pPr marL="0" marR="0">
                        <a:spcBef>
                          <a:spcPts val="0"/>
                        </a:spcBef>
                        <a:spcAft>
                          <a:spcPts val="0"/>
                        </a:spcAft>
                      </a:pPr>
                      <a:r>
                        <a:rPr lang="en-US" sz="1600">
                          <a:effectLst/>
                        </a:rPr>
                        <a:t>User Access</a:t>
                      </a:r>
                      <a:endParaRPr lang="en-US"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tc>
                  <a:txBody>
                    <a:bodyPr/>
                    <a:lstStyle/>
                    <a:p>
                      <a:pPr marL="0" marR="0">
                        <a:spcBef>
                          <a:spcPts val="0"/>
                        </a:spcBef>
                        <a:spcAft>
                          <a:spcPts val="0"/>
                        </a:spcAft>
                      </a:pPr>
                      <a:r>
                        <a:rPr lang="en-US" sz="1600">
                          <a:effectLst/>
                        </a:rPr>
                        <a:t>Who has admin access?  Are they independent of persons responsible for the content of the records generated by the system for regulated purposes?</a:t>
                      </a:r>
                      <a:endParaRPr lang="en-US"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extLst>
                  <a:ext uri="{0D108BD9-81ED-4DB2-BD59-A6C34878D82A}">
                    <a16:rowId xmlns:a16="http://schemas.microsoft.com/office/drawing/2014/main" val="683752684"/>
                  </a:ext>
                </a:extLst>
              </a:tr>
              <a:tr h="171697">
                <a:tc>
                  <a:txBody>
                    <a:bodyPr/>
                    <a:lstStyle/>
                    <a:p>
                      <a:pPr marL="0" marR="0">
                        <a:spcBef>
                          <a:spcPts val="0"/>
                        </a:spcBef>
                        <a:spcAft>
                          <a:spcPts val="0"/>
                        </a:spcAft>
                      </a:pPr>
                      <a:r>
                        <a:rPr lang="en-US" sz="1600">
                          <a:effectLst/>
                        </a:rPr>
                        <a:t>User Access</a:t>
                      </a:r>
                      <a:endParaRPr lang="en-US"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tc>
                  <a:txBody>
                    <a:bodyPr/>
                    <a:lstStyle/>
                    <a:p>
                      <a:pPr marL="0" marR="0">
                        <a:spcBef>
                          <a:spcPts val="0"/>
                        </a:spcBef>
                        <a:spcAft>
                          <a:spcPts val="0"/>
                        </a:spcAft>
                      </a:pPr>
                      <a:r>
                        <a:rPr lang="en-US" sz="1600">
                          <a:effectLst/>
                        </a:rPr>
                        <a:t>Is a periodic review of user access performed?  Are accounts deleted/disabled?  </a:t>
                      </a:r>
                      <a:endParaRPr lang="en-US"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extLst>
                  <a:ext uri="{0D108BD9-81ED-4DB2-BD59-A6C34878D82A}">
                    <a16:rowId xmlns:a16="http://schemas.microsoft.com/office/drawing/2014/main" val="681153962"/>
                  </a:ext>
                </a:extLst>
              </a:tr>
              <a:tr h="171697">
                <a:tc>
                  <a:txBody>
                    <a:bodyPr/>
                    <a:lstStyle/>
                    <a:p>
                      <a:pPr marL="0" marR="0">
                        <a:spcBef>
                          <a:spcPts val="0"/>
                        </a:spcBef>
                        <a:spcAft>
                          <a:spcPts val="0"/>
                        </a:spcAft>
                      </a:pPr>
                      <a:r>
                        <a:rPr lang="en-US" sz="1600">
                          <a:effectLst/>
                        </a:rPr>
                        <a:t>Archive</a:t>
                      </a:r>
                      <a:endParaRPr lang="en-US"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tc>
                  <a:txBody>
                    <a:bodyPr/>
                    <a:lstStyle/>
                    <a:p>
                      <a:pPr marL="0" marR="0">
                        <a:spcBef>
                          <a:spcPts val="0"/>
                        </a:spcBef>
                        <a:spcAft>
                          <a:spcPts val="0"/>
                        </a:spcAft>
                      </a:pPr>
                      <a:r>
                        <a:rPr lang="en-US" sz="1600">
                          <a:effectLst/>
                        </a:rPr>
                        <a:t>Check “Recycle Bin” on windows desktop…no GMP data should be in there.  </a:t>
                      </a:r>
                      <a:endParaRPr lang="en-US"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extLst>
                  <a:ext uri="{0D108BD9-81ED-4DB2-BD59-A6C34878D82A}">
                    <a16:rowId xmlns:a16="http://schemas.microsoft.com/office/drawing/2014/main" val="4055302829"/>
                  </a:ext>
                </a:extLst>
              </a:tr>
              <a:tr h="343395">
                <a:tc>
                  <a:txBody>
                    <a:bodyPr/>
                    <a:lstStyle/>
                    <a:p>
                      <a:pPr marL="0" marR="0">
                        <a:spcBef>
                          <a:spcPts val="0"/>
                        </a:spcBef>
                        <a:spcAft>
                          <a:spcPts val="0"/>
                        </a:spcAft>
                      </a:pPr>
                      <a:r>
                        <a:rPr lang="en-US" sz="1600">
                          <a:effectLst/>
                        </a:rPr>
                        <a:t>Archive</a:t>
                      </a:r>
                      <a:endParaRPr lang="en-US"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tc>
                  <a:txBody>
                    <a:bodyPr/>
                    <a:lstStyle/>
                    <a:p>
                      <a:pPr marL="0" marR="0">
                        <a:spcBef>
                          <a:spcPts val="0"/>
                        </a:spcBef>
                        <a:spcAft>
                          <a:spcPts val="0"/>
                        </a:spcAft>
                      </a:pPr>
                      <a:r>
                        <a:rPr lang="en-US" sz="1600">
                          <a:effectLst/>
                        </a:rPr>
                        <a:t>Are the electronic records for this system being maintained (e.g., backed-up, archived) in a secure manner?</a:t>
                      </a:r>
                      <a:endParaRPr lang="en-US"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extLst>
                  <a:ext uri="{0D108BD9-81ED-4DB2-BD59-A6C34878D82A}">
                    <a16:rowId xmlns:a16="http://schemas.microsoft.com/office/drawing/2014/main" val="54669514"/>
                  </a:ext>
                </a:extLst>
              </a:tr>
              <a:tr h="686789">
                <a:tc>
                  <a:txBody>
                    <a:bodyPr/>
                    <a:lstStyle/>
                    <a:p>
                      <a:pPr marL="0" marR="0">
                        <a:spcBef>
                          <a:spcPts val="0"/>
                        </a:spcBef>
                        <a:spcAft>
                          <a:spcPts val="0"/>
                        </a:spcAft>
                      </a:pPr>
                      <a:r>
                        <a:rPr lang="en-US" sz="1600">
                          <a:effectLst/>
                        </a:rPr>
                        <a:t>Archive</a:t>
                      </a:r>
                      <a:endParaRPr lang="en-US"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tc>
                  <a:txBody>
                    <a:bodyPr/>
                    <a:lstStyle/>
                    <a:p>
                      <a:pPr marL="0" marR="0">
                        <a:spcBef>
                          <a:spcPts val="0"/>
                        </a:spcBef>
                        <a:spcAft>
                          <a:spcPts val="0"/>
                        </a:spcAft>
                      </a:pPr>
                      <a:r>
                        <a:rPr lang="en-US" sz="1600">
                          <a:effectLst/>
                        </a:rPr>
                        <a:t>Are the electronic records for this system maintained / archived in a manner that preserves their ‘content and meaning’ (i.e., as verified true copies of the original electronic data set to include metadata and with provisions for software to view the data)?</a:t>
                      </a:r>
                      <a:endParaRPr lang="en-US"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extLst>
                  <a:ext uri="{0D108BD9-81ED-4DB2-BD59-A6C34878D82A}">
                    <a16:rowId xmlns:a16="http://schemas.microsoft.com/office/drawing/2014/main" val="111482807"/>
                  </a:ext>
                </a:extLst>
              </a:tr>
              <a:tr h="343395">
                <a:tc>
                  <a:txBody>
                    <a:bodyPr/>
                    <a:lstStyle/>
                    <a:p>
                      <a:pPr marL="0" marR="0">
                        <a:spcBef>
                          <a:spcPts val="0"/>
                        </a:spcBef>
                        <a:spcAft>
                          <a:spcPts val="0"/>
                        </a:spcAft>
                      </a:pPr>
                      <a:r>
                        <a:rPr lang="en-US" sz="1600">
                          <a:effectLst/>
                        </a:rPr>
                        <a:t>Archive</a:t>
                      </a:r>
                      <a:endParaRPr lang="en-US"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tc>
                  <a:txBody>
                    <a:bodyPr/>
                    <a:lstStyle/>
                    <a:p>
                      <a:pPr marL="0" marR="0">
                        <a:spcBef>
                          <a:spcPts val="0"/>
                        </a:spcBef>
                        <a:spcAft>
                          <a:spcPts val="0"/>
                        </a:spcAft>
                      </a:pPr>
                      <a:r>
                        <a:rPr lang="en-US" sz="1600">
                          <a:effectLst/>
                        </a:rPr>
                        <a:t>Has the archival process been validated/ verified?  </a:t>
                      </a:r>
                    </a:p>
                    <a:p>
                      <a:pPr marL="0" marR="0">
                        <a:spcBef>
                          <a:spcPts val="0"/>
                        </a:spcBef>
                        <a:spcAft>
                          <a:spcPts val="0"/>
                        </a:spcAft>
                      </a:pPr>
                      <a:r>
                        <a:rPr lang="en-US" sz="1600">
                          <a:effectLst/>
                        </a:rPr>
                        <a:t> </a:t>
                      </a:r>
                      <a:endParaRPr lang="en-US"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extLst>
                  <a:ext uri="{0D108BD9-81ED-4DB2-BD59-A6C34878D82A}">
                    <a16:rowId xmlns:a16="http://schemas.microsoft.com/office/drawing/2014/main" val="2410235621"/>
                  </a:ext>
                </a:extLst>
              </a:tr>
              <a:tr h="343395">
                <a:tc>
                  <a:txBody>
                    <a:bodyPr/>
                    <a:lstStyle/>
                    <a:p>
                      <a:pPr marL="0" marR="0">
                        <a:spcBef>
                          <a:spcPts val="0"/>
                        </a:spcBef>
                        <a:spcAft>
                          <a:spcPts val="0"/>
                        </a:spcAft>
                      </a:pPr>
                      <a:r>
                        <a:rPr lang="en-US" sz="1600">
                          <a:effectLst/>
                        </a:rPr>
                        <a:t>Audit Trail</a:t>
                      </a:r>
                      <a:endParaRPr lang="en-US"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tc>
                  <a:txBody>
                    <a:bodyPr/>
                    <a:lstStyle/>
                    <a:p>
                      <a:pPr marL="0" marR="0">
                        <a:spcBef>
                          <a:spcPts val="0"/>
                        </a:spcBef>
                        <a:spcAft>
                          <a:spcPts val="0"/>
                        </a:spcAft>
                      </a:pPr>
                      <a:r>
                        <a:rPr lang="en-US" sz="1600" dirty="0">
                          <a:effectLst/>
                        </a:rPr>
                        <a:t>Ask to see the audit trail.  Can they pull it up?  Ask supervisor: What do they review?  SOP on when they review?  Can you trace actions to personnel?    </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extLst>
                  <a:ext uri="{0D108BD9-81ED-4DB2-BD59-A6C34878D82A}">
                    <a16:rowId xmlns:a16="http://schemas.microsoft.com/office/drawing/2014/main" val="2175858671"/>
                  </a:ext>
                </a:extLst>
              </a:tr>
            </a:tbl>
          </a:graphicData>
        </a:graphic>
      </p:graphicFrame>
    </p:spTree>
    <p:extLst>
      <p:ext uri="{BB962C8B-B14F-4D97-AF65-F5344CB8AC3E}">
        <p14:creationId xmlns:p14="http://schemas.microsoft.com/office/powerpoint/2010/main" val="3536896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4ECA5-48FC-4C62-AC4C-F8392DF98B2F}"/>
              </a:ext>
            </a:extLst>
          </p:cNvPr>
          <p:cNvSpPr>
            <a:spLocks noGrp="1"/>
          </p:cNvSpPr>
          <p:nvPr>
            <p:ph type="title"/>
          </p:nvPr>
        </p:nvSpPr>
        <p:spPr/>
        <p:txBody>
          <a:bodyPr/>
          <a:lstStyle/>
          <a:p>
            <a:r>
              <a:rPr lang="en-US" dirty="0"/>
              <a:t>Audit Checklist</a:t>
            </a:r>
          </a:p>
        </p:txBody>
      </p:sp>
      <p:sp>
        <p:nvSpPr>
          <p:cNvPr id="3" name="Footer Placeholder 2">
            <a:extLst>
              <a:ext uri="{FF2B5EF4-FFF2-40B4-BE49-F238E27FC236}">
                <a16:creationId xmlns:a16="http://schemas.microsoft.com/office/drawing/2014/main" id="{3FA29992-08F8-471E-87FE-75353AA12A10}"/>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graphicFrame>
        <p:nvGraphicFramePr>
          <p:cNvPr id="4" name="Table 3">
            <a:extLst>
              <a:ext uri="{FF2B5EF4-FFF2-40B4-BE49-F238E27FC236}">
                <a16:creationId xmlns:a16="http://schemas.microsoft.com/office/drawing/2014/main" id="{F1868AB6-E576-4872-8002-D45D9F0A4455}"/>
              </a:ext>
            </a:extLst>
          </p:cNvPr>
          <p:cNvGraphicFramePr>
            <a:graphicFrameLocks noGrp="1"/>
          </p:cNvGraphicFramePr>
          <p:nvPr>
            <p:extLst>
              <p:ext uri="{D42A27DB-BD31-4B8C-83A1-F6EECF244321}">
                <p14:modId xmlns:p14="http://schemas.microsoft.com/office/powerpoint/2010/main" val="3975445718"/>
              </p:ext>
            </p:extLst>
          </p:nvPr>
        </p:nvGraphicFramePr>
        <p:xfrm>
          <a:off x="381000" y="796138"/>
          <a:ext cx="8763000" cy="2926080"/>
        </p:xfrm>
        <a:graphic>
          <a:graphicData uri="http://schemas.openxmlformats.org/drawingml/2006/table">
            <a:tbl>
              <a:tblPr>
                <a:tableStyleId>{5C22544A-7EE6-4342-B048-85BDC9FD1C3A}</a:tableStyleId>
              </a:tblPr>
              <a:tblGrid>
                <a:gridCol w="1219200">
                  <a:extLst>
                    <a:ext uri="{9D8B030D-6E8A-4147-A177-3AD203B41FA5}">
                      <a16:colId xmlns:a16="http://schemas.microsoft.com/office/drawing/2014/main" val="2383727033"/>
                    </a:ext>
                  </a:extLst>
                </a:gridCol>
                <a:gridCol w="7543800">
                  <a:extLst>
                    <a:ext uri="{9D8B030D-6E8A-4147-A177-3AD203B41FA5}">
                      <a16:colId xmlns:a16="http://schemas.microsoft.com/office/drawing/2014/main" val="1064154070"/>
                    </a:ext>
                  </a:extLst>
                </a:gridCol>
              </a:tblGrid>
              <a:tr h="171697">
                <a:tc>
                  <a:txBody>
                    <a:bodyPr/>
                    <a:lstStyle/>
                    <a:p>
                      <a:pPr marL="400050" marR="0" indent="-457200">
                        <a:spcBef>
                          <a:spcPts val="0"/>
                        </a:spcBef>
                        <a:spcAft>
                          <a:spcPts val="0"/>
                        </a:spcAft>
                      </a:pPr>
                      <a:r>
                        <a:rPr lang="en-US" sz="1600">
                          <a:effectLst/>
                        </a:rPr>
                        <a:t>Concept</a:t>
                      </a:r>
                      <a:endParaRPr lang="en-US" sz="1600" b="1">
                        <a:effectLst/>
                        <a:latin typeface="Times New Roman" panose="02020603050405020304" pitchFamily="18" charset="0"/>
                      </a:endParaRPr>
                    </a:p>
                  </a:txBody>
                  <a:tcPr marL="67889" marR="67889" marT="0" marB="0" anchor="ctr"/>
                </a:tc>
                <a:tc>
                  <a:txBody>
                    <a:bodyPr/>
                    <a:lstStyle/>
                    <a:p>
                      <a:pPr marL="400050" marR="0" indent="-457200">
                        <a:spcBef>
                          <a:spcPts val="0"/>
                        </a:spcBef>
                        <a:spcAft>
                          <a:spcPts val="0"/>
                        </a:spcAft>
                      </a:pPr>
                      <a:r>
                        <a:rPr lang="en-US" sz="1600">
                          <a:effectLst/>
                        </a:rPr>
                        <a:t>Question</a:t>
                      </a:r>
                      <a:endParaRPr lang="en-US" sz="1600" b="1">
                        <a:effectLst/>
                        <a:latin typeface="Times New Roman" panose="02020603050405020304" pitchFamily="18" charset="0"/>
                      </a:endParaRPr>
                    </a:p>
                  </a:txBody>
                  <a:tcPr marL="67889" marR="67889" marT="0" marB="0" anchor="ctr"/>
                </a:tc>
                <a:extLst>
                  <a:ext uri="{0D108BD9-81ED-4DB2-BD59-A6C34878D82A}">
                    <a16:rowId xmlns:a16="http://schemas.microsoft.com/office/drawing/2014/main" val="1683883886"/>
                  </a:ext>
                </a:extLst>
              </a:tr>
              <a:tr h="515092">
                <a:tc>
                  <a:txBody>
                    <a:bodyPr/>
                    <a:lstStyle/>
                    <a:p>
                      <a:pPr marL="0" marR="0">
                        <a:spcBef>
                          <a:spcPts val="0"/>
                        </a:spcBef>
                        <a:spcAft>
                          <a:spcPts val="0"/>
                        </a:spcAft>
                      </a:pPr>
                      <a:r>
                        <a:rPr lang="en-US" sz="1600" dirty="0">
                          <a:effectLst/>
                        </a:rPr>
                        <a:t>Originality</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tc>
                  <a:txBody>
                    <a:bodyPr/>
                    <a:lstStyle/>
                    <a:p>
                      <a:pPr marL="0" marR="0">
                        <a:spcBef>
                          <a:spcPts val="0"/>
                        </a:spcBef>
                        <a:spcAft>
                          <a:spcPts val="0"/>
                        </a:spcAft>
                      </a:pPr>
                      <a:r>
                        <a:rPr lang="en-US" sz="1600" dirty="0">
                          <a:effectLst/>
                        </a:rPr>
                        <a:t>Are supervisory or quality personnel reviewing the electronic records and relevant metadata (such as audit trails) for this system or are supervisory personnel merely reviewing the final printout?</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extLst>
                  <a:ext uri="{0D108BD9-81ED-4DB2-BD59-A6C34878D82A}">
                    <a16:rowId xmlns:a16="http://schemas.microsoft.com/office/drawing/2014/main" val="581677288"/>
                  </a:ext>
                </a:extLst>
              </a:tr>
              <a:tr h="343395">
                <a:tc>
                  <a:txBody>
                    <a:bodyPr/>
                    <a:lstStyle/>
                    <a:p>
                      <a:pPr marL="0" marR="0">
                        <a:spcBef>
                          <a:spcPts val="0"/>
                        </a:spcBef>
                        <a:spcAft>
                          <a:spcPts val="0"/>
                        </a:spcAft>
                      </a:pPr>
                      <a:r>
                        <a:rPr lang="en-US" sz="1600">
                          <a:effectLst/>
                        </a:rPr>
                        <a:t>Traceability</a:t>
                      </a:r>
                      <a:endParaRPr lang="en-US"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tc>
                  <a:txBody>
                    <a:bodyPr/>
                    <a:lstStyle/>
                    <a:p>
                      <a:pPr marL="0" marR="0">
                        <a:spcBef>
                          <a:spcPts val="0"/>
                        </a:spcBef>
                        <a:spcAft>
                          <a:spcPts val="0"/>
                        </a:spcAft>
                      </a:pPr>
                      <a:r>
                        <a:rPr lang="en-US" sz="1600" dirty="0">
                          <a:effectLst/>
                        </a:rPr>
                        <a:t>Do actions in logbooks/on paper match actions in the system?  Did the person who ran the run record it in both places?  </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extLst>
                  <a:ext uri="{0D108BD9-81ED-4DB2-BD59-A6C34878D82A}">
                    <a16:rowId xmlns:a16="http://schemas.microsoft.com/office/drawing/2014/main" val="2427088889"/>
                  </a:ext>
                </a:extLst>
              </a:tr>
              <a:tr h="343395">
                <a:tc>
                  <a:txBody>
                    <a:bodyPr/>
                    <a:lstStyle/>
                    <a:p>
                      <a:pPr marL="0" marR="0">
                        <a:spcBef>
                          <a:spcPts val="0"/>
                        </a:spcBef>
                        <a:spcAft>
                          <a:spcPts val="0"/>
                        </a:spcAft>
                      </a:pPr>
                      <a:r>
                        <a:rPr lang="en-US" sz="1600">
                          <a:effectLst/>
                        </a:rPr>
                        <a:t>Accuracy</a:t>
                      </a:r>
                      <a:endParaRPr lang="en-US"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tc>
                  <a:txBody>
                    <a:bodyPr/>
                    <a:lstStyle/>
                    <a:p>
                      <a:pPr marL="0" marR="0">
                        <a:spcBef>
                          <a:spcPts val="0"/>
                        </a:spcBef>
                        <a:spcAft>
                          <a:spcPts val="0"/>
                        </a:spcAft>
                      </a:pPr>
                      <a:r>
                        <a:rPr lang="en-US" sz="1600" dirty="0">
                          <a:effectLst/>
                        </a:rPr>
                        <a:t>What happens if a test fails?  Where does the electronic or paper record go?  When can you retest?  Who has to approve a retest?  </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extLst>
                  <a:ext uri="{0D108BD9-81ED-4DB2-BD59-A6C34878D82A}">
                    <a16:rowId xmlns:a16="http://schemas.microsoft.com/office/drawing/2014/main" val="4182790791"/>
                  </a:ext>
                </a:extLst>
              </a:tr>
              <a:tr h="343395">
                <a:tc>
                  <a:txBody>
                    <a:bodyPr/>
                    <a:lstStyle/>
                    <a:p>
                      <a:pPr marL="0" marR="0">
                        <a:spcBef>
                          <a:spcPts val="0"/>
                        </a:spcBef>
                        <a:spcAft>
                          <a:spcPts val="0"/>
                        </a:spcAft>
                      </a:pPr>
                      <a:r>
                        <a:rPr lang="en-US" sz="1600">
                          <a:effectLst/>
                        </a:rPr>
                        <a:t>Accuracy</a:t>
                      </a:r>
                      <a:endParaRPr lang="en-US"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tc>
                  <a:txBody>
                    <a:bodyPr/>
                    <a:lstStyle/>
                    <a:p>
                      <a:pPr marL="0" marR="0">
                        <a:spcBef>
                          <a:spcPts val="0"/>
                        </a:spcBef>
                        <a:spcAft>
                          <a:spcPts val="0"/>
                        </a:spcAft>
                      </a:pPr>
                      <a:r>
                        <a:rPr lang="en-US" sz="1600" dirty="0">
                          <a:effectLst/>
                        </a:rPr>
                        <a:t>If there are manual entries during any process, is there a witness or verify step?  How do they ensure accuracy?  </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extLst>
                  <a:ext uri="{0D108BD9-81ED-4DB2-BD59-A6C34878D82A}">
                    <a16:rowId xmlns:a16="http://schemas.microsoft.com/office/drawing/2014/main" val="1500959842"/>
                  </a:ext>
                </a:extLst>
              </a:tr>
              <a:tr h="343395">
                <a:tc>
                  <a:txBody>
                    <a:bodyPr/>
                    <a:lstStyle/>
                    <a:p>
                      <a:pPr marL="0" marR="0">
                        <a:spcBef>
                          <a:spcPts val="0"/>
                        </a:spcBef>
                        <a:spcAft>
                          <a:spcPts val="0"/>
                        </a:spcAft>
                      </a:pPr>
                      <a:r>
                        <a:rPr lang="en-US" sz="1600">
                          <a:effectLst/>
                        </a:rPr>
                        <a:t>Accuracy</a:t>
                      </a:r>
                      <a:endParaRPr lang="en-US"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tc>
                  <a:txBody>
                    <a:bodyPr/>
                    <a:lstStyle/>
                    <a:p>
                      <a:pPr marL="0" marR="0">
                        <a:spcBef>
                          <a:spcPts val="0"/>
                        </a:spcBef>
                        <a:spcAft>
                          <a:spcPts val="0"/>
                        </a:spcAft>
                      </a:pPr>
                      <a:r>
                        <a:rPr lang="en-US" sz="1600" dirty="0">
                          <a:effectLst/>
                        </a:rPr>
                        <a:t>If a printout is used, is it verified against the electronic?  Or is the printing process validated?  </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7889" marR="67889" marT="0" marB="0" anchor="ctr"/>
                </a:tc>
                <a:extLst>
                  <a:ext uri="{0D108BD9-81ED-4DB2-BD59-A6C34878D82A}">
                    <a16:rowId xmlns:a16="http://schemas.microsoft.com/office/drawing/2014/main" val="2869154933"/>
                  </a:ext>
                </a:extLst>
              </a:tr>
            </a:tbl>
          </a:graphicData>
        </a:graphic>
      </p:graphicFrame>
    </p:spTree>
    <p:extLst>
      <p:ext uri="{BB962C8B-B14F-4D97-AF65-F5344CB8AC3E}">
        <p14:creationId xmlns:p14="http://schemas.microsoft.com/office/powerpoint/2010/main" val="16626951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D63E25-334A-49A8-BF93-D7B4A7EC0368}"/>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algn="ctr" eaLnBrk="1" hangingPunct="1">
              <a:lnSpc>
                <a:spcPct val="90000"/>
              </a:lnSpc>
            </a:pPr>
            <a:r>
              <a:rPr lang="en-US" sz="2800" kern="1200">
                <a:solidFill>
                  <a:schemeClr val="bg1"/>
                </a:solidFill>
                <a:latin typeface="+mj-lt"/>
                <a:ea typeface="+mj-ea"/>
                <a:cs typeface="+mj-cs"/>
              </a:rPr>
              <a:t>Quality Culture</a:t>
            </a:r>
          </a:p>
        </p:txBody>
      </p:sp>
      <p:pic>
        <p:nvPicPr>
          <p:cNvPr id="8194" name="Picture 2" descr="https://investigationsquality.files.wordpress.com/2019/06/ispe-six-dimensions-cultural-excellence.gif">
            <a:extLst>
              <a:ext uri="{FF2B5EF4-FFF2-40B4-BE49-F238E27FC236}">
                <a16:creationId xmlns:a16="http://schemas.microsoft.com/office/drawing/2014/main" id="{813E5ED2-DED4-4727-A88E-8A201DB3786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167737" y="1675227"/>
            <a:ext cx="4808525" cy="4394199"/>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a:extLst>
              <a:ext uri="{FF2B5EF4-FFF2-40B4-BE49-F238E27FC236}">
                <a16:creationId xmlns:a16="http://schemas.microsoft.com/office/drawing/2014/main" id="{2FBCA6B5-8F17-4211-96B8-44244FE7780C}"/>
              </a:ext>
            </a:extLst>
          </p:cNvPr>
          <p:cNvSpPr>
            <a:spLocks noGrp="1"/>
          </p:cNvSpPr>
          <p:nvPr>
            <p:ph type="ftr" sz="quarter" idx="11"/>
          </p:nvPr>
        </p:nvSpPr>
        <p:spPr>
          <a:xfrm>
            <a:off x="3028950" y="6356350"/>
            <a:ext cx="3086100" cy="365125"/>
          </a:xfrm>
        </p:spPr>
        <p:txBody>
          <a:bodyPr vert="horz" lIns="91440" tIns="45720" rIns="91440" bIns="45720" rtlCol="0" anchor="ctr">
            <a:normAutofit/>
          </a:bodyPr>
          <a:lstStyle/>
          <a:p>
            <a:pPr>
              <a:lnSpc>
                <a:spcPct val="90000"/>
              </a:lnSpc>
              <a:spcAft>
                <a:spcPts val="600"/>
              </a:spcAft>
              <a:defRPr/>
            </a:pPr>
            <a:r>
              <a:rPr lang="en-US" sz="900" kern="1200">
                <a:solidFill>
                  <a:schemeClr val="tx1">
                    <a:tint val="75000"/>
                  </a:schemeClr>
                </a:solidFill>
                <a:latin typeface="+mn-lt"/>
                <a:ea typeface="+mn-ea"/>
                <a:cs typeface="+mn-cs"/>
              </a:rPr>
              <a:t>2019 ASQ Audit Division Conference: The DoubleTree by Hilton </a:t>
            </a:r>
          </a:p>
        </p:txBody>
      </p:sp>
    </p:spTree>
    <p:extLst>
      <p:ext uri="{BB962C8B-B14F-4D97-AF65-F5344CB8AC3E}">
        <p14:creationId xmlns:p14="http://schemas.microsoft.com/office/powerpoint/2010/main" val="37014381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AE28-7930-4B96-B294-DAE1FEEDD21C}"/>
              </a:ext>
            </a:extLst>
          </p:cNvPr>
          <p:cNvSpPr>
            <a:spLocks noGrp="1"/>
          </p:cNvSpPr>
          <p:nvPr>
            <p:ph type="title"/>
          </p:nvPr>
        </p:nvSpPr>
        <p:spPr/>
        <p:txBody>
          <a:bodyPr/>
          <a:lstStyle/>
          <a:p>
            <a:r>
              <a:rPr lang="en-US" dirty="0"/>
              <a:t>GEMBA Walks for Data Integrity</a:t>
            </a:r>
          </a:p>
        </p:txBody>
      </p:sp>
      <p:sp>
        <p:nvSpPr>
          <p:cNvPr id="3" name="Footer Placeholder 2">
            <a:extLst>
              <a:ext uri="{FF2B5EF4-FFF2-40B4-BE49-F238E27FC236}">
                <a16:creationId xmlns:a16="http://schemas.microsoft.com/office/drawing/2014/main" id="{053C74EC-F271-478A-A435-281580255628}"/>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pic>
        <p:nvPicPr>
          <p:cNvPr id="4" name="Picture 3">
            <a:extLst>
              <a:ext uri="{FF2B5EF4-FFF2-40B4-BE49-F238E27FC236}">
                <a16:creationId xmlns:a16="http://schemas.microsoft.com/office/drawing/2014/main" id="{50C65368-CEC8-4207-93F9-057E07B922DB}"/>
              </a:ext>
            </a:extLst>
          </p:cNvPr>
          <p:cNvPicPr>
            <a:picLocks noChangeAspect="1"/>
          </p:cNvPicPr>
          <p:nvPr/>
        </p:nvPicPr>
        <p:blipFill>
          <a:blip r:embed="rId2"/>
          <a:stretch>
            <a:fillRect/>
          </a:stretch>
        </p:blipFill>
        <p:spPr>
          <a:xfrm>
            <a:off x="3048000" y="796138"/>
            <a:ext cx="5506656" cy="5148234"/>
          </a:xfrm>
          <a:prstGeom prst="rect">
            <a:avLst/>
          </a:prstGeom>
        </p:spPr>
      </p:pic>
      <p:sp>
        <p:nvSpPr>
          <p:cNvPr id="5" name="TextBox 4">
            <a:extLst>
              <a:ext uri="{FF2B5EF4-FFF2-40B4-BE49-F238E27FC236}">
                <a16:creationId xmlns:a16="http://schemas.microsoft.com/office/drawing/2014/main" id="{9F223708-FF75-47EC-A2BC-10BAE7E679DB}"/>
              </a:ext>
            </a:extLst>
          </p:cNvPr>
          <p:cNvSpPr txBox="1"/>
          <p:nvPr/>
        </p:nvSpPr>
        <p:spPr>
          <a:xfrm>
            <a:off x="152400" y="1219200"/>
            <a:ext cx="2438400" cy="3693319"/>
          </a:xfrm>
          <a:prstGeom prst="rect">
            <a:avLst/>
          </a:prstGeom>
          <a:noFill/>
        </p:spPr>
        <p:txBody>
          <a:bodyPr wrap="square" rtlCol="0">
            <a:spAutoFit/>
          </a:bodyPr>
          <a:lstStyle/>
          <a:p>
            <a:r>
              <a:rPr lang="en-US" dirty="0"/>
              <a:t>Enabler for Cultural Change</a:t>
            </a:r>
          </a:p>
          <a:p>
            <a:endParaRPr lang="en-US" dirty="0"/>
          </a:p>
          <a:p>
            <a:r>
              <a:rPr lang="en-US" dirty="0"/>
              <a:t>Role-modeling opportunity for leaders</a:t>
            </a:r>
          </a:p>
          <a:p>
            <a:endParaRPr lang="en-US" dirty="0"/>
          </a:p>
          <a:p>
            <a:r>
              <a:rPr lang="en-US" dirty="0"/>
              <a:t>A way to empower personnel</a:t>
            </a:r>
          </a:p>
          <a:p>
            <a:endParaRPr lang="en-US" dirty="0"/>
          </a:p>
          <a:p>
            <a:r>
              <a:rPr lang="en-US" dirty="0"/>
              <a:t>Opportunity for continuous improvement</a:t>
            </a:r>
          </a:p>
        </p:txBody>
      </p:sp>
    </p:spTree>
    <p:extLst>
      <p:ext uri="{BB962C8B-B14F-4D97-AF65-F5344CB8AC3E}">
        <p14:creationId xmlns:p14="http://schemas.microsoft.com/office/powerpoint/2010/main" val="13594732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A78E5-2BB0-4ABF-8537-D3FE602ED1C1}"/>
              </a:ext>
            </a:extLst>
          </p:cNvPr>
          <p:cNvSpPr>
            <a:spLocks noGrp="1"/>
          </p:cNvSpPr>
          <p:nvPr>
            <p:ph type="title"/>
          </p:nvPr>
        </p:nvSpPr>
        <p:spPr>
          <a:xfrm>
            <a:off x="-27388" y="304800"/>
            <a:ext cx="9145988" cy="792162"/>
          </a:xfrm>
        </p:spPr>
        <p:txBody>
          <a:bodyPr/>
          <a:lstStyle/>
          <a:p>
            <a:r>
              <a:rPr lang="en-US" dirty="0"/>
              <a:t>At the end of this session, </a:t>
            </a:r>
            <a:r>
              <a:rPr lang="en-US"/>
              <a:t>you should be able to</a:t>
            </a:r>
            <a:endParaRPr lang="en-US" dirty="0"/>
          </a:p>
        </p:txBody>
      </p:sp>
      <p:sp>
        <p:nvSpPr>
          <p:cNvPr id="3" name="Footer Placeholder 2">
            <a:extLst>
              <a:ext uri="{FF2B5EF4-FFF2-40B4-BE49-F238E27FC236}">
                <a16:creationId xmlns:a16="http://schemas.microsoft.com/office/drawing/2014/main" id="{43CD7650-B1B4-481D-B2AE-9A6345F96CB6}"/>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sp>
        <p:nvSpPr>
          <p:cNvPr id="4" name="TextBox 3">
            <a:extLst>
              <a:ext uri="{FF2B5EF4-FFF2-40B4-BE49-F238E27FC236}">
                <a16:creationId xmlns:a16="http://schemas.microsoft.com/office/drawing/2014/main" id="{9E6BB999-CE41-40B2-A110-8096F5140F1B}"/>
              </a:ext>
            </a:extLst>
          </p:cNvPr>
          <p:cNvSpPr txBox="1"/>
          <p:nvPr/>
        </p:nvSpPr>
        <p:spPr>
          <a:xfrm>
            <a:off x="430806" y="1707356"/>
            <a:ext cx="8229600" cy="3539430"/>
          </a:xfrm>
          <a:prstGeom prst="rect">
            <a:avLst/>
          </a:prstGeom>
          <a:noFill/>
        </p:spPr>
        <p:txBody>
          <a:bodyPr wrap="square" rtlCol="0">
            <a:spAutoFit/>
          </a:bodyPr>
          <a:lstStyle/>
          <a:p>
            <a:pPr marL="285750" indent="-285750">
              <a:buFont typeface="Arial" panose="020B0604020202020204" pitchFamily="34" charset="0"/>
              <a:buChar char="•"/>
            </a:pPr>
            <a:r>
              <a:rPr lang="en-US" sz="2800" dirty="0"/>
              <a:t>Apply a situational awareness to an organization</a:t>
            </a:r>
          </a:p>
          <a:p>
            <a:pPr marL="285750" indent="-285750">
              <a:buFont typeface="Arial" panose="020B0604020202020204" pitchFamily="34" charset="0"/>
              <a:buChar char="•"/>
            </a:pPr>
            <a:r>
              <a:rPr lang="en-US" sz="2800" dirty="0"/>
              <a:t>Analyze the technical and cultural hurdles focusing on the core areas of governance, training, organizational controls, process and systems</a:t>
            </a:r>
          </a:p>
          <a:p>
            <a:pPr marL="285750" indent="-285750">
              <a:buFont typeface="Arial" panose="020B0604020202020204" pitchFamily="34" charset="0"/>
              <a:buChar char="•"/>
            </a:pPr>
            <a:r>
              <a:rPr lang="en-US" sz="2800" dirty="0"/>
              <a:t>Create and utilize data maps to drive detection and remediation</a:t>
            </a:r>
          </a:p>
          <a:p>
            <a:pPr marL="285750" indent="-285750">
              <a:buFont typeface="Arial" panose="020B0604020202020204" pitchFamily="34" charset="0"/>
              <a:buChar char="•"/>
            </a:pPr>
            <a:r>
              <a:rPr lang="en-US" sz="2800" dirty="0"/>
              <a:t>Apply mitigations to the common cultural hurdles</a:t>
            </a:r>
          </a:p>
        </p:txBody>
      </p:sp>
    </p:spTree>
    <p:extLst>
      <p:ext uri="{BB962C8B-B14F-4D97-AF65-F5344CB8AC3E}">
        <p14:creationId xmlns:p14="http://schemas.microsoft.com/office/powerpoint/2010/main" val="15943583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7276BF04-FE52-46D6-BEC3-8AA86273BD76}"/>
              </a:ext>
            </a:extLst>
          </p:cNvPr>
          <p:cNvSpPr>
            <a:spLocks noGrp="1"/>
          </p:cNvSpPr>
          <p:nvPr>
            <p:ph type="title"/>
          </p:nvPr>
        </p:nvSpPr>
        <p:spPr>
          <a:xfrm>
            <a:off x="-1588" y="4763"/>
            <a:ext cx="9145588" cy="792162"/>
          </a:xfrm>
        </p:spPr>
        <p:txBody>
          <a:bodyPr/>
          <a:lstStyle/>
          <a:p>
            <a:endParaRPr lang="en-US" altLang="en-US"/>
          </a:p>
        </p:txBody>
      </p:sp>
      <p:sp>
        <p:nvSpPr>
          <p:cNvPr id="5" name="Footer Placeholder 4">
            <a:extLst>
              <a:ext uri="{FF2B5EF4-FFF2-40B4-BE49-F238E27FC236}">
                <a16:creationId xmlns:a16="http://schemas.microsoft.com/office/drawing/2014/main" id="{37E68FD2-242F-432C-949D-F52E625AE328}"/>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sp>
        <p:nvSpPr>
          <p:cNvPr id="13317" name="Rectangle 6">
            <a:extLst>
              <a:ext uri="{FF2B5EF4-FFF2-40B4-BE49-F238E27FC236}">
                <a16:creationId xmlns:a16="http://schemas.microsoft.com/office/drawing/2014/main" id="{202D404D-A74A-4F77-BC7C-53EA6E076087}"/>
              </a:ext>
            </a:extLst>
          </p:cNvPr>
          <p:cNvSpPr>
            <a:spLocks noChangeArrowheads="1"/>
          </p:cNvSpPr>
          <p:nvPr/>
        </p:nvSpPr>
        <p:spPr bwMode="auto">
          <a:xfrm>
            <a:off x="2547938" y="2895600"/>
            <a:ext cx="40767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6000" i="1">
                <a:cs typeface="Arial" panose="020B0604020202020204" pitchFamily="34" charset="0"/>
              </a:rPr>
              <a:t>Questions?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E6C736EAB3DC49A0B6AC31FDD6ACF8" ma:contentTypeVersion="6" ma:contentTypeDescription="Create a new document." ma:contentTypeScope="" ma:versionID="18d3afa2bde62e471c00a4d51aaa47ca">
  <xsd:schema xmlns:xsd="http://www.w3.org/2001/XMLSchema" xmlns:xs="http://www.w3.org/2001/XMLSchema" xmlns:p="http://schemas.microsoft.com/office/2006/metadata/properties" xmlns:ns2="b2d5097d-4136-4200-9d64-d5e805b8cc70" xmlns:ns3="4922d85d-3133-431b-8996-e99196e885b3" targetNamespace="http://schemas.microsoft.com/office/2006/metadata/properties" ma:root="true" ma:fieldsID="3beb32215cc2338c518467e13bbe7e6f" ns2:_="" ns3:_="">
    <xsd:import namespace="b2d5097d-4136-4200-9d64-d5e805b8cc70"/>
    <xsd:import namespace="4922d85d-3133-431b-8996-e99196e885b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d5097d-4136-4200-9d64-d5e805b8cc70"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922d85d-3133-431b-8996-e99196e885b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0469417-F2B6-4C36-B6AE-85D3FF50B1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d5097d-4136-4200-9d64-d5e805b8cc70"/>
    <ds:schemaRef ds:uri="4922d85d-3133-431b-8996-e99196e885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198D4F-16CF-48F9-BBDC-A6E921282017}">
  <ds:schemaRefs>
    <ds:schemaRef ds:uri="http://schemas.microsoft.com/sharepoint/v3/contenttype/forms"/>
  </ds:schemaRefs>
</ds:datastoreItem>
</file>

<file path=customXml/itemProps3.xml><?xml version="1.0" encoding="utf-8"?>
<ds:datastoreItem xmlns:ds="http://schemas.openxmlformats.org/officeDocument/2006/customXml" ds:itemID="{96FDD1BC-DB54-4EAE-9289-4D2F1294B780}">
  <ds:schemaRefs>
    <ds:schemaRef ds:uri="http://schemas.openxmlformats.org/package/2006/metadata/core-properties"/>
    <ds:schemaRef ds:uri="b2d5097d-4136-4200-9d64-d5e805b8cc70"/>
    <ds:schemaRef ds:uri="http://purl.org/dc/elements/1.1/"/>
    <ds:schemaRef ds:uri="http://schemas.microsoft.com/office/2006/documentManagement/types"/>
    <ds:schemaRef ds:uri="http://schemas.microsoft.com/office/2006/metadata/properties"/>
    <ds:schemaRef ds:uri="http://purl.org/dc/terms/"/>
    <ds:schemaRef ds:uri="http://schemas.microsoft.com/office/infopath/2007/PartnerControls"/>
    <ds:schemaRef ds:uri="http://purl.org/dc/dcmitype/"/>
    <ds:schemaRef ds:uri="4922d85d-3133-431b-8996-e99196e885b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161</TotalTime>
  <Words>4516</Words>
  <Application>Microsoft Office PowerPoint</Application>
  <PresentationFormat>On-screen Show (4:3)</PresentationFormat>
  <Paragraphs>466</Paragraphs>
  <Slides>38</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MS PGothic</vt:lpstr>
      <vt:lpstr>Arial</vt:lpstr>
      <vt:lpstr>Arial Black</vt:lpstr>
      <vt:lpstr>Calibri</vt:lpstr>
      <vt:lpstr>Lucida Handwriting</vt:lpstr>
      <vt:lpstr>Times New Roman</vt:lpstr>
      <vt:lpstr>Office Theme</vt:lpstr>
      <vt:lpstr>Auditing the quality system for data integrity</vt:lpstr>
      <vt:lpstr>By the end of this session, you will be able to:</vt:lpstr>
      <vt:lpstr>Data Integrity is….</vt:lpstr>
      <vt:lpstr>Data Integrity is Fundamental</vt:lpstr>
      <vt:lpstr>What is Data?</vt:lpstr>
      <vt:lpstr>What is Metadata?</vt:lpstr>
      <vt:lpstr>Metadata examples</vt:lpstr>
      <vt:lpstr>Audit Trails</vt:lpstr>
      <vt:lpstr>Audit Trail Review</vt:lpstr>
      <vt:lpstr>Audit Trails</vt:lpstr>
      <vt:lpstr>ALCOA+</vt:lpstr>
      <vt:lpstr>Attributable</vt:lpstr>
      <vt:lpstr>Legible</vt:lpstr>
      <vt:lpstr>Contemporaneous</vt:lpstr>
      <vt:lpstr>Original</vt:lpstr>
      <vt:lpstr>Original, continued</vt:lpstr>
      <vt:lpstr>Accurate</vt:lpstr>
      <vt:lpstr>Complete</vt:lpstr>
      <vt:lpstr>Consistent</vt:lpstr>
      <vt:lpstr>Enduring </vt:lpstr>
      <vt:lpstr>Available</vt:lpstr>
      <vt:lpstr>Data Integrity is….</vt:lpstr>
      <vt:lpstr>Falsification</vt:lpstr>
      <vt:lpstr>What about mistakes?</vt:lpstr>
      <vt:lpstr>Human error built into investigations</vt:lpstr>
      <vt:lpstr>Decision Tree</vt:lpstr>
      <vt:lpstr>Build the Quality Culture</vt:lpstr>
      <vt:lpstr>Risk Assessment</vt:lpstr>
      <vt:lpstr>Data Integrity is a result of many factors</vt:lpstr>
      <vt:lpstr>Data Map</vt:lpstr>
      <vt:lpstr>Data Map</vt:lpstr>
      <vt:lpstr>The 5 Questions</vt:lpstr>
      <vt:lpstr>An Audit Checklist</vt:lpstr>
      <vt:lpstr>Audit Checklist</vt:lpstr>
      <vt:lpstr>Quality Culture</vt:lpstr>
      <vt:lpstr>GEMBA Walks for Data Integrity</vt:lpstr>
      <vt:lpstr>At the end of this session, you should be able to</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Auditing the quality system for data integrity</dc:title>
  <dc:creator>Genest, Jeremiah B.</dc:creator>
  <cp:lastModifiedBy>Genest, Jeremiah B.</cp:lastModifiedBy>
  <cp:revision>3</cp:revision>
  <dcterms:created xsi:type="dcterms:W3CDTF">2019-10-15T21:00:08Z</dcterms:created>
  <dcterms:modified xsi:type="dcterms:W3CDTF">2019-10-15T23:41:15Z</dcterms:modified>
</cp:coreProperties>
</file>