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686" r:id="rId6"/>
  </p:sldMasterIdLst>
  <p:notesMasterIdLst>
    <p:notesMasterId r:id="rId30"/>
  </p:notesMasterIdLst>
  <p:sldIdLst>
    <p:sldId id="1393" r:id="rId7"/>
    <p:sldId id="269" r:id="rId8"/>
    <p:sldId id="3062" r:id="rId9"/>
    <p:sldId id="2535" r:id="rId10"/>
    <p:sldId id="1459" r:id="rId11"/>
    <p:sldId id="595" r:id="rId12"/>
    <p:sldId id="277" r:id="rId13"/>
    <p:sldId id="2531" r:id="rId14"/>
    <p:sldId id="3058" r:id="rId15"/>
    <p:sldId id="2534" r:id="rId16"/>
    <p:sldId id="407" r:id="rId17"/>
    <p:sldId id="3050" r:id="rId18"/>
    <p:sldId id="3048" r:id="rId19"/>
    <p:sldId id="3042" r:id="rId20"/>
    <p:sldId id="3056" r:id="rId21"/>
    <p:sldId id="3055" r:id="rId22"/>
    <p:sldId id="412" r:id="rId23"/>
    <p:sldId id="3059" r:id="rId24"/>
    <p:sldId id="3057" r:id="rId25"/>
    <p:sldId id="256" r:id="rId26"/>
    <p:sldId id="270" r:id="rId27"/>
    <p:sldId id="3061" r:id="rId28"/>
    <p:sldId id="306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A6A039F-8423-40FE-BD5E-8F09379FE782}">
          <p14:sldIdLst>
            <p14:sldId id="1393"/>
            <p14:sldId id="269"/>
            <p14:sldId id="3062"/>
            <p14:sldId id="2535"/>
            <p14:sldId id="1459"/>
            <p14:sldId id="595"/>
            <p14:sldId id="277"/>
            <p14:sldId id="2531"/>
            <p14:sldId id="3058"/>
            <p14:sldId id="2534"/>
            <p14:sldId id="407"/>
            <p14:sldId id="3050"/>
            <p14:sldId id="3048"/>
            <p14:sldId id="3042"/>
            <p14:sldId id="3056"/>
            <p14:sldId id="3055"/>
            <p14:sldId id="412"/>
            <p14:sldId id="3059"/>
            <p14:sldId id="3057"/>
            <p14:sldId id="256"/>
            <p14:sldId id="270"/>
            <p14:sldId id="3061"/>
            <p14:sldId id="306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ott, Gregory" initials="SG" lastIdx="1" clrIdx="0">
    <p:extLst>
      <p:ext uri="{19B8F6BF-5375-455C-9EA6-DF929625EA0E}">
        <p15:presenceInfo xmlns:p15="http://schemas.microsoft.com/office/powerpoint/2012/main" userId="S-1-5-21-700523123-3639835019-1435612609-39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9A5881-E4F6-4871-9DAB-67CBDEEE67F5}" v="30" dt="2020-02-10T22:07:03.4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97" autoAdjust="0"/>
    <p:restoredTop sz="92244" autoAdjust="0"/>
  </p:normalViewPr>
  <p:slideViewPr>
    <p:cSldViewPr snapToGrid="0" showGuides="1">
      <p:cViewPr varScale="1">
        <p:scale>
          <a:sx n="105" d="100"/>
          <a:sy n="105" d="100"/>
        </p:scale>
        <p:origin x="56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C0A6A-84C0-4608-996A-60123EE9266B}"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US"/>
        </a:p>
      </dgm:t>
    </dgm:pt>
    <dgm:pt modelId="{A95E9EA7-A985-44F6-88E7-9DBA7E82F4B6}">
      <dgm:prSet phldrT="[Text]" custT="1"/>
      <dgm:spPr/>
      <dgm:t>
        <a:bodyPr/>
        <a:lstStyle/>
        <a:p>
          <a:r>
            <a:rPr lang="en-US" sz="1500" b="1" dirty="0"/>
            <a:t>Level 1 </a:t>
          </a:r>
          <a:endParaRPr lang="en-US" sz="2000" b="1" dirty="0"/>
        </a:p>
        <a:p>
          <a:r>
            <a:rPr lang="en-US" sz="1500" b="1" dirty="0"/>
            <a:t>Pre-digital Plant</a:t>
          </a:r>
        </a:p>
      </dgm:t>
    </dgm:pt>
    <dgm:pt modelId="{F7F23F64-3FA7-41EC-8A5C-340702549815}" type="parTrans" cxnId="{77CBCFD2-1889-4AE0-AED2-E673075731EF}">
      <dgm:prSet/>
      <dgm:spPr/>
      <dgm:t>
        <a:bodyPr/>
        <a:lstStyle/>
        <a:p>
          <a:endParaRPr lang="en-US"/>
        </a:p>
      </dgm:t>
    </dgm:pt>
    <dgm:pt modelId="{BBED7FA2-E5DE-45C5-90C8-6C3F0A52172A}" type="sibTrans" cxnId="{77CBCFD2-1889-4AE0-AED2-E673075731EF}">
      <dgm:prSet/>
      <dgm:spPr/>
      <dgm:t>
        <a:bodyPr/>
        <a:lstStyle/>
        <a:p>
          <a:endParaRPr lang="en-US"/>
        </a:p>
      </dgm:t>
    </dgm:pt>
    <dgm:pt modelId="{38CD00B1-3AD2-4BC0-B4D0-B8BF51634E73}">
      <dgm:prSet phldrT="[Text]" custT="1"/>
      <dgm:spPr/>
      <dgm:t>
        <a:bodyPr/>
        <a:lstStyle/>
        <a:p>
          <a:r>
            <a:rPr lang="en-US" sz="1100" dirty="0"/>
            <a:t>Primarily Paper based processes</a:t>
          </a:r>
        </a:p>
      </dgm:t>
    </dgm:pt>
    <dgm:pt modelId="{783EFE66-E6CC-4B95-B945-23EB22D0286E}" type="parTrans" cxnId="{95B7E228-4BC2-4931-8525-55BA879A44CE}">
      <dgm:prSet/>
      <dgm:spPr/>
      <dgm:t>
        <a:bodyPr/>
        <a:lstStyle/>
        <a:p>
          <a:endParaRPr lang="en-US"/>
        </a:p>
      </dgm:t>
    </dgm:pt>
    <dgm:pt modelId="{5CA75317-99D6-4AEF-9DAF-96E86CA452AD}" type="sibTrans" cxnId="{95B7E228-4BC2-4931-8525-55BA879A44CE}">
      <dgm:prSet/>
      <dgm:spPr/>
      <dgm:t>
        <a:bodyPr/>
        <a:lstStyle/>
        <a:p>
          <a:endParaRPr lang="en-US"/>
        </a:p>
      </dgm:t>
    </dgm:pt>
    <dgm:pt modelId="{9AB51394-13EA-4AE6-90BD-5C889897237F}">
      <dgm:prSet phldrT="[Text]"/>
      <dgm:spPr/>
      <dgm:t>
        <a:bodyPr/>
        <a:lstStyle/>
        <a:p>
          <a:r>
            <a:rPr lang="en-US" b="1" dirty="0"/>
            <a:t>Level 2 </a:t>
          </a:r>
        </a:p>
        <a:p>
          <a:r>
            <a:rPr lang="en-US" b="1" dirty="0"/>
            <a:t>Digital Silos</a:t>
          </a:r>
        </a:p>
      </dgm:t>
    </dgm:pt>
    <dgm:pt modelId="{B7F39C0E-0406-40A2-8F47-645E998C9DC5}" type="parTrans" cxnId="{561A98BC-0EEC-487C-ABEA-3AEACA09DC46}">
      <dgm:prSet/>
      <dgm:spPr/>
      <dgm:t>
        <a:bodyPr/>
        <a:lstStyle/>
        <a:p>
          <a:endParaRPr lang="en-US"/>
        </a:p>
      </dgm:t>
    </dgm:pt>
    <dgm:pt modelId="{3F457AD0-E800-467D-85E2-0A2E4148F43D}" type="sibTrans" cxnId="{561A98BC-0EEC-487C-ABEA-3AEACA09DC46}">
      <dgm:prSet/>
      <dgm:spPr/>
      <dgm:t>
        <a:bodyPr/>
        <a:lstStyle/>
        <a:p>
          <a:endParaRPr lang="en-US"/>
        </a:p>
      </dgm:t>
    </dgm:pt>
    <dgm:pt modelId="{BF1B2988-D695-4F28-9960-6775113330D6}">
      <dgm:prSet phldrT="[Text]" custT="1"/>
      <dgm:spPr/>
      <dgm:t>
        <a:bodyPr/>
        <a:lstStyle/>
        <a:p>
          <a:r>
            <a:rPr lang="en-US" sz="1000" dirty="0"/>
            <a:t>“Islands of automation”</a:t>
          </a:r>
        </a:p>
      </dgm:t>
    </dgm:pt>
    <dgm:pt modelId="{A04705DB-8011-4435-9A82-4C66B38FF57B}" type="parTrans" cxnId="{B983945B-293B-4F8F-BAA2-49CB9476D976}">
      <dgm:prSet/>
      <dgm:spPr/>
      <dgm:t>
        <a:bodyPr/>
        <a:lstStyle/>
        <a:p>
          <a:endParaRPr lang="en-US"/>
        </a:p>
      </dgm:t>
    </dgm:pt>
    <dgm:pt modelId="{BA5BF1D1-20AF-4C1F-9DCD-DD8E6B0643AE}" type="sibTrans" cxnId="{B983945B-293B-4F8F-BAA2-49CB9476D976}">
      <dgm:prSet/>
      <dgm:spPr/>
      <dgm:t>
        <a:bodyPr/>
        <a:lstStyle/>
        <a:p>
          <a:endParaRPr lang="en-US"/>
        </a:p>
      </dgm:t>
    </dgm:pt>
    <dgm:pt modelId="{6F09F115-FEA1-4F0C-AA59-FEB8966E2247}">
      <dgm:prSet phldrT="[Text]"/>
      <dgm:spPr/>
      <dgm:t>
        <a:bodyPr/>
        <a:lstStyle/>
        <a:p>
          <a:r>
            <a:rPr lang="en-US" b="1" dirty="0"/>
            <a:t>Level 3</a:t>
          </a:r>
        </a:p>
        <a:p>
          <a:r>
            <a:rPr lang="en-US" b="1" dirty="0"/>
            <a:t> Connected Plant</a:t>
          </a:r>
        </a:p>
      </dgm:t>
    </dgm:pt>
    <dgm:pt modelId="{781CFAF5-D5B1-40AC-847D-6EFE41FD0D70}" type="parTrans" cxnId="{2AAC8F88-1E06-4EC9-8542-1FD7E4D112B8}">
      <dgm:prSet/>
      <dgm:spPr/>
      <dgm:t>
        <a:bodyPr/>
        <a:lstStyle/>
        <a:p>
          <a:endParaRPr lang="en-US"/>
        </a:p>
      </dgm:t>
    </dgm:pt>
    <dgm:pt modelId="{E80E5972-A3FD-4559-82B4-F5480F844F2B}" type="sibTrans" cxnId="{2AAC8F88-1E06-4EC9-8542-1FD7E4D112B8}">
      <dgm:prSet/>
      <dgm:spPr/>
      <dgm:t>
        <a:bodyPr/>
        <a:lstStyle/>
        <a:p>
          <a:endParaRPr lang="en-US"/>
        </a:p>
      </dgm:t>
    </dgm:pt>
    <dgm:pt modelId="{1F390D0B-5C75-4E50-8DC9-EB2EBA4B91A2}">
      <dgm:prSet phldrT="[Text]" custT="1"/>
      <dgm:spPr/>
      <dgm:t>
        <a:bodyPr/>
        <a:lstStyle/>
        <a:p>
          <a:r>
            <a:rPr lang="en-US" sz="1000" dirty="0"/>
            <a:t>Vertical Integration</a:t>
          </a:r>
        </a:p>
      </dgm:t>
    </dgm:pt>
    <dgm:pt modelId="{34F9650B-1868-445E-81F2-B703C37452B6}" type="parTrans" cxnId="{0AFCEACA-B589-4867-9B34-4B73D93BA6EB}">
      <dgm:prSet/>
      <dgm:spPr/>
      <dgm:t>
        <a:bodyPr/>
        <a:lstStyle/>
        <a:p>
          <a:endParaRPr lang="en-US"/>
        </a:p>
      </dgm:t>
    </dgm:pt>
    <dgm:pt modelId="{E8B6B253-E0F3-416A-A963-7BC214E82C5A}" type="sibTrans" cxnId="{0AFCEACA-B589-4867-9B34-4B73D93BA6EB}">
      <dgm:prSet/>
      <dgm:spPr/>
      <dgm:t>
        <a:bodyPr/>
        <a:lstStyle/>
        <a:p>
          <a:endParaRPr lang="en-US"/>
        </a:p>
      </dgm:t>
    </dgm:pt>
    <dgm:pt modelId="{30E528E5-AE1B-420C-89B3-CDAA37C2A522}">
      <dgm:prSet phldrT="[Text]"/>
      <dgm:spPr/>
      <dgm:t>
        <a:bodyPr/>
        <a:lstStyle/>
        <a:p>
          <a:r>
            <a:rPr lang="en-US" b="1" dirty="0"/>
            <a:t>Level 4 </a:t>
          </a:r>
        </a:p>
        <a:p>
          <a:r>
            <a:rPr lang="en-US" b="1" dirty="0"/>
            <a:t>Predictive Plant</a:t>
          </a:r>
        </a:p>
      </dgm:t>
    </dgm:pt>
    <dgm:pt modelId="{8483C048-F5ED-474A-8342-C02A17D99E84}" type="parTrans" cxnId="{85DEA5A5-D28E-449C-A186-ACC445D200CE}">
      <dgm:prSet/>
      <dgm:spPr/>
      <dgm:t>
        <a:bodyPr/>
        <a:lstStyle/>
        <a:p>
          <a:endParaRPr lang="en-US"/>
        </a:p>
      </dgm:t>
    </dgm:pt>
    <dgm:pt modelId="{5D9EE012-EA79-45F1-A74B-962EFBCD6070}" type="sibTrans" cxnId="{85DEA5A5-D28E-449C-A186-ACC445D200CE}">
      <dgm:prSet/>
      <dgm:spPr/>
      <dgm:t>
        <a:bodyPr/>
        <a:lstStyle/>
        <a:p>
          <a:endParaRPr lang="en-US"/>
        </a:p>
      </dgm:t>
    </dgm:pt>
    <dgm:pt modelId="{988F5003-2517-469B-8742-AF5AA9E140AF}">
      <dgm:prSet phldrT="[Text]"/>
      <dgm:spPr/>
      <dgm:t>
        <a:bodyPr/>
        <a:lstStyle/>
        <a:p>
          <a:r>
            <a:rPr lang="en-US" b="1" dirty="0"/>
            <a:t>Level 5 </a:t>
          </a:r>
        </a:p>
        <a:p>
          <a:r>
            <a:rPr lang="en-US" b="1" dirty="0"/>
            <a:t>Adaptive Plant</a:t>
          </a:r>
        </a:p>
      </dgm:t>
    </dgm:pt>
    <dgm:pt modelId="{5124C897-8532-45B7-B0E5-61BB22CAB4F0}" type="parTrans" cxnId="{8675517A-A608-459C-B436-4BD57EDF6D00}">
      <dgm:prSet/>
      <dgm:spPr/>
      <dgm:t>
        <a:bodyPr/>
        <a:lstStyle/>
        <a:p>
          <a:endParaRPr lang="en-US"/>
        </a:p>
      </dgm:t>
    </dgm:pt>
    <dgm:pt modelId="{FE00186B-C43B-4797-B74B-9F5D27DF9A41}" type="sibTrans" cxnId="{8675517A-A608-459C-B436-4BD57EDF6D00}">
      <dgm:prSet/>
      <dgm:spPr/>
      <dgm:t>
        <a:bodyPr/>
        <a:lstStyle/>
        <a:p>
          <a:endParaRPr lang="en-US"/>
        </a:p>
      </dgm:t>
    </dgm:pt>
    <dgm:pt modelId="{A2AC8419-52FC-4964-BFEA-56C8543F6819}">
      <dgm:prSet custT="1"/>
      <dgm:spPr/>
      <dgm:t>
        <a:bodyPr/>
        <a:lstStyle/>
        <a:p>
          <a:r>
            <a:rPr lang="en-US" sz="1100" dirty="0"/>
            <a:t>Predominately manual processing.</a:t>
          </a:r>
        </a:p>
      </dgm:t>
    </dgm:pt>
    <dgm:pt modelId="{6870548D-A033-4B66-8AF0-B4BD9A1669AC}" type="parTrans" cxnId="{A123375A-9ED6-4EBC-AB67-FAAA6B740444}">
      <dgm:prSet/>
      <dgm:spPr/>
      <dgm:t>
        <a:bodyPr/>
        <a:lstStyle/>
        <a:p>
          <a:endParaRPr lang="en-US"/>
        </a:p>
      </dgm:t>
    </dgm:pt>
    <dgm:pt modelId="{D2559824-4AB9-40DA-8081-A808E0F21DBF}" type="sibTrans" cxnId="{A123375A-9ED6-4EBC-AB67-FAAA6B740444}">
      <dgm:prSet/>
      <dgm:spPr/>
      <dgm:t>
        <a:bodyPr/>
        <a:lstStyle/>
        <a:p>
          <a:endParaRPr lang="en-US"/>
        </a:p>
      </dgm:t>
    </dgm:pt>
    <dgm:pt modelId="{4588EAE3-7544-43F9-8546-C6155FECFFEE}">
      <dgm:prSet custT="1"/>
      <dgm:spPr/>
      <dgm:t>
        <a:bodyPr/>
        <a:lstStyle/>
        <a:p>
          <a:r>
            <a:rPr lang="en-US" sz="1100" dirty="0"/>
            <a:t>Low level of automation.</a:t>
          </a:r>
        </a:p>
      </dgm:t>
    </dgm:pt>
    <dgm:pt modelId="{4375BE85-E3B2-442C-AEF4-61046BE7EE5C}" type="parTrans" cxnId="{218648CB-74A3-4B1F-83A2-450783B9EB9B}">
      <dgm:prSet/>
      <dgm:spPr/>
      <dgm:t>
        <a:bodyPr/>
        <a:lstStyle/>
        <a:p>
          <a:endParaRPr lang="en-US"/>
        </a:p>
      </dgm:t>
    </dgm:pt>
    <dgm:pt modelId="{5AAD1F80-1CA4-4435-8DF0-E97F6DAF4743}" type="sibTrans" cxnId="{218648CB-74A3-4B1F-83A2-450783B9EB9B}">
      <dgm:prSet/>
      <dgm:spPr/>
      <dgm:t>
        <a:bodyPr/>
        <a:lstStyle/>
        <a:p>
          <a:endParaRPr lang="en-US"/>
        </a:p>
      </dgm:t>
    </dgm:pt>
    <dgm:pt modelId="{66246C38-7D51-45A1-A3B0-18F33AB1FB5E}">
      <dgm:prSet custT="1"/>
      <dgm:spPr/>
      <dgm:t>
        <a:bodyPr/>
        <a:lstStyle/>
        <a:p>
          <a:r>
            <a:rPr lang="en-US" sz="1100" dirty="0"/>
            <a:t>Basic PLC controls.</a:t>
          </a:r>
        </a:p>
      </dgm:t>
    </dgm:pt>
    <dgm:pt modelId="{F48C9F0F-4D58-4AB1-9724-F5E3A024A45E}" type="parTrans" cxnId="{6B392D19-A0BE-4750-834F-794EFED332CD}">
      <dgm:prSet/>
      <dgm:spPr/>
      <dgm:t>
        <a:bodyPr/>
        <a:lstStyle/>
        <a:p>
          <a:endParaRPr lang="en-US"/>
        </a:p>
      </dgm:t>
    </dgm:pt>
    <dgm:pt modelId="{940D0783-BBC4-4289-B2D6-E34D0066B1A2}" type="sibTrans" cxnId="{6B392D19-A0BE-4750-834F-794EFED332CD}">
      <dgm:prSet/>
      <dgm:spPr/>
      <dgm:t>
        <a:bodyPr/>
        <a:lstStyle/>
        <a:p>
          <a:endParaRPr lang="en-US"/>
        </a:p>
      </dgm:t>
    </dgm:pt>
    <dgm:pt modelId="{A31E3C49-FE78-4C47-9D1C-F811CE2090C3}">
      <dgm:prSet custT="1"/>
      <dgm:spPr/>
      <dgm:t>
        <a:bodyPr/>
        <a:lstStyle/>
        <a:p>
          <a:r>
            <a:rPr lang="en-US" sz="1100" dirty="0"/>
            <a:t>Applications are stand-alone with minimal or no integration</a:t>
          </a:r>
        </a:p>
      </dgm:t>
    </dgm:pt>
    <dgm:pt modelId="{BFC6D3F0-18A4-4811-9CD6-31ACB3CAE132}" type="parTrans" cxnId="{986E6022-E8C4-446F-B79A-63F2F24E8F12}">
      <dgm:prSet/>
      <dgm:spPr/>
      <dgm:t>
        <a:bodyPr/>
        <a:lstStyle/>
        <a:p>
          <a:endParaRPr lang="en-US"/>
        </a:p>
      </dgm:t>
    </dgm:pt>
    <dgm:pt modelId="{E1E37F83-D094-4C47-A67C-DBAAF153D03D}" type="sibTrans" cxnId="{986E6022-E8C4-446F-B79A-63F2F24E8F12}">
      <dgm:prSet/>
      <dgm:spPr/>
      <dgm:t>
        <a:bodyPr/>
        <a:lstStyle/>
        <a:p>
          <a:endParaRPr lang="en-US"/>
        </a:p>
      </dgm:t>
    </dgm:pt>
    <dgm:pt modelId="{86277319-6FE7-4CAE-8AE6-AE6B2BB9A927}">
      <dgm:prSet custT="1"/>
      <dgm:spPr/>
      <dgm:t>
        <a:bodyPr/>
        <a:lstStyle/>
        <a:p>
          <a:r>
            <a:rPr lang="en-US" sz="1000" dirty="0"/>
            <a:t>Some manual processes.</a:t>
          </a:r>
        </a:p>
      </dgm:t>
    </dgm:pt>
    <dgm:pt modelId="{2A86E865-22FB-46FC-95DB-6174E607569F}" type="parTrans" cxnId="{7E1E99E3-465C-46CE-81E9-7BAEC9F53B1F}">
      <dgm:prSet/>
      <dgm:spPr/>
      <dgm:t>
        <a:bodyPr/>
        <a:lstStyle/>
        <a:p>
          <a:endParaRPr lang="en-US"/>
        </a:p>
      </dgm:t>
    </dgm:pt>
    <dgm:pt modelId="{35465A8A-8493-4D1E-9156-710436921FBB}" type="sibTrans" cxnId="{7E1E99E3-465C-46CE-81E9-7BAEC9F53B1F}">
      <dgm:prSet/>
      <dgm:spPr/>
      <dgm:t>
        <a:bodyPr/>
        <a:lstStyle/>
        <a:p>
          <a:endParaRPr lang="en-US"/>
        </a:p>
      </dgm:t>
    </dgm:pt>
    <dgm:pt modelId="{1A376545-5263-492A-980B-229B864FB535}">
      <dgm:prSet custT="1"/>
      <dgm:spPr/>
      <dgm:t>
        <a:bodyPr/>
        <a:lstStyle/>
        <a:p>
          <a:r>
            <a:rPr lang="en-US" sz="1000" dirty="0"/>
            <a:t>Batch records may be semi-electronic or “paper on glass”</a:t>
          </a:r>
        </a:p>
      </dgm:t>
    </dgm:pt>
    <dgm:pt modelId="{8933328B-1B95-4F46-B9AD-CB7DF1F45543}" type="parTrans" cxnId="{68974766-ED5F-4ACB-936E-76315186D793}">
      <dgm:prSet/>
      <dgm:spPr/>
      <dgm:t>
        <a:bodyPr/>
        <a:lstStyle/>
        <a:p>
          <a:endParaRPr lang="en-US"/>
        </a:p>
      </dgm:t>
    </dgm:pt>
    <dgm:pt modelId="{61F71954-EB0D-473E-B069-5D92641DBE88}" type="sibTrans" cxnId="{68974766-ED5F-4ACB-936E-76315186D793}">
      <dgm:prSet/>
      <dgm:spPr/>
      <dgm:t>
        <a:bodyPr/>
        <a:lstStyle/>
        <a:p>
          <a:endParaRPr lang="en-US"/>
        </a:p>
      </dgm:t>
    </dgm:pt>
    <dgm:pt modelId="{4AA2B451-3B52-41FC-B11D-F2648335A9EA}">
      <dgm:prSet custT="1"/>
      <dgm:spPr/>
      <dgm:t>
        <a:bodyPr/>
        <a:lstStyle/>
        <a:p>
          <a:r>
            <a:rPr lang="en-US" sz="1000" dirty="0"/>
            <a:t>Local batch-recipe system interfaced to PLCs</a:t>
          </a:r>
        </a:p>
      </dgm:t>
    </dgm:pt>
    <dgm:pt modelId="{6C65B721-F7E6-4C53-921C-AAD8615A9601}" type="parTrans" cxnId="{708AD64C-1779-42FD-BBB2-FA8BE1AEE231}">
      <dgm:prSet/>
      <dgm:spPr/>
      <dgm:t>
        <a:bodyPr/>
        <a:lstStyle/>
        <a:p>
          <a:endParaRPr lang="en-US"/>
        </a:p>
      </dgm:t>
    </dgm:pt>
    <dgm:pt modelId="{FB47EF87-52A9-4D87-B397-163F10F63866}" type="sibTrans" cxnId="{708AD64C-1779-42FD-BBB2-FA8BE1AEE231}">
      <dgm:prSet/>
      <dgm:spPr/>
      <dgm:t>
        <a:bodyPr/>
        <a:lstStyle/>
        <a:p>
          <a:endParaRPr lang="en-US"/>
        </a:p>
      </dgm:t>
    </dgm:pt>
    <dgm:pt modelId="{FF90AF1C-EA29-4ECE-9B36-42B026BCE4C8}">
      <dgm:prSet custT="1"/>
      <dgm:spPr/>
      <dgm:t>
        <a:bodyPr/>
        <a:lstStyle/>
        <a:p>
          <a:r>
            <a:rPr lang="en-US" sz="1000" dirty="0"/>
            <a:t>Site-specific systems; limited integration across functional silos</a:t>
          </a:r>
        </a:p>
      </dgm:t>
    </dgm:pt>
    <dgm:pt modelId="{AD082457-C551-4FB8-94B4-7D5575D47B37}" type="parTrans" cxnId="{D4DC564E-38DF-4D4A-9426-FDDB6EEA0D17}">
      <dgm:prSet/>
      <dgm:spPr/>
      <dgm:t>
        <a:bodyPr/>
        <a:lstStyle/>
        <a:p>
          <a:endParaRPr lang="en-US"/>
        </a:p>
      </dgm:t>
    </dgm:pt>
    <dgm:pt modelId="{B87D1542-D750-4C16-B4D8-CD2247FDA0D1}" type="sibTrans" cxnId="{D4DC564E-38DF-4D4A-9426-FDDB6EEA0D17}">
      <dgm:prSet/>
      <dgm:spPr/>
      <dgm:t>
        <a:bodyPr/>
        <a:lstStyle/>
        <a:p>
          <a:endParaRPr lang="en-US"/>
        </a:p>
      </dgm:t>
    </dgm:pt>
    <dgm:pt modelId="{0706C4EF-EEE7-488F-8B25-AF6FCA48B47C}">
      <dgm:prSet custT="1"/>
      <dgm:spPr/>
      <dgm:t>
        <a:bodyPr/>
        <a:lstStyle/>
        <a:p>
          <a:r>
            <a:rPr lang="en-US" sz="1000" dirty="0"/>
            <a:t>Analytics on demand, “why did it happen?” high manual effort</a:t>
          </a:r>
        </a:p>
      </dgm:t>
    </dgm:pt>
    <dgm:pt modelId="{A2B53F5F-E736-486D-9A12-159E15B4A140}" type="parTrans" cxnId="{A03DCA9E-602E-48E4-8297-9B2C05D3A7DF}">
      <dgm:prSet/>
      <dgm:spPr/>
      <dgm:t>
        <a:bodyPr/>
        <a:lstStyle/>
        <a:p>
          <a:endParaRPr lang="en-US"/>
        </a:p>
      </dgm:t>
    </dgm:pt>
    <dgm:pt modelId="{88623F36-2506-4F63-A326-B5B2A893AF16}" type="sibTrans" cxnId="{A03DCA9E-602E-48E4-8297-9B2C05D3A7DF}">
      <dgm:prSet/>
      <dgm:spPr/>
      <dgm:t>
        <a:bodyPr/>
        <a:lstStyle/>
        <a:p>
          <a:endParaRPr lang="en-US"/>
        </a:p>
      </dgm:t>
    </dgm:pt>
    <dgm:pt modelId="{BD09ADD3-4E29-4D88-A085-120BEF24194C}">
      <dgm:prSet custT="1"/>
      <dgm:spPr/>
      <dgm:t>
        <a:bodyPr/>
        <a:lstStyle/>
        <a:p>
          <a:r>
            <a:rPr lang="en-US" sz="1000" dirty="0"/>
            <a:t>Plants operate independently with little “real-time” supply chain visibility</a:t>
          </a:r>
        </a:p>
      </dgm:t>
    </dgm:pt>
    <dgm:pt modelId="{E7F3876A-F3AC-483E-B49E-7051F851F087}" type="parTrans" cxnId="{CED59653-E448-436B-996C-9D460EEDFF08}">
      <dgm:prSet/>
      <dgm:spPr/>
      <dgm:t>
        <a:bodyPr/>
        <a:lstStyle/>
        <a:p>
          <a:endParaRPr lang="en-US"/>
        </a:p>
      </dgm:t>
    </dgm:pt>
    <dgm:pt modelId="{3166B3C7-E26A-4385-A08A-49981589D690}" type="sibTrans" cxnId="{CED59653-E448-436B-996C-9D460EEDFF08}">
      <dgm:prSet/>
      <dgm:spPr/>
      <dgm:t>
        <a:bodyPr/>
        <a:lstStyle/>
        <a:p>
          <a:endParaRPr lang="en-US"/>
        </a:p>
      </dgm:t>
    </dgm:pt>
    <dgm:pt modelId="{EF84E6D9-4CCD-49EF-9A1A-069F96D42988}">
      <dgm:prSet custT="1"/>
      <dgm:spPr/>
      <dgm:t>
        <a:bodyPr/>
        <a:lstStyle/>
        <a:p>
          <a:r>
            <a:rPr lang="en-US" sz="1000" dirty="0"/>
            <a:t>ERP, LES, MES and Automation layer are fully integrated to support digitized business processes.</a:t>
          </a:r>
        </a:p>
      </dgm:t>
    </dgm:pt>
    <dgm:pt modelId="{E1466431-BA10-454B-A5A5-D13ACBDA6FA2}" type="parTrans" cxnId="{7B57B1CC-D9AE-43F9-A432-2FF9FFFD2EAC}">
      <dgm:prSet/>
      <dgm:spPr/>
      <dgm:t>
        <a:bodyPr/>
        <a:lstStyle/>
        <a:p>
          <a:endParaRPr lang="en-US"/>
        </a:p>
      </dgm:t>
    </dgm:pt>
    <dgm:pt modelId="{905C84A8-6BD3-45F3-95D4-498ADAD9CF4D}" type="sibTrans" cxnId="{7B57B1CC-D9AE-43F9-A432-2FF9FFFD2EAC}">
      <dgm:prSet/>
      <dgm:spPr/>
      <dgm:t>
        <a:bodyPr/>
        <a:lstStyle/>
        <a:p>
          <a:endParaRPr lang="en-US"/>
        </a:p>
      </dgm:t>
    </dgm:pt>
    <dgm:pt modelId="{C45BCF55-AF89-469A-8C32-A4ED4E20823D}">
      <dgm:prSet custT="1"/>
      <dgm:spPr/>
      <dgm:t>
        <a:bodyPr/>
        <a:lstStyle/>
        <a:p>
          <a:r>
            <a:rPr lang="en-US" sz="1000" dirty="0"/>
            <a:t>Full Electronic Batch record with review by exception.</a:t>
          </a:r>
        </a:p>
      </dgm:t>
    </dgm:pt>
    <dgm:pt modelId="{A89974EA-6141-4C2A-88F6-A9ACBF7659DA}" type="parTrans" cxnId="{E389FE82-5E70-4EFE-9BF8-CAA3E6648676}">
      <dgm:prSet/>
      <dgm:spPr/>
      <dgm:t>
        <a:bodyPr/>
        <a:lstStyle/>
        <a:p>
          <a:endParaRPr lang="en-US"/>
        </a:p>
      </dgm:t>
    </dgm:pt>
    <dgm:pt modelId="{D017B319-36C8-4221-98CD-74C2F658B268}" type="sibTrans" cxnId="{E389FE82-5E70-4EFE-9BF8-CAA3E6648676}">
      <dgm:prSet/>
      <dgm:spPr/>
      <dgm:t>
        <a:bodyPr/>
        <a:lstStyle/>
        <a:p>
          <a:endParaRPr lang="en-US"/>
        </a:p>
      </dgm:t>
    </dgm:pt>
    <dgm:pt modelId="{E55ED2FD-60CF-41AA-BC2F-607C07825D7A}">
      <dgm:prSet custT="1"/>
      <dgm:spPr/>
      <dgm:t>
        <a:bodyPr/>
        <a:lstStyle/>
        <a:p>
          <a:r>
            <a:rPr lang="en-US" sz="1000" dirty="0"/>
            <a:t>Industry standards such as ISA 88 (recipe) and ISA 95 (material, equipment and personnel) have been adopted.</a:t>
          </a:r>
        </a:p>
      </dgm:t>
    </dgm:pt>
    <dgm:pt modelId="{50D16243-EAE1-44D5-A4B0-4EF8757BCFC9}" type="parTrans" cxnId="{4CFE0241-3A75-4906-96BE-ED9CF68AA0E8}">
      <dgm:prSet/>
      <dgm:spPr/>
      <dgm:t>
        <a:bodyPr/>
        <a:lstStyle/>
        <a:p>
          <a:endParaRPr lang="en-US"/>
        </a:p>
      </dgm:t>
    </dgm:pt>
    <dgm:pt modelId="{3CF94F8C-3E21-4D84-BB4F-A6FF722618F1}" type="sibTrans" cxnId="{4CFE0241-3A75-4906-96BE-ED9CF68AA0E8}">
      <dgm:prSet/>
      <dgm:spPr/>
      <dgm:t>
        <a:bodyPr/>
        <a:lstStyle/>
        <a:p>
          <a:endParaRPr lang="en-US"/>
        </a:p>
      </dgm:t>
    </dgm:pt>
    <dgm:pt modelId="{05FA9DD4-F6FE-46CC-87E9-9162D2AA1B23}">
      <dgm:prSet custT="1"/>
      <dgm:spPr/>
      <dgm:t>
        <a:bodyPr/>
        <a:lstStyle/>
        <a:p>
          <a:r>
            <a:rPr lang="en-US" sz="1000" dirty="0"/>
            <a:t>Standard application platform adopted across plant network</a:t>
          </a:r>
        </a:p>
      </dgm:t>
    </dgm:pt>
    <dgm:pt modelId="{4B207A06-BEB1-4F1A-97FC-3934150684FA}" type="parTrans" cxnId="{00BB6F42-C0E1-49EB-AF2A-63297557E6D5}">
      <dgm:prSet/>
      <dgm:spPr/>
      <dgm:t>
        <a:bodyPr/>
        <a:lstStyle/>
        <a:p>
          <a:endParaRPr lang="en-US"/>
        </a:p>
      </dgm:t>
    </dgm:pt>
    <dgm:pt modelId="{D8035056-1775-46E7-8C49-B96D5536CF87}" type="sibTrans" cxnId="{00BB6F42-C0E1-49EB-AF2A-63297557E6D5}">
      <dgm:prSet/>
      <dgm:spPr/>
      <dgm:t>
        <a:bodyPr/>
        <a:lstStyle/>
        <a:p>
          <a:endParaRPr lang="en-US"/>
        </a:p>
      </dgm:t>
    </dgm:pt>
    <dgm:pt modelId="{92A0F80E-FF64-48E6-B1D1-7E614CAAFD61}">
      <dgm:prSet custT="1"/>
      <dgm:spPr/>
      <dgm:t>
        <a:bodyPr/>
        <a:lstStyle/>
        <a:p>
          <a:r>
            <a:rPr lang="en-US" sz="1000" dirty="0"/>
            <a:t>Analytics semiautomated; “where else can it happen?”</a:t>
          </a:r>
        </a:p>
      </dgm:t>
    </dgm:pt>
    <dgm:pt modelId="{3AC6D254-6304-489E-81C7-04DDCCD23188}" type="parTrans" cxnId="{C2226F41-426F-46D5-8B70-625DE7289C90}">
      <dgm:prSet/>
      <dgm:spPr/>
      <dgm:t>
        <a:bodyPr/>
        <a:lstStyle/>
        <a:p>
          <a:endParaRPr lang="en-US"/>
        </a:p>
      </dgm:t>
    </dgm:pt>
    <dgm:pt modelId="{68192643-71C0-48FE-9EA5-2363055E3090}" type="sibTrans" cxnId="{C2226F41-426F-46D5-8B70-625DE7289C90}">
      <dgm:prSet/>
      <dgm:spPr/>
      <dgm:t>
        <a:bodyPr/>
        <a:lstStyle/>
        <a:p>
          <a:endParaRPr lang="en-US"/>
        </a:p>
      </dgm:t>
    </dgm:pt>
    <dgm:pt modelId="{D67FA517-4F01-4337-B047-AB8189137173}">
      <dgm:prSet custT="1"/>
      <dgm:spPr/>
      <dgm:t>
        <a:bodyPr/>
        <a:lstStyle/>
        <a:p>
          <a:r>
            <a:rPr lang="en-US" sz="1000" dirty="0"/>
            <a:t>Islands of real-time Process analytics</a:t>
          </a:r>
        </a:p>
      </dgm:t>
    </dgm:pt>
    <dgm:pt modelId="{A864694E-A48D-432F-B19B-8C96B4C90C1C}" type="parTrans" cxnId="{249A449A-DC00-41E6-B6D1-19CCFBDA9B7A}">
      <dgm:prSet/>
      <dgm:spPr/>
      <dgm:t>
        <a:bodyPr/>
        <a:lstStyle/>
        <a:p>
          <a:endParaRPr lang="en-US"/>
        </a:p>
      </dgm:t>
    </dgm:pt>
    <dgm:pt modelId="{4A3E07CD-46E7-4A93-BBF1-B95C5DCBD019}" type="sibTrans" cxnId="{249A449A-DC00-41E6-B6D1-19CCFBDA9B7A}">
      <dgm:prSet/>
      <dgm:spPr/>
      <dgm:t>
        <a:bodyPr/>
        <a:lstStyle/>
        <a:p>
          <a:endParaRPr lang="en-US"/>
        </a:p>
      </dgm:t>
    </dgm:pt>
    <dgm:pt modelId="{4C8C76F5-5AFC-4C20-AC26-6D058BF63219}">
      <dgm:prSet phldrT="[Text]" custT="1"/>
      <dgm:spPr/>
      <dgm:t>
        <a:bodyPr/>
        <a:lstStyle/>
        <a:p>
          <a:r>
            <a:rPr lang="en-US" sz="800" dirty="0"/>
            <a:t>Enterprise Integration – internal integration of plant to value chain</a:t>
          </a:r>
        </a:p>
      </dgm:t>
    </dgm:pt>
    <dgm:pt modelId="{0A50F8E5-1757-4214-B621-F0E64811A8D6}" type="parTrans" cxnId="{E87A9F61-51BB-404C-8EF2-C7CF4E21E578}">
      <dgm:prSet/>
      <dgm:spPr/>
      <dgm:t>
        <a:bodyPr/>
        <a:lstStyle/>
        <a:p>
          <a:endParaRPr lang="en-US"/>
        </a:p>
      </dgm:t>
    </dgm:pt>
    <dgm:pt modelId="{A82DDE84-A5CD-4606-AFAB-9B4535EFF9D5}" type="sibTrans" cxnId="{E87A9F61-51BB-404C-8EF2-C7CF4E21E578}">
      <dgm:prSet/>
      <dgm:spPr/>
      <dgm:t>
        <a:bodyPr/>
        <a:lstStyle/>
        <a:p>
          <a:endParaRPr lang="en-US"/>
        </a:p>
      </dgm:t>
    </dgm:pt>
    <dgm:pt modelId="{5AFC6E84-6BE8-41D7-8A25-AD81AF3638A5}">
      <dgm:prSet custT="1"/>
      <dgm:spPr/>
      <dgm:t>
        <a:bodyPr/>
        <a:lstStyle/>
        <a:p>
          <a:r>
            <a:rPr lang="en-US" sz="800" dirty="0"/>
            <a:t>Integration of Product Development and Manufacturing (PLM)</a:t>
          </a:r>
        </a:p>
      </dgm:t>
    </dgm:pt>
    <dgm:pt modelId="{AAAF00FF-A7EE-45BE-A044-118CBFD1F5B4}" type="parTrans" cxnId="{E9A38785-DBC3-485E-8026-AC1B392BE2E3}">
      <dgm:prSet/>
      <dgm:spPr/>
      <dgm:t>
        <a:bodyPr/>
        <a:lstStyle/>
        <a:p>
          <a:endParaRPr lang="en-US"/>
        </a:p>
      </dgm:t>
    </dgm:pt>
    <dgm:pt modelId="{8143ADB5-0340-4165-B04D-A82B2C7726EA}" type="sibTrans" cxnId="{E9A38785-DBC3-485E-8026-AC1B392BE2E3}">
      <dgm:prSet/>
      <dgm:spPr/>
      <dgm:t>
        <a:bodyPr/>
        <a:lstStyle/>
        <a:p>
          <a:endParaRPr lang="en-US"/>
        </a:p>
      </dgm:t>
    </dgm:pt>
    <dgm:pt modelId="{715FAB7A-0AE2-4692-9E23-9007522EF1C3}">
      <dgm:prSet custT="1"/>
      <dgm:spPr/>
      <dgm:t>
        <a:bodyPr/>
        <a:lstStyle/>
        <a:p>
          <a:r>
            <a:rPr lang="en-US" sz="800" dirty="0"/>
            <a:t>Advanced production technologies start to be used</a:t>
          </a:r>
        </a:p>
      </dgm:t>
    </dgm:pt>
    <dgm:pt modelId="{07CC27E9-1328-43AF-9D85-6C38792E87A0}" type="parTrans" cxnId="{202462A9-7D97-457A-B65C-446195CF2E3A}">
      <dgm:prSet/>
      <dgm:spPr/>
      <dgm:t>
        <a:bodyPr/>
        <a:lstStyle/>
        <a:p>
          <a:endParaRPr lang="en-US"/>
        </a:p>
      </dgm:t>
    </dgm:pt>
    <dgm:pt modelId="{86070AA5-26CA-436F-8025-28770B762013}" type="sibTrans" cxnId="{202462A9-7D97-457A-B65C-446195CF2E3A}">
      <dgm:prSet/>
      <dgm:spPr/>
      <dgm:t>
        <a:bodyPr/>
        <a:lstStyle/>
        <a:p>
          <a:endParaRPr lang="en-US"/>
        </a:p>
      </dgm:t>
    </dgm:pt>
    <dgm:pt modelId="{89FA68E3-3A93-4B9C-B366-FA538D1A30F7}">
      <dgm:prSet custT="1"/>
      <dgm:spPr/>
      <dgm:t>
        <a:bodyPr/>
        <a:lstStyle/>
        <a:p>
          <a:r>
            <a:rPr lang="en-US" sz="800" dirty="0"/>
            <a:t>End-to-end supply chain visibility with limited external collaborations (suppliers / CMOs).</a:t>
          </a:r>
        </a:p>
      </dgm:t>
    </dgm:pt>
    <dgm:pt modelId="{5F0F1B58-A866-4B20-B0AA-202DADF4D8B0}" type="parTrans" cxnId="{6D0FE8D8-324A-432B-AA97-917F3002E00B}">
      <dgm:prSet/>
      <dgm:spPr/>
      <dgm:t>
        <a:bodyPr/>
        <a:lstStyle/>
        <a:p>
          <a:endParaRPr lang="en-US"/>
        </a:p>
      </dgm:t>
    </dgm:pt>
    <dgm:pt modelId="{27CACE2F-EE19-4200-847B-5C9B83B31A21}" type="sibTrans" cxnId="{6D0FE8D8-324A-432B-AA97-917F3002E00B}">
      <dgm:prSet/>
      <dgm:spPr/>
      <dgm:t>
        <a:bodyPr/>
        <a:lstStyle/>
        <a:p>
          <a:endParaRPr lang="en-US"/>
        </a:p>
      </dgm:t>
    </dgm:pt>
    <dgm:pt modelId="{7EB4D37A-E17B-4790-8096-131E2ED3690C}">
      <dgm:prSet custT="1"/>
      <dgm:spPr/>
      <dgm:t>
        <a:bodyPr/>
        <a:lstStyle/>
        <a:p>
          <a:r>
            <a:rPr lang="en-US" sz="800" dirty="0"/>
            <a:t>“Enterprise Recipe Management” (ERM) process in place.</a:t>
          </a:r>
        </a:p>
      </dgm:t>
    </dgm:pt>
    <dgm:pt modelId="{701B81EC-79B7-48CD-8D90-F29678CB7802}" type="parTrans" cxnId="{427E0EE2-5770-4FF3-8D3F-F0A1163D2B95}">
      <dgm:prSet/>
      <dgm:spPr/>
      <dgm:t>
        <a:bodyPr/>
        <a:lstStyle/>
        <a:p>
          <a:endParaRPr lang="en-US"/>
        </a:p>
      </dgm:t>
    </dgm:pt>
    <dgm:pt modelId="{E01DB61E-0B86-4691-96F9-54CA90914F48}" type="sibTrans" cxnId="{427E0EE2-5770-4FF3-8D3F-F0A1163D2B95}">
      <dgm:prSet/>
      <dgm:spPr/>
      <dgm:t>
        <a:bodyPr/>
        <a:lstStyle/>
        <a:p>
          <a:endParaRPr lang="en-US"/>
        </a:p>
      </dgm:t>
    </dgm:pt>
    <dgm:pt modelId="{25F06EA1-4144-4962-95C2-12C5130A2A4A}">
      <dgm:prSet custT="1"/>
      <dgm:spPr/>
      <dgm:t>
        <a:bodyPr/>
        <a:lstStyle/>
        <a:p>
          <a:r>
            <a:rPr lang="en-US" sz="800" dirty="0"/>
            <a:t>Online/At-line quality testing with Real Time Release.</a:t>
          </a:r>
        </a:p>
      </dgm:t>
    </dgm:pt>
    <dgm:pt modelId="{C4C3B184-B611-40E1-B5D8-D1ECCE96344B}" type="parTrans" cxnId="{B5330FD5-A193-436E-A484-73279A462455}">
      <dgm:prSet/>
      <dgm:spPr/>
      <dgm:t>
        <a:bodyPr/>
        <a:lstStyle/>
        <a:p>
          <a:endParaRPr lang="en-US"/>
        </a:p>
      </dgm:t>
    </dgm:pt>
    <dgm:pt modelId="{F0747ADA-6BCE-4E4F-A9FF-774F3C72FB6E}" type="sibTrans" cxnId="{B5330FD5-A193-436E-A484-73279A462455}">
      <dgm:prSet/>
      <dgm:spPr/>
      <dgm:t>
        <a:bodyPr/>
        <a:lstStyle/>
        <a:p>
          <a:endParaRPr lang="en-US"/>
        </a:p>
      </dgm:t>
    </dgm:pt>
    <dgm:pt modelId="{D63DCB3B-EF86-4CCE-99C0-5BCB46525BC1}">
      <dgm:prSet custT="1"/>
      <dgm:spPr/>
      <dgm:t>
        <a:bodyPr/>
        <a:lstStyle/>
        <a:p>
          <a:r>
            <a:rPr lang="en-US" sz="800" dirty="0"/>
            <a:t>Proactive analytics across plant and internal value chain; “what can happen and when?”</a:t>
          </a:r>
        </a:p>
      </dgm:t>
    </dgm:pt>
    <dgm:pt modelId="{43F08093-C3BA-4087-B222-F7F1250588F5}" type="parTrans" cxnId="{150DCB96-709A-40C6-B2C1-D7CBCE3FB7AE}">
      <dgm:prSet/>
      <dgm:spPr/>
      <dgm:t>
        <a:bodyPr/>
        <a:lstStyle/>
        <a:p>
          <a:endParaRPr lang="en-US"/>
        </a:p>
      </dgm:t>
    </dgm:pt>
    <dgm:pt modelId="{8C7B8F42-03F3-49A9-81D7-C4571AE87074}" type="sibTrans" cxnId="{150DCB96-709A-40C6-B2C1-D7CBCE3FB7AE}">
      <dgm:prSet/>
      <dgm:spPr/>
      <dgm:t>
        <a:bodyPr/>
        <a:lstStyle/>
        <a:p>
          <a:endParaRPr lang="en-US"/>
        </a:p>
      </dgm:t>
    </dgm:pt>
    <dgm:pt modelId="{1158ABFB-9621-4CC4-A5E5-C1CE285E7CA0}">
      <dgm:prSet custT="1"/>
      <dgm:spPr/>
      <dgm:t>
        <a:bodyPr/>
        <a:lstStyle/>
        <a:p>
          <a:r>
            <a:rPr lang="en-US" sz="800" dirty="0"/>
            <a:t>Integrated Real-time Process analytics</a:t>
          </a:r>
        </a:p>
      </dgm:t>
    </dgm:pt>
    <dgm:pt modelId="{9F3A202A-06E4-4B07-9F51-99D64722E5DF}" type="parTrans" cxnId="{A8238616-DFAE-4DFC-A278-5E9EE3BFC980}">
      <dgm:prSet/>
      <dgm:spPr/>
      <dgm:t>
        <a:bodyPr/>
        <a:lstStyle/>
        <a:p>
          <a:endParaRPr lang="en-US"/>
        </a:p>
      </dgm:t>
    </dgm:pt>
    <dgm:pt modelId="{9DF02B8B-3F5B-4401-AF40-5E86155DF8F3}" type="sibTrans" cxnId="{A8238616-DFAE-4DFC-A278-5E9EE3BFC980}">
      <dgm:prSet/>
      <dgm:spPr/>
      <dgm:t>
        <a:bodyPr/>
        <a:lstStyle/>
        <a:p>
          <a:endParaRPr lang="en-US"/>
        </a:p>
      </dgm:t>
    </dgm:pt>
    <dgm:pt modelId="{9111FB7B-1303-4A48-A9B5-A18D53AA8CBD}">
      <dgm:prSet custT="1"/>
      <dgm:spPr/>
      <dgm:t>
        <a:bodyPr/>
        <a:lstStyle/>
        <a:p>
          <a:r>
            <a:rPr lang="en-US" sz="800" dirty="0"/>
            <a:t>Simulation used for process modeling and improvements</a:t>
          </a:r>
        </a:p>
      </dgm:t>
    </dgm:pt>
    <dgm:pt modelId="{227E3898-77A4-41EA-9F8C-3F3B5D399256}" type="parTrans" cxnId="{CECDD5E7-2441-4F2A-BF2F-9E09FDB0D9F6}">
      <dgm:prSet/>
      <dgm:spPr/>
      <dgm:t>
        <a:bodyPr/>
        <a:lstStyle/>
        <a:p>
          <a:endParaRPr lang="en-US"/>
        </a:p>
      </dgm:t>
    </dgm:pt>
    <dgm:pt modelId="{A67E7267-F048-4A41-BD3C-A117200BD761}" type="sibTrans" cxnId="{CECDD5E7-2441-4F2A-BF2F-9E09FDB0D9F6}">
      <dgm:prSet/>
      <dgm:spPr/>
      <dgm:t>
        <a:bodyPr/>
        <a:lstStyle/>
        <a:p>
          <a:endParaRPr lang="en-US"/>
        </a:p>
      </dgm:t>
    </dgm:pt>
    <dgm:pt modelId="{6BD01D76-7505-4068-A5D5-F5C626337632}">
      <dgm:prSet phldrT="[Text]" custT="1"/>
      <dgm:spPr/>
      <dgm:t>
        <a:bodyPr/>
        <a:lstStyle/>
        <a:p>
          <a:r>
            <a:rPr lang="en-US" sz="800" dirty="0"/>
            <a:t>Full end-to-end value-chain integration from suppliers to patients</a:t>
          </a:r>
        </a:p>
      </dgm:t>
    </dgm:pt>
    <dgm:pt modelId="{406042DD-AAF1-469C-BEE9-C8B10E715C91}" type="parTrans" cxnId="{D57110DF-AC2B-4908-A226-2B9212961D5D}">
      <dgm:prSet/>
      <dgm:spPr/>
      <dgm:t>
        <a:bodyPr/>
        <a:lstStyle/>
        <a:p>
          <a:endParaRPr lang="en-US"/>
        </a:p>
      </dgm:t>
    </dgm:pt>
    <dgm:pt modelId="{57DA3DDE-D464-4B00-9B1A-977ED510A647}" type="sibTrans" cxnId="{D57110DF-AC2B-4908-A226-2B9212961D5D}">
      <dgm:prSet/>
      <dgm:spPr/>
      <dgm:t>
        <a:bodyPr/>
        <a:lstStyle/>
        <a:p>
          <a:endParaRPr lang="en-US"/>
        </a:p>
      </dgm:t>
    </dgm:pt>
    <dgm:pt modelId="{C4864E88-D3B6-40FF-AF6E-E2157837BAF7}">
      <dgm:prSet custT="1"/>
      <dgm:spPr/>
      <dgm:t>
        <a:bodyPr/>
        <a:lstStyle/>
        <a:p>
          <a:r>
            <a:rPr lang="en-US" sz="800" dirty="0"/>
            <a:t>Modular, mobile and collaborative Manufacturing Environment</a:t>
          </a:r>
        </a:p>
      </dgm:t>
    </dgm:pt>
    <dgm:pt modelId="{4BC354F5-6BCF-4296-A63F-6969CAE3875C}" type="parTrans" cxnId="{7494D04E-3A42-4933-854D-F47C8F3CE9D4}">
      <dgm:prSet/>
      <dgm:spPr/>
      <dgm:t>
        <a:bodyPr/>
        <a:lstStyle/>
        <a:p>
          <a:endParaRPr lang="en-US"/>
        </a:p>
      </dgm:t>
    </dgm:pt>
    <dgm:pt modelId="{BEAAF395-29D5-46C3-8DB5-54F3818136F0}" type="sibTrans" cxnId="{7494D04E-3A42-4933-854D-F47C8F3CE9D4}">
      <dgm:prSet/>
      <dgm:spPr/>
      <dgm:t>
        <a:bodyPr/>
        <a:lstStyle/>
        <a:p>
          <a:endParaRPr lang="en-US"/>
        </a:p>
      </dgm:t>
    </dgm:pt>
    <dgm:pt modelId="{EBE3A00E-01FF-4845-BC70-D974488A5D12}">
      <dgm:prSet custT="1"/>
      <dgm:spPr/>
      <dgm:t>
        <a:bodyPr/>
        <a:lstStyle/>
        <a:p>
          <a:r>
            <a:rPr lang="en-US" sz="800" dirty="0"/>
            <a:t>Advanced production technologies used as standard.</a:t>
          </a:r>
        </a:p>
      </dgm:t>
    </dgm:pt>
    <dgm:pt modelId="{BD28B61F-D8BD-4859-883B-889432579164}" type="parTrans" cxnId="{1297F528-8B27-4480-A0C9-19D92002623A}">
      <dgm:prSet/>
      <dgm:spPr/>
      <dgm:t>
        <a:bodyPr/>
        <a:lstStyle/>
        <a:p>
          <a:endParaRPr lang="en-US"/>
        </a:p>
      </dgm:t>
    </dgm:pt>
    <dgm:pt modelId="{DA5BB5C0-E191-43E9-A8EA-ED713AF2C3AF}" type="sibTrans" cxnId="{1297F528-8B27-4480-A0C9-19D92002623A}">
      <dgm:prSet/>
      <dgm:spPr/>
      <dgm:t>
        <a:bodyPr/>
        <a:lstStyle/>
        <a:p>
          <a:endParaRPr lang="en-US"/>
        </a:p>
      </dgm:t>
    </dgm:pt>
    <dgm:pt modelId="{EEAF6CCD-05A0-4F99-AC36-34FA434AFAF5}">
      <dgm:prSet custT="1"/>
      <dgm:spPr/>
      <dgm:t>
        <a:bodyPr/>
        <a:lstStyle/>
        <a:p>
          <a:r>
            <a:rPr lang="en-US" sz="800" dirty="0"/>
            <a:t>“Plug-n-play everything” from an instrument to a production scale or a CMO</a:t>
          </a:r>
        </a:p>
      </dgm:t>
    </dgm:pt>
    <dgm:pt modelId="{8AF3AE15-2951-4366-B01D-C7FA893062B3}" type="parTrans" cxnId="{00524B30-DE60-47CC-BD25-732E6BE33C7F}">
      <dgm:prSet/>
      <dgm:spPr/>
      <dgm:t>
        <a:bodyPr/>
        <a:lstStyle/>
        <a:p>
          <a:endParaRPr lang="en-US"/>
        </a:p>
      </dgm:t>
    </dgm:pt>
    <dgm:pt modelId="{EFEED1E6-5DA3-42B9-A698-19C91AF3C89A}" type="sibTrans" cxnId="{00524B30-DE60-47CC-BD25-732E6BE33C7F}">
      <dgm:prSet/>
      <dgm:spPr/>
      <dgm:t>
        <a:bodyPr/>
        <a:lstStyle/>
        <a:p>
          <a:endParaRPr lang="en-US"/>
        </a:p>
      </dgm:t>
    </dgm:pt>
    <dgm:pt modelId="{43713984-708A-4982-B644-6C6A10F1007E}">
      <dgm:prSet custT="1"/>
      <dgm:spPr/>
      <dgm:t>
        <a:bodyPr/>
        <a:lstStyle/>
        <a:p>
          <a:r>
            <a:rPr lang="en-US" sz="800" dirty="0"/>
            <a:t>Zero system down-time (including upgrades) – continuous evolution.</a:t>
          </a:r>
        </a:p>
      </dgm:t>
    </dgm:pt>
    <dgm:pt modelId="{965B2EE7-A5F6-451B-B9B7-746F9EC79793}" type="parTrans" cxnId="{27D53C00-4BEE-49B6-8473-7C0484337A35}">
      <dgm:prSet/>
      <dgm:spPr/>
      <dgm:t>
        <a:bodyPr/>
        <a:lstStyle/>
        <a:p>
          <a:endParaRPr lang="en-US"/>
        </a:p>
      </dgm:t>
    </dgm:pt>
    <dgm:pt modelId="{4C7D0805-2E9D-48EA-8D30-28D43BBBE70F}" type="sibTrans" cxnId="{27D53C00-4BEE-49B6-8473-7C0484337A35}">
      <dgm:prSet/>
      <dgm:spPr/>
      <dgm:t>
        <a:bodyPr/>
        <a:lstStyle/>
        <a:p>
          <a:endParaRPr lang="en-US"/>
        </a:p>
      </dgm:t>
    </dgm:pt>
    <dgm:pt modelId="{7A2E036D-E6F6-4CB6-9AB4-F3F7385289CA}">
      <dgm:prSet custT="1"/>
      <dgm:spPr/>
      <dgm:t>
        <a:bodyPr/>
        <a:lstStyle/>
        <a:p>
          <a:r>
            <a:rPr lang="en-US" sz="800" dirty="0"/>
            <a:t>In-line, real-time, continuous, closed loop, process verification and control with automated real-time quality release</a:t>
          </a:r>
        </a:p>
      </dgm:t>
    </dgm:pt>
    <dgm:pt modelId="{850E7482-D1FC-41EF-AC86-F39279A0D0DF}" type="parTrans" cxnId="{4FEB45A7-7739-4DFF-B26D-7527376E470B}">
      <dgm:prSet/>
      <dgm:spPr/>
      <dgm:t>
        <a:bodyPr/>
        <a:lstStyle/>
        <a:p>
          <a:endParaRPr lang="en-US"/>
        </a:p>
      </dgm:t>
    </dgm:pt>
    <dgm:pt modelId="{A8233C0A-5E83-4D7B-98B6-E678CBDFD9E0}" type="sibTrans" cxnId="{4FEB45A7-7739-4DFF-B26D-7527376E470B}">
      <dgm:prSet/>
      <dgm:spPr/>
      <dgm:t>
        <a:bodyPr/>
        <a:lstStyle/>
        <a:p>
          <a:endParaRPr lang="en-US"/>
        </a:p>
      </dgm:t>
    </dgm:pt>
    <dgm:pt modelId="{8DCDB85C-CA05-41F0-9746-00F66F471D03}">
      <dgm:prSet custT="1"/>
      <dgm:spPr/>
      <dgm:t>
        <a:bodyPr/>
        <a:lstStyle/>
        <a:p>
          <a:r>
            <a:rPr lang="en-US" sz="800" dirty="0"/>
            <a:t>Self-aware, continuously adaptive, “Autonomous” plant; exception conditions handled by remote experts</a:t>
          </a:r>
        </a:p>
      </dgm:t>
    </dgm:pt>
    <dgm:pt modelId="{C87138EE-24CF-41A5-82BC-7904846C7C38}" type="parTrans" cxnId="{684AF089-0C5F-40E0-9B3E-18F127B44389}">
      <dgm:prSet/>
      <dgm:spPr/>
      <dgm:t>
        <a:bodyPr/>
        <a:lstStyle/>
        <a:p>
          <a:endParaRPr lang="en-US"/>
        </a:p>
      </dgm:t>
    </dgm:pt>
    <dgm:pt modelId="{60F5F6F1-713E-4A97-80BD-493D917BE7F4}" type="sibTrans" cxnId="{684AF089-0C5F-40E0-9B3E-18F127B44389}">
      <dgm:prSet/>
      <dgm:spPr/>
      <dgm:t>
        <a:bodyPr/>
        <a:lstStyle/>
        <a:p>
          <a:endParaRPr lang="en-US"/>
        </a:p>
      </dgm:t>
    </dgm:pt>
    <dgm:pt modelId="{ACED217E-2C9D-4F9A-B322-859F4193001A}">
      <dgm:prSet custT="1"/>
      <dgm:spPr/>
      <dgm:t>
        <a:bodyPr/>
        <a:lstStyle/>
        <a:p>
          <a:r>
            <a:rPr lang="en-US" sz="800" dirty="0"/>
            <a:t>Advanced simulation used across value chain for modeling, testing and improvement of manufacturing and supporting business processes</a:t>
          </a:r>
        </a:p>
      </dgm:t>
    </dgm:pt>
    <dgm:pt modelId="{E51A5C17-4FF4-4A04-B312-FFC0828CD83A}" type="parTrans" cxnId="{74F2E7AF-7446-4991-95C0-483DA790D41E}">
      <dgm:prSet/>
      <dgm:spPr/>
      <dgm:t>
        <a:bodyPr/>
        <a:lstStyle/>
        <a:p>
          <a:endParaRPr lang="en-US"/>
        </a:p>
      </dgm:t>
    </dgm:pt>
    <dgm:pt modelId="{1404D217-6488-4CB5-B2BC-7DB9F2D2CB65}" type="sibTrans" cxnId="{74F2E7AF-7446-4991-95C0-483DA790D41E}">
      <dgm:prSet/>
      <dgm:spPr/>
      <dgm:t>
        <a:bodyPr/>
        <a:lstStyle/>
        <a:p>
          <a:endParaRPr lang="en-US"/>
        </a:p>
      </dgm:t>
    </dgm:pt>
    <dgm:pt modelId="{6717BD3C-7DE0-486E-8E31-2264BD7DC22F}">
      <dgm:prSet custT="1"/>
      <dgm:spPr/>
      <dgm:t>
        <a:bodyPr/>
        <a:lstStyle/>
        <a:p>
          <a:r>
            <a:rPr lang="en-US" sz="800" dirty="0"/>
            <a:t>Trusted information insights are freely and securely available. Pervasive use of adaptive analytics and Self/Machine learning across value chain.</a:t>
          </a:r>
        </a:p>
      </dgm:t>
    </dgm:pt>
    <dgm:pt modelId="{71761BCF-A18C-410B-B49F-5B6B74FEAAE5}" type="parTrans" cxnId="{6A7C401E-891C-4641-B99C-1439C753817A}">
      <dgm:prSet/>
      <dgm:spPr/>
      <dgm:t>
        <a:bodyPr/>
        <a:lstStyle/>
        <a:p>
          <a:endParaRPr lang="en-US"/>
        </a:p>
      </dgm:t>
    </dgm:pt>
    <dgm:pt modelId="{1FDF1429-46D0-4B5E-AEF3-0382FA1B1FC2}" type="sibTrans" cxnId="{6A7C401E-891C-4641-B99C-1439C753817A}">
      <dgm:prSet/>
      <dgm:spPr/>
      <dgm:t>
        <a:bodyPr/>
        <a:lstStyle/>
        <a:p>
          <a:endParaRPr lang="en-US"/>
        </a:p>
      </dgm:t>
    </dgm:pt>
    <dgm:pt modelId="{AD8C50E0-6F26-4CC7-806C-B844E7FE6FEB}" type="pres">
      <dgm:prSet presAssocID="{CC6C0A6A-84C0-4608-996A-60123EE9266B}" presName="Name0" presStyleCnt="0">
        <dgm:presLayoutVars>
          <dgm:chMax val="7"/>
          <dgm:chPref val="5"/>
          <dgm:dir/>
          <dgm:animOne val="branch"/>
          <dgm:animLvl val="lvl"/>
        </dgm:presLayoutVars>
      </dgm:prSet>
      <dgm:spPr/>
    </dgm:pt>
    <dgm:pt modelId="{FEF4309E-00F6-4B36-B262-3BF0A5CCC3E8}" type="pres">
      <dgm:prSet presAssocID="{988F5003-2517-469B-8742-AF5AA9E140AF}" presName="ChildAccent5" presStyleCnt="0"/>
      <dgm:spPr/>
    </dgm:pt>
    <dgm:pt modelId="{1E484282-20C0-425B-9F3B-F722A50AD53F}" type="pres">
      <dgm:prSet presAssocID="{988F5003-2517-469B-8742-AF5AA9E140AF}" presName="ChildAccent" presStyleLbl="alignImgPlace1" presStyleIdx="0" presStyleCnt="5" custScaleY="93581" custLinFactNeighborX="-125" custLinFactNeighborY="-3296"/>
      <dgm:spPr/>
    </dgm:pt>
    <dgm:pt modelId="{8263FB0F-F39C-4540-8227-7E2539816CA9}" type="pres">
      <dgm:prSet presAssocID="{988F5003-2517-469B-8742-AF5AA9E140AF}" presName="Child5" presStyleLbl="revTx" presStyleIdx="0" presStyleCnt="0">
        <dgm:presLayoutVars>
          <dgm:chMax val="0"/>
          <dgm:chPref val="0"/>
          <dgm:bulletEnabled val="1"/>
        </dgm:presLayoutVars>
      </dgm:prSet>
      <dgm:spPr/>
    </dgm:pt>
    <dgm:pt modelId="{5C670EF1-6E5C-440F-AECA-F5A735B5B524}" type="pres">
      <dgm:prSet presAssocID="{988F5003-2517-469B-8742-AF5AA9E140AF}" presName="Parent5" presStyleLbl="node1" presStyleIdx="0" presStyleCnt="5">
        <dgm:presLayoutVars>
          <dgm:chMax val="2"/>
          <dgm:chPref val="1"/>
          <dgm:bulletEnabled val="1"/>
        </dgm:presLayoutVars>
      </dgm:prSet>
      <dgm:spPr/>
    </dgm:pt>
    <dgm:pt modelId="{39E947E2-20AF-40FA-B732-DC4F5C61BAA1}" type="pres">
      <dgm:prSet presAssocID="{30E528E5-AE1B-420C-89B3-CDAA37C2A522}" presName="ChildAccent4" presStyleCnt="0"/>
      <dgm:spPr/>
    </dgm:pt>
    <dgm:pt modelId="{A7440AE0-45CC-4FC0-A666-303D5081DE88}" type="pres">
      <dgm:prSet presAssocID="{30E528E5-AE1B-420C-89B3-CDAA37C2A522}" presName="ChildAccent" presStyleLbl="alignImgPlace1" presStyleIdx="1" presStyleCnt="5" custScaleY="92684" custLinFactNeighborX="-125" custLinFactNeighborY="-3516"/>
      <dgm:spPr/>
    </dgm:pt>
    <dgm:pt modelId="{C960CE9D-8C61-4BE5-B98E-15DC6017D906}" type="pres">
      <dgm:prSet presAssocID="{30E528E5-AE1B-420C-89B3-CDAA37C2A522}" presName="Child4" presStyleLbl="revTx" presStyleIdx="0" presStyleCnt="0">
        <dgm:presLayoutVars>
          <dgm:chMax val="0"/>
          <dgm:chPref val="0"/>
          <dgm:bulletEnabled val="1"/>
        </dgm:presLayoutVars>
      </dgm:prSet>
      <dgm:spPr/>
    </dgm:pt>
    <dgm:pt modelId="{35538101-4D90-49F5-AEFF-68EFB77F8CB1}" type="pres">
      <dgm:prSet presAssocID="{30E528E5-AE1B-420C-89B3-CDAA37C2A522}" presName="Parent4" presStyleLbl="node1" presStyleIdx="1" presStyleCnt="5">
        <dgm:presLayoutVars>
          <dgm:chMax val="2"/>
          <dgm:chPref val="1"/>
          <dgm:bulletEnabled val="1"/>
        </dgm:presLayoutVars>
      </dgm:prSet>
      <dgm:spPr/>
    </dgm:pt>
    <dgm:pt modelId="{6CBDDBE5-C3FE-4BBF-B8E6-686C81858316}" type="pres">
      <dgm:prSet presAssocID="{6F09F115-FEA1-4F0C-AA59-FEB8966E2247}" presName="ChildAccent3" presStyleCnt="0"/>
      <dgm:spPr/>
    </dgm:pt>
    <dgm:pt modelId="{9EE9C119-6A2F-4EE3-9FEE-A9C386913AD4}" type="pres">
      <dgm:prSet presAssocID="{6F09F115-FEA1-4F0C-AA59-FEB8966E2247}" presName="ChildAccent" presStyleLbl="alignImgPlace1" presStyleIdx="2" presStyleCnt="5" custScaleY="92427" custLinFactNeighborX="-125" custLinFactNeighborY="-3767"/>
      <dgm:spPr/>
    </dgm:pt>
    <dgm:pt modelId="{03B0F1BD-C379-4FCA-A99D-B3307B45D920}" type="pres">
      <dgm:prSet presAssocID="{6F09F115-FEA1-4F0C-AA59-FEB8966E2247}" presName="Child3" presStyleLbl="revTx" presStyleIdx="0" presStyleCnt="0">
        <dgm:presLayoutVars>
          <dgm:chMax val="0"/>
          <dgm:chPref val="0"/>
          <dgm:bulletEnabled val="1"/>
        </dgm:presLayoutVars>
      </dgm:prSet>
      <dgm:spPr/>
    </dgm:pt>
    <dgm:pt modelId="{E129D085-A4EE-4E9E-A7AD-A1C077C95FE8}" type="pres">
      <dgm:prSet presAssocID="{6F09F115-FEA1-4F0C-AA59-FEB8966E2247}" presName="Parent3" presStyleLbl="node1" presStyleIdx="2" presStyleCnt="5">
        <dgm:presLayoutVars>
          <dgm:chMax val="2"/>
          <dgm:chPref val="1"/>
          <dgm:bulletEnabled val="1"/>
        </dgm:presLayoutVars>
      </dgm:prSet>
      <dgm:spPr/>
    </dgm:pt>
    <dgm:pt modelId="{64A49BF1-E0D7-4ED1-AB6A-7AFE86E9B3C1}" type="pres">
      <dgm:prSet presAssocID="{9AB51394-13EA-4AE6-90BD-5C889897237F}" presName="ChildAccent2" presStyleCnt="0"/>
      <dgm:spPr/>
    </dgm:pt>
    <dgm:pt modelId="{4FB22EE3-AEAB-471E-B206-381B75558B8C}" type="pres">
      <dgm:prSet presAssocID="{9AB51394-13EA-4AE6-90BD-5C889897237F}" presName="ChildAccent" presStyleLbl="alignImgPlace1" presStyleIdx="3" presStyleCnt="5" custScaleY="92427" custLinFactNeighborX="-125" custLinFactNeighborY="-4056"/>
      <dgm:spPr/>
    </dgm:pt>
    <dgm:pt modelId="{607B972D-D01A-486A-8458-61E23A8497BE}" type="pres">
      <dgm:prSet presAssocID="{9AB51394-13EA-4AE6-90BD-5C889897237F}" presName="Child2" presStyleLbl="revTx" presStyleIdx="0" presStyleCnt="0">
        <dgm:presLayoutVars>
          <dgm:chMax val="0"/>
          <dgm:chPref val="0"/>
          <dgm:bulletEnabled val="1"/>
        </dgm:presLayoutVars>
      </dgm:prSet>
      <dgm:spPr/>
    </dgm:pt>
    <dgm:pt modelId="{BC34CAA3-EB7B-440C-8DA4-90F7FC443D30}" type="pres">
      <dgm:prSet presAssocID="{9AB51394-13EA-4AE6-90BD-5C889897237F}" presName="Parent2" presStyleLbl="node1" presStyleIdx="3" presStyleCnt="5">
        <dgm:presLayoutVars>
          <dgm:chMax val="2"/>
          <dgm:chPref val="1"/>
          <dgm:bulletEnabled val="1"/>
        </dgm:presLayoutVars>
      </dgm:prSet>
      <dgm:spPr/>
    </dgm:pt>
    <dgm:pt modelId="{AC0560E7-1FFD-43F7-AEDF-0DD35A888229}" type="pres">
      <dgm:prSet presAssocID="{A95E9EA7-A985-44F6-88E7-9DBA7E82F4B6}" presName="ChildAccent1" presStyleCnt="0"/>
      <dgm:spPr/>
    </dgm:pt>
    <dgm:pt modelId="{A7EB1352-118E-47F1-9B5F-FA1B1C98E430}" type="pres">
      <dgm:prSet presAssocID="{A95E9EA7-A985-44F6-88E7-9DBA7E82F4B6}" presName="ChildAccent" presStyleLbl="alignImgPlace1" presStyleIdx="4" presStyleCnt="5" custScaleY="92427" custLinFactNeighborX="-125" custLinFactNeighborY="-4395"/>
      <dgm:spPr/>
    </dgm:pt>
    <dgm:pt modelId="{7B6F7840-DBC1-4957-B43F-2B111C8B4CCB}" type="pres">
      <dgm:prSet presAssocID="{A95E9EA7-A985-44F6-88E7-9DBA7E82F4B6}" presName="Child1" presStyleLbl="revTx" presStyleIdx="0" presStyleCnt="0">
        <dgm:presLayoutVars>
          <dgm:chMax val="0"/>
          <dgm:chPref val="0"/>
          <dgm:bulletEnabled val="1"/>
        </dgm:presLayoutVars>
      </dgm:prSet>
      <dgm:spPr/>
    </dgm:pt>
    <dgm:pt modelId="{940BEA74-BD46-4ADB-8147-07227DB7FF7F}" type="pres">
      <dgm:prSet presAssocID="{A95E9EA7-A985-44F6-88E7-9DBA7E82F4B6}" presName="Parent1" presStyleLbl="node1" presStyleIdx="4" presStyleCnt="5">
        <dgm:presLayoutVars>
          <dgm:chMax val="2"/>
          <dgm:chPref val="1"/>
          <dgm:bulletEnabled val="1"/>
        </dgm:presLayoutVars>
      </dgm:prSet>
      <dgm:spPr/>
    </dgm:pt>
  </dgm:ptLst>
  <dgm:cxnLst>
    <dgm:cxn modelId="{27D53C00-4BEE-49B6-8473-7C0484337A35}" srcId="{988F5003-2517-469B-8742-AF5AA9E140AF}" destId="{43713984-708A-4982-B644-6C6A10F1007E}" srcOrd="4" destOrd="0" parTransId="{965B2EE7-A5F6-451B-B9B7-746F9EC79793}" sibTransId="{4C7D0805-2E9D-48EA-8D30-28D43BBBE70F}"/>
    <dgm:cxn modelId="{AE4A1101-9A5F-4B05-A078-85DBD5E90F46}" type="presOf" srcId="{89FA68E3-3A93-4B9C-B366-FA538D1A30F7}" destId="{A7440AE0-45CC-4FC0-A666-303D5081DE88}" srcOrd="0" destOrd="3" presId="urn:microsoft.com/office/officeart/2011/layout/InterconnectedBlockProcess"/>
    <dgm:cxn modelId="{687D9F03-573A-4E58-A403-C896A7D1C621}" type="presOf" srcId="{C4864E88-D3B6-40FF-AF6E-E2157837BAF7}" destId="{8263FB0F-F39C-4540-8227-7E2539816CA9}" srcOrd="1" destOrd="1" presId="urn:microsoft.com/office/officeart/2011/layout/InterconnectedBlockProcess"/>
    <dgm:cxn modelId="{AFA81E04-25A4-415C-9D44-4980C5DD97D4}" type="presOf" srcId="{BD09ADD3-4E29-4D88-A085-120BEF24194C}" destId="{607B972D-D01A-486A-8458-61E23A8497BE}" srcOrd="1" destOrd="6" presId="urn:microsoft.com/office/officeart/2011/layout/InterconnectedBlockProcess"/>
    <dgm:cxn modelId="{C847440B-2211-48E9-9907-916864450358}" type="presOf" srcId="{A95E9EA7-A985-44F6-88E7-9DBA7E82F4B6}" destId="{940BEA74-BD46-4ADB-8147-07227DB7FF7F}" srcOrd="0" destOrd="0" presId="urn:microsoft.com/office/officeart/2011/layout/InterconnectedBlockProcess"/>
    <dgm:cxn modelId="{BA15AD0B-9AAA-4E5A-AAA3-C98613C2DD1C}" type="presOf" srcId="{4AA2B451-3B52-41FC-B11D-F2648335A9EA}" destId="{607B972D-D01A-486A-8458-61E23A8497BE}" srcOrd="1" destOrd="3" presId="urn:microsoft.com/office/officeart/2011/layout/InterconnectedBlockProcess"/>
    <dgm:cxn modelId="{88C9AA0C-6D6E-4149-9E87-9F4EFCD08C8E}" type="presOf" srcId="{43713984-708A-4982-B644-6C6A10F1007E}" destId="{1E484282-20C0-425B-9F3B-F722A50AD53F}" srcOrd="0" destOrd="4" presId="urn:microsoft.com/office/officeart/2011/layout/InterconnectedBlockProcess"/>
    <dgm:cxn modelId="{2C573515-F3C1-4A72-B20D-D6CA8E5B194B}" type="presOf" srcId="{86277319-6FE7-4CAE-8AE6-AE6B2BB9A927}" destId="{4FB22EE3-AEAB-471E-B206-381B75558B8C}" srcOrd="0" destOrd="1" presId="urn:microsoft.com/office/officeart/2011/layout/InterconnectedBlockProcess"/>
    <dgm:cxn modelId="{A8238616-DFAE-4DFC-A278-5E9EE3BFC980}" srcId="{30E528E5-AE1B-420C-89B3-CDAA37C2A522}" destId="{1158ABFB-9621-4CC4-A5E5-C1CE285E7CA0}" srcOrd="7" destOrd="0" parTransId="{9F3A202A-06E4-4B07-9F51-99D64722E5DF}" sibTransId="{9DF02B8B-3F5B-4401-AF40-5E86155DF8F3}"/>
    <dgm:cxn modelId="{6B392D19-A0BE-4750-834F-794EFED332CD}" srcId="{A95E9EA7-A985-44F6-88E7-9DBA7E82F4B6}" destId="{66246C38-7D51-45A1-A3B0-18F33AB1FB5E}" srcOrd="3" destOrd="0" parTransId="{F48C9F0F-4D58-4AB1-9724-F5E3A024A45E}" sibTransId="{940D0783-BBC4-4289-B2D6-E34D0066B1A2}"/>
    <dgm:cxn modelId="{A5D4D119-EB5B-460A-86E6-F168735B6043}" type="presOf" srcId="{1A376545-5263-492A-980B-229B864FB535}" destId="{4FB22EE3-AEAB-471E-B206-381B75558B8C}" srcOrd="0" destOrd="2" presId="urn:microsoft.com/office/officeart/2011/layout/InterconnectedBlockProcess"/>
    <dgm:cxn modelId="{07E4E919-7432-4305-95A7-EC987CE72613}" type="presOf" srcId="{7A2E036D-E6F6-4CB6-9AB4-F3F7385289CA}" destId="{8263FB0F-F39C-4540-8227-7E2539816CA9}" srcOrd="1" destOrd="5" presId="urn:microsoft.com/office/officeart/2011/layout/InterconnectedBlockProcess"/>
    <dgm:cxn modelId="{6A7C401E-891C-4641-B99C-1439C753817A}" srcId="{988F5003-2517-469B-8742-AF5AA9E140AF}" destId="{6717BD3C-7DE0-486E-8E31-2264BD7DC22F}" srcOrd="8" destOrd="0" parTransId="{71761BCF-A18C-410B-B49F-5B6B74FEAAE5}" sibTransId="{1FDF1429-46D0-4B5E-AEF3-0382FA1B1FC2}"/>
    <dgm:cxn modelId="{986E6022-E8C4-446F-B79A-63F2F24E8F12}" srcId="{A95E9EA7-A985-44F6-88E7-9DBA7E82F4B6}" destId="{A31E3C49-FE78-4C47-9D1C-F811CE2090C3}" srcOrd="4" destOrd="0" parTransId="{BFC6D3F0-18A4-4811-9CD6-31ACB3CAE132}" sibTransId="{E1E37F83-D094-4C47-A67C-DBAAF153D03D}"/>
    <dgm:cxn modelId="{95B7E228-4BC2-4931-8525-55BA879A44CE}" srcId="{A95E9EA7-A985-44F6-88E7-9DBA7E82F4B6}" destId="{38CD00B1-3AD2-4BC0-B4D0-B8BF51634E73}" srcOrd="0" destOrd="0" parTransId="{783EFE66-E6CC-4B95-B945-23EB22D0286E}" sibTransId="{5CA75317-99D6-4AEF-9DAF-96E86CA452AD}"/>
    <dgm:cxn modelId="{1297F528-8B27-4480-A0C9-19D92002623A}" srcId="{988F5003-2517-469B-8742-AF5AA9E140AF}" destId="{EBE3A00E-01FF-4845-BC70-D974488A5D12}" srcOrd="2" destOrd="0" parTransId="{BD28B61F-D8BD-4859-883B-889432579164}" sibTransId="{DA5BB5C0-E191-43E9-A8EA-ED713AF2C3AF}"/>
    <dgm:cxn modelId="{10DD4030-D5FA-41B6-A72A-AEBEE0306DBC}" type="presOf" srcId="{EBE3A00E-01FF-4845-BC70-D974488A5D12}" destId="{8263FB0F-F39C-4540-8227-7E2539816CA9}" srcOrd="1" destOrd="2" presId="urn:microsoft.com/office/officeart/2011/layout/InterconnectedBlockProcess"/>
    <dgm:cxn modelId="{00524B30-DE60-47CC-BD25-732E6BE33C7F}" srcId="{988F5003-2517-469B-8742-AF5AA9E140AF}" destId="{EEAF6CCD-05A0-4F99-AC36-34FA434AFAF5}" srcOrd="3" destOrd="0" parTransId="{8AF3AE15-2951-4366-B01D-C7FA893062B3}" sibTransId="{EFEED1E6-5DA3-42B9-A698-19C91AF3C89A}"/>
    <dgm:cxn modelId="{D6B36538-7182-4D75-A81E-53F51FC5C638}" type="presOf" srcId="{6717BD3C-7DE0-486E-8E31-2264BD7DC22F}" destId="{8263FB0F-F39C-4540-8227-7E2539816CA9}" srcOrd="1" destOrd="8" presId="urn:microsoft.com/office/officeart/2011/layout/InterconnectedBlockProcess"/>
    <dgm:cxn modelId="{EA36B93D-5B94-440A-AB41-F297F11B6266}" type="presOf" srcId="{D67FA517-4F01-4337-B047-AB8189137173}" destId="{03B0F1BD-C379-4FCA-A99D-B3307B45D920}" srcOrd="1" destOrd="6" presId="urn:microsoft.com/office/officeart/2011/layout/InterconnectedBlockProcess"/>
    <dgm:cxn modelId="{63FE685B-4163-4B99-80BD-DA248880778A}" type="presOf" srcId="{EEAF6CCD-05A0-4F99-AC36-34FA434AFAF5}" destId="{1E484282-20C0-425B-9F3B-F722A50AD53F}" srcOrd="0" destOrd="3" presId="urn:microsoft.com/office/officeart/2011/layout/InterconnectedBlockProcess"/>
    <dgm:cxn modelId="{B983945B-293B-4F8F-BAA2-49CB9476D976}" srcId="{9AB51394-13EA-4AE6-90BD-5C889897237F}" destId="{BF1B2988-D695-4F28-9960-6775113330D6}" srcOrd="0" destOrd="0" parTransId="{A04705DB-8011-4435-9A82-4C66B38FF57B}" sibTransId="{BA5BF1D1-20AF-4C1F-9DCD-DD8E6B0643AE}"/>
    <dgm:cxn modelId="{F006E95C-868E-4CFA-9AE9-90F3FAD1C37D}" type="presOf" srcId="{4C8C76F5-5AFC-4C20-AC26-6D058BF63219}" destId="{C960CE9D-8C61-4BE5-B98E-15DC6017D906}" srcOrd="1" destOrd="0" presId="urn:microsoft.com/office/officeart/2011/layout/InterconnectedBlockProcess"/>
    <dgm:cxn modelId="{97436C5E-5F39-47C2-BC99-6C32E690B6D9}" type="presOf" srcId="{CC6C0A6A-84C0-4608-996A-60123EE9266B}" destId="{AD8C50E0-6F26-4CC7-806C-B844E7FE6FEB}" srcOrd="0" destOrd="0" presId="urn:microsoft.com/office/officeart/2011/layout/InterconnectedBlockProcess"/>
    <dgm:cxn modelId="{4CFE0241-3A75-4906-96BE-ED9CF68AA0E8}" srcId="{6F09F115-FEA1-4F0C-AA59-FEB8966E2247}" destId="{E55ED2FD-60CF-41AA-BC2F-607C07825D7A}" srcOrd="3" destOrd="0" parTransId="{50D16243-EAE1-44D5-A4B0-4EF8757BCFC9}" sibTransId="{3CF94F8C-3E21-4D84-BB4F-A6FF722618F1}"/>
    <dgm:cxn modelId="{C2226F41-426F-46D5-8B70-625DE7289C90}" srcId="{6F09F115-FEA1-4F0C-AA59-FEB8966E2247}" destId="{92A0F80E-FF64-48E6-B1D1-7E614CAAFD61}" srcOrd="5" destOrd="0" parTransId="{3AC6D254-6304-489E-81C7-04DDCCD23188}" sibTransId="{68192643-71C0-48FE-9EA5-2363055E3090}"/>
    <dgm:cxn modelId="{E87A9F61-51BB-404C-8EF2-C7CF4E21E578}" srcId="{30E528E5-AE1B-420C-89B3-CDAA37C2A522}" destId="{4C8C76F5-5AFC-4C20-AC26-6D058BF63219}" srcOrd="0" destOrd="0" parTransId="{0A50F8E5-1757-4214-B621-F0E64811A8D6}" sibTransId="{A82DDE84-A5CD-4606-AFAB-9B4535EFF9D5}"/>
    <dgm:cxn modelId="{00BB6F42-C0E1-49EB-AF2A-63297557E6D5}" srcId="{6F09F115-FEA1-4F0C-AA59-FEB8966E2247}" destId="{05FA9DD4-F6FE-46CC-87E9-9162D2AA1B23}" srcOrd="4" destOrd="0" parTransId="{4B207A06-BEB1-4F1A-97FC-3934150684FA}" sibTransId="{D8035056-1775-46E7-8C49-B96D5536CF87}"/>
    <dgm:cxn modelId="{0B8BC643-056A-432C-8DE8-B322908EC93A}" type="presOf" srcId="{4588EAE3-7544-43F9-8546-C6155FECFFEE}" destId="{A7EB1352-118E-47F1-9B5F-FA1B1C98E430}" srcOrd="0" destOrd="2" presId="urn:microsoft.com/office/officeart/2011/layout/InterconnectedBlockProcess"/>
    <dgm:cxn modelId="{F00D1644-BEBA-476A-9994-CCE238D6F0A4}" type="presOf" srcId="{4C8C76F5-5AFC-4C20-AC26-6D058BF63219}" destId="{A7440AE0-45CC-4FC0-A666-303D5081DE88}" srcOrd="0" destOrd="0" presId="urn:microsoft.com/office/officeart/2011/layout/InterconnectedBlockProcess"/>
    <dgm:cxn modelId="{90973B64-F425-4F4D-91CA-DEE82EBF818C}" type="presOf" srcId="{6BD01D76-7505-4068-A5D5-F5C626337632}" destId="{1E484282-20C0-425B-9F3B-F722A50AD53F}" srcOrd="0" destOrd="0" presId="urn:microsoft.com/office/officeart/2011/layout/InterconnectedBlockProcess"/>
    <dgm:cxn modelId="{ACC3E165-5995-4ADA-9311-6CEA57A95089}" type="presOf" srcId="{FF90AF1C-EA29-4ECE-9B36-42B026BCE4C8}" destId="{607B972D-D01A-486A-8458-61E23A8497BE}" srcOrd="1" destOrd="4" presId="urn:microsoft.com/office/officeart/2011/layout/InterconnectedBlockProcess"/>
    <dgm:cxn modelId="{68974766-ED5F-4ACB-936E-76315186D793}" srcId="{9AB51394-13EA-4AE6-90BD-5C889897237F}" destId="{1A376545-5263-492A-980B-229B864FB535}" srcOrd="2" destOrd="0" parTransId="{8933328B-1B95-4F46-B9AD-CB7DF1F45543}" sibTransId="{61F71954-EB0D-473E-B069-5D92641DBE88}"/>
    <dgm:cxn modelId="{485BAF66-F571-41FC-B4BF-60A9F3B8EFE4}" type="presOf" srcId="{EEAF6CCD-05A0-4F99-AC36-34FA434AFAF5}" destId="{8263FB0F-F39C-4540-8227-7E2539816CA9}" srcOrd="1" destOrd="3" presId="urn:microsoft.com/office/officeart/2011/layout/InterconnectedBlockProcess"/>
    <dgm:cxn modelId="{2031E667-722F-47AD-8BEA-BC8C834AFBE9}" type="presOf" srcId="{E55ED2FD-60CF-41AA-BC2F-607C07825D7A}" destId="{03B0F1BD-C379-4FCA-A99D-B3307B45D920}" srcOrd="1" destOrd="3" presId="urn:microsoft.com/office/officeart/2011/layout/InterconnectedBlockProcess"/>
    <dgm:cxn modelId="{A33E0F4A-57FD-4A64-BF02-493CACE33849}" type="presOf" srcId="{A2AC8419-52FC-4964-BFEA-56C8543F6819}" destId="{A7EB1352-118E-47F1-9B5F-FA1B1C98E430}" srcOrd="0" destOrd="1" presId="urn:microsoft.com/office/officeart/2011/layout/InterconnectedBlockProcess"/>
    <dgm:cxn modelId="{BA9EE56A-6E6A-4993-B543-667BB060A56E}" type="presOf" srcId="{4AA2B451-3B52-41FC-B11D-F2648335A9EA}" destId="{4FB22EE3-AEAB-471E-B206-381B75558B8C}" srcOrd="0" destOrd="3" presId="urn:microsoft.com/office/officeart/2011/layout/InterconnectedBlockProcess"/>
    <dgm:cxn modelId="{BB770C6B-DBD0-4273-BDAF-0A16611EE258}" type="presOf" srcId="{EF84E6D9-4CCD-49EF-9A1A-069F96D42988}" destId="{9EE9C119-6A2F-4EE3-9FEE-A9C386913AD4}" srcOrd="0" destOrd="1" presId="urn:microsoft.com/office/officeart/2011/layout/InterconnectedBlockProcess"/>
    <dgm:cxn modelId="{8FA0C54C-5ED6-4AFD-B851-688F8A9D30FB}" type="presOf" srcId="{D67FA517-4F01-4337-B047-AB8189137173}" destId="{9EE9C119-6A2F-4EE3-9FEE-A9C386913AD4}" srcOrd="0" destOrd="6" presId="urn:microsoft.com/office/officeart/2011/layout/InterconnectedBlockProcess"/>
    <dgm:cxn modelId="{708AD64C-1779-42FD-BBB2-FA8BE1AEE231}" srcId="{9AB51394-13EA-4AE6-90BD-5C889897237F}" destId="{4AA2B451-3B52-41FC-B11D-F2648335A9EA}" srcOrd="3" destOrd="0" parTransId="{6C65B721-F7E6-4C53-921C-AAD8615A9601}" sibTransId="{FB47EF87-52A9-4D87-B397-163F10F63866}"/>
    <dgm:cxn modelId="{FD33436E-44F8-4336-B4BE-A8803D650B61}" type="presOf" srcId="{0706C4EF-EEE7-488F-8B25-AF6FCA48B47C}" destId="{4FB22EE3-AEAB-471E-B206-381B75558B8C}" srcOrd="0" destOrd="5" presId="urn:microsoft.com/office/officeart/2011/layout/InterconnectedBlockProcess"/>
    <dgm:cxn modelId="{D4DC564E-38DF-4D4A-9426-FDDB6EEA0D17}" srcId="{9AB51394-13EA-4AE6-90BD-5C889897237F}" destId="{FF90AF1C-EA29-4ECE-9B36-42B026BCE4C8}" srcOrd="4" destOrd="0" parTransId="{AD082457-C551-4FB8-94B4-7D5575D47B37}" sibTransId="{B87D1542-D750-4C16-B4D8-CD2247FDA0D1}"/>
    <dgm:cxn modelId="{7494D04E-3A42-4933-854D-F47C8F3CE9D4}" srcId="{988F5003-2517-469B-8742-AF5AA9E140AF}" destId="{C4864E88-D3B6-40FF-AF6E-E2157837BAF7}" srcOrd="1" destOrd="0" parTransId="{4BC354F5-6BCF-4296-A63F-6969CAE3875C}" sibTransId="{BEAAF395-29D5-46C3-8DB5-54F3818136F0}"/>
    <dgm:cxn modelId="{CED59653-E448-436B-996C-9D460EEDFF08}" srcId="{9AB51394-13EA-4AE6-90BD-5C889897237F}" destId="{BD09ADD3-4E29-4D88-A085-120BEF24194C}" srcOrd="6" destOrd="0" parTransId="{E7F3876A-F3AC-483E-B49E-7051F851F087}" sibTransId="{3166B3C7-E26A-4385-A08A-49981589D690}"/>
    <dgm:cxn modelId="{597D2479-803B-41E5-B4B3-22ABC3E93B79}" type="presOf" srcId="{EF84E6D9-4CCD-49EF-9A1A-069F96D42988}" destId="{03B0F1BD-C379-4FCA-A99D-B3307B45D920}" srcOrd="1" destOrd="1" presId="urn:microsoft.com/office/officeart/2011/layout/InterconnectedBlockProcess"/>
    <dgm:cxn modelId="{A123375A-9ED6-4EBC-AB67-FAAA6B740444}" srcId="{A95E9EA7-A985-44F6-88E7-9DBA7E82F4B6}" destId="{A2AC8419-52FC-4964-BFEA-56C8543F6819}" srcOrd="1" destOrd="0" parTransId="{6870548D-A033-4B66-8AF0-B4BD9A1669AC}" sibTransId="{D2559824-4AB9-40DA-8081-A808E0F21DBF}"/>
    <dgm:cxn modelId="{8675517A-A608-459C-B436-4BD57EDF6D00}" srcId="{CC6C0A6A-84C0-4608-996A-60123EE9266B}" destId="{988F5003-2517-469B-8742-AF5AA9E140AF}" srcOrd="4" destOrd="0" parTransId="{5124C897-8532-45B7-B0E5-61BB22CAB4F0}" sibTransId="{FE00186B-C43B-4797-B74B-9F5D27DF9A41}"/>
    <dgm:cxn modelId="{9FAA5F7F-E47A-42A9-8F80-61E10BC1432B}" type="presOf" srcId="{988F5003-2517-469B-8742-AF5AA9E140AF}" destId="{5C670EF1-6E5C-440F-AECA-F5A735B5B524}" srcOrd="0" destOrd="0" presId="urn:microsoft.com/office/officeart/2011/layout/InterconnectedBlockProcess"/>
    <dgm:cxn modelId="{E389FE82-5E70-4EFE-9BF8-CAA3E6648676}" srcId="{6F09F115-FEA1-4F0C-AA59-FEB8966E2247}" destId="{C45BCF55-AF89-469A-8C32-A4ED4E20823D}" srcOrd="2" destOrd="0" parTransId="{A89974EA-6141-4C2A-88F6-A9ACBF7659DA}" sibTransId="{D017B319-36C8-4221-98CD-74C2F658B268}"/>
    <dgm:cxn modelId="{E9A38785-DBC3-485E-8026-AC1B392BE2E3}" srcId="{30E528E5-AE1B-420C-89B3-CDAA37C2A522}" destId="{5AFC6E84-6BE8-41D7-8A25-AD81AF3638A5}" srcOrd="1" destOrd="0" parTransId="{AAAF00FF-A7EE-45BE-A044-118CBFD1F5B4}" sibTransId="{8143ADB5-0340-4165-B04D-A82B2C7726EA}"/>
    <dgm:cxn modelId="{D596AD86-2D1D-4684-AE9E-3A66E3B535DA}" type="presOf" srcId="{05FA9DD4-F6FE-46CC-87E9-9162D2AA1B23}" destId="{9EE9C119-6A2F-4EE3-9FEE-A9C386913AD4}" srcOrd="0" destOrd="4" presId="urn:microsoft.com/office/officeart/2011/layout/InterconnectedBlockProcess"/>
    <dgm:cxn modelId="{623D7088-97A5-416D-BF57-F7EB6C41AF72}" type="presOf" srcId="{9111FB7B-1303-4A48-A9B5-A18D53AA8CBD}" destId="{A7440AE0-45CC-4FC0-A666-303D5081DE88}" srcOrd="0" destOrd="8" presId="urn:microsoft.com/office/officeart/2011/layout/InterconnectedBlockProcess"/>
    <dgm:cxn modelId="{2AAC8F88-1E06-4EC9-8542-1FD7E4D112B8}" srcId="{CC6C0A6A-84C0-4608-996A-60123EE9266B}" destId="{6F09F115-FEA1-4F0C-AA59-FEB8966E2247}" srcOrd="2" destOrd="0" parTransId="{781CFAF5-D5B1-40AC-847D-6EFE41FD0D70}" sibTransId="{E80E5972-A3FD-4559-82B4-F5480F844F2B}"/>
    <dgm:cxn modelId="{37E63D89-5EB0-40EE-ADD7-39D5E5F5D68E}" type="presOf" srcId="{25F06EA1-4144-4962-95C2-12C5130A2A4A}" destId="{C960CE9D-8C61-4BE5-B98E-15DC6017D906}" srcOrd="1" destOrd="5" presId="urn:microsoft.com/office/officeart/2011/layout/InterconnectedBlockProcess"/>
    <dgm:cxn modelId="{BC004C89-998D-453F-BA6C-A2C91FF90D3A}" type="presOf" srcId="{C4864E88-D3B6-40FF-AF6E-E2157837BAF7}" destId="{1E484282-20C0-425B-9F3B-F722A50AD53F}" srcOrd="0" destOrd="1" presId="urn:microsoft.com/office/officeart/2011/layout/InterconnectedBlockProcess"/>
    <dgm:cxn modelId="{FEC5AA89-B319-44A3-8DC4-8A96631B9136}" type="presOf" srcId="{ACED217E-2C9D-4F9A-B322-859F4193001A}" destId="{8263FB0F-F39C-4540-8227-7E2539816CA9}" srcOrd="1" destOrd="7" presId="urn:microsoft.com/office/officeart/2011/layout/InterconnectedBlockProcess"/>
    <dgm:cxn modelId="{684AF089-0C5F-40E0-9B3E-18F127B44389}" srcId="{988F5003-2517-469B-8742-AF5AA9E140AF}" destId="{8DCDB85C-CA05-41F0-9746-00F66F471D03}" srcOrd="6" destOrd="0" parTransId="{C87138EE-24CF-41A5-82BC-7904846C7C38}" sibTransId="{60F5F6F1-713E-4A97-80BD-493D917BE7F4}"/>
    <dgm:cxn modelId="{B86FE68D-E24F-4A84-AC66-205BBA66E0F4}" type="presOf" srcId="{9AB51394-13EA-4AE6-90BD-5C889897237F}" destId="{BC34CAA3-EB7B-440C-8DA4-90F7FC443D30}" srcOrd="0" destOrd="0" presId="urn:microsoft.com/office/officeart/2011/layout/InterconnectedBlockProcess"/>
    <dgm:cxn modelId="{13EEBD8E-3ABA-4BE9-B4C9-D43446F8A54E}" type="presOf" srcId="{05FA9DD4-F6FE-46CC-87E9-9162D2AA1B23}" destId="{03B0F1BD-C379-4FCA-A99D-B3307B45D920}" srcOrd="1" destOrd="4" presId="urn:microsoft.com/office/officeart/2011/layout/InterconnectedBlockProcess"/>
    <dgm:cxn modelId="{AA149A91-0F00-4332-88E3-F1B8ADA8D73E}" type="presOf" srcId="{38CD00B1-3AD2-4BC0-B4D0-B8BF51634E73}" destId="{7B6F7840-DBC1-4957-B43F-2B111C8B4CCB}" srcOrd="1" destOrd="0" presId="urn:microsoft.com/office/officeart/2011/layout/InterconnectedBlockProcess"/>
    <dgm:cxn modelId="{19662F95-9070-486F-BAC3-08E05C365852}" type="presOf" srcId="{D63DCB3B-EF86-4CCE-99C0-5BCB46525BC1}" destId="{A7440AE0-45CC-4FC0-A666-303D5081DE88}" srcOrd="0" destOrd="6" presId="urn:microsoft.com/office/officeart/2011/layout/InterconnectedBlockProcess"/>
    <dgm:cxn modelId="{1EEA9D95-A13B-4017-8E65-A6FD2B2C1BD2}" type="presOf" srcId="{43713984-708A-4982-B644-6C6A10F1007E}" destId="{8263FB0F-F39C-4540-8227-7E2539816CA9}" srcOrd="1" destOrd="4" presId="urn:microsoft.com/office/officeart/2011/layout/InterconnectedBlockProcess"/>
    <dgm:cxn modelId="{A0946D96-CD58-4F20-B8A4-202FD728351F}" type="presOf" srcId="{6717BD3C-7DE0-486E-8E31-2264BD7DC22F}" destId="{1E484282-20C0-425B-9F3B-F722A50AD53F}" srcOrd="0" destOrd="8" presId="urn:microsoft.com/office/officeart/2011/layout/InterconnectedBlockProcess"/>
    <dgm:cxn modelId="{150DCB96-709A-40C6-B2C1-D7CBCE3FB7AE}" srcId="{30E528E5-AE1B-420C-89B3-CDAA37C2A522}" destId="{D63DCB3B-EF86-4CCE-99C0-5BCB46525BC1}" srcOrd="6" destOrd="0" parTransId="{43F08093-C3BA-4087-B222-F7F1250588F5}" sibTransId="{8C7B8F42-03F3-49A9-81D7-C4571AE87074}"/>
    <dgm:cxn modelId="{249A449A-DC00-41E6-B6D1-19CCFBDA9B7A}" srcId="{6F09F115-FEA1-4F0C-AA59-FEB8966E2247}" destId="{D67FA517-4F01-4337-B047-AB8189137173}" srcOrd="6" destOrd="0" parTransId="{A864694E-A48D-432F-B19B-8C96B4C90C1C}" sibTransId="{4A3E07CD-46E7-4A93-BBF1-B95C5DCBD019}"/>
    <dgm:cxn modelId="{A1D2409C-EC84-4B29-8C9E-975D4BCC9293}" type="presOf" srcId="{A2AC8419-52FC-4964-BFEA-56C8543F6819}" destId="{7B6F7840-DBC1-4957-B43F-2B111C8B4CCB}" srcOrd="1" destOrd="1" presId="urn:microsoft.com/office/officeart/2011/layout/InterconnectedBlockProcess"/>
    <dgm:cxn modelId="{501D9A9E-51CB-4E55-B451-4A60D2BC9DEF}" type="presOf" srcId="{C45BCF55-AF89-469A-8C32-A4ED4E20823D}" destId="{03B0F1BD-C379-4FCA-A99D-B3307B45D920}" srcOrd="1" destOrd="2" presId="urn:microsoft.com/office/officeart/2011/layout/InterconnectedBlockProcess"/>
    <dgm:cxn modelId="{21D2BC9E-0C92-40BE-8499-F436C8B595BA}" type="presOf" srcId="{1158ABFB-9621-4CC4-A5E5-C1CE285E7CA0}" destId="{A7440AE0-45CC-4FC0-A666-303D5081DE88}" srcOrd="0" destOrd="7" presId="urn:microsoft.com/office/officeart/2011/layout/InterconnectedBlockProcess"/>
    <dgm:cxn modelId="{A03DCA9E-602E-48E4-8297-9B2C05D3A7DF}" srcId="{9AB51394-13EA-4AE6-90BD-5C889897237F}" destId="{0706C4EF-EEE7-488F-8B25-AF6FCA48B47C}" srcOrd="5" destOrd="0" parTransId="{A2B53F5F-E736-486D-9A12-159E15B4A140}" sibTransId="{88623F36-2506-4F63-A326-B5B2A893AF16}"/>
    <dgm:cxn modelId="{3A43099F-44AD-4279-8E5D-61B8D97C4B80}" type="presOf" srcId="{EBE3A00E-01FF-4845-BC70-D974488A5D12}" destId="{1E484282-20C0-425B-9F3B-F722A50AD53F}" srcOrd="0" destOrd="2" presId="urn:microsoft.com/office/officeart/2011/layout/InterconnectedBlockProcess"/>
    <dgm:cxn modelId="{0DD4ABA2-D767-4126-88FD-F34A190F573A}" type="presOf" srcId="{ACED217E-2C9D-4F9A-B322-859F4193001A}" destId="{1E484282-20C0-425B-9F3B-F722A50AD53F}" srcOrd="0" destOrd="7" presId="urn:microsoft.com/office/officeart/2011/layout/InterconnectedBlockProcess"/>
    <dgm:cxn modelId="{85DEA5A5-D28E-449C-A186-ACC445D200CE}" srcId="{CC6C0A6A-84C0-4608-996A-60123EE9266B}" destId="{30E528E5-AE1B-420C-89B3-CDAA37C2A522}" srcOrd="3" destOrd="0" parTransId="{8483C048-F5ED-474A-8342-C02A17D99E84}" sibTransId="{5D9EE012-EA79-45F1-A74B-962EFBCD6070}"/>
    <dgm:cxn modelId="{3720FDA5-42F1-4E9F-ACE3-4653CD62F964}" type="presOf" srcId="{7EB4D37A-E17B-4790-8096-131E2ED3690C}" destId="{A7440AE0-45CC-4FC0-A666-303D5081DE88}" srcOrd="0" destOrd="4" presId="urn:microsoft.com/office/officeart/2011/layout/InterconnectedBlockProcess"/>
    <dgm:cxn modelId="{1CAA18A7-C381-4CF3-9CA2-C2FC72C0D32A}" type="presOf" srcId="{66246C38-7D51-45A1-A3B0-18F33AB1FB5E}" destId="{7B6F7840-DBC1-4957-B43F-2B111C8B4CCB}" srcOrd="1" destOrd="3" presId="urn:microsoft.com/office/officeart/2011/layout/InterconnectedBlockProcess"/>
    <dgm:cxn modelId="{4FEB45A7-7739-4DFF-B26D-7527376E470B}" srcId="{988F5003-2517-469B-8742-AF5AA9E140AF}" destId="{7A2E036D-E6F6-4CB6-9AB4-F3F7385289CA}" srcOrd="5" destOrd="0" parTransId="{850E7482-D1FC-41EF-AC86-F39279A0D0DF}" sibTransId="{A8233C0A-5E83-4D7B-98B6-E678CBDFD9E0}"/>
    <dgm:cxn modelId="{A95BF6A8-4A6D-4FEE-A5F1-8AEC190A0C8B}" type="presOf" srcId="{4588EAE3-7544-43F9-8546-C6155FECFFEE}" destId="{7B6F7840-DBC1-4957-B43F-2B111C8B4CCB}" srcOrd="1" destOrd="2" presId="urn:microsoft.com/office/officeart/2011/layout/InterconnectedBlockProcess"/>
    <dgm:cxn modelId="{202462A9-7D97-457A-B65C-446195CF2E3A}" srcId="{30E528E5-AE1B-420C-89B3-CDAA37C2A522}" destId="{715FAB7A-0AE2-4692-9E23-9007522EF1C3}" srcOrd="2" destOrd="0" parTransId="{07CC27E9-1328-43AF-9D85-6C38792E87A0}" sibTransId="{86070AA5-26CA-436F-8025-28770B762013}"/>
    <dgm:cxn modelId="{74F2E7AF-7446-4991-95C0-483DA790D41E}" srcId="{988F5003-2517-469B-8742-AF5AA9E140AF}" destId="{ACED217E-2C9D-4F9A-B322-859F4193001A}" srcOrd="7" destOrd="0" parTransId="{E51A5C17-4FF4-4A04-B312-FFC0828CD83A}" sibTransId="{1404D217-6488-4CB5-B2BC-7DB9F2D2CB65}"/>
    <dgm:cxn modelId="{7E066CB0-6B76-4FFB-A393-D06C32C1910C}" type="presOf" srcId="{FF90AF1C-EA29-4ECE-9B36-42B026BCE4C8}" destId="{4FB22EE3-AEAB-471E-B206-381B75558B8C}" srcOrd="0" destOrd="4" presId="urn:microsoft.com/office/officeart/2011/layout/InterconnectedBlockProcess"/>
    <dgm:cxn modelId="{AA9788B1-3B3A-4E15-9824-457DA7BD0A4D}" type="presOf" srcId="{7A2E036D-E6F6-4CB6-9AB4-F3F7385289CA}" destId="{1E484282-20C0-425B-9F3B-F722A50AD53F}" srcOrd="0" destOrd="5" presId="urn:microsoft.com/office/officeart/2011/layout/InterconnectedBlockProcess"/>
    <dgm:cxn modelId="{2D0A80B5-0EF7-45F5-A2BD-6BF194F4D000}" type="presOf" srcId="{6F09F115-FEA1-4F0C-AA59-FEB8966E2247}" destId="{E129D085-A4EE-4E9E-A7AD-A1C077C95FE8}" srcOrd="0" destOrd="0" presId="urn:microsoft.com/office/officeart/2011/layout/InterconnectedBlockProcess"/>
    <dgm:cxn modelId="{9A1D14B6-5FDD-46CC-8AF3-72D7813CABF4}" type="presOf" srcId="{38CD00B1-3AD2-4BC0-B4D0-B8BF51634E73}" destId="{A7EB1352-118E-47F1-9B5F-FA1B1C98E430}" srcOrd="0" destOrd="0" presId="urn:microsoft.com/office/officeart/2011/layout/InterconnectedBlockProcess"/>
    <dgm:cxn modelId="{7F4FA7BB-D7CF-429B-8504-9CAAFF67E057}" type="presOf" srcId="{92A0F80E-FF64-48E6-B1D1-7E614CAAFD61}" destId="{03B0F1BD-C379-4FCA-A99D-B3307B45D920}" srcOrd="1" destOrd="5" presId="urn:microsoft.com/office/officeart/2011/layout/InterconnectedBlockProcess"/>
    <dgm:cxn modelId="{3D2497BC-6532-402B-847C-F583D916822A}" type="presOf" srcId="{C45BCF55-AF89-469A-8C32-A4ED4E20823D}" destId="{9EE9C119-6A2F-4EE3-9FEE-A9C386913AD4}" srcOrd="0" destOrd="2" presId="urn:microsoft.com/office/officeart/2011/layout/InterconnectedBlockProcess"/>
    <dgm:cxn modelId="{561A98BC-0EEC-487C-ABEA-3AEACA09DC46}" srcId="{CC6C0A6A-84C0-4608-996A-60123EE9266B}" destId="{9AB51394-13EA-4AE6-90BD-5C889897237F}" srcOrd="1" destOrd="0" parTransId="{B7F39C0E-0406-40A2-8F47-645E998C9DC5}" sibTransId="{3F457AD0-E800-467D-85E2-0A2E4148F43D}"/>
    <dgm:cxn modelId="{97452CBD-F10E-4B07-BF79-159E60996B8E}" type="presOf" srcId="{A31E3C49-FE78-4C47-9D1C-F811CE2090C3}" destId="{A7EB1352-118E-47F1-9B5F-FA1B1C98E430}" srcOrd="0" destOrd="4" presId="urn:microsoft.com/office/officeart/2011/layout/InterconnectedBlockProcess"/>
    <dgm:cxn modelId="{BC99DABE-FCD4-4DAD-9615-0787755BB32C}" type="presOf" srcId="{6BD01D76-7505-4068-A5D5-F5C626337632}" destId="{8263FB0F-F39C-4540-8227-7E2539816CA9}" srcOrd="1" destOrd="0" presId="urn:microsoft.com/office/officeart/2011/layout/InterconnectedBlockProcess"/>
    <dgm:cxn modelId="{A781E2BE-470B-4812-AF67-86D7767E3B47}" type="presOf" srcId="{92A0F80E-FF64-48E6-B1D1-7E614CAAFD61}" destId="{9EE9C119-6A2F-4EE3-9FEE-A9C386913AD4}" srcOrd="0" destOrd="5" presId="urn:microsoft.com/office/officeart/2011/layout/InterconnectedBlockProcess"/>
    <dgm:cxn modelId="{B5E2A4C1-93FB-4079-82A3-405959520512}" type="presOf" srcId="{30E528E5-AE1B-420C-89B3-CDAA37C2A522}" destId="{35538101-4D90-49F5-AEFF-68EFB77F8CB1}" srcOrd="0" destOrd="0" presId="urn:microsoft.com/office/officeart/2011/layout/InterconnectedBlockProcess"/>
    <dgm:cxn modelId="{59E0CCC9-4469-4FE8-AC3B-1DB09BC89496}" type="presOf" srcId="{5AFC6E84-6BE8-41D7-8A25-AD81AF3638A5}" destId="{A7440AE0-45CC-4FC0-A666-303D5081DE88}" srcOrd="0" destOrd="1" presId="urn:microsoft.com/office/officeart/2011/layout/InterconnectedBlockProcess"/>
    <dgm:cxn modelId="{0AFCEACA-B589-4867-9B34-4B73D93BA6EB}" srcId="{6F09F115-FEA1-4F0C-AA59-FEB8966E2247}" destId="{1F390D0B-5C75-4E50-8DC9-EB2EBA4B91A2}" srcOrd="0" destOrd="0" parTransId="{34F9650B-1868-445E-81F2-B703C37452B6}" sibTransId="{E8B6B253-E0F3-416A-A963-7BC214E82C5A}"/>
    <dgm:cxn modelId="{6F3E61CB-DB5B-4F20-9BA5-C65864419B60}" type="presOf" srcId="{1F390D0B-5C75-4E50-8DC9-EB2EBA4B91A2}" destId="{03B0F1BD-C379-4FCA-A99D-B3307B45D920}" srcOrd="1" destOrd="0" presId="urn:microsoft.com/office/officeart/2011/layout/InterconnectedBlockProcess"/>
    <dgm:cxn modelId="{218648CB-74A3-4B1F-83A2-450783B9EB9B}" srcId="{A95E9EA7-A985-44F6-88E7-9DBA7E82F4B6}" destId="{4588EAE3-7544-43F9-8546-C6155FECFFEE}" srcOrd="2" destOrd="0" parTransId="{4375BE85-E3B2-442C-AEF4-61046BE7EE5C}" sibTransId="{5AAD1F80-1CA4-4435-8DF0-E97F6DAF4743}"/>
    <dgm:cxn modelId="{6FBF32CC-034A-4B3E-A7B6-42CD9FAFDCED}" type="presOf" srcId="{1F390D0B-5C75-4E50-8DC9-EB2EBA4B91A2}" destId="{9EE9C119-6A2F-4EE3-9FEE-A9C386913AD4}" srcOrd="0" destOrd="0" presId="urn:microsoft.com/office/officeart/2011/layout/InterconnectedBlockProcess"/>
    <dgm:cxn modelId="{7B57B1CC-D9AE-43F9-A432-2FF9FFFD2EAC}" srcId="{6F09F115-FEA1-4F0C-AA59-FEB8966E2247}" destId="{EF84E6D9-4CCD-49EF-9A1A-069F96D42988}" srcOrd="1" destOrd="0" parTransId="{E1466431-BA10-454B-A5A5-D13ACBDA6FA2}" sibTransId="{905C84A8-6BD3-45F3-95D4-498ADAD9CF4D}"/>
    <dgm:cxn modelId="{3C5EECCD-56EC-493D-BBF4-7C81A9C1D6E7}" type="presOf" srcId="{7EB4D37A-E17B-4790-8096-131E2ED3690C}" destId="{C960CE9D-8C61-4BE5-B98E-15DC6017D906}" srcOrd="1" destOrd="4" presId="urn:microsoft.com/office/officeart/2011/layout/InterconnectedBlockProcess"/>
    <dgm:cxn modelId="{77CBCFD2-1889-4AE0-AED2-E673075731EF}" srcId="{CC6C0A6A-84C0-4608-996A-60123EE9266B}" destId="{A95E9EA7-A985-44F6-88E7-9DBA7E82F4B6}" srcOrd="0" destOrd="0" parTransId="{F7F23F64-3FA7-41EC-8A5C-340702549815}" sibTransId="{BBED7FA2-E5DE-45C5-90C8-6C3F0A52172A}"/>
    <dgm:cxn modelId="{9C57CFD3-5B19-4205-8F07-9388E6493B5A}" type="presOf" srcId="{BF1B2988-D695-4F28-9960-6775113330D6}" destId="{607B972D-D01A-486A-8458-61E23A8497BE}" srcOrd="1" destOrd="0" presId="urn:microsoft.com/office/officeart/2011/layout/InterconnectedBlockProcess"/>
    <dgm:cxn modelId="{EC9CF0D4-2D4C-43B2-B9AF-610B3D3D00CF}" type="presOf" srcId="{1158ABFB-9621-4CC4-A5E5-C1CE285E7CA0}" destId="{C960CE9D-8C61-4BE5-B98E-15DC6017D906}" srcOrd="1" destOrd="7" presId="urn:microsoft.com/office/officeart/2011/layout/InterconnectedBlockProcess"/>
    <dgm:cxn modelId="{B5330FD5-A193-436E-A484-73279A462455}" srcId="{30E528E5-AE1B-420C-89B3-CDAA37C2A522}" destId="{25F06EA1-4144-4962-95C2-12C5130A2A4A}" srcOrd="5" destOrd="0" parTransId="{C4C3B184-B611-40E1-B5D8-D1ECCE96344B}" sibTransId="{F0747ADA-6BCE-4E4F-A9FF-774F3C72FB6E}"/>
    <dgm:cxn modelId="{CB5F86D6-9961-4979-AF7E-85D76502AEBD}" type="presOf" srcId="{D63DCB3B-EF86-4CCE-99C0-5BCB46525BC1}" destId="{C960CE9D-8C61-4BE5-B98E-15DC6017D906}" srcOrd="1" destOrd="6" presId="urn:microsoft.com/office/officeart/2011/layout/InterconnectedBlockProcess"/>
    <dgm:cxn modelId="{AFA3EDD7-0001-4DC5-8377-FF9FD739A5C7}" type="presOf" srcId="{9111FB7B-1303-4A48-A9B5-A18D53AA8CBD}" destId="{C960CE9D-8C61-4BE5-B98E-15DC6017D906}" srcOrd="1" destOrd="8" presId="urn:microsoft.com/office/officeart/2011/layout/InterconnectedBlockProcess"/>
    <dgm:cxn modelId="{954335D8-E61B-4C9E-9FC3-181CC1627677}" type="presOf" srcId="{89FA68E3-3A93-4B9C-B366-FA538D1A30F7}" destId="{C960CE9D-8C61-4BE5-B98E-15DC6017D906}" srcOrd="1" destOrd="3" presId="urn:microsoft.com/office/officeart/2011/layout/InterconnectedBlockProcess"/>
    <dgm:cxn modelId="{6D0FE8D8-324A-432B-AA97-917F3002E00B}" srcId="{30E528E5-AE1B-420C-89B3-CDAA37C2A522}" destId="{89FA68E3-3A93-4B9C-B366-FA538D1A30F7}" srcOrd="3" destOrd="0" parTransId="{5F0F1B58-A866-4B20-B0AA-202DADF4D8B0}" sibTransId="{27CACE2F-EE19-4200-847B-5C9B83B31A21}"/>
    <dgm:cxn modelId="{6776E7DD-80FD-43FB-A936-8BB84FAB3EF5}" type="presOf" srcId="{715FAB7A-0AE2-4692-9E23-9007522EF1C3}" destId="{A7440AE0-45CC-4FC0-A666-303D5081DE88}" srcOrd="0" destOrd="2" presId="urn:microsoft.com/office/officeart/2011/layout/InterconnectedBlockProcess"/>
    <dgm:cxn modelId="{8DA10DDF-B538-4272-A045-38376C7AA1E2}" type="presOf" srcId="{A31E3C49-FE78-4C47-9D1C-F811CE2090C3}" destId="{7B6F7840-DBC1-4957-B43F-2B111C8B4CCB}" srcOrd="1" destOrd="4" presId="urn:microsoft.com/office/officeart/2011/layout/InterconnectedBlockProcess"/>
    <dgm:cxn modelId="{D57110DF-AC2B-4908-A226-2B9212961D5D}" srcId="{988F5003-2517-469B-8742-AF5AA9E140AF}" destId="{6BD01D76-7505-4068-A5D5-F5C626337632}" srcOrd="0" destOrd="0" parTransId="{406042DD-AAF1-469C-BEE9-C8B10E715C91}" sibTransId="{57DA3DDE-D464-4B00-9B1A-977ED510A647}"/>
    <dgm:cxn modelId="{350189DF-DC2B-447D-953E-34E56957CE6E}" type="presOf" srcId="{0706C4EF-EEE7-488F-8B25-AF6FCA48B47C}" destId="{607B972D-D01A-486A-8458-61E23A8497BE}" srcOrd="1" destOrd="5" presId="urn:microsoft.com/office/officeart/2011/layout/InterconnectedBlockProcess"/>
    <dgm:cxn modelId="{DE3E2FE0-1306-4FDE-8265-F66260099893}" type="presOf" srcId="{1A376545-5263-492A-980B-229B864FB535}" destId="{607B972D-D01A-486A-8458-61E23A8497BE}" srcOrd="1" destOrd="2" presId="urn:microsoft.com/office/officeart/2011/layout/InterconnectedBlockProcess"/>
    <dgm:cxn modelId="{F09090E1-9DE4-4771-AA59-F2A13B6052CC}" type="presOf" srcId="{66246C38-7D51-45A1-A3B0-18F33AB1FB5E}" destId="{A7EB1352-118E-47F1-9B5F-FA1B1C98E430}" srcOrd="0" destOrd="3" presId="urn:microsoft.com/office/officeart/2011/layout/InterconnectedBlockProcess"/>
    <dgm:cxn modelId="{427E0EE2-5770-4FF3-8D3F-F0A1163D2B95}" srcId="{30E528E5-AE1B-420C-89B3-CDAA37C2A522}" destId="{7EB4D37A-E17B-4790-8096-131E2ED3690C}" srcOrd="4" destOrd="0" parTransId="{701B81EC-79B7-48CD-8D90-F29678CB7802}" sibTransId="{E01DB61E-0B86-4691-96F9-54CA90914F48}"/>
    <dgm:cxn modelId="{7E1E99E3-465C-46CE-81E9-7BAEC9F53B1F}" srcId="{9AB51394-13EA-4AE6-90BD-5C889897237F}" destId="{86277319-6FE7-4CAE-8AE6-AE6B2BB9A927}" srcOrd="1" destOrd="0" parTransId="{2A86E865-22FB-46FC-95DB-6174E607569F}" sibTransId="{35465A8A-8493-4D1E-9156-710436921FBB}"/>
    <dgm:cxn modelId="{CECDD5E7-2441-4F2A-BF2F-9E09FDB0D9F6}" srcId="{30E528E5-AE1B-420C-89B3-CDAA37C2A522}" destId="{9111FB7B-1303-4A48-A9B5-A18D53AA8CBD}" srcOrd="8" destOrd="0" parTransId="{227E3898-77A4-41EA-9F8C-3F3B5D399256}" sibTransId="{A67E7267-F048-4A41-BD3C-A117200BD761}"/>
    <dgm:cxn modelId="{41A9C4E9-3C7D-4E95-A341-6D3C1FFE5D7E}" type="presOf" srcId="{715FAB7A-0AE2-4692-9E23-9007522EF1C3}" destId="{C960CE9D-8C61-4BE5-B98E-15DC6017D906}" srcOrd="1" destOrd="2" presId="urn:microsoft.com/office/officeart/2011/layout/InterconnectedBlockProcess"/>
    <dgm:cxn modelId="{B24C18EA-2C51-4EF7-B501-7E88D78EEEF7}" type="presOf" srcId="{86277319-6FE7-4CAE-8AE6-AE6B2BB9A927}" destId="{607B972D-D01A-486A-8458-61E23A8497BE}" srcOrd="1" destOrd="1" presId="urn:microsoft.com/office/officeart/2011/layout/InterconnectedBlockProcess"/>
    <dgm:cxn modelId="{A8C2F1EE-1642-4D20-A1B9-D169CC0834A0}" type="presOf" srcId="{E55ED2FD-60CF-41AA-BC2F-607C07825D7A}" destId="{9EE9C119-6A2F-4EE3-9FEE-A9C386913AD4}" srcOrd="0" destOrd="3" presId="urn:microsoft.com/office/officeart/2011/layout/InterconnectedBlockProcess"/>
    <dgm:cxn modelId="{0B51F5F0-52B4-4A07-BCF0-D6E7DE4BE7EA}" type="presOf" srcId="{25F06EA1-4144-4962-95C2-12C5130A2A4A}" destId="{A7440AE0-45CC-4FC0-A666-303D5081DE88}" srcOrd="0" destOrd="5" presId="urn:microsoft.com/office/officeart/2011/layout/InterconnectedBlockProcess"/>
    <dgm:cxn modelId="{4AA494F4-01FE-4970-BBD8-BEECCB0C46A0}" type="presOf" srcId="{BD09ADD3-4E29-4D88-A085-120BEF24194C}" destId="{4FB22EE3-AEAB-471E-B206-381B75558B8C}" srcOrd="0" destOrd="6" presId="urn:microsoft.com/office/officeart/2011/layout/InterconnectedBlockProcess"/>
    <dgm:cxn modelId="{34CAE6F5-3A91-45FC-98FA-188B8401C208}" type="presOf" srcId="{BF1B2988-D695-4F28-9960-6775113330D6}" destId="{4FB22EE3-AEAB-471E-B206-381B75558B8C}" srcOrd="0" destOrd="0" presId="urn:microsoft.com/office/officeart/2011/layout/InterconnectedBlockProcess"/>
    <dgm:cxn modelId="{DF901CF8-C8F3-4F3D-B6F2-EE9C0C9034DE}" type="presOf" srcId="{5AFC6E84-6BE8-41D7-8A25-AD81AF3638A5}" destId="{C960CE9D-8C61-4BE5-B98E-15DC6017D906}" srcOrd="1" destOrd="1" presId="urn:microsoft.com/office/officeart/2011/layout/InterconnectedBlockProcess"/>
    <dgm:cxn modelId="{990A49F8-9F75-40A6-B381-AAD97E7F639D}" type="presOf" srcId="{8DCDB85C-CA05-41F0-9746-00F66F471D03}" destId="{8263FB0F-F39C-4540-8227-7E2539816CA9}" srcOrd="1" destOrd="6" presId="urn:microsoft.com/office/officeart/2011/layout/InterconnectedBlockProcess"/>
    <dgm:cxn modelId="{19AFA0FE-3BA2-41AC-BABC-2E5C7EE835A0}" type="presOf" srcId="{8DCDB85C-CA05-41F0-9746-00F66F471D03}" destId="{1E484282-20C0-425B-9F3B-F722A50AD53F}" srcOrd="0" destOrd="6" presId="urn:microsoft.com/office/officeart/2011/layout/InterconnectedBlockProcess"/>
    <dgm:cxn modelId="{D89B627D-41F7-4F53-B683-32905B8AFCBF}" type="presParOf" srcId="{AD8C50E0-6F26-4CC7-806C-B844E7FE6FEB}" destId="{FEF4309E-00F6-4B36-B262-3BF0A5CCC3E8}" srcOrd="0" destOrd="0" presId="urn:microsoft.com/office/officeart/2011/layout/InterconnectedBlockProcess"/>
    <dgm:cxn modelId="{7D75D4A7-9B80-41AF-AA8A-40908FCF2B27}" type="presParOf" srcId="{FEF4309E-00F6-4B36-B262-3BF0A5CCC3E8}" destId="{1E484282-20C0-425B-9F3B-F722A50AD53F}" srcOrd="0" destOrd="0" presId="urn:microsoft.com/office/officeart/2011/layout/InterconnectedBlockProcess"/>
    <dgm:cxn modelId="{074CB99F-6C01-4860-9167-24E4D4802D8A}" type="presParOf" srcId="{AD8C50E0-6F26-4CC7-806C-B844E7FE6FEB}" destId="{8263FB0F-F39C-4540-8227-7E2539816CA9}" srcOrd="1" destOrd="0" presId="urn:microsoft.com/office/officeart/2011/layout/InterconnectedBlockProcess"/>
    <dgm:cxn modelId="{995C6B59-4CF9-4FEC-B475-639BA61AF47D}" type="presParOf" srcId="{AD8C50E0-6F26-4CC7-806C-B844E7FE6FEB}" destId="{5C670EF1-6E5C-440F-AECA-F5A735B5B524}" srcOrd="2" destOrd="0" presId="urn:microsoft.com/office/officeart/2011/layout/InterconnectedBlockProcess"/>
    <dgm:cxn modelId="{6554AFB4-15A9-487E-B901-EB36D1998064}" type="presParOf" srcId="{AD8C50E0-6F26-4CC7-806C-B844E7FE6FEB}" destId="{39E947E2-20AF-40FA-B732-DC4F5C61BAA1}" srcOrd="3" destOrd="0" presId="urn:microsoft.com/office/officeart/2011/layout/InterconnectedBlockProcess"/>
    <dgm:cxn modelId="{BAFBDC7D-0497-4E35-B9CB-DEC55C2D81EC}" type="presParOf" srcId="{39E947E2-20AF-40FA-B732-DC4F5C61BAA1}" destId="{A7440AE0-45CC-4FC0-A666-303D5081DE88}" srcOrd="0" destOrd="0" presId="urn:microsoft.com/office/officeart/2011/layout/InterconnectedBlockProcess"/>
    <dgm:cxn modelId="{4428303B-8A42-4D03-881D-8F8738480002}" type="presParOf" srcId="{AD8C50E0-6F26-4CC7-806C-B844E7FE6FEB}" destId="{C960CE9D-8C61-4BE5-B98E-15DC6017D906}" srcOrd="4" destOrd="0" presId="urn:microsoft.com/office/officeart/2011/layout/InterconnectedBlockProcess"/>
    <dgm:cxn modelId="{97E8D473-5575-4C66-AF2A-ED8C97447C63}" type="presParOf" srcId="{AD8C50E0-6F26-4CC7-806C-B844E7FE6FEB}" destId="{35538101-4D90-49F5-AEFF-68EFB77F8CB1}" srcOrd="5" destOrd="0" presId="urn:microsoft.com/office/officeart/2011/layout/InterconnectedBlockProcess"/>
    <dgm:cxn modelId="{91BEE9F9-3528-4AD8-9858-2A574BA2B1D9}" type="presParOf" srcId="{AD8C50E0-6F26-4CC7-806C-B844E7FE6FEB}" destId="{6CBDDBE5-C3FE-4BBF-B8E6-686C81858316}" srcOrd="6" destOrd="0" presId="urn:microsoft.com/office/officeart/2011/layout/InterconnectedBlockProcess"/>
    <dgm:cxn modelId="{EBC7E2F9-5F83-4150-8E8B-CAD17B94592F}" type="presParOf" srcId="{6CBDDBE5-C3FE-4BBF-B8E6-686C81858316}" destId="{9EE9C119-6A2F-4EE3-9FEE-A9C386913AD4}" srcOrd="0" destOrd="0" presId="urn:microsoft.com/office/officeart/2011/layout/InterconnectedBlockProcess"/>
    <dgm:cxn modelId="{8E0476CE-2441-40FD-A1C0-8C2DC5757EC8}" type="presParOf" srcId="{AD8C50E0-6F26-4CC7-806C-B844E7FE6FEB}" destId="{03B0F1BD-C379-4FCA-A99D-B3307B45D920}" srcOrd="7" destOrd="0" presId="urn:microsoft.com/office/officeart/2011/layout/InterconnectedBlockProcess"/>
    <dgm:cxn modelId="{CEBB2F51-60B9-4A3E-B16B-5F015C2E2681}" type="presParOf" srcId="{AD8C50E0-6F26-4CC7-806C-B844E7FE6FEB}" destId="{E129D085-A4EE-4E9E-A7AD-A1C077C95FE8}" srcOrd="8" destOrd="0" presId="urn:microsoft.com/office/officeart/2011/layout/InterconnectedBlockProcess"/>
    <dgm:cxn modelId="{66469D2C-6EA8-40A7-8054-6A98AB49A2F5}" type="presParOf" srcId="{AD8C50E0-6F26-4CC7-806C-B844E7FE6FEB}" destId="{64A49BF1-E0D7-4ED1-AB6A-7AFE86E9B3C1}" srcOrd="9" destOrd="0" presId="urn:microsoft.com/office/officeart/2011/layout/InterconnectedBlockProcess"/>
    <dgm:cxn modelId="{FE6A1F86-5F7B-4FAB-B08C-6BE163B77903}" type="presParOf" srcId="{64A49BF1-E0D7-4ED1-AB6A-7AFE86E9B3C1}" destId="{4FB22EE3-AEAB-471E-B206-381B75558B8C}" srcOrd="0" destOrd="0" presId="urn:microsoft.com/office/officeart/2011/layout/InterconnectedBlockProcess"/>
    <dgm:cxn modelId="{F256978E-170F-4246-9153-5EDC951D898A}" type="presParOf" srcId="{AD8C50E0-6F26-4CC7-806C-B844E7FE6FEB}" destId="{607B972D-D01A-486A-8458-61E23A8497BE}" srcOrd="10" destOrd="0" presId="urn:microsoft.com/office/officeart/2011/layout/InterconnectedBlockProcess"/>
    <dgm:cxn modelId="{B990A455-0DD4-4B52-8727-7675C27E2444}" type="presParOf" srcId="{AD8C50E0-6F26-4CC7-806C-B844E7FE6FEB}" destId="{BC34CAA3-EB7B-440C-8DA4-90F7FC443D30}" srcOrd="11" destOrd="0" presId="urn:microsoft.com/office/officeart/2011/layout/InterconnectedBlockProcess"/>
    <dgm:cxn modelId="{FE2021B9-3335-4F2A-B692-0DAE19AB92EC}" type="presParOf" srcId="{AD8C50E0-6F26-4CC7-806C-B844E7FE6FEB}" destId="{AC0560E7-1FFD-43F7-AEDF-0DD35A888229}" srcOrd="12" destOrd="0" presId="urn:microsoft.com/office/officeart/2011/layout/InterconnectedBlockProcess"/>
    <dgm:cxn modelId="{B5B90A0D-4920-4D8F-B98F-AF6841666601}" type="presParOf" srcId="{AC0560E7-1FFD-43F7-AEDF-0DD35A888229}" destId="{A7EB1352-118E-47F1-9B5F-FA1B1C98E430}" srcOrd="0" destOrd="0" presId="urn:microsoft.com/office/officeart/2011/layout/InterconnectedBlockProcess"/>
    <dgm:cxn modelId="{C4708AC0-7F1B-43AF-A2B4-16DA164054CC}" type="presParOf" srcId="{AD8C50E0-6F26-4CC7-806C-B844E7FE6FEB}" destId="{7B6F7840-DBC1-4957-B43F-2B111C8B4CCB}" srcOrd="13" destOrd="0" presId="urn:microsoft.com/office/officeart/2011/layout/InterconnectedBlockProcess"/>
    <dgm:cxn modelId="{B10B0367-7BBF-4273-82CA-FADE1AFECAB0}" type="presParOf" srcId="{AD8C50E0-6F26-4CC7-806C-B844E7FE6FEB}" destId="{940BEA74-BD46-4ADB-8147-07227DB7FF7F}" srcOrd="14" destOrd="0" presId="urn:microsoft.com/office/officeart/2011/layout/InterconnectedBlockProcess"/>
  </dgm:cxnLst>
  <dgm:bg>
    <a:effectLst>
      <a:glow rad="63500">
        <a:schemeClr val="accent4">
          <a:satMod val="175000"/>
          <a:alpha val="40000"/>
        </a:scheme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84282-20C0-425B-9F3B-F722A50AD53F}">
      <dsp:nvSpPr>
        <dsp:cNvPr id="0" name=""/>
        <dsp:cNvSpPr/>
      </dsp:nvSpPr>
      <dsp:spPr>
        <a:xfrm>
          <a:off x="8682578" y="1163286"/>
          <a:ext cx="1727263" cy="4105152"/>
        </a:xfrm>
        <a:prstGeom prst="wedgeRectCallout">
          <a:avLst>
            <a:gd name="adj1" fmla="val 0"/>
            <a:gd name="adj2" fmla="val 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t" anchorCtr="0">
          <a:noAutofit/>
        </a:bodyPr>
        <a:lstStyle/>
        <a:p>
          <a:pPr marL="0" lvl="0" indent="0" algn="r" defTabSz="355600">
            <a:lnSpc>
              <a:spcPct val="90000"/>
            </a:lnSpc>
            <a:spcBef>
              <a:spcPct val="0"/>
            </a:spcBef>
            <a:spcAft>
              <a:spcPct val="35000"/>
            </a:spcAft>
            <a:buNone/>
          </a:pPr>
          <a:r>
            <a:rPr lang="en-US" sz="800" kern="1200" dirty="0"/>
            <a:t>Full end-to-end value-chain integration from suppliers to patients</a:t>
          </a:r>
        </a:p>
        <a:p>
          <a:pPr marL="0" lvl="0" indent="0" algn="r" defTabSz="355600">
            <a:lnSpc>
              <a:spcPct val="90000"/>
            </a:lnSpc>
            <a:spcBef>
              <a:spcPct val="0"/>
            </a:spcBef>
            <a:spcAft>
              <a:spcPct val="35000"/>
            </a:spcAft>
            <a:buNone/>
          </a:pPr>
          <a:r>
            <a:rPr lang="en-US" sz="800" kern="1200" dirty="0"/>
            <a:t>Modular, mobile and collaborative Manufacturing Environment</a:t>
          </a:r>
        </a:p>
        <a:p>
          <a:pPr marL="0" lvl="0" indent="0" algn="r" defTabSz="355600">
            <a:lnSpc>
              <a:spcPct val="90000"/>
            </a:lnSpc>
            <a:spcBef>
              <a:spcPct val="0"/>
            </a:spcBef>
            <a:spcAft>
              <a:spcPct val="35000"/>
            </a:spcAft>
            <a:buNone/>
          </a:pPr>
          <a:r>
            <a:rPr lang="en-US" sz="800" kern="1200" dirty="0"/>
            <a:t>Advanced production technologies used as standard.</a:t>
          </a:r>
        </a:p>
        <a:p>
          <a:pPr marL="0" lvl="0" indent="0" algn="r" defTabSz="355600">
            <a:lnSpc>
              <a:spcPct val="90000"/>
            </a:lnSpc>
            <a:spcBef>
              <a:spcPct val="0"/>
            </a:spcBef>
            <a:spcAft>
              <a:spcPct val="35000"/>
            </a:spcAft>
            <a:buNone/>
          </a:pPr>
          <a:r>
            <a:rPr lang="en-US" sz="800" kern="1200" dirty="0"/>
            <a:t>“Plug-n-play everything” from an instrument to a production scale or a CMO</a:t>
          </a:r>
        </a:p>
        <a:p>
          <a:pPr marL="0" lvl="0" indent="0" algn="r" defTabSz="355600">
            <a:lnSpc>
              <a:spcPct val="90000"/>
            </a:lnSpc>
            <a:spcBef>
              <a:spcPct val="0"/>
            </a:spcBef>
            <a:spcAft>
              <a:spcPct val="35000"/>
            </a:spcAft>
            <a:buNone/>
          </a:pPr>
          <a:r>
            <a:rPr lang="en-US" sz="800" kern="1200" dirty="0"/>
            <a:t>Zero system down-time (including upgrades) – continuous evolution.</a:t>
          </a:r>
        </a:p>
        <a:p>
          <a:pPr marL="0" lvl="0" indent="0" algn="r" defTabSz="355600">
            <a:lnSpc>
              <a:spcPct val="90000"/>
            </a:lnSpc>
            <a:spcBef>
              <a:spcPct val="0"/>
            </a:spcBef>
            <a:spcAft>
              <a:spcPct val="35000"/>
            </a:spcAft>
            <a:buNone/>
          </a:pPr>
          <a:r>
            <a:rPr lang="en-US" sz="800" kern="1200" dirty="0"/>
            <a:t>In-line, real-time, continuous, closed loop, process verification and control with automated real-time quality release</a:t>
          </a:r>
        </a:p>
        <a:p>
          <a:pPr marL="0" lvl="0" indent="0" algn="r" defTabSz="355600">
            <a:lnSpc>
              <a:spcPct val="90000"/>
            </a:lnSpc>
            <a:spcBef>
              <a:spcPct val="0"/>
            </a:spcBef>
            <a:spcAft>
              <a:spcPct val="35000"/>
            </a:spcAft>
            <a:buNone/>
          </a:pPr>
          <a:r>
            <a:rPr lang="en-US" sz="800" kern="1200" dirty="0"/>
            <a:t>Self-aware, continuously adaptive, “Autonomous” plant; exception conditions handled by remote experts</a:t>
          </a:r>
        </a:p>
        <a:p>
          <a:pPr marL="0" lvl="0" indent="0" algn="r" defTabSz="355600">
            <a:lnSpc>
              <a:spcPct val="90000"/>
            </a:lnSpc>
            <a:spcBef>
              <a:spcPct val="0"/>
            </a:spcBef>
            <a:spcAft>
              <a:spcPct val="35000"/>
            </a:spcAft>
            <a:buNone/>
          </a:pPr>
          <a:r>
            <a:rPr lang="en-US" sz="800" kern="1200" dirty="0"/>
            <a:t>Advanced simulation used across value chain for modeling, testing and improvement of manufacturing and supporting business processes</a:t>
          </a:r>
        </a:p>
        <a:p>
          <a:pPr marL="0" lvl="0" indent="0" algn="r" defTabSz="355600">
            <a:lnSpc>
              <a:spcPct val="90000"/>
            </a:lnSpc>
            <a:spcBef>
              <a:spcPct val="0"/>
            </a:spcBef>
            <a:spcAft>
              <a:spcPct val="35000"/>
            </a:spcAft>
            <a:buNone/>
          </a:pPr>
          <a:r>
            <a:rPr lang="en-US" sz="800" kern="1200" dirty="0"/>
            <a:t>Trusted information insights are freely and securely available. Pervasive use of adaptive analytics and Self/Machine learning across value chain.</a:t>
          </a:r>
        </a:p>
      </dsp:txBody>
      <dsp:txXfrm>
        <a:off x="8901831" y="1163286"/>
        <a:ext cx="1508010" cy="4105152"/>
      </dsp:txXfrm>
    </dsp:sp>
    <dsp:sp modelId="{5C670EF1-6E5C-440F-AECA-F5A735B5B524}">
      <dsp:nvSpPr>
        <dsp:cNvPr id="0" name=""/>
        <dsp:cNvSpPr/>
      </dsp:nvSpPr>
      <dsp:spPr>
        <a:xfrm>
          <a:off x="8684737" y="70396"/>
          <a:ext cx="1727263" cy="109668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US" sz="1600" b="1" kern="1200" dirty="0"/>
            <a:t>Level 5 </a:t>
          </a:r>
        </a:p>
        <a:p>
          <a:pPr marL="0" lvl="0" indent="0" algn="ctr" defTabSz="711200">
            <a:lnSpc>
              <a:spcPct val="90000"/>
            </a:lnSpc>
            <a:spcBef>
              <a:spcPct val="0"/>
            </a:spcBef>
            <a:spcAft>
              <a:spcPct val="35000"/>
            </a:spcAft>
            <a:buNone/>
          </a:pPr>
          <a:r>
            <a:rPr lang="en-US" sz="1600" b="1" kern="1200" dirty="0"/>
            <a:t>Adaptive Plant</a:t>
          </a:r>
        </a:p>
      </dsp:txBody>
      <dsp:txXfrm>
        <a:off x="8684737" y="70396"/>
        <a:ext cx="1727263" cy="1096684"/>
      </dsp:txXfrm>
    </dsp:sp>
    <dsp:sp modelId="{A7440AE0-45CC-4FC0-A666-303D5081DE88}">
      <dsp:nvSpPr>
        <dsp:cNvPr id="0" name=""/>
        <dsp:cNvSpPr/>
      </dsp:nvSpPr>
      <dsp:spPr>
        <a:xfrm>
          <a:off x="6959630" y="1172920"/>
          <a:ext cx="1727263" cy="3811691"/>
        </a:xfrm>
        <a:prstGeom prst="wedgeRectCallout">
          <a:avLst>
            <a:gd name="adj1" fmla="val 62500"/>
            <a:gd name="adj2" fmla="val 2083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t" anchorCtr="0">
          <a:noAutofit/>
        </a:bodyPr>
        <a:lstStyle/>
        <a:p>
          <a:pPr marL="0" lvl="0" indent="0" algn="r" defTabSz="355600">
            <a:lnSpc>
              <a:spcPct val="90000"/>
            </a:lnSpc>
            <a:spcBef>
              <a:spcPct val="0"/>
            </a:spcBef>
            <a:spcAft>
              <a:spcPct val="35000"/>
            </a:spcAft>
            <a:buNone/>
          </a:pPr>
          <a:r>
            <a:rPr lang="en-US" sz="800" kern="1200" dirty="0"/>
            <a:t>Enterprise Integration – internal integration of plant to value chain</a:t>
          </a:r>
        </a:p>
        <a:p>
          <a:pPr marL="0" lvl="0" indent="0" algn="r" defTabSz="355600">
            <a:lnSpc>
              <a:spcPct val="90000"/>
            </a:lnSpc>
            <a:spcBef>
              <a:spcPct val="0"/>
            </a:spcBef>
            <a:spcAft>
              <a:spcPct val="35000"/>
            </a:spcAft>
            <a:buNone/>
          </a:pPr>
          <a:r>
            <a:rPr lang="en-US" sz="800" kern="1200" dirty="0"/>
            <a:t>Integration of Product Development and Manufacturing (PLM)</a:t>
          </a:r>
        </a:p>
        <a:p>
          <a:pPr marL="0" lvl="0" indent="0" algn="r" defTabSz="355600">
            <a:lnSpc>
              <a:spcPct val="90000"/>
            </a:lnSpc>
            <a:spcBef>
              <a:spcPct val="0"/>
            </a:spcBef>
            <a:spcAft>
              <a:spcPct val="35000"/>
            </a:spcAft>
            <a:buNone/>
          </a:pPr>
          <a:r>
            <a:rPr lang="en-US" sz="800" kern="1200" dirty="0"/>
            <a:t>Advanced production technologies start to be used</a:t>
          </a:r>
        </a:p>
        <a:p>
          <a:pPr marL="0" lvl="0" indent="0" algn="r" defTabSz="355600">
            <a:lnSpc>
              <a:spcPct val="90000"/>
            </a:lnSpc>
            <a:spcBef>
              <a:spcPct val="0"/>
            </a:spcBef>
            <a:spcAft>
              <a:spcPct val="35000"/>
            </a:spcAft>
            <a:buNone/>
          </a:pPr>
          <a:r>
            <a:rPr lang="en-US" sz="800" kern="1200" dirty="0"/>
            <a:t>End-to-end supply chain visibility with limited external collaborations (suppliers / CMOs).</a:t>
          </a:r>
        </a:p>
        <a:p>
          <a:pPr marL="0" lvl="0" indent="0" algn="r" defTabSz="355600">
            <a:lnSpc>
              <a:spcPct val="90000"/>
            </a:lnSpc>
            <a:spcBef>
              <a:spcPct val="0"/>
            </a:spcBef>
            <a:spcAft>
              <a:spcPct val="35000"/>
            </a:spcAft>
            <a:buNone/>
          </a:pPr>
          <a:r>
            <a:rPr lang="en-US" sz="800" kern="1200" dirty="0"/>
            <a:t>“Enterprise Recipe Management” (ERM) process in place.</a:t>
          </a:r>
        </a:p>
        <a:p>
          <a:pPr marL="0" lvl="0" indent="0" algn="r" defTabSz="355600">
            <a:lnSpc>
              <a:spcPct val="90000"/>
            </a:lnSpc>
            <a:spcBef>
              <a:spcPct val="0"/>
            </a:spcBef>
            <a:spcAft>
              <a:spcPct val="35000"/>
            </a:spcAft>
            <a:buNone/>
          </a:pPr>
          <a:r>
            <a:rPr lang="en-US" sz="800" kern="1200" dirty="0"/>
            <a:t>Online/At-line quality testing with Real Time Release.</a:t>
          </a:r>
        </a:p>
        <a:p>
          <a:pPr marL="0" lvl="0" indent="0" algn="r" defTabSz="355600">
            <a:lnSpc>
              <a:spcPct val="90000"/>
            </a:lnSpc>
            <a:spcBef>
              <a:spcPct val="0"/>
            </a:spcBef>
            <a:spcAft>
              <a:spcPct val="35000"/>
            </a:spcAft>
            <a:buNone/>
          </a:pPr>
          <a:r>
            <a:rPr lang="en-US" sz="800" kern="1200" dirty="0"/>
            <a:t>Proactive analytics across plant and internal value chain; “what can happen and when?”</a:t>
          </a:r>
        </a:p>
        <a:p>
          <a:pPr marL="0" lvl="0" indent="0" algn="r" defTabSz="355600">
            <a:lnSpc>
              <a:spcPct val="90000"/>
            </a:lnSpc>
            <a:spcBef>
              <a:spcPct val="0"/>
            </a:spcBef>
            <a:spcAft>
              <a:spcPct val="35000"/>
            </a:spcAft>
            <a:buNone/>
          </a:pPr>
          <a:r>
            <a:rPr lang="en-US" sz="800" kern="1200" dirty="0"/>
            <a:t>Integrated Real-time Process analytics</a:t>
          </a:r>
        </a:p>
        <a:p>
          <a:pPr marL="0" lvl="0" indent="0" algn="r" defTabSz="355600">
            <a:lnSpc>
              <a:spcPct val="90000"/>
            </a:lnSpc>
            <a:spcBef>
              <a:spcPct val="0"/>
            </a:spcBef>
            <a:spcAft>
              <a:spcPct val="35000"/>
            </a:spcAft>
            <a:buNone/>
          </a:pPr>
          <a:r>
            <a:rPr lang="en-US" sz="800" kern="1200" dirty="0"/>
            <a:t>Simulation used for process modeling and improvements</a:t>
          </a:r>
        </a:p>
      </dsp:txBody>
      <dsp:txXfrm>
        <a:off x="7178883" y="1172920"/>
        <a:ext cx="1508010" cy="3811691"/>
      </dsp:txXfrm>
    </dsp:sp>
    <dsp:sp modelId="{35538101-4D90-49F5-AEFF-68EFB77F8CB1}">
      <dsp:nvSpPr>
        <dsp:cNvPr id="0" name=""/>
        <dsp:cNvSpPr/>
      </dsp:nvSpPr>
      <dsp:spPr>
        <a:xfrm>
          <a:off x="6961789" y="207481"/>
          <a:ext cx="1727263" cy="9595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US" sz="1600" b="1" kern="1200" dirty="0"/>
            <a:t>Level 4 </a:t>
          </a:r>
        </a:p>
        <a:p>
          <a:pPr marL="0" lvl="0" indent="0" algn="ctr" defTabSz="711200">
            <a:lnSpc>
              <a:spcPct val="90000"/>
            </a:lnSpc>
            <a:spcBef>
              <a:spcPct val="0"/>
            </a:spcBef>
            <a:spcAft>
              <a:spcPct val="35000"/>
            </a:spcAft>
            <a:buNone/>
          </a:pPr>
          <a:r>
            <a:rPr lang="en-US" sz="1600" b="1" kern="1200" dirty="0"/>
            <a:t>Predictive Plant</a:t>
          </a:r>
        </a:p>
      </dsp:txBody>
      <dsp:txXfrm>
        <a:off x="6961789" y="207481"/>
        <a:ext cx="1727263" cy="959598"/>
      </dsp:txXfrm>
    </dsp:sp>
    <dsp:sp modelId="{9EE9C119-6A2F-4EE3-9FEE-A9C386913AD4}">
      <dsp:nvSpPr>
        <dsp:cNvPr id="0" name=""/>
        <dsp:cNvSpPr/>
      </dsp:nvSpPr>
      <dsp:spPr>
        <a:xfrm>
          <a:off x="5232367" y="1167829"/>
          <a:ext cx="1727263" cy="3547713"/>
        </a:xfrm>
        <a:prstGeom prst="wedgeRectCallout">
          <a:avLst>
            <a:gd name="adj1" fmla="val 62500"/>
            <a:gd name="adj2" fmla="val 2083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t" anchorCtr="0">
          <a:noAutofit/>
        </a:bodyPr>
        <a:lstStyle/>
        <a:p>
          <a:pPr marL="0" lvl="0" indent="0" algn="r" defTabSz="444500">
            <a:lnSpc>
              <a:spcPct val="90000"/>
            </a:lnSpc>
            <a:spcBef>
              <a:spcPct val="0"/>
            </a:spcBef>
            <a:spcAft>
              <a:spcPct val="35000"/>
            </a:spcAft>
            <a:buNone/>
          </a:pPr>
          <a:r>
            <a:rPr lang="en-US" sz="1000" kern="1200" dirty="0"/>
            <a:t>Vertical Integration</a:t>
          </a:r>
        </a:p>
        <a:p>
          <a:pPr marL="0" lvl="0" indent="0" algn="r" defTabSz="444500">
            <a:lnSpc>
              <a:spcPct val="90000"/>
            </a:lnSpc>
            <a:spcBef>
              <a:spcPct val="0"/>
            </a:spcBef>
            <a:spcAft>
              <a:spcPct val="35000"/>
            </a:spcAft>
            <a:buNone/>
          </a:pPr>
          <a:r>
            <a:rPr lang="en-US" sz="1000" kern="1200" dirty="0"/>
            <a:t>ERP, LES, MES and Automation layer are fully integrated to support digitized business processes.</a:t>
          </a:r>
        </a:p>
        <a:p>
          <a:pPr marL="0" lvl="0" indent="0" algn="r" defTabSz="444500">
            <a:lnSpc>
              <a:spcPct val="90000"/>
            </a:lnSpc>
            <a:spcBef>
              <a:spcPct val="0"/>
            </a:spcBef>
            <a:spcAft>
              <a:spcPct val="35000"/>
            </a:spcAft>
            <a:buNone/>
          </a:pPr>
          <a:r>
            <a:rPr lang="en-US" sz="1000" kern="1200" dirty="0"/>
            <a:t>Full Electronic Batch record with review by exception.</a:t>
          </a:r>
        </a:p>
        <a:p>
          <a:pPr marL="0" lvl="0" indent="0" algn="r" defTabSz="444500">
            <a:lnSpc>
              <a:spcPct val="90000"/>
            </a:lnSpc>
            <a:spcBef>
              <a:spcPct val="0"/>
            </a:spcBef>
            <a:spcAft>
              <a:spcPct val="35000"/>
            </a:spcAft>
            <a:buNone/>
          </a:pPr>
          <a:r>
            <a:rPr lang="en-US" sz="1000" kern="1200" dirty="0"/>
            <a:t>Industry standards such as ISA 88 (recipe) and ISA 95 (material, equipment and personnel) have been adopted.</a:t>
          </a:r>
        </a:p>
        <a:p>
          <a:pPr marL="0" lvl="0" indent="0" algn="r" defTabSz="444500">
            <a:lnSpc>
              <a:spcPct val="90000"/>
            </a:lnSpc>
            <a:spcBef>
              <a:spcPct val="0"/>
            </a:spcBef>
            <a:spcAft>
              <a:spcPct val="35000"/>
            </a:spcAft>
            <a:buNone/>
          </a:pPr>
          <a:r>
            <a:rPr lang="en-US" sz="1000" kern="1200" dirty="0"/>
            <a:t>Standard application platform adopted across plant network</a:t>
          </a:r>
        </a:p>
        <a:p>
          <a:pPr marL="0" lvl="0" indent="0" algn="r" defTabSz="444500">
            <a:lnSpc>
              <a:spcPct val="90000"/>
            </a:lnSpc>
            <a:spcBef>
              <a:spcPct val="0"/>
            </a:spcBef>
            <a:spcAft>
              <a:spcPct val="35000"/>
            </a:spcAft>
            <a:buNone/>
          </a:pPr>
          <a:r>
            <a:rPr lang="en-US" sz="1000" kern="1200" dirty="0"/>
            <a:t>Analytics semiautomated; “where else can it happen?”</a:t>
          </a:r>
        </a:p>
        <a:p>
          <a:pPr marL="0" lvl="0" indent="0" algn="r" defTabSz="444500">
            <a:lnSpc>
              <a:spcPct val="90000"/>
            </a:lnSpc>
            <a:spcBef>
              <a:spcPct val="0"/>
            </a:spcBef>
            <a:spcAft>
              <a:spcPct val="35000"/>
            </a:spcAft>
            <a:buNone/>
          </a:pPr>
          <a:r>
            <a:rPr lang="en-US" sz="1000" kern="1200" dirty="0"/>
            <a:t>Islands of real-time Process analytics</a:t>
          </a:r>
        </a:p>
      </dsp:txBody>
      <dsp:txXfrm>
        <a:off x="5451619" y="1167829"/>
        <a:ext cx="1508010" cy="3547713"/>
      </dsp:txXfrm>
    </dsp:sp>
    <dsp:sp modelId="{E129D085-A4EE-4E9E-A7AD-A1C077C95FE8}">
      <dsp:nvSpPr>
        <dsp:cNvPr id="0" name=""/>
        <dsp:cNvSpPr/>
      </dsp:nvSpPr>
      <dsp:spPr>
        <a:xfrm>
          <a:off x="5234526" y="348954"/>
          <a:ext cx="1727263" cy="8225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US" sz="1600" b="1" kern="1200" dirty="0"/>
            <a:t>Level 3</a:t>
          </a:r>
        </a:p>
        <a:p>
          <a:pPr marL="0" lvl="0" indent="0" algn="ctr" defTabSz="711200">
            <a:lnSpc>
              <a:spcPct val="90000"/>
            </a:lnSpc>
            <a:spcBef>
              <a:spcPct val="0"/>
            </a:spcBef>
            <a:spcAft>
              <a:spcPct val="35000"/>
            </a:spcAft>
            <a:buNone/>
          </a:pPr>
          <a:r>
            <a:rPr lang="en-US" sz="1600" b="1" kern="1200" dirty="0"/>
            <a:t> Connected Plant</a:t>
          </a:r>
        </a:p>
      </dsp:txBody>
      <dsp:txXfrm>
        <a:off x="5234526" y="348954"/>
        <a:ext cx="1727263" cy="822513"/>
      </dsp:txXfrm>
    </dsp:sp>
    <dsp:sp modelId="{4FB22EE3-AEAB-471E-B206-381B75558B8C}">
      <dsp:nvSpPr>
        <dsp:cNvPr id="0" name=""/>
        <dsp:cNvSpPr/>
      </dsp:nvSpPr>
      <dsp:spPr>
        <a:xfrm>
          <a:off x="3505103" y="1157474"/>
          <a:ext cx="1727263" cy="3294305"/>
        </a:xfrm>
        <a:prstGeom prst="wedgeRectCallout">
          <a:avLst>
            <a:gd name="adj1" fmla="val 62500"/>
            <a:gd name="adj2" fmla="val 2083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t" anchorCtr="0">
          <a:noAutofit/>
        </a:bodyPr>
        <a:lstStyle/>
        <a:p>
          <a:pPr marL="0" lvl="0" indent="0" algn="r" defTabSz="444500">
            <a:lnSpc>
              <a:spcPct val="90000"/>
            </a:lnSpc>
            <a:spcBef>
              <a:spcPct val="0"/>
            </a:spcBef>
            <a:spcAft>
              <a:spcPct val="35000"/>
            </a:spcAft>
            <a:buNone/>
          </a:pPr>
          <a:r>
            <a:rPr lang="en-US" sz="1000" kern="1200" dirty="0"/>
            <a:t>“Islands of automation”</a:t>
          </a:r>
        </a:p>
        <a:p>
          <a:pPr marL="0" lvl="0" indent="0" algn="r" defTabSz="444500">
            <a:lnSpc>
              <a:spcPct val="90000"/>
            </a:lnSpc>
            <a:spcBef>
              <a:spcPct val="0"/>
            </a:spcBef>
            <a:spcAft>
              <a:spcPct val="35000"/>
            </a:spcAft>
            <a:buNone/>
          </a:pPr>
          <a:r>
            <a:rPr lang="en-US" sz="1000" kern="1200" dirty="0"/>
            <a:t>Some manual processes.</a:t>
          </a:r>
        </a:p>
        <a:p>
          <a:pPr marL="0" lvl="0" indent="0" algn="r" defTabSz="444500">
            <a:lnSpc>
              <a:spcPct val="90000"/>
            </a:lnSpc>
            <a:spcBef>
              <a:spcPct val="0"/>
            </a:spcBef>
            <a:spcAft>
              <a:spcPct val="35000"/>
            </a:spcAft>
            <a:buNone/>
          </a:pPr>
          <a:r>
            <a:rPr lang="en-US" sz="1000" kern="1200" dirty="0"/>
            <a:t>Batch records may be semi-electronic or “paper on glass”</a:t>
          </a:r>
        </a:p>
        <a:p>
          <a:pPr marL="0" lvl="0" indent="0" algn="r" defTabSz="444500">
            <a:lnSpc>
              <a:spcPct val="90000"/>
            </a:lnSpc>
            <a:spcBef>
              <a:spcPct val="0"/>
            </a:spcBef>
            <a:spcAft>
              <a:spcPct val="35000"/>
            </a:spcAft>
            <a:buNone/>
          </a:pPr>
          <a:r>
            <a:rPr lang="en-US" sz="1000" kern="1200" dirty="0"/>
            <a:t>Local batch-recipe system interfaced to PLCs</a:t>
          </a:r>
        </a:p>
        <a:p>
          <a:pPr marL="0" lvl="0" indent="0" algn="r" defTabSz="444500">
            <a:lnSpc>
              <a:spcPct val="90000"/>
            </a:lnSpc>
            <a:spcBef>
              <a:spcPct val="0"/>
            </a:spcBef>
            <a:spcAft>
              <a:spcPct val="35000"/>
            </a:spcAft>
            <a:buNone/>
          </a:pPr>
          <a:r>
            <a:rPr lang="en-US" sz="1000" kern="1200" dirty="0"/>
            <a:t>Site-specific systems; limited integration across functional silos</a:t>
          </a:r>
        </a:p>
        <a:p>
          <a:pPr marL="0" lvl="0" indent="0" algn="r" defTabSz="444500">
            <a:lnSpc>
              <a:spcPct val="90000"/>
            </a:lnSpc>
            <a:spcBef>
              <a:spcPct val="0"/>
            </a:spcBef>
            <a:spcAft>
              <a:spcPct val="35000"/>
            </a:spcAft>
            <a:buNone/>
          </a:pPr>
          <a:r>
            <a:rPr lang="en-US" sz="1000" kern="1200" dirty="0"/>
            <a:t>Analytics on demand, “why did it happen?” high manual effort</a:t>
          </a:r>
        </a:p>
        <a:p>
          <a:pPr marL="0" lvl="0" indent="0" algn="r" defTabSz="444500">
            <a:lnSpc>
              <a:spcPct val="90000"/>
            </a:lnSpc>
            <a:spcBef>
              <a:spcPct val="0"/>
            </a:spcBef>
            <a:spcAft>
              <a:spcPct val="35000"/>
            </a:spcAft>
            <a:buNone/>
          </a:pPr>
          <a:r>
            <a:rPr lang="en-US" sz="1000" kern="1200" dirty="0"/>
            <a:t>Plants operate independently with little “real-time” supply chain visibility</a:t>
          </a:r>
        </a:p>
      </dsp:txBody>
      <dsp:txXfrm>
        <a:off x="3724356" y="1157474"/>
        <a:ext cx="1508010" cy="3294305"/>
      </dsp:txXfrm>
    </dsp:sp>
    <dsp:sp modelId="{BC34CAA3-EB7B-440C-8DA4-90F7FC443D30}">
      <dsp:nvSpPr>
        <dsp:cNvPr id="0" name=""/>
        <dsp:cNvSpPr/>
      </dsp:nvSpPr>
      <dsp:spPr>
        <a:xfrm>
          <a:off x="3507262" y="481652"/>
          <a:ext cx="1727263" cy="68542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US" sz="1600" b="1" kern="1200" dirty="0"/>
            <a:t>Level 2 </a:t>
          </a:r>
        </a:p>
        <a:p>
          <a:pPr marL="0" lvl="0" indent="0" algn="ctr" defTabSz="711200">
            <a:lnSpc>
              <a:spcPct val="90000"/>
            </a:lnSpc>
            <a:spcBef>
              <a:spcPct val="0"/>
            </a:spcBef>
            <a:spcAft>
              <a:spcPct val="35000"/>
            </a:spcAft>
            <a:buNone/>
          </a:pPr>
          <a:r>
            <a:rPr lang="en-US" sz="1600" b="1" kern="1200" dirty="0"/>
            <a:t>Digital Silos</a:t>
          </a:r>
        </a:p>
      </dsp:txBody>
      <dsp:txXfrm>
        <a:off x="3507262" y="481652"/>
        <a:ext cx="1727263" cy="685427"/>
      </dsp:txXfrm>
    </dsp:sp>
    <dsp:sp modelId="{A7EB1352-118E-47F1-9B5F-FA1B1C98E430}">
      <dsp:nvSpPr>
        <dsp:cNvPr id="0" name=""/>
        <dsp:cNvSpPr/>
      </dsp:nvSpPr>
      <dsp:spPr>
        <a:xfrm>
          <a:off x="1777839" y="1147060"/>
          <a:ext cx="1727263" cy="3040897"/>
        </a:xfrm>
        <a:prstGeom prst="wedgeRectCallout">
          <a:avLst>
            <a:gd name="adj1" fmla="val 62500"/>
            <a:gd name="adj2" fmla="val 2083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925" tIns="34925" rIns="34925" bIns="34925" numCol="1" spcCol="1270" anchor="t" anchorCtr="0">
          <a:noAutofit/>
        </a:bodyPr>
        <a:lstStyle/>
        <a:p>
          <a:pPr marL="0" lvl="0" indent="0" algn="r" defTabSz="488950">
            <a:lnSpc>
              <a:spcPct val="90000"/>
            </a:lnSpc>
            <a:spcBef>
              <a:spcPct val="0"/>
            </a:spcBef>
            <a:spcAft>
              <a:spcPct val="35000"/>
            </a:spcAft>
            <a:buNone/>
          </a:pPr>
          <a:r>
            <a:rPr lang="en-US" sz="1100" kern="1200" dirty="0"/>
            <a:t>Primarily Paper based processes</a:t>
          </a:r>
        </a:p>
        <a:p>
          <a:pPr marL="0" lvl="0" indent="0" algn="r" defTabSz="488950">
            <a:lnSpc>
              <a:spcPct val="90000"/>
            </a:lnSpc>
            <a:spcBef>
              <a:spcPct val="0"/>
            </a:spcBef>
            <a:spcAft>
              <a:spcPct val="35000"/>
            </a:spcAft>
            <a:buNone/>
          </a:pPr>
          <a:r>
            <a:rPr lang="en-US" sz="1100" kern="1200" dirty="0"/>
            <a:t>Predominately manual processing.</a:t>
          </a:r>
        </a:p>
        <a:p>
          <a:pPr marL="0" lvl="0" indent="0" algn="r" defTabSz="488950">
            <a:lnSpc>
              <a:spcPct val="90000"/>
            </a:lnSpc>
            <a:spcBef>
              <a:spcPct val="0"/>
            </a:spcBef>
            <a:spcAft>
              <a:spcPct val="35000"/>
            </a:spcAft>
            <a:buNone/>
          </a:pPr>
          <a:r>
            <a:rPr lang="en-US" sz="1100" kern="1200" dirty="0"/>
            <a:t>Low level of automation.</a:t>
          </a:r>
        </a:p>
        <a:p>
          <a:pPr marL="0" lvl="0" indent="0" algn="r" defTabSz="488950">
            <a:lnSpc>
              <a:spcPct val="90000"/>
            </a:lnSpc>
            <a:spcBef>
              <a:spcPct val="0"/>
            </a:spcBef>
            <a:spcAft>
              <a:spcPct val="35000"/>
            </a:spcAft>
            <a:buNone/>
          </a:pPr>
          <a:r>
            <a:rPr lang="en-US" sz="1100" kern="1200" dirty="0"/>
            <a:t>Basic PLC controls.</a:t>
          </a:r>
        </a:p>
        <a:p>
          <a:pPr marL="0" lvl="0" indent="0" algn="r" defTabSz="488950">
            <a:lnSpc>
              <a:spcPct val="90000"/>
            </a:lnSpc>
            <a:spcBef>
              <a:spcPct val="0"/>
            </a:spcBef>
            <a:spcAft>
              <a:spcPct val="35000"/>
            </a:spcAft>
            <a:buNone/>
          </a:pPr>
          <a:r>
            <a:rPr lang="en-US" sz="1100" kern="1200" dirty="0"/>
            <a:t>Applications are stand-alone with minimal or no integration</a:t>
          </a:r>
        </a:p>
      </dsp:txBody>
      <dsp:txXfrm>
        <a:off x="1997092" y="1147060"/>
        <a:ext cx="1508010" cy="3040897"/>
      </dsp:txXfrm>
    </dsp:sp>
    <dsp:sp modelId="{940BEA74-BD46-4ADB-8147-07227DB7FF7F}">
      <dsp:nvSpPr>
        <dsp:cNvPr id="0" name=""/>
        <dsp:cNvSpPr/>
      </dsp:nvSpPr>
      <dsp:spPr>
        <a:xfrm>
          <a:off x="1779998" y="618738"/>
          <a:ext cx="1727263" cy="548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666750">
            <a:lnSpc>
              <a:spcPct val="90000"/>
            </a:lnSpc>
            <a:spcBef>
              <a:spcPct val="0"/>
            </a:spcBef>
            <a:spcAft>
              <a:spcPct val="35000"/>
            </a:spcAft>
            <a:buNone/>
          </a:pPr>
          <a:r>
            <a:rPr lang="en-US" sz="1500" b="1" kern="1200" dirty="0"/>
            <a:t>Level 1 </a:t>
          </a:r>
          <a:endParaRPr lang="en-US" sz="2000" b="1" kern="1200" dirty="0"/>
        </a:p>
        <a:p>
          <a:pPr marL="0" lvl="0" indent="0" algn="ctr" defTabSz="666750">
            <a:lnSpc>
              <a:spcPct val="90000"/>
            </a:lnSpc>
            <a:spcBef>
              <a:spcPct val="0"/>
            </a:spcBef>
            <a:spcAft>
              <a:spcPct val="35000"/>
            </a:spcAft>
            <a:buNone/>
          </a:pPr>
          <a:r>
            <a:rPr lang="en-US" sz="1500" b="1" kern="1200" dirty="0"/>
            <a:t>Pre-digital Plant</a:t>
          </a:r>
        </a:p>
      </dsp:txBody>
      <dsp:txXfrm>
        <a:off x="1779998" y="618738"/>
        <a:ext cx="1727263" cy="548342"/>
      </dsp:txXfrm>
    </dsp:sp>
  </dsp:spTree>
</dsp:drawing>
</file>

<file path=ppt/diagrams/layout1.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61588C-352D-42A1-A906-5EEAFC4D2838}" type="datetimeFigureOut">
              <a:rPr lang="en-US" smtClean="0"/>
              <a:t>2/12/2020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5907E6-12FA-4999-B01D-739F46B6DD63}" type="slidenum">
              <a:rPr lang="en-US" smtClean="0"/>
              <a:t>‹#›</a:t>
            </a:fld>
            <a:endParaRPr lang="en-US"/>
          </a:p>
        </p:txBody>
      </p:sp>
    </p:spTree>
    <p:extLst>
      <p:ext uri="{BB962C8B-B14F-4D97-AF65-F5344CB8AC3E}">
        <p14:creationId xmlns:p14="http://schemas.microsoft.com/office/powerpoint/2010/main" val="3205989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bg1"/>
              </a:buClr>
            </a:pPr>
            <a:r>
              <a:rPr lang="en-US" sz="1200" b="1" dirty="0">
                <a:solidFill>
                  <a:schemeClr val="bg1"/>
                </a:solidFill>
                <a:latin typeface="Arial" pitchFamily="124" charset="0"/>
              </a:rPr>
              <a:t>Steve F to kickoff </a:t>
            </a:r>
          </a:p>
          <a:p>
            <a:pPr>
              <a:buClr>
                <a:schemeClr val="bg1"/>
              </a:buClr>
            </a:pPr>
            <a:endParaRPr lang="en-US" sz="1200" dirty="0">
              <a:solidFill>
                <a:schemeClr val="bg1"/>
              </a:solidFill>
              <a:latin typeface="Arial" pitchFamily="124" charset="0"/>
            </a:endParaRPr>
          </a:p>
        </p:txBody>
      </p:sp>
      <p:sp>
        <p:nvSpPr>
          <p:cNvPr id="4" name="Slide Number Placeholder 3"/>
          <p:cNvSpPr>
            <a:spLocks noGrp="1"/>
          </p:cNvSpPr>
          <p:nvPr>
            <p:ph type="sldNum" sz="quarter" idx="10"/>
          </p:nvPr>
        </p:nvSpPr>
        <p:spPr/>
        <p:txBody>
          <a:bodyPr/>
          <a:lstStyle/>
          <a:p>
            <a:fld id="{695907E6-12FA-4999-B01D-739F46B6DD63}" type="slidenum">
              <a:rPr lang="en-US" smtClean="0"/>
              <a:t>1</a:t>
            </a:fld>
            <a:endParaRPr lang="en-US" dirty="0"/>
          </a:p>
        </p:txBody>
      </p:sp>
    </p:spTree>
    <p:extLst>
      <p:ext uri="{BB962C8B-B14F-4D97-AF65-F5344CB8AC3E}">
        <p14:creationId xmlns:p14="http://schemas.microsoft.com/office/powerpoint/2010/main" val="743141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Much of the strategic emphasis on Connected Worker initiatives is driven by several interrelated trends that impact the industrial </a:t>
            </a:r>
            <a:r>
              <a:rPr lang="en-US" sz="1200" b="0" i="0" u="none" strike="noStrike" kern="1200" baseline="0" dirty="0" err="1">
                <a:solidFill>
                  <a:schemeClr val="tx1"/>
                </a:solidFill>
                <a:latin typeface="+mn-lt"/>
                <a:ea typeface="+mn-ea"/>
                <a:cs typeface="+mn-cs"/>
              </a:rPr>
              <a:t>workforce.This</a:t>
            </a:r>
            <a:r>
              <a:rPr lang="en-US" sz="1200" b="0" i="0" u="none" strike="noStrike" kern="1200" baseline="0" dirty="0">
                <a:solidFill>
                  <a:schemeClr val="tx1"/>
                </a:solidFill>
                <a:latin typeface="+mn-lt"/>
                <a:ea typeface="+mn-ea"/>
                <a:cs typeface="+mn-cs"/>
              </a:rPr>
              <a:t> “perfect storm” demands a response from every industrial organization.</a:t>
            </a:r>
          </a:p>
          <a:p>
            <a:r>
              <a:rPr lang="en-US" sz="1200" b="0" i="0" u="none" strike="noStrike" kern="1200" baseline="0" dirty="0">
                <a:solidFill>
                  <a:schemeClr val="tx1"/>
                </a:solidFill>
                <a:latin typeface="+mn-lt"/>
                <a:ea typeface="+mn-ea"/>
                <a:cs typeface="+mn-cs"/>
              </a:rPr>
              <a:t>The </a:t>
            </a:r>
            <a:r>
              <a:rPr lang="en-US" sz="1200" b="0" i="0" u="none" strike="noStrike" kern="1200" baseline="0" dirty="0" err="1">
                <a:solidFill>
                  <a:schemeClr val="tx1"/>
                </a:solidFill>
                <a:latin typeface="+mn-lt"/>
                <a:ea typeface="+mn-ea"/>
                <a:cs typeface="+mn-cs"/>
              </a:rPr>
              <a:t>U.S.Bureau</a:t>
            </a:r>
            <a:r>
              <a:rPr lang="en-US" sz="1200" b="0" i="0" u="none" strike="noStrike" kern="1200" baseline="0" dirty="0">
                <a:solidFill>
                  <a:schemeClr val="tx1"/>
                </a:solidFill>
                <a:latin typeface="+mn-lt"/>
                <a:ea typeface="+mn-ea"/>
                <a:cs typeface="+mn-cs"/>
              </a:rPr>
              <a:t> of Labor Statistics estimates a shortage of more than two million manufacturing workers by 2025, with more than 10,000 baby boomers retiring </a:t>
            </a:r>
            <a:r>
              <a:rPr lang="en-US" sz="1200" b="0" i="0" u="none" strike="noStrike" kern="1200" baseline="0" dirty="0" err="1">
                <a:solidFill>
                  <a:schemeClr val="tx1"/>
                </a:solidFill>
                <a:latin typeface="+mn-lt"/>
                <a:ea typeface="+mn-ea"/>
                <a:cs typeface="+mn-cs"/>
              </a:rPr>
              <a:t>daily.This</a:t>
            </a:r>
            <a:r>
              <a:rPr lang="en-US" sz="1200" b="0" i="0" u="none" strike="noStrike" kern="1200" baseline="0" dirty="0">
                <a:solidFill>
                  <a:schemeClr val="tx1"/>
                </a:solidFill>
                <a:latin typeface="+mn-lt"/>
                <a:ea typeface="+mn-ea"/>
                <a:cs typeface="+mn-cs"/>
              </a:rPr>
              <a:t> impacts manufacturers as valuable skills, experience, and institutional knowledge are lost.</a:t>
            </a:r>
          </a:p>
          <a:p>
            <a:r>
              <a:rPr lang="en-US" sz="1200" b="0" i="0" u="none" strike="noStrike" kern="1200" baseline="0" dirty="0">
                <a:solidFill>
                  <a:schemeClr val="tx1"/>
                </a:solidFill>
                <a:latin typeface="+mn-lt"/>
                <a:ea typeface="+mn-ea"/>
                <a:cs typeface="+mn-cs"/>
              </a:rPr>
              <a:t>The widespread implementation of IX programs introduces a wide array of new digital technologies to enable the factory of the future, such as </a:t>
            </a:r>
            <a:r>
              <a:rPr lang="en-US" sz="1200" b="0" i="0" u="none" strike="noStrike" kern="1200" baseline="0" dirty="0" err="1">
                <a:solidFill>
                  <a:schemeClr val="tx1"/>
                </a:solidFill>
                <a:latin typeface="+mn-lt"/>
                <a:ea typeface="+mn-ea"/>
                <a:cs typeface="+mn-cs"/>
              </a:rPr>
              <a:t>IIoT</a:t>
            </a:r>
            <a:r>
              <a:rPr lang="en-US" sz="1200" b="0" i="0" u="none" strike="noStrike" kern="1200" baseline="0" dirty="0">
                <a:solidFill>
                  <a:schemeClr val="tx1"/>
                </a:solidFill>
                <a:latin typeface="+mn-lt"/>
                <a:ea typeface="+mn-ea"/>
                <a:cs typeface="+mn-cs"/>
              </a:rPr>
              <a:t>, automation systems, advanced analytics, and many </a:t>
            </a:r>
            <a:r>
              <a:rPr lang="en-US" sz="1200" b="0" i="0" u="none" strike="noStrike" kern="1200" baseline="0" dirty="0" err="1">
                <a:solidFill>
                  <a:schemeClr val="tx1"/>
                </a:solidFill>
                <a:latin typeface="+mn-lt"/>
                <a:ea typeface="+mn-ea"/>
                <a:cs typeface="+mn-cs"/>
              </a:rPr>
              <a:t>others.These</a:t>
            </a:r>
            <a:r>
              <a:rPr lang="en-US" sz="1200" b="0" i="0" u="none" strike="noStrike" kern="1200" baseline="0" dirty="0">
                <a:solidFill>
                  <a:schemeClr val="tx1"/>
                </a:solidFill>
                <a:latin typeface="+mn-lt"/>
                <a:ea typeface="+mn-ea"/>
                <a:cs typeface="+mn-cs"/>
              </a:rPr>
              <a:t> dynamics change the competencies needed to effectively deploy digital technologies and provide the operational agility required to respond to a dynamic production environment.</a:t>
            </a:r>
          </a:p>
          <a:p>
            <a:r>
              <a:rPr lang="en-US" sz="1200" b="0" i="0" u="none" strike="noStrike" kern="1200" baseline="0" dirty="0">
                <a:solidFill>
                  <a:schemeClr val="tx1"/>
                </a:solidFill>
                <a:latin typeface="+mn-lt"/>
                <a:ea typeface="+mn-ea"/>
                <a:cs typeface="+mn-cs"/>
              </a:rPr>
              <a:t>The next generation of employees entering the workforce and advancing through the ranks are digital natives with an entirely new set of perceptions and expectations regarding technology and attitudes about work in general.</a:t>
            </a:r>
          </a:p>
          <a:p>
            <a:r>
              <a:rPr lang="en-US" sz="1200" b="0" i="0" u="none" strike="noStrike" kern="1200" baseline="0" dirty="0">
                <a:solidFill>
                  <a:schemeClr val="tx1"/>
                </a:solidFill>
                <a:latin typeface="+mn-lt"/>
                <a:ea typeface="+mn-ea"/>
                <a:cs typeface="+mn-cs"/>
              </a:rPr>
              <a:t>To be competitive industrial organizations must address the resulting skills gap with a strategic approach that recognizes both the risks and opportunities presented by these workforce </a:t>
            </a:r>
            <a:r>
              <a:rPr lang="en-US" sz="1200" b="0" i="0" u="none" strike="noStrike" kern="1200" baseline="0" dirty="0" err="1">
                <a:solidFill>
                  <a:schemeClr val="tx1"/>
                </a:solidFill>
                <a:latin typeface="+mn-lt"/>
                <a:ea typeface="+mn-ea"/>
                <a:cs typeface="+mn-cs"/>
              </a:rPr>
              <a:t>trends.This</a:t>
            </a:r>
            <a:r>
              <a:rPr lang="en-US" sz="1200" b="0" i="0" u="none" strike="noStrike" kern="1200" baseline="0" dirty="0">
                <a:solidFill>
                  <a:schemeClr val="tx1"/>
                </a:solidFill>
                <a:latin typeface="+mn-lt"/>
                <a:ea typeface="+mn-ea"/>
                <a:cs typeface="+mn-cs"/>
              </a:rPr>
              <a:t> includes rethinking how the frontline workforce is managed and the role of Connected Worker digital technologies in meeting unprecedented challenges in hiring, training, and retaining a workforce with the requisite competencies and agility.</a:t>
            </a:r>
            <a:endParaRPr lang="en-US" dirty="0"/>
          </a:p>
        </p:txBody>
      </p:sp>
      <p:sp>
        <p:nvSpPr>
          <p:cNvPr id="4" name="Slide Number Placeholder 3"/>
          <p:cNvSpPr>
            <a:spLocks noGrp="1"/>
          </p:cNvSpPr>
          <p:nvPr>
            <p:ph type="sldNum" sz="quarter" idx="5"/>
          </p:nvPr>
        </p:nvSpPr>
        <p:spPr/>
        <p:txBody>
          <a:bodyPr/>
          <a:lstStyle/>
          <a:p>
            <a:fld id="{695907E6-12FA-4999-B01D-739F46B6DD63}" type="slidenum">
              <a:rPr lang="en-US" smtClean="0"/>
              <a:t>6</a:t>
            </a:fld>
            <a:endParaRPr lang="en-US"/>
          </a:p>
        </p:txBody>
      </p:sp>
    </p:spTree>
    <p:extLst>
      <p:ext uri="{BB962C8B-B14F-4D97-AF65-F5344CB8AC3E}">
        <p14:creationId xmlns:p14="http://schemas.microsoft.com/office/powerpoint/2010/main" val="1439678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kern="0" dirty="0">
                <a:solidFill>
                  <a:schemeClr val="accent5"/>
                </a:solidFill>
              </a:rPr>
              <a:t>Pain points for remote assist:</a:t>
            </a:r>
          </a:p>
          <a:p>
            <a:pPr marL="182880" indent="-182880">
              <a:buFont typeface="Arial" panose="020B0604020202020204" pitchFamily="34" charset="0"/>
              <a:buChar char="•"/>
            </a:pPr>
            <a:r>
              <a:rPr lang="en-US" sz="1200" kern="0" dirty="0">
                <a:solidFill>
                  <a:schemeClr val="accent5"/>
                </a:solidFill>
              </a:rPr>
              <a:t>Our products continue to increase in complexity</a:t>
            </a:r>
          </a:p>
          <a:p>
            <a:pPr marL="182880" indent="-182880">
              <a:buFont typeface="Arial" panose="020B0604020202020204" pitchFamily="34" charset="0"/>
              <a:buChar char="•"/>
            </a:pPr>
            <a:r>
              <a:rPr lang="en-US" sz="1200" kern="0" dirty="0">
                <a:solidFill>
                  <a:schemeClr val="accent5"/>
                </a:solidFill>
              </a:rPr>
              <a:t>Repairs are time-consuming and down time can be costly</a:t>
            </a:r>
          </a:p>
          <a:p>
            <a:pPr marL="182880" indent="-182880">
              <a:buFont typeface="Arial" panose="020B0604020202020204" pitchFamily="34" charset="0"/>
              <a:buChar char="•"/>
            </a:pPr>
            <a:r>
              <a:rPr lang="en-US" sz="1200" kern="0" dirty="0">
                <a:solidFill>
                  <a:schemeClr val="accent5"/>
                </a:solidFill>
              </a:rPr>
              <a:t>Repair experts are often not located </a:t>
            </a:r>
            <a:br>
              <a:rPr lang="en-US" sz="1200" kern="0" dirty="0">
                <a:solidFill>
                  <a:schemeClr val="accent5"/>
                </a:solidFill>
              </a:rPr>
            </a:br>
            <a:r>
              <a:rPr lang="en-US" sz="1200" kern="0" dirty="0">
                <a:solidFill>
                  <a:schemeClr val="accent5"/>
                </a:solidFill>
              </a:rPr>
              <a:t>on-site</a:t>
            </a:r>
          </a:p>
          <a:p>
            <a:endParaRPr lang="en-US" dirty="0"/>
          </a:p>
          <a:p>
            <a:r>
              <a:rPr lang="en-US" dirty="0"/>
              <a:t>Pain points for virtual reality:</a:t>
            </a:r>
          </a:p>
          <a:p>
            <a:pPr marL="182880" indent="-182880">
              <a:buFont typeface="Arial" panose="020B0604020202020204" pitchFamily="34" charset="0"/>
              <a:buChar char="•"/>
            </a:pPr>
            <a:r>
              <a:rPr lang="en-US" sz="1200" kern="0" dirty="0">
                <a:solidFill>
                  <a:schemeClr val="accent5"/>
                </a:solidFill>
              </a:rPr>
              <a:t>Onboarding and training personnel is time and resource intensive</a:t>
            </a:r>
          </a:p>
          <a:p>
            <a:pPr marL="182880" indent="-182880">
              <a:buFont typeface="Arial" panose="020B0604020202020204" pitchFamily="34" charset="0"/>
              <a:buChar char="•"/>
            </a:pPr>
            <a:r>
              <a:rPr lang="en-US" sz="1200" kern="0" dirty="0">
                <a:solidFill>
                  <a:schemeClr val="accent5"/>
                </a:solidFill>
              </a:rPr>
              <a:t>Hiring, training, and deploying enough resources to meet growing demand is challenging</a:t>
            </a:r>
          </a:p>
          <a:p>
            <a:endParaRPr lang="en-US" dirty="0"/>
          </a:p>
        </p:txBody>
      </p:sp>
      <p:sp>
        <p:nvSpPr>
          <p:cNvPr id="4" name="Slide Number Placeholder 3"/>
          <p:cNvSpPr>
            <a:spLocks noGrp="1"/>
          </p:cNvSpPr>
          <p:nvPr>
            <p:ph type="sldNum" sz="quarter" idx="5"/>
          </p:nvPr>
        </p:nvSpPr>
        <p:spPr/>
        <p:txBody>
          <a:bodyPr/>
          <a:lstStyle/>
          <a:p>
            <a:fld id="{9BEEAA12-8899-4C4C-978F-2C5EF4FB19E1}" type="slidenum">
              <a:rPr lang="en-US" smtClean="0"/>
              <a:t>10</a:t>
            </a:fld>
            <a:endParaRPr lang="en-US"/>
          </a:p>
        </p:txBody>
      </p:sp>
    </p:spTree>
    <p:extLst>
      <p:ext uri="{BB962C8B-B14F-4D97-AF65-F5344CB8AC3E}">
        <p14:creationId xmlns:p14="http://schemas.microsoft.com/office/powerpoint/2010/main" val="2026513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2A01330-7908-416E-ADD8-08A470419D26}" type="slidenum">
              <a:rPr lang="en-US" smtClean="0"/>
              <a:pPr/>
              <a:t>11</a:t>
            </a:fld>
            <a:endParaRPr lang="en-US"/>
          </a:p>
        </p:txBody>
      </p:sp>
    </p:spTree>
    <p:extLst>
      <p:ext uri="{BB962C8B-B14F-4D97-AF65-F5344CB8AC3E}">
        <p14:creationId xmlns:p14="http://schemas.microsoft.com/office/powerpoint/2010/main" val="480847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2A01330-7908-416E-ADD8-08A470419D26}" type="slidenum">
              <a:rPr lang="en-US" smtClean="0"/>
              <a:pPr/>
              <a:t>14</a:t>
            </a:fld>
            <a:endParaRPr lang="en-US"/>
          </a:p>
        </p:txBody>
      </p:sp>
    </p:spTree>
    <p:extLst>
      <p:ext uri="{BB962C8B-B14F-4D97-AF65-F5344CB8AC3E}">
        <p14:creationId xmlns:p14="http://schemas.microsoft.com/office/powerpoint/2010/main" val="36503820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9" name="Rectangle 8"/>
          <p:cNvSpPr/>
          <p:nvPr/>
        </p:nvSpPr>
        <p:spPr bwMode="auto">
          <a:xfrm>
            <a:off x="0" y="3429000"/>
            <a:ext cx="12192000" cy="3436044"/>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endParaRPr lang="en-US" sz="1800">
              <a:latin typeface="Arial" pitchFamily="124" charset="0"/>
            </a:endParaRPr>
          </a:p>
        </p:txBody>
      </p:sp>
      <p:pic>
        <p:nvPicPr>
          <p:cNvPr id="10" name="image12.png"/>
          <p:cNvPicPr/>
          <p:nvPr userDrawn="1"/>
        </p:nvPicPr>
        <p:blipFill>
          <a:blip r:embed="rId3" cstate="print"/>
          <a:stretch>
            <a:fillRect/>
          </a:stretch>
        </p:blipFill>
        <p:spPr>
          <a:xfrm>
            <a:off x="336553" y="3650462"/>
            <a:ext cx="2376099" cy="569187"/>
          </a:xfrm>
          <a:prstGeom prst="rect">
            <a:avLst/>
          </a:prstGeom>
          <a:ln w="12700" cap="flat">
            <a:noFill/>
            <a:miter lim="400000"/>
          </a:ln>
          <a:effectLst/>
        </p:spPr>
      </p:pic>
      <p:sp>
        <p:nvSpPr>
          <p:cNvPr id="16" name="Text Placeholder 15"/>
          <p:cNvSpPr>
            <a:spLocks noGrp="1"/>
          </p:cNvSpPr>
          <p:nvPr userDrawn="1">
            <p:ph type="body" sz="quarter" idx="10" hasCustomPrompt="1"/>
          </p:nvPr>
        </p:nvSpPr>
        <p:spPr>
          <a:xfrm>
            <a:off x="336550" y="5368413"/>
            <a:ext cx="4023360" cy="932010"/>
          </a:xfrm>
        </p:spPr>
        <p:txBody>
          <a:bodyPr/>
          <a:lstStyle>
            <a:lvl1pPr>
              <a:spcAft>
                <a:spcPts val="0"/>
              </a:spcAft>
              <a:buFontTx/>
              <a:buNone/>
              <a:defRPr sz="1600" b="0" baseline="0">
                <a:solidFill>
                  <a:schemeClr val="accent5"/>
                </a:solidFill>
              </a:defRPr>
            </a:lvl1pPr>
            <a:lvl2pPr marL="114300" indent="4763">
              <a:spcAft>
                <a:spcPts val="0"/>
              </a:spcAft>
              <a:buFontTx/>
              <a:buNone/>
              <a:defRPr sz="1400" i="1" baseline="0">
                <a:solidFill>
                  <a:schemeClr val="accent5"/>
                </a:solidFill>
              </a:defRPr>
            </a:lvl2pPr>
          </a:lstStyle>
          <a:p>
            <a:pPr lvl="0"/>
            <a:r>
              <a:rPr lang="en-US" dirty="0"/>
              <a:t>16pt Presenter Name</a:t>
            </a:r>
          </a:p>
          <a:p>
            <a:pPr lvl="1"/>
            <a:r>
              <a:rPr lang="en-US" dirty="0"/>
              <a:t>14pt Italic Presenter Title </a:t>
            </a:r>
          </a:p>
        </p:txBody>
      </p:sp>
      <p:sp>
        <p:nvSpPr>
          <p:cNvPr id="18" name="Title 16"/>
          <p:cNvSpPr>
            <a:spLocks noGrp="1"/>
          </p:cNvSpPr>
          <p:nvPr userDrawn="1">
            <p:ph type="title" hasCustomPrompt="1"/>
          </p:nvPr>
        </p:nvSpPr>
        <p:spPr>
          <a:xfrm>
            <a:off x="336551" y="4850575"/>
            <a:ext cx="11548533" cy="443190"/>
          </a:xfrm>
          <a:noFill/>
        </p:spPr>
        <p:txBody>
          <a:bodyPr wrap="square" lIns="91440">
            <a:noAutofit/>
          </a:bodyPr>
          <a:lstStyle>
            <a:lvl1pPr>
              <a:defRPr sz="2800" b="1">
                <a:solidFill>
                  <a:schemeClr val="accent5"/>
                </a:solidFill>
              </a:defRPr>
            </a:lvl1pPr>
          </a:lstStyle>
          <a:p>
            <a:r>
              <a:rPr lang="en-US" dirty="0"/>
              <a:t>28pt Arial Title</a:t>
            </a:r>
          </a:p>
        </p:txBody>
      </p:sp>
      <p:grpSp>
        <p:nvGrpSpPr>
          <p:cNvPr id="2" name="Group 5"/>
          <p:cNvGrpSpPr/>
          <p:nvPr userDrawn="1"/>
        </p:nvGrpSpPr>
        <p:grpSpPr>
          <a:xfrm>
            <a:off x="0" y="6297614"/>
            <a:ext cx="12192000" cy="567431"/>
            <a:chOff x="0" y="6289662"/>
            <a:chExt cx="9144000" cy="567431"/>
          </a:xfrm>
        </p:grpSpPr>
        <p:sp>
          <p:nvSpPr>
            <p:cNvPr id="7" name="Rectangle 6"/>
            <p:cNvSpPr/>
            <p:nvPr/>
          </p:nvSpPr>
          <p:spPr bwMode="auto">
            <a:xfrm>
              <a:off x="0" y="6289662"/>
              <a:ext cx="9144000" cy="567431"/>
            </a:xfrm>
            <a:prstGeom prst="rect">
              <a:avLst/>
            </a:prstGeom>
            <a:solidFill>
              <a:schemeClr val="accent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endParaRPr lang="en-US" sz="1800">
                <a:latin typeface="Arial" pitchFamily="124" charset="0"/>
              </a:endParaRPr>
            </a:p>
          </p:txBody>
        </p:sp>
        <p:sp>
          <p:nvSpPr>
            <p:cNvPr id="8" name="TextBox 7"/>
            <p:cNvSpPr txBox="1"/>
            <p:nvPr/>
          </p:nvSpPr>
          <p:spPr>
            <a:xfrm>
              <a:off x="4572000" y="6467489"/>
              <a:ext cx="4320089" cy="215444"/>
            </a:xfrm>
            <a:prstGeom prst="rect">
              <a:avLst/>
            </a:prstGeom>
            <a:noFill/>
          </p:spPr>
          <p:txBody>
            <a:bodyPr vert="horz" wrap="square" lIns="0" tIns="0" rIns="0" bIns="0" rtlCol="0" anchor="ctr" anchorCtr="0">
              <a:noAutofit/>
            </a:bodyPr>
            <a:lstStyle/>
            <a:p>
              <a:pPr algn="r"/>
              <a:r>
                <a:rPr lang="en-US" sz="1400" dirty="0">
                  <a:solidFill>
                    <a:schemeClr val="bg1"/>
                  </a:solidFill>
                  <a:latin typeface="Arial"/>
                </a:rPr>
                <a:t>The world leader in serving science</a:t>
              </a:r>
            </a:p>
          </p:txBody>
        </p:sp>
      </p:grpSp>
    </p:spTree>
    <p:extLst>
      <p:ext uri="{BB962C8B-B14F-4D97-AF65-F5344CB8AC3E}">
        <p14:creationId xmlns:p14="http://schemas.microsoft.com/office/powerpoint/2010/main" val="247994729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23851" y="1065214"/>
            <a:ext cx="11569700" cy="4833937"/>
          </a:xfrm>
        </p:spPr>
        <p:txBody>
          <a:bodyPr/>
          <a:lstStyle>
            <a:lvl1pPr>
              <a:defRPr/>
            </a:lvl1pPr>
            <a:lvl2pPr>
              <a:defRPr baseline="0"/>
            </a:lvl2pPr>
            <a:lvl3pPr>
              <a:buClr>
                <a:schemeClr val="accent5">
                  <a:lumMod val="75000"/>
                </a:schemeClr>
              </a:buClr>
              <a:defRPr/>
            </a:lvl3pPr>
          </a:lstStyle>
          <a:p>
            <a:pPr lvl="0"/>
            <a:r>
              <a:rPr lang="en-US" dirty="0"/>
              <a:t>First level: Arial 20pt</a:t>
            </a:r>
          </a:p>
          <a:p>
            <a:pPr lvl="1"/>
            <a:r>
              <a:rPr lang="en-US" dirty="0"/>
              <a:t>Second level: Arial 18pt</a:t>
            </a:r>
          </a:p>
          <a:p>
            <a:pPr lvl="2"/>
            <a:r>
              <a:rPr lang="en-US" dirty="0"/>
              <a:t>Third level: Arial 16pt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8958378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3284460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Title and body box">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13267" y="777923"/>
            <a:ext cx="11580284" cy="5127578"/>
          </a:xfrm>
          <a:prstGeom prst="roundRect">
            <a:avLst>
              <a:gd name="adj" fmla="val 2774"/>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1200"/>
              </a:spcAft>
              <a:buClr>
                <a:srgbClr val="EE3134"/>
              </a:buClr>
              <a:buSzPts val="2000"/>
              <a:buFont typeface=""/>
              <a:buChar char="•"/>
              <a:defRPr lang="en-US" sz="2000" b="0" kern="1200" dirty="0" smtClean="0">
                <a:solidFill>
                  <a:srgbClr val="000000"/>
                </a:solidFill>
                <a:latin typeface="Arial"/>
                <a:ea typeface="ＭＳ Ｐゴシック" pitchFamily="100" charset="-128"/>
                <a:cs typeface="+mn-cs"/>
              </a:defRPr>
            </a:lvl1pPr>
            <a:lvl2pPr marL="342900" indent="-171450" algn="l" rtl="0" eaLnBrk="1" fontAlgn="base" hangingPunct="1">
              <a:lnSpc>
                <a:spcPct val="100000"/>
              </a:lnSpc>
              <a:spcBef>
                <a:spcPct val="0"/>
              </a:spcBef>
              <a:spcAft>
                <a:spcPts val="1200"/>
              </a:spcAft>
              <a:buClr>
                <a:schemeClr val="accent5"/>
              </a:buClr>
              <a:buSzPct val="100000"/>
              <a:buFont typeface="Arial"/>
              <a:buChar char="•"/>
              <a:defRPr lang="en-US" sz="1800" b="0" kern="1200" dirty="0" smtClean="0">
                <a:solidFill>
                  <a:srgbClr val="000000"/>
                </a:solidFill>
                <a:latin typeface="Arial"/>
                <a:ea typeface="ＭＳ Ｐゴシック" pitchFamily="100" charset="-128"/>
                <a:cs typeface="+mn-cs"/>
              </a:defRPr>
            </a:lvl2pPr>
            <a:lvl3pPr marL="635000" indent="-190500" algn="l" rtl="0" eaLnBrk="1" fontAlgn="base" hangingPunct="1">
              <a:lnSpc>
                <a:spcPct val="100000"/>
              </a:lnSpc>
              <a:spcBef>
                <a:spcPct val="0"/>
              </a:spcBef>
              <a:spcAft>
                <a:spcPts val="1200"/>
              </a:spcAft>
              <a:buClr>
                <a:schemeClr val="accent5"/>
              </a:buClr>
              <a:buSzPct val="100000"/>
              <a:buFont typeface="Arial"/>
              <a:buChar char="•"/>
              <a:defRPr lang="en-US" sz="1600" b="0" kern="1200" dirty="0" smtClean="0">
                <a:solidFill>
                  <a:srgbClr val="000000"/>
                </a:solidFill>
                <a:latin typeface="Arial"/>
                <a:ea typeface="ＭＳ Ｐゴシック" pitchFamily="100" charset="-128"/>
                <a:cs typeface="+mn-cs"/>
              </a:defRPr>
            </a:lvl3pPr>
          </a:lstStyle>
          <a:p>
            <a:pPr lvl="0"/>
            <a:r>
              <a:rPr lang="en-US" dirty="0"/>
              <a:t>First level: Arial 20pt</a:t>
            </a:r>
          </a:p>
          <a:p>
            <a:pPr lvl="1"/>
            <a:r>
              <a:rPr lang="en-US" dirty="0"/>
              <a:t>Second level: Arial 18pt</a:t>
            </a:r>
          </a:p>
          <a:p>
            <a:pPr lvl="2"/>
            <a:r>
              <a:rPr lang="en-US" dirty="0"/>
              <a:t>Third level: Arial 16pt</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1753413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41195" y="905775"/>
            <a:ext cx="5526617" cy="4825100"/>
          </a:xfrm>
        </p:spPr>
        <p:txBody>
          <a:bodyPr/>
          <a:lstStyle>
            <a:lvl1pPr marL="0" indent="-188913" algn="l">
              <a:lnSpc>
                <a:spcPct val="100000"/>
              </a:lnSpc>
              <a:spcBef>
                <a:spcPct val="0"/>
              </a:spcBef>
              <a:spcAft>
                <a:spcPts val="1200"/>
              </a:spcAft>
              <a:buClr>
                <a:srgbClr val="EE3134"/>
              </a:buClr>
              <a:buSzPct val="100000"/>
              <a:buFont typeface=""/>
              <a:buChar char="•"/>
              <a:defRPr sz="2000" b="0" baseline="0">
                <a:solidFill>
                  <a:srgbClr val="000000"/>
                </a:solidFill>
                <a:latin typeface="Arial"/>
              </a:defRPr>
            </a:lvl1pPr>
            <a:lvl2pPr marL="403225" indent="-171450" algn="l">
              <a:lnSpc>
                <a:spcPct val="100000"/>
              </a:lnSpc>
              <a:spcBef>
                <a:spcPct val="0"/>
              </a:spcBef>
              <a:spcAft>
                <a:spcPts val="1200"/>
              </a:spcAft>
              <a:buClr>
                <a:schemeClr val="accent5"/>
              </a:buClr>
              <a:buSzPct val="100000"/>
              <a:buFont typeface="Arial"/>
              <a:buChar char="•"/>
              <a:defRPr sz="1800">
                <a:solidFill>
                  <a:srgbClr val="000000"/>
                </a:solidFill>
                <a:latin typeface="Arial"/>
              </a:defRPr>
            </a:lvl2pPr>
            <a:lvl3pPr marL="457200" indent="169863" algn="l">
              <a:lnSpc>
                <a:spcPct val="100000"/>
              </a:lnSpc>
              <a:spcBef>
                <a:spcPct val="0"/>
              </a:spcBef>
              <a:spcAft>
                <a:spcPts val="1200"/>
              </a:spcAft>
              <a:buClr>
                <a:schemeClr val="accent5"/>
              </a:buClr>
              <a:buSzPct val="100000"/>
              <a:buFont typeface="Arial"/>
              <a:buChar char="•"/>
              <a:defRPr sz="1600">
                <a:solidFill>
                  <a:srgbClr val="000000"/>
                </a:solidFill>
                <a:latin typeface="Arial"/>
              </a:defRPr>
            </a:lvl3pPr>
            <a:lvl4pPr>
              <a:defRPr sz="1800"/>
            </a:lvl4pPr>
            <a:lvl5pPr>
              <a:defRPr sz="1800"/>
            </a:lvl5pPr>
            <a:lvl6pPr>
              <a:defRPr sz="1800"/>
            </a:lvl6pPr>
            <a:lvl7pPr>
              <a:defRPr sz="1800"/>
            </a:lvl7pPr>
            <a:lvl8pPr>
              <a:defRPr sz="1800"/>
            </a:lvl8pPr>
            <a:lvl9pPr>
              <a:defRPr sz="1800"/>
            </a:lvl9pPr>
          </a:lstStyle>
          <a:p>
            <a:pPr lvl="0"/>
            <a:r>
              <a:rPr lang="en-US" dirty="0"/>
              <a:t>First level: Arial 18pt</a:t>
            </a:r>
          </a:p>
          <a:p>
            <a:pPr lvl="1"/>
            <a:r>
              <a:rPr lang="en-US" dirty="0"/>
              <a:t>Second level: Arial 16pt</a:t>
            </a:r>
          </a:p>
          <a:p>
            <a:pPr lvl="2"/>
            <a:r>
              <a:rPr lang="en-US" dirty="0"/>
              <a:t>Third level: Arial 14pt</a:t>
            </a:r>
          </a:p>
        </p:txBody>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5" name="Content Placeholder 2"/>
          <p:cNvSpPr>
            <a:spLocks noGrp="1"/>
          </p:cNvSpPr>
          <p:nvPr>
            <p:ph sz="half" idx="10" hasCustomPrompt="1"/>
          </p:nvPr>
        </p:nvSpPr>
        <p:spPr>
          <a:xfrm>
            <a:off x="6351485" y="905775"/>
            <a:ext cx="5526617" cy="4825100"/>
          </a:xfrm>
        </p:spPr>
        <p:txBody>
          <a:bodyPr/>
          <a:lstStyle>
            <a:lvl1pPr marL="0" indent="-188913" algn="l">
              <a:lnSpc>
                <a:spcPct val="100000"/>
              </a:lnSpc>
              <a:spcBef>
                <a:spcPct val="0"/>
              </a:spcBef>
              <a:spcAft>
                <a:spcPts val="1200"/>
              </a:spcAft>
              <a:buClr>
                <a:srgbClr val="EE3134"/>
              </a:buClr>
              <a:buSzPct val="100000"/>
              <a:buFont typeface=""/>
              <a:buChar char="•"/>
              <a:defRPr sz="2000" b="0" baseline="0">
                <a:solidFill>
                  <a:srgbClr val="000000"/>
                </a:solidFill>
                <a:latin typeface="Arial"/>
              </a:defRPr>
            </a:lvl1pPr>
            <a:lvl2pPr marL="403225" indent="-171450" algn="l">
              <a:lnSpc>
                <a:spcPct val="100000"/>
              </a:lnSpc>
              <a:spcBef>
                <a:spcPct val="0"/>
              </a:spcBef>
              <a:spcAft>
                <a:spcPts val="1200"/>
              </a:spcAft>
              <a:buClr>
                <a:schemeClr val="accent5"/>
              </a:buClr>
              <a:buSzPct val="100000"/>
              <a:buFont typeface="Arial"/>
              <a:buChar char="•"/>
              <a:defRPr sz="1800">
                <a:solidFill>
                  <a:srgbClr val="000000"/>
                </a:solidFill>
                <a:latin typeface="Arial"/>
              </a:defRPr>
            </a:lvl2pPr>
            <a:lvl3pPr marL="457200" indent="169863" algn="l">
              <a:lnSpc>
                <a:spcPct val="100000"/>
              </a:lnSpc>
              <a:spcBef>
                <a:spcPct val="0"/>
              </a:spcBef>
              <a:spcAft>
                <a:spcPts val="1200"/>
              </a:spcAft>
              <a:buClr>
                <a:schemeClr val="accent5"/>
              </a:buClr>
              <a:buSzPct val="100000"/>
              <a:buFont typeface="Arial"/>
              <a:buChar char="•"/>
              <a:defRPr sz="1600">
                <a:solidFill>
                  <a:srgbClr val="000000"/>
                </a:solidFill>
                <a:latin typeface="Arial"/>
              </a:defRPr>
            </a:lvl3pPr>
            <a:lvl4pPr>
              <a:defRPr sz="1800"/>
            </a:lvl4pPr>
            <a:lvl5pPr>
              <a:defRPr sz="1800"/>
            </a:lvl5pPr>
            <a:lvl6pPr>
              <a:defRPr sz="1800"/>
            </a:lvl6pPr>
            <a:lvl7pPr>
              <a:defRPr sz="1800"/>
            </a:lvl7pPr>
            <a:lvl8pPr>
              <a:defRPr sz="1800"/>
            </a:lvl8pPr>
            <a:lvl9pPr>
              <a:defRPr sz="1800"/>
            </a:lvl9pPr>
          </a:lstStyle>
          <a:p>
            <a:pPr lvl="0"/>
            <a:r>
              <a:rPr lang="en-US" dirty="0"/>
              <a:t>First level: Arial 18pt</a:t>
            </a:r>
          </a:p>
          <a:p>
            <a:pPr lvl="1"/>
            <a:r>
              <a:rPr lang="en-US" dirty="0"/>
              <a:t>Second level: Arial 16pt</a:t>
            </a:r>
          </a:p>
          <a:p>
            <a:pPr lvl="2"/>
            <a:r>
              <a:rPr lang="en-US" dirty="0"/>
              <a:t>Third level: Arial 14pt</a:t>
            </a:r>
          </a:p>
        </p:txBody>
      </p:sp>
    </p:spTree>
    <p:extLst>
      <p:ext uri="{BB962C8B-B14F-4D97-AF65-F5344CB8AC3E}">
        <p14:creationId xmlns:p14="http://schemas.microsoft.com/office/powerpoint/2010/main" val="401444029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boxe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6366935" y="905776"/>
            <a:ext cx="5526616" cy="4999725"/>
          </a:xfrm>
          <a:prstGeom prst="roundRect">
            <a:avLst>
              <a:gd name="adj" fmla="val 343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a:spcAft>
                <a:spcPts val="1200"/>
              </a:spcAft>
              <a:defRPr lang="en-US" kern="1200" dirty="0" smtClean="0">
                <a:solidFill>
                  <a:srgbClr val="000000"/>
                </a:solidFill>
                <a:latin typeface="Arial"/>
                <a:ea typeface="ＭＳ Ｐゴシック" pitchFamily="100" charset="-128"/>
                <a:cs typeface="+mn-cs"/>
              </a:defRPr>
            </a:lvl1pPr>
            <a:lvl2pPr>
              <a:spcAft>
                <a:spcPts val="1200"/>
              </a:spcAft>
              <a:defRPr lang="en-US" b="0" kern="1200" dirty="0" smtClean="0">
                <a:solidFill>
                  <a:srgbClr val="000000"/>
                </a:solidFill>
                <a:latin typeface="Arial"/>
                <a:ea typeface="ＭＳ Ｐゴシック" pitchFamily="100" charset="-128"/>
                <a:cs typeface="+mn-cs"/>
              </a:defRPr>
            </a:lvl2pPr>
            <a:lvl3pPr>
              <a:spcAft>
                <a:spcPts val="1200"/>
              </a:spcAft>
              <a:defRPr lang="en-US" b="0" kern="1200" dirty="0" smtClean="0">
                <a:solidFill>
                  <a:srgbClr val="000000"/>
                </a:solidFill>
                <a:latin typeface="Arial"/>
                <a:ea typeface="ＭＳ Ｐゴシック" pitchFamily="100" charset="-128"/>
                <a:cs typeface="+mn-cs"/>
              </a:defRPr>
            </a:lvl3pPr>
          </a:lstStyle>
          <a:p>
            <a:pPr marL="157428" lvl="0" indent="-157428">
              <a:lnSpc>
                <a:spcPct val="100000"/>
              </a:lnSpc>
              <a:buClr>
                <a:srgbClr val="EE3134"/>
              </a:buClr>
              <a:buSzPts val="2000"/>
              <a:buFont typeface=""/>
            </a:pPr>
            <a:r>
              <a:rPr lang="en-US" dirty="0"/>
              <a:t>First level: Arial 18pt</a:t>
            </a:r>
          </a:p>
          <a:p>
            <a:pPr lvl="1">
              <a:lnSpc>
                <a:spcPct val="100000"/>
              </a:lnSpc>
              <a:buClr>
                <a:schemeClr val="accent5"/>
              </a:buClr>
              <a:buSzPct val="100000"/>
              <a:buFont typeface="Arial"/>
            </a:pPr>
            <a:r>
              <a:rPr lang="en-US" dirty="0"/>
              <a:t>Second level: Arial 16pt</a:t>
            </a:r>
          </a:p>
          <a:p>
            <a:pPr marL="635000" lvl="2" indent="-190500">
              <a:lnSpc>
                <a:spcPct val="100000"/>
              </a:lnSpc>
              <a:buClr>
                <a:schemeClr val="accent5"/>
              </a:buClr>
              <a:buSzPct val="100000"/>
              <a:buFont typeface="Arial"/>
            </a:pPr>
            <a:r>
              <a:rPr lang="en-US" dirty="0"/>
              <a:t>Third level: Arial 14pt</a:t>
            </a:r>
          </a:p>
        </p:txBody>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sz="half" idx="1" hasCustomPrompt="1"/>
          </p:nvPr>
        </p:nvSpPr>
        <p:spPr>
          <a:xfrm>
            <a:off x="313268" y="905776"/>
            <a:ext cx="5526617" cy="4999725"/>
          </a:xfrm>
          <a:prstGeom prst="roundRect">
            <a:avLst>
              <a:gd name="adj" fmla="val 343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a:spcAft>
                <a:spcPts val="1200"/>
              </a:spcAft>
              <a:defRPr lang="en-US" kern="1200" dirty="0" smtClean="0">
                <a:solidFill>
                  <a:srgbClr val="000000"/>
                </a:solidFill>
                <a:latin typeface="Arial"/>
                <a:ea typeface="ＭＳ Ｐゴシック" pitchFamily="100" charset="-128"/>
                <a:cs typeface="+mn-cs"/>
              </a:defRPr>
            </a:lvl1pPr>
            <a:lvl2pPr>
              <a:spcAft>
                <a:spcPts val="1200"/>
              </a:spcAft>
              <a:defRPr lang="en-US" b="0" kern="1200" dirty="0" smtClean="0">
                <a:solidFill>
                  <a:srgbClr val="000000"/>
                </a:solidFill>
                <a:latin typeface="Arial"/>
                <a:ea typeface="ＭＳ Ｐゴシック" pitchFamily="100" charset="-128"/>
                <a:cs typeface="+mn-cs"/>
              </a:defRPr>
            </a:lvl2pPr>
            <a:lvl3pPr>
              <a:spcAft>
                <a:spcPts val="1200"/>
              </a:spcAft>
              <a:defRPr lang="en-US" b="0" kern="1200" dirty="0" smtClean="0">
                <a:solidFill>
                  <a:srgbClr val="000000"/>
                </a:solidFill>
                <a:latin typeface="Arial"/>
                <a:ea typeface="ＭＳ Ｐゴシック" pitchFamily="100" charset="-128"/>
                <a:cs typeface="+mn-cs"/>
              </a:defRPr>
            </a:lvl3pPr>
          </a:lstStyle>
          <a:p>
            <a:pPr marL="157428" lvl="0" indent="-157428">
              <a:lnSpc>
                <a:spcPct val="100000"/>
              </a:lnSpc>
              <a:buClr>
                <a:srgbClr val="EE3134"/>
              </a:buClr>
              <a:buSzPts val="2000"/>
              <a:buFont typeface=""/>
            </a:pPr>
            <a:r>
              <a:rPr lang="en-US" dirty="0"/>
              <a:t>First level: Arial 18pt</a:t>
            </a:r>
          </a:p>
          <a:p>
            <a:pPr lvl="1">
              <a:lnSpc>
                <a:spcPct val="100000"/>
              </a:lnSpc>
              <a:buClr>
                <a:schemeClr val="accent5"/>
              </a:buClr>
              <a:buSzPct val="100000"/>
              <a:buFont typeface="Arial"/>
            </a:pPr>
            <a:r>
              <a:rPr lang="en-US" dirty="0"/>
              <a:t>Second level: Arial 16pt</a:t>
            </a:r>
          </a:p>
          <a:p>
            <a:pPr marL="635000" lvl="2" indent="-190500">
              <a:lnSpc>
                <a:spcPct val="100000"/>
              </a:lnSpc>
              <a:buClr>
                <a:schemeClr val="accent5"/>
              </a:buClr>
              <a:buSzPct val="100000"/>
              <a:buFont typeface="Arial"/>
            </a:pPr>
            <a:r>
              <a:rPr lang="en-US" dirty="0"/>
              <a:t>Third level: Arial 14pt</a:t>
            </a:r>
          </a:p>
        </p:txBody>
      </p:sp>
    </p:spTree>
    <p:extLst>
      <p:ext uri="{BB962C8B-B14F-4D97-AF65-F5344CB8AC3E}">
        <p14:creationId xmlns:p14="http://schemas.microsoft.com/office/powerpoint/2010/main" val="378157595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Four boxes with 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332317" y="942975"/>
            <a:ext cx="5513915" cy="2182126"/>
          </a:xfrm>
          <a:prstGeom prst="roundRect">
            <a:avLst>
              <a:gd name="adj" fmla="val 521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ct val="100000"/>
              <a:buFont typeface=""/>
              <a:buChar char="•"/>
              <a:defRPr lang="en-US" sz="1600" b="0" kern="120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chemeClr val="accent5"/>
              </a:buClr>
              <a:buSzPct val="100000"/>
              <a:buFont typeface="Arial"/>
              <a:buChar char="•"/>
              <a:defRPr lang="en-US" sz="1400" b="0" kern="120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chemeClr val="accent5"/>
              </a:buClr>
              <a:buSzPct val="100000"/>
              <a:buFont typeface="Arial"/>
              <a:buChar char="•"/>
              <a:defRPr lang="en-US" sz="1200" b="0" kern="120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a:t>First level: Arial 16pt</a:t>
            </a:r>
          </a:p>
          <a:p>
            <a:pPr lvl="1"/>
            <a:r>
              <a:rPr lang="en-US" dirty="0"/>
              <a:t>Second level: Arial 14pt</a:t>
            </a:r>
          </a:p>
          <a:p>
            <a:pPr lvl="2"/>
            <a:r>
              <a:rPr lang="en-US" dirty="0"/>
              <a:t>Third level: Arial 12pt</a:t>
            </a:r>
          </a:p>
        </p:txBody>
      </p:sp>
      <p:sp>
        <p:nvSpPr>
          <p:cNvPr id="5" name="Content Placeholder 2"/>
          <p:cNvSpPr>
            <a:spLocks noGrp="1"/>
          </p:cNvSpPr>
          <p:nvPr>
            <p:ph sz="half" idx="10" hasCustomPrompt="1"/>
          </p:nvPr>
        </p:nvSpPr>
        <p:spPr>
          <a:xfrm>
            <a:off x="332318" y="3304275"/>
            <a:ext cx="5513913" cy="2182126"/>
          </a:xfrm>
          <a:prstGeom prst="roundRect">
            <a:avLst>
              <a:gd name="adj" fmla="val 521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a:t>Third level: Arial 12pt</a:t>
            </a:r>
          </a:p>
        </p:txBody>
      </p:sp>
      <p:sp>
        <p:nvSpPr>
          <p:cNvPr id="9" name="Content Placeholder 2"/>
          <p:cNvSpPr>
            <a:spLocks noGrp="1"/>
          </p:cNvSpPr>
          <p:nvPr>
            <p:ph sz="half" idx="13" hasCustomPrompt="1"/>
          </p:nvPr>
        </p:nvSpPr>
        <p:spPr>
          <a:xfrm>
            <a:off x="6400800" y="942975"/>
            <a:ext cx="5513915" cy="2182126"/>
          </a:xfrm>
          <a:prstGeom prst="roundRect">
            <a:avLst>
              <a:gd name="adj" fmla="val 521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a:t>Third level: Arial 12pt</a:t>
            </a:r>
          </a:p>
        </p:txBody>
      </p:sp>
      <p:sp>
        <p:nvSpPr>
          <p:cNvPr id="10" name="Content Placeholder 2"/>
          <p:cNvSpPr>
            <a:spLocks noGrp="1"/>
          </p:cNvSpPr>
          <p:nvPr>
            <p:ph sz="half" idx="14" hasCustomPrompt="1"/>
          </p:nvPr>
        </p:nvSpPr>
        <p:spPr>
          <a:xfrm>
            <a:off x="6400800" y="3304275"/>
            <a:ext cx="5513915" cy="2182126"/>
          </a:xfrm>
          <a:prstGeom prst="roundRect">
            <a:avLst>
              <a:gd name="adj" fmla="val 521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a:t>Third level: Arial 12pt</a:t>
            </a:r>
          </a:p>
        </p:txBody>
      </p:sp>
    </p:spTree>
    <p:extLst>
      <p:ext uri="{BB962C8B-B14F-4D97-AF65-F5344CB8AC3E}">
        <p14:creationId xmlns:p14="http://schemas.microsoft.com/office/powerpoint/2010/main" val="92244902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itle and Content with layout grid">
    <p:spTree>
      <p:nvGrpSpPr>
        <p:cNvPr id="1" name=""/>
        <p:cNvGrpSpPr/>
        <p:nvPr/>
      </p:nvGrpSpPr>
      <p:grpSpPr>
        <a:xfrm>
          <a:off x="0" y="0"/>
          <a:ext cx="0" cy="0"/>
          <a:chOff x="0" y="0"/>
          <a:chExt cx="0" cy="0"/>
        </a:xfrm>
      </p:grpSpPr>
      <p:grpSp>
        <p:nvGrpSpPr>
          <p:cNvPr id="2" name="Group 41"/>
          <p:cNvGrpSpPr/>
          <p:nvPr/>
        </p:nvGrpSpPr>
        <p:grpSpPr>
          <a:xfrm>
            <a:off x="0" y="0"/>
            <a:ext cx="12192000" cy="6305550"/>
            <a:chOff x="0" y="0"/>
            <a:chExt cx="9144000" cy="6305550"/>
          </a:xfrm>
        </p:grpSpPr>
        <p:cxnSp>
          <p:nvCxnSpPr>
            <p:cNvPr id="4" name="Straight Connector 3"/>
            <p:cNvCxnSpPr/>
            <p:nvPr/>
          </p:nvCxnSpPr>
          <p:spPr bwMode="auto">
            <a:xfrm>
              <a:off x="200615"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8943587"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0" y="525463"/>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7" name="Straight Connector 6"/>
            <p:cNvCxnSpPr/>
            <p:nvPr/>
          </p:nvCxnSpPr>
          <p:spPr bwMode="auto">
            <a:xfrm>
              <a:off x="0" y="10668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8" name="Straight Connector 7"/>
            <p:cNvCxnSpPr/>
            <p:nvPr/>
          </p:nvCxnSpPr>
          <p:spPr bwMode="auto">
            <a:xfrm>
              <a:off x="0" y="57150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9" name="Straight Connector 8"/>
            <p:cNvCxnSpPr/>
            <p:nvPr/>
          </p:nvCxnSpPr>
          <p:spPr bwMode="auto">
            <a:xfrm>
              <a:off x="0" y="5896896"/>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0" name="Straight Connector 9"/>
            <p:cNvCxnSpPr/>
            <p:nvPr/>
          </p:nvCxnSpPr>
          <p:spPr bwMode="auto">
            <a:xfrm>
              <a:off x="2512017"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6627728"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2370263"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6802187"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4572000" y="809625"/>
              <a:ext cx="0" cy="4905375"/>
            </a:xfrm>
            <a:prstGeom prst="line">
              <a:avLst/>
            </a:prstGeom>
            <a:solidFill>
              <a:schemeClr val="accent1"/>
            </a:solidFill>
            <a:ln w="3175" cap="flat" cmpd="sng" algn="ctr">
              <a:solidFill>
                <a:schemeClr val="accent5">
                  <a:lumMod val="60000"/>
                  <a:lumOff val="40000"/>
                </a:schemeClr>
              </a:solidFill>
              <a:prstDash val="solid"/>
              <a:round/>
              <a:headEnd type="none" w="med" len="med"/>
              <a:tailEnd type="none" w="med" len="med"/>
            </a:ln>
            <a:effectLst/>
          </p:spPr>
        </p:cxnSp>
        <p:cxnSp>
          <p:nvCxnSpPr>
            <p:cNvPr id="15" name="Straight Connector 14"/>
            <p:cNvCxnSpPr/>
            <p:nvPr/>
          </p:nvCxnSpPr>
          <p:spPr bwMode="auto">
            <a:xfrm>
              <a:off x="242888" y="3426948"/>
              <a:ext cx="8677275"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6" name="Straight Connector 15"/>
            <p:cNvCxnSpPr/>
            <p:nvPr/>
          </p:nvCxnSpPr>
          <p:spPr bwMode="auto">
            <a:xfrm>
              <a:off x="242888" y="2514600"/>
              <a:ext cx="8677275"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7" name="Straight Connector 16"/>
            <p:cNvCxnSpPr/>
            <p:nvPr/>
          </p:nvCxnSpPr>
          <p:spPr bwMode="auto">
            <a:xfrm>
              <a:off x="202548" y="0"/>
              <a:ext cx="0" cy="630555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8" name="Straight Connector 17"/>
            <p:cNvCxnSpPr/>
            <p:nvPr/>
          </p:nvCxnSpPr>
          <p:spPr bwMode="auto">
            <a:xfrm>
              <a:off x="8945657" y="0"/>
              <a:ext cx="0" cy="630555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9" name="Straight Connector 18"/>
            <p:cNvCxnSpPr/>
            <p:nvPr/>
          </p:nvCxnSpPr>
          <p:spPr bwMode="auto">
            <a:xfrm>
              <a:off x="0" y="525463"/>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20" name="Straight Connector 19"/>
            <p:cNvCxnSpPr/>
            <p:nvPr/>
          </p:nvCxnSpPr>
          <p:spPr bwMode="auto">
            <a:xfrm>
              <a:off x="0" y="10668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21" name="Straight Connector 20"/>
            <p:cNvCxnSpPr/>
            <p:nvPr/>
          </p:nvCxnSpPr>
          <p:spPr bwMode="auto">
            <a:xfrm>
              <a:off x="0" y="57150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grpSp>
      <p:sp>
        <p:nvSpPr>
          <p:cNvPr id="3" name="Title 2"/>
          <p:cNvSpPr>
            <a:spLocks noGrp="1"/>
          </p:cNvSpPr>
          <p:nvPr>
            <p:ph type="title" hasCustomPrompt="1"/>
          </p:nvPr>
        </p:nvSpPr>
        <p:spPr/>
        <p:txBody>
          <a:bodyPr/>
          <a:lstStyle>
            <a:lvl1pPr>
              <a:defRPr/>
            </a:lvl1pPr>
          </a:lstStyle>
          <a:p>
            <a:r>
              <a:rPr lang="en-US" dirty="0"/>
              <a:t>Guides</a:t>
            </a:r>
          </a:p>
        </p:txBody>
      </p:sp>
      <p:sp>
        <p:nvSpPr>
          <p:cNvPr id="23" name="Note on using Guides"/>
          <p:cNvSpPr txBox="1"/>
          <p:nvPr userDrawn="1"/>
        </p:nvSpPr>
        <p:spPr>
          <a:xfrm>
            <a:off x="3380590" y="1101578"/>
            <a:ext cx="8524210" cy="4797572"/>
          </a:xfrm>
          <a:prstGeom prst="rect">
            <a:avLst/>
          </a:prstGeom>
          <a:noFill/>
        </p:spPr>
        <p:txBody>
          <a:bodyPr wrap="square" lIns="182880" rtlCol="0">
            <a:noAutofit/>
          </a:bodyPr>
          <a:lstStyle/>
          <a:p>
            <a:r>
              <a:rPr lang="en-US" sz="1600" dirty="0"/>
              <a:t>Use the embedded guides in the template</a:t>
            </a:r>
            <a:r>
              <a:rPr lang="en-US" sz="1600" baseline="0" dirty="0"/>
              <a:t> to consistently position content throughout your presentation. </a:t>
            </a:r>
          </a:p>
          <a:p>
            <a:endParaRPr lang="en-US" sz="1600" baseline="0" dirty="0"/>
          </a:p>
          <a:p>
            <a:r>
              <a:rPr lang="en-US" sz="1600" baseline="0" dirty="0"/>
              <a:t>Toggle guides on/off as desired.</a:t>
            </a:r>
          </a:p>
          <a:p>
            <a:endParaRPr lang="en-US" sz="1600" baseline="0" dirty="0"/>
          </a:p>
          <a:p>
            <a:r>
              <a:rPr lang="en-US" sz="1600" baseline="0" dirty="0"/>
              <a:t>Note: PowerPoint v2007, 2010, 2011/2016 [Mac] and 365/2013 may not display guides in a reliably consistent manner between versions and are sometimes lost when copying content between presentations.</a:t>
            </a:r>
          </a:p>
          <a:p>
            <a:endParaRPr lang="en-US" sz="1600" baseline="0" dirty="0"/>
          </a:p>
          <a:p>
            <a:r>
              <a:rPr lang="en-US" sz="1600" baseline="0" dirty="0"/>
              <a:t>To mitigate these issues, </a:t>
            </a:r>
            <a:br>
              <a:rPr lang="en-US" sz="1600" baseline="0" dirty="0"/>
            </a:br>
            <a:r>
              <a:rPr lang="en-US" sz="1600" baseline="0" dirty="0"/>
              <a:t>the lines on this layout are provided </a:t>
            </a:r>
            <a:br>
              <a:rPr lang="en-US" sz="1600" baseline="0" dirty="0"/>
            </a:br>
            <a:r>
              <a:rPr lang="en-US" sz="1600" baseline="0" dirty="0"/>
              <a:t>in the event that you need to re-create or re-set the original template guides.</a:t>
            </a: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1092" y="2052178"/>
            <a:ext cx="2847975" cy="2381250"/>
          </a:xfrm>
          <a:prstGeom prst="roundRect">
            <a:avLst>
              <a:gd name="adj" fmla="val 3467"/>
            </a:avLst>
          </a:prstGeom>
          <a:effectLst>
            <a:outerShdw blurRad="50800" dist="38100" dir="8100000" algn="tr" rotWithShape="0">
              <a:prstClr val="black">
                <a:alpha val="40000"/>
              </a:prstClr>
            </a:outerShdw>
          </a:effectLst>
        </p:spPr>
      </p:pic>
      <p:sp>
        <p:nvSpPr>
          <p:cNvPr id="25" name="TextBox 24"/>
          <p:cNvSpPr txBox="1"/>
          <p:nvPr userDrawn="1"/>
        </p:nvSpPr>
        <p:spPr>
          <a:xfrm>
            <a:off x="298720" y="1106237"/>
            <a:ext cx="2884128" cy="646331"/>
          </a:xfrm>
          <a:prstGeom prst="rect">
            <a:avLst/>
          </a:prstGeom>
          <a:noFill/>
        </p:spPr>
        <p:txBody>
          <a:bodyPr wrap="square" rtlCol="0">
            <a:spAutoFit/>
          </a:bodyPr>
          <a:lstStyle/>
          <a:p>
            <a:r>
              <a:rPr lang="en-US" sz="1200" dirty="0"/>
              <a:t>Toggle Guide</a:t>
            </a:r>
            <a:r>
              <a:rPr lang="en-US" sz="1200" baseline="0" dirty="0"/>
              <a:t> visibility via </a:t>
            </a:r>
            <a:br>
              <a:rPr lang="en-US" sz="1200" baseline="0" dirty="0"/>
            </a:br>
            <a:r>
              <a:rPr lang="en-US" sz="1200" b="1" dirty="0"/>
              <a:t>View Tab :</a:t>
            </a:r>
            <a:r>
              <a:rPr lang="en-US" sz="1200" b="1" baseline="0" dirty="0"/>
              <a:t> Show &gt; Guides</a:t>
            </a:r>
          </a:p>
          <a:p>
            <a:r>
              <a:rPr lang="en-US" sz="1200" baseline="0" dirty="0"/>
              <a:t>[Click dropdown arrow for Settings]</a:t>
            </a:r>
            <a:endParaRPr lang="en-US" sz="1200" dirty="0"/>
          </a:p>
        </p:txBody>
      </p:sp>
    </p:spTree>
    <p:extLst>
      <p:ext uri="{BB962C8B-B14F-4D97-AF65-F5344CB8AC3E}">
        <p14:creationId xmlns:p14="http://schemas.microsoft.com/office/powerpoint/2010/main" val="287178352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022693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with content bar">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0" hasCustomPrompt="1"/>
          </p:nvPr>
        </p:nvSpPr>
        <p:spPr>
          <a:xfrm>
            <a:off x="0" y="533401"/>
            <a:ext cx="12192000" cy="1979613"/>
          </a:xfrm>
          <a:solidFill>
            <a:srgbClr val="7FBA00"/>
          </a:solidFill>
        </p:spPr>
        <p:txBody>
          <a:bodyPr lIns="274320" anchor="ctr" anchorCtr="0"/>
          <a:lstStyle>
            <a:lvl1pPr marL="0" indent="0">
              <a:spcBef>
                <a:spcPts val="600"/>
              </a:spcBef>
              <a:buClr>
                <a:schemeClr val="bg1"/>
              </a:buClr>
              <a:buFontTx/>
              <a:buNone/>
              <a:defRPr sz="1800" baseline="0">
                <a:solidFill>
                  <a:schemeClr val="bg1"/>
                </a:solidFill>
              </a:defRPr>
            </a:lvl1pPr>
            <a:lvl2pPr marL="171450" indent="0">
              <a:buFontTx/>
              <a:buNone/>
              <a:defRPr sz="1600"/>
            </a:lvl2pPr>
          </a:lstStyle>
          <a:p>
            <a:pPr marL="0" indent="0">
              <a:spcBef>
                <a:spcPts val="600"/>
              </a:spcBef>
              <a:buClr>
                <a:schemeClr val="bg1"/>
              </a:buClr>
              <a:buNone/>
            </a:pPr>
            <a:r>
              <a:rPr lang="en-US" sz="2400" kern="0" dirty="0">
                <a:solidFill>
                  <a:schemeClr val="bg1"/>
                </a:solidFill>
              </a:rPr>
              <a:t>Place sub-head or framing statement text in this box. </a:t>
            </a:r>
            <a:br>
              <a:rPr lang="en-US" sz="2400" kern="0" dirty="0">
                <a:solidFill>
                  <a:schemeClr val="bg1"/>
                </a:solidFill>
              </a:rPr>
            </a:br>
            <a:r>
              <a:rPr lang="en-US" sz="2400" kern="0" dirty="0">
                <a:solidFill>
                  <a:schemeClr val="bg1"/>
                </a:solidFill>
              </a:rPr>
              <a:t>Change box color and transparency as desired.</a:t>
            </a:r>
            <a:br>
              <a:rPr lang="en-US" sz="2400" kern="0" dirty="0">
                <a:solidFill>
                  <a:schemeClr val="bg1"/>
                </a:solidFill>
              </a:rPr>
            </a:br>
            <a:r>
              <a:rPr lang="en-US" sz="2400" kern="0" dirty="0">
                <a:solidFill>
                  <a:schemeClr val="bg1"/>
                </a:solidFill>
              </a:rPr>
              <a:t>Vertically reposition as desired.</a:t>
            </a:r>
          </a:p>
        </p:txBody>
      </p:sp>
    </p:spTree>
    <p:extLst>
      <p:ext uri="{BB962C8B-B14F-4D97-AF65-F5344CB8AC3E}">
        <p14:creationId xmlns:p14="http://schemas.microsoft.com/office/powerpoint/2010/main" val="95378442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Only Other Ba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F3F35A3-EBF6-A94C-A3CE-29506C5A669D}"/>
              </a:ext>
            </a:extLst>
          </p:cNvPr>
          <p:cNvSpPr/>
          <p:nvPr userDrawn="1"/>
        </p:nvSpPr>
        <p:spPr>
          <a:xfrm rot="10800000">
            <a:off x="-19796" y="5470070"/>
            <a:ext cx="12211795" cy="1387929"/>
          </a:xfrm>
          <a:prstGeom prst="rect">
            <a:avLst/>
          </a:prstGeom>
          <a:gradFill>
            <a:gsLst>
              <a:gs pos="0">
                <a:srgbClr val="6CB644"/>
              </a:gs>
              <a:gs pos="40000">
                <a:srgbClr val="84BF41"/>
              </a:gs>
              <a:gs pos="100000">
                <a:srgbClr val="B6D03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9A8B90B1-76C5-634D-AA93-29434673E51A}"/>
              </a:ext>
            </a:extLst>
          </p:cNvPr>
          <p:cNvSpPr/>
          <p:nvPr userDrawn="1"/>
        </p:nvSpPr>
        <p:spPr>
          <a:xfrm>
            <a:off x="6472181" y="5893645"/>
            <a:ext cx="5719819" cy="492443"/>
          </a:xfrm>
          <a:prstGeom prst="rect">
            <a:avLst/>
          </a:prstGeom>
        </p:spPr>
        <p:txBody>
          <a:bodyPr wrap="square" lIns="0" tIns="0" rIns="228600" bIns="0" anchor="ctr">
            <a:spAutoFit/>
          </a:bodyPr>
          <a:lstStyle/>
          <a:p>
            <a:pPr algn="r"/>
            <a:r>
              <a:rPr lang="en-US" sz="1600" b="1" i="0">
                <a:solidFill>
                  <a:srgbClr val="046CB6"/>
                </a:solidFill>
                <a:latin typeface="Arial" panose="020B0604020202020204" pitchFamily="34" charset="0"/>
                <a:cs typeface="Arial" panose="020B0604020202020204" pitchFamily="34" charset="0"/>
              </a:rPr>
              <a:t>APPLYING LEAN AND SIX SIGMA </a:t>
            </a:r>
            <a:br>
              <a:rPr lang="en-US" sz="1600" b="1" i="0">
                <a:solidFill>
                  <a:srgbClr val="046CB6"/>
                </a:solidFill>
                <a:latin typeface="Arial" panose="020B0604020202020204" pitchFamily="34" charset="0"/>
                <a:cs typeface="Arial" panose="020B0604020202020204" pitchFamily="34" charset="0"/>
              </a:rPr>
            </a:br>
            <a:r>
              <a:rPr lang="en-US" sz="1600" b="1" i="0">
                <a:solidFill>
                  <a:srgbClr val="046CB6"/>
                </a:solidFill>
                <a:latin typeface="Arial" panose="020B0604020202020204" pitchFamily="34" charset="0"/>
                <a:cs typeface="Arial" panose="020B0604020202020204" pitchFamily="34" charset="0"/>
              </a:rPr>
              <a:t>FOR ORGANIZATIONAL EXCELLENCE</a:t>
            </a:r>
          </a:p>
        </p:txBody>
      </p:sp>
      <p:pic>
        <p:nvPicPr>
          <p:cNvPr id="9" name="Picture 8">
            <a:extLst>
              <a:ext uri="{FF2B5EF4-FFF2-40B4-BE49-F238E27FC236}">
                <a16:creationId xmlns:a16="http://schemas.microsoft.com/office/drawing/2014/main" id="{F666BBB3-970E-FE4C-8D17-669C402473C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4800" y="5874337"/>
            <a:ext cx="4084320" cy="523629"/>
          </a:xfrm>
          <a:prstGeom prst="rect">
            <a:avLst/>
          </a:prstGeom>
        </p:spPr>
      </p:pic>
    </p:spTree>
    <p:extLst>
      <p:ext uri="{BB962C8B-B14F-4D97-AF65-F5344CB8AC3E}">
        <p14:creationId xmlns:p14="http://schemas.microsoft.com/office/powerpoint/2010/main" val="1933781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914400" y="4399020"/>
            <a:ext cx="10363199"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Tree>
    <p:extLst>
      <p:ext uri="{BB962C8B-B14F-4D97-AF65-F5344CB8AC3E}">
        <p14:creationId xmlns:p14="http://schemas.microsoft.com/office/powerpoint/2010/main" val="653166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5404F2-BE9A-4460-8815-8F645183555F}"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613449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679921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811052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89962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2/12/2020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985402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lIns="0" rIns="0"/>
          <a:lstStyle/>
          <a:p>
            <a:fld id="{425404F2-BE9A-4460-8815-8F645183555F}" type="datetimeFigureOut">
              <a:rPr lang="en-US" smtClean="0"/>
              <a:pPr/>
              <a:t>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lIns="0" rIns="0"/>
          <a:lstStyle/>
          <a:p>
            <a:fld id="{96E69268-9C8B-4EBF-A9EE-DC5DC2D48DC3}" type="slidenum">
              <a:rPr lang="en-US" smtClean="0"/>
              <a:pPr/>
              <a:t>‹#›</a:t>
            </a:fld>
            <a:endParaRPr lang="en-US"/>
          </a:p>
        </p:txBody>
      </p:sp>
    </p:spTree>
    <p:extLst>
      <p:ext uri="{BB962C8B-B14F-4D97-AF65-F5344CB8AC3E}">
        <p14:creationId xmlns:p14="http://schemas.microsoft.com/office/powerpoint/2010/main" val="41644170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2/12/2020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175338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984890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86660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763461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Slide">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7612" y="3043730"/>
            <a:ext cx="5472863" cy="2137870"/>
          </a:xfrm>
        </p:spPr>
        <p:txBody>
          <a:bodyPr lIns="0" tIns="0" rIns="0" bIns="0" anchor="b" anchorCtr="0">
            <a:noAutofit/>
          </a:bodyPr>
          <a:lstStyle>
            <a:lvl1pPr algn="l">
              <a:defRPr lang="en-US" sz="4000" b="0" kern="1200" smtClean="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en-US" dirty="0"/>
              <a:t>CLICK TO EDIT</a:t>
            </a:r>
          </a:p>
        </p:txBody>
      </p:sp>
      <p:sp>
        <p:nvSpPr>
          <p:cNvPr id="4" name="Date Placeholder 3"/>
          <p:cNvSpPr>
            <a:spLocks noGrp="1"/>
          </p:cNvSpPr>
          <p:nvPr>
            <p:ph type="dt" sz="half" idx="10"/>
          </p:nvPr>
        </p:nvSpPr>
        <p:spPr/>
        <p:txBody>
          <a:bodyPr/>
          <a:lstStyle/>
          <a:p>
            <a:fld id="{9578D6DB-6798-42D2-B9AD-FC6F1C72FC30}"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
        <p:nvSpPr>
          <p:cNvPr id="7" name="Content Placeholder 6"/>
          <p:cNvSpPr>
            <a:spLocks noGrp="1"/>
          </p:cNvSpPr>
          <p:nvPr>
            <p:ph sz="quarter" idx="13"/>
          </p:nvPr>
        </p:nvSpPr>
        <p:spPr>
          <a:xfrm>
            <a:off x="614297" y="5357596"/>
            <a:ext cx="5481703" cy="738404"/>
          </a:xfrm>
        </p:spPr>
        <p:txBody>
          <a:bodyPr lIns="0" rIns="0">
            <a:normAutofit/>
          </a:bodyPr>
          <a:lstStyle>
            <a:lvl1pPr marL="0" indent="0">
              <a:buFontTx/>
              <a:buNone/>
              <a:defRPr sz="1800">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7997190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057608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normAutofit/>
          </a:bodyPr>
          <a:lstStyle>
            <a:lvl1pPr>
              <a:defRPr sz="1800">
                <a:solidFill>
                  <a:schemeClr val="tx1">
                    <a:lumMod val="75000"/>
                    <a:lumOff val="25000"/>
                  </a:schemeClr>
                </a:solidFill>
              </a:defRPr>
            </a:lvl1pPr>
            <a:lvl2pPr>
              <a:defRPr sz="2800"/>
            </a:lvl2pPr>
            <a:lvl3pPr>
              <a:defRPr sz="2400"/>
            </a:lvl3pPr>
            <a:lvl4pPr>
              <a:defRPr sz="2000"/>
            </a:lvl4pPr>
            <a:lvl5pPr>
              <a:defRPr sz="2000"/>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197600" y="1600202"/>
            <a:ext cx="5384800" cy="4525963"/>
          </a:xfrm>
        </p:spPr>
        <p:txBody>
          <a:bodyPr>
            <a:normAutofit/>
          </a:bodyPr>
          <a:lstStyle>
            <a:lvl1pPr>
              <a:defRPr sz="1800">
                <a:solidFill>
                  <a:schemeClr val="tx1">
                    <a:lumMod val="75000"/>
                    <a:lumOff val="25000"/>
                  </a:schemeClr>
                </a:solidFill>
              </a:defRPr>
            </a:lvl1pPr>
            <a:lvl2pPr>
              <a:defRPr sz="2800"/>
            </a:lvl2pPr>
            <a:lvl3pPr>
              <a:defRPr sz="2400"/>
            </a:lvl3pPr>
            <a:lvl4pPr>
              <a:defRPr sz="2000"/>
            </a:lvl4pPr>
            <a:lvl5pPr>
              <a:defRPr sz="2000"/>
            </a:lvl5pPr>
            <a:lvl6pPr>
              <a:defRPr sz="2400"/>
            </a:lvl6pPr>
            <a:lvl7pPr>
              <a:defRPr sz="2400"/>
            </a:lvl7pPr>
            <a:lvl8pPr>
              <a:defRPr sz="2400"/>
            </a:lvl8pPr>
            <a:lvl9pPr>
              <a:defRPr sz="24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599602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dirty="0"/>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961808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2/12/2020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373903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273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0"/>
          <p:cNvGrpSpPr/>
          <p:nvPr/>
        </p:nvGrpSpPr>
        <p:grpSpPr>
          <a:xfrm>
            <a:off x="0" y="6299201"/>
            <a:ext cx="12192000" cy="558799"/>
            <a:chOff x="0" y="6320302"/>
            <a:chExt cx="9144000" cy="558799"/>
          </a:xfrm>
        </p:grpSpPr>
        <p:sp>
          <p:nvSpPr>
            <p:cNvPr id="10" name="Rectangle 9"/>
            <p:cNvSpPr/>
            <p:nvPr/>
          </p:nvSpPr>
          <p:spPr bwMode="auto">
            <a:xfrm>
              <a:off x="0" y="6320302"/>
              <a:ext cx="9144000" cy="5587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pic>
          <p:nvPicPr>
            <p:cNvPr id="1031" name="Picture 3" descr="ThermoFisher_PPT-Logo_032-Bk.jpg"/>
            <p:cNvPicPr>
              <a:picLocks noChangeAspect="1"/>
            </p:cNvPicPr>
            <p:nvPr/>
          </p:nvPicPr>
          <p:blipFill>
            <a:blip r:embed="rId13"/>
            <a:srcRect/>
            <a:stretch>
              <a:fillRect/>
            </a:stretch>
          </p:blipFill>
          <p:spPr bwMode="auto">
            <a:xfrm>
              <a:off x="7700963" y="6478589"/>
              <a:ext cx="925830" cy="264719"/>
            </a:xfrm>
            <a:prstGeom prst="rect">
              <a:avLst/>
            </a:prstGeom>
            <a:noFill/>
            <a:ln w="9525">
              <a:noFill/>
              <a:miter lim="800000"/>
              <a:headEnd/>
              <a:tailEnd/>
            </a:ln>
          </p:spPr>
        </p:pic>
      </p:grpSp>
      <p:sp>
        <p:nvSpPr>
          <p:cNvPr id="1027" name="Rectangle 7"/>
          <p:cNvSpPr>
            <a:spLocks noGrp="1" noChangeArrowheads="1"/>
          </p:cNvSpPr>
          <p:nvPr>
            <p:ph type="body" idx="1"/>
          </p:nvPr>
        </p:nvSpPr>
        <p:spPr bwMode="auto">
          <a:xfrm>
            <a:off x="325968" y="1065214"/>
            <a:ext cx="11567584" cy="4833937"/>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p>
            <a:pPr lvl="0"/>
            <a:r>
              <a:rPr lang="en-US" dirty="0"/>
              <a:t>First level: Arial 20pt</a:t>
            </a:r>
          </a:p>
          <a:p>
            <a:pPr lvl="1"/>
            <a:r>
              <a:rPr lang="en-US" dirty="0"/>
              <a:t>Second level: Arial 18pt</a:t>
            </a:r>
          </a:p>
          <a:p>
            <a:pPr lvl="2"/>
            <a:r>
              <a:rPr lang="en-US" dirty="0"/>
              <a:t>Third level: Arial 16pt					</a:t>
            </a:r>
          </a:p>
        </p:txBody>
      </p:sp>
      <p:sp>
        <p:nvSpPr>
          <p:cNvPr id="1028" name="Rectangle 8"/>
          <p:cNvSpPr>
            <a:spLocks noGrp="1" noChangeArrowheads="1"/>
          </p:cNvSpPr>
          <p:nvPr>
            <p:ph type="title"/>
          </p:nvPr>
        </p:nvSpPr>
        <p:spPr bwMode="gray">
          <a:xfrm>
            <a:off x="1" y="0"/>
            <a:ext cx="12191999" cy="533400"/>
          </a:xfrm>
          <a:prstGeom prst="rect">
            <a:avLst/>
          </a:prstGeom>
          <a:solidFill>
            <a:schemeClr val="accent5"/>
          </a:solidFill>
          <a:ln w="9525">
            <a:noFill/>
            <a:miter lim="800000"/>
            <a:headEnd/>
            <a:tailEnd/>
          </a:ln>
        </p:spPr>
        <p:txBody>
          <a:bodyPr vert="horz" wrap="square" lIns="274320" tIns="45716" rIns="45720" bIns="45716" numCol="1" anchor="ctr" anchorCtr="0" compatLnSpc="1">
            <a:prstTxWarp prst="textNoShape">
              <a:avLst/>
            </a:prstTxWarp>
          </a:bodyPr>
          <a:lstStyle/>
          <a:p>
            <a:pPr lvl="0"/>
            <a:r>
              <a:rPr lang="en-US" dirty="0"/>
              <a:t>Title : Arial 24pt</a:t>
            </a:r>
          </a:p>
        </p:txBody>
      </p:sp>
      <p:sp>
        <p:nvSpPr>
          <p:cNvPr id="98313" name="Rectangle 9"/>
          <p:cNvSpPr>
            <a:spLocks noChangeArrowheads="1"/>
          </p:cNvSpPr>
          <p:nvPr/>
        </p:nvSpPr>
        <p:spPr bwMode="auto">
          <a:xfrm>
            <a:off x="160867" y="6383338"/>
            <a:ext cx="1746251" cy="354012"/>
          </a:xfrm>
          <a:prstGeom prst="rect">
            <a:avLst/>
          </a:prstGeom>
          <a:noFill/>
          <a:ln w="9525">
            <a:noFill/>
            <a:miter lim="800000"/>
            <a:headEnd/>
            <a:tailEnd/>
          </a:ln>
          <a:effectLst/>
        </p:spPr>
        <p:txBody>
          <a:bodyPr anchor="b"/>
          <a:lstStyle/>
          <a:p>
            <a:fld id="{BC224649-6F24-4CDF-9623-7616656F3EFD}" type="slidenum">
              <a:rPr lang="en-US" sz="1000" b="1"/>
              <a:pPr/>
              <a:t>‹#›</a:t>
            </a:fld>
            <a:endParaRPr lang="en-US" sz="1200" b="1"/>
          </a:p>
        </p:txBody>
      </p:sp>
      <p:sp>
        <p:nvSpPr>
          <p:cNvPr id="98322" name="Line 18"/>
          <p:cNvSpPr>
            <a:spLocks noChangeShapeType="1"/>
          </p:cNvSpPr>
          <p:nvPr/>
        </p:nvSpPr>
        <p:spPr bwMode="auto">
          <a:xfrm>
            <a:off x="-10584" y="6311900"/>
            <a:ext cx="12202584" cy="0"/>
          </a:xfrm>
          <a:prstGeom prst="line">
            <a:avLst/>
          </a:prstGeom>
          <a:noFill/>
          <a:ln w="28575">
            <a:solidFill>
              <a:schemeClr val="accent5"/>
            </a:solidFill>
            <a:round/>
            <a:headEnd/>
            <a:tailEnd/>
          </a:ln>
        </p:spPr>
        <p:txBody>
          <a:bodyPr wrap="none" anchor="ctr"/>
          <a:lstStyle/>
          <a:p>
            <a:pPr>
              <a:defRPr/>
            </a:pPr>
            <a:endParaRPr lang="en-US" sz="1800">
              <a:latin typeface="Arial" pitchFamily="124" charset="0"/>
              <a:ea typeface="+mn-ea"/>
            </a:endParaRPr>
          </a:p>
        </p:txBody>
      </p:sp>
    </p:spTree>
    <p:extLst>
      <p:ext uri="{BB962C8B-B14F-4D97-AF65-F5344CB8AC3E}">
        <p14:creationId xmlns:p14="http://schemas.microsoft.com/office/powerpoint/2010/main" val="3331349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 id="2147483669" r:id="rId7"/>
    <p:sldLayoutId id="2147483670" r:id="rId8"/>
    <p:sldLayoutId id="2147483671" r:id="rId9"/>
    <p:sldLayoutId id="2147483672" r:id="rId10"/>
    <p:sldLayoutId id="2147483685" r:id="rId11"/>
  </p:sldLayoutIdLst>
  <p:transition>
    <p:fade/>
  </p:transition>
  <p:txStyles>
    <p:titleStyle>
      <a:lvl1pPr algn="l" rtl="0" eaLnBrk="1" fontAlgn="base" hangingPunct="1">
        <a:lnSpc>
          <a:spcPct val="95000"/>
        </a:lnSpc>
        <a:spcBef>
          <a:spcPct val="0"/>
        </a:spcBef>
        <a:spcAft>
          <a:spcPct val="0"/>
        </a:spcAft>
        <a:defRPr sz="2400">
          <a:solidFill>
            <a:schemeClr val="bg1"/>
          </a:solidFill>
          <a:latin typeface="+mj-lt"/>
          <a:ea typeface="ＭＳ Ｐゴシック" pitchFamily="-60" charset="-128"/>
          <a:cs typeface="ＭＳ Ｐゴシック" pitchFamily="-60" charset="-128"/>
        </a:defRPr>
      </a:lvl1pPr>
      <a:lvl2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2pPr>
      <a:lvl3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3pPr>
      <a:lvl4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4pPr>
      <a:lvl5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5pPr>
      <a:lvl6pPr marL="457200" algn="l" rtl="0" eaLnBrk="1" fontAlgn="base" hangingPunct="1">
        <a:lnSpc>
          <a:spcPct val="95000"/>
        </a:lnSpc>
        <a:spcBef>
          <a:spcPct val="0"/>
        </a:spcBef>
        <a:spcAft>
          <a:spcPct val="0"/>
        </a:spcAft>
        <a:defRPr sz="2800">
          <a:solidFill>
            <a:schemeClr val="tx1"/>
          </a:solidFill>
          <a:latin typeface="Arial" pitchFamily="124" charset="0"/>
        </a:defRPr>
      </a:lvl6pPr>
      <a:lvl7pPr marL="914400" algn="l" rtl="0" eaLnBrk="1" fontAlgn="base" hangingPunct="1">
        <a:lnSpc>
          <a:spcPct val="95000"/>
        </a:lnSpc>
        <a:spcBef>
          <a:spcPct val="0"/>
        </a:spcBef>
        <a:spcAft>
          <a:spcPct val="0"/>
        </a:spcAft>
        <a:defRPr sz="2800">
          <a:solidFill>
            <a:schemeClr val="tx1"/>
          </a:solidFill>
          <a:latin typeface="Arial" pitchFamily="124" charset="0"/>
        </a:defRPr>
      </a:lvl7pPr>
      <a:lvl8pPr marL="1371600" algn="l" rtl="0" eaLnBrk="1" fontAlgn="base" hangingPunct="1">
        <a:lnSpc>
          <a:spcPct val="95000"/>
        </a:lnSpc>
        <a:spcBef>
          <a:spcPct val="0"/>
        </a:spcBef>
        <a:spcAft>
          <a:spcPct val="0"/>
        </a:spcAft>
        <a:defRPr sz="2800">
          <a:solidFill>
            <a:schemeClr val="tx1"/>
          </a:solidFill>
          <a:latin typeface="Arial" pitchFamily="124" charset="0"/>
        </a:defRPr>
      </a:lvl8pPr>
      <a:lvl9pPr marL="1828800" algn="l" rtl="0" eaLnBrk="1" fontAlgn="base" hangingPunct="1">
        <a:lnSpc>
          <a:spcPct val="95000"/>
        </a:lnSpc>
        <a:spcBef>
          <a:spcPct val="0"/>
        </a:spcBef>
        <a:spcAft>
          <a:spcPct val="0"/>
        </a:spcAft>
        <a:defRPr sz="2800">
          <a:solidFill>
            <a:schemeClr val="tx1"/>
          </a:solidFill>
          <a:latin typeface="Arial" pitchFamily="124" charset="0"/>
        </a:defRPr>
      </a:lvl9pPr>
    </p:titleStyle>
    <p:bodyStyle>
      <a:lvl1pPr marL="188913" indent="-188913" algn="l" defTabSz="171450" rtl="0" eaLnBrk="1" fontAlgn="base" hangingPunct="1">
        <a:spcBef>
          <a:spcPct val="0"/>
        </a:spcBef>
        <a:spcAft>
          <a:spcPts val="600"/>
        </a:spcAft>
        <a:buClr>
          <a:schemeClr val="accent4"/>
        </a:buClr>
        <a:buChar char="•"/>
        <a:defRPr sz="2000" b="0">
          <a:solidFill>
            <a:schemeClr val="tx1"/>
          </a:solidFill>
          <a:latin typeface="+mn-lt"/>
          <a:ea typeface="ＭＳ Ｐゴシック" pitchFamily="-60" charset="-128"/>
          <a:cs typeface="ＭＳ Ｐゴシック" pitchFamily="-60" charset="-128"/>
        </a:defRPr>
      </a:lvl1pPr>
      <a:lvl2pPr marL="342900" indent="-171450" algn="l" defTabSz="342900" rtl="0" eaLnBrk="1" fontAlgn="base" hangingPunct="1">
        <a:spcBef>
          <a:spcPct val="0"/>
        </a:spcBef>
        <a:spcAft>
          <a:spcPts val="600"/>
        </a:spcAft>
        <a:buClr>
          <a:schemeClr val="accent5">
            <a:lumMod val="75000"/>
          </a:schemeClr>
        </a:buClr>
        <a:buFont typeface="Arial" pitchFamily="34" charset="0"/>
        <a:buChar char="•"/>
        <a:defRPr sz="1800">
          <a:solidFill>
            <a:schemeClr val="tx1"/>
          </a:solidFill>
          <a:latin typeface="+mn-lt"/>
          <a:ea typeface="ＭＳ Ｐゴシック" pitchFamily="124" charset="-128"/>
        </a:defRPr>
      </a:lvl2pPr>
      <a:lvl3pPr marL="571500" indent="-171450" algn="l" defTabSz="571500" rtl="0" eaLnBrk="1" fontAlgn="base" hangingPunct="1">
        <a:spcBef>
          <a:spcPct val="0"/>
        </a:spcBef>
        <a:spcAft>
          <a:spcPts val="600"/>
        </a:spcAft>
        <a:buClr>
          <a:schemeClr val="accent5">
            <a:lumMod val="75000"/>
          </a:schemeClr>
        </a:buClr>
        <a:buFont typeface="Arial" pitchFamily="34" charset="0"/>
        <a:buChar char="•"/>
        <a:defRPr sz="1600">
          <a:solidFill>
            <a:schemeClr val="tx1"/>
          </a:solidFill>
          <a:latin typeface="+mn-lt"/>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6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8">
          <p15:clr>
            <a:srgbClr val="F26B43"/>
          </p15:clr>
        </p15:guide>
        <p15:guide id="4" pos="1992">
          <p15:clr>
            <a:srgbClr val="F26B43"/>
          </p15:clr>
        </p15:guide>
        <p15:guide id="5" pos="2112">
          <p15:clr>
            <a:srgbClr val="F26B43"/>
          </p15:clr>
        </p15:guide>
        <p15:guide id="6" pos="5712">
          <p15:clr>
            <a:srgbClr val="F26B43"/>
          </p15:clr>
        </p15:guide>
        <p15:guide id="7" pos="5568">
          <p15:clr>
            <a:srgbClr val="F26B43"/>
          </p15:clr>
        </p15:guide>
        <p15:guide id="8" pos="7512">
          <p15:clr>
            <a:srgbClr val="F26B43"/>
          </p15:clr>
        </p15:guide>
        <p15:guide id="9" orient="horz" pos="336">
          <p15:clr>
            <a:srgbClr val="F26B43"/>
          </p15:clr>
        </p15:guide>
        <p15:guide id="10" orient="horz" pos="671">
          <p15:clr>
            <a:srgbClr val="F26B43"/>
          </p15:clr>
        </p15:guide>
        <p15:guide id="11" orient="horz" pos="233">
          <p15:clr>
            <a:srgbClr val="F26B43"/>
          </p15:clr>
        </p15:guide>
        <p15:guide id="12" orient="horz" pos="3967">
          <p15:clr>
            <a:srgbClr val="F26B43"/>
          </p15:clr>
        </p15:guide>
        <p15:guide id="13" orient="horz" pos="3716">
          <p15:clr>
            <a:srgbClr val="F26B43"/>
          </p15:clr>
        </p15:guide>
        <p15:guide id="14" orient="horz" pos="158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2/12/2020</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226658577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0" tIns="60949" rIns="0" bIns="60949" rtlCol="0" anchor="ctr">
            <a:normAutofit/>
          </a:bodyPr>
          <a:lstStyle/>
          <a:p>
            <a:r>
              <a:rPr lang="en-US" dirty="0"/>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0" tIns="60949" rIns="0" bIns="60949" rtlCol="0">
            <a:normAutofit/>
          </a:bodyPr>
          <a:lstStyle/>
          <a:p>
            <a:pPr lvl="0"/>
            <a:r>
              <a:rPr lang="en-US" dirty="0"/>
              <a:t>Click to edit Master text styles</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fld id="{425404F2-BE9A-4460-8815-8F645183555F}" type="datetimeFigureOut">
              <a:rPr lang="en-US" smtClean="0"/>
              <a:pPr/>
              <a:t>2/12/2020</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32859970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Lst>
  <p:txStyles>
    <p:titleStyle>
      <a:lvl1pPr algn="l" defTabSz="1218987" rtl="0" eaLnBrk="1" latinLnBrk="0" hangingPunct="1">
        <a:spcBef>
          <a:spcPct val="0"/>
        </a:spcBef>
        <a:buNone/>
        <a:defRPr sz="3600" kern="1200">
          <a:solidFill>
            <a:schemeClr val="tx1">
              <a:lumMod val="75000"/>
              <a:lumOff val="25000"/>
            </a:schemeClr>
          </a:solidFill>
          <a:latin typeface="+mj-lt"/>
          <a:ea typeface="+mj-ea"/>
          <a:cs typeface="Arial" panose="020B0604020202020204" pitchFamily="34" charset="0"/>
        </a:defRPr>
      </a:lvl1pPr>
    </p:titleStyle>
    <p:bodyStyle>
      <a:lvl1pPr marL="0" indent="0" algn="l" defTabSz="1218987" rtl="0" eaLnBrk="1" latinLnBrk="0" hangingPunct="1">
        <a:spcBef>
          <a:spcPct val="20000"/>
        </a:spcBef>
        <a:buFontTx/>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09494"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2pPr>
      <a:lvl3pPr marL="1218986"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3pPr>
      <a:lvl4pPr marL="1828480"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4pPr>
      <a:lvl5pPr marL="2437973"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investigationsquality.com/" TargetMode="External"/><Relationship Id="rId3" Type="http://schemas.openxmlformats.org/officeDocument/2006/relationships/image" Target="../media/image7.gif"/><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2.tif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8" Type="http://schemas.openxmlformats.org/officeDocument/2006/relationships/image" Target="../media/image35.tiff"/><Relationship Id="rId13" Type="http://schemas.openxmlformats.org/officeDocument/2006/relationships/image" Target="../media/image40.tiff"/><Relationship Id="rId3" Type="http://schemas.openxmlformats.org/officeDocument/2006/relationships/tags" Target="../tags/tag3.xml"/><Relationship Id="rId7" Type="http://schemas.openxmlformats.org/officeDocument/2006/relationships/image" Target="../media/image34.emf"/><Relationship Id="rId12" Type="http://schemas.openxmlformats.org/officeDocument/2006/relationships/image" Target="../media/image39.tif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33.emf"/><Relationship Id="rId11" Type="http://schemas.openxmlformats.org/officeDocument/2006/relationships/image" Target="../media/image38.tiff"/><Relationship Id="rId5" Type="http://schemas.openxmlformats.org/officeDocument/2006/relationships/oleObject" Target="../embeddings/oleObject2.bin"/><Relationship Id="rId10" Type="http://schemas.openxmlformats.org/officeDocument/2006/relationships/image" Target="../media/image37.tiff"/><Relationship Id="rId4" Type="http://schemas.openxmlformats.org/officeDocument/2006/relationships/slideLayout" Target="../slideLayouts/slideLayout2.xml"/><Relationship Id="rId9" Type="http://schemas.openxmlformats.org/officeDocument/2006/relationships/image" Target="../media/image36.tiff"/><Relationship Id="rId14" Type="http://schemas.openxmlformats.org/officeDocument/2006/relationships/image" Target="../media/image41.emf"/></Relationships>
</file>

<file path=ppt/slides/_rels/slide13.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42.emf"/><Relationship Id="rId5" Type="http://schemas.openxmlformats.org/officeDocument/2006/relationships/oleObject" Target="../embeddings/oleObject3.bin"/><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45.tiff"/><Relationship Id="rId3" Type="http://schemas.openxmlformats.org/officeDocument/2006/relationships/slideLayout" Target="../slideLayouts/slideLayout14.xml"/><Relationship Id="rId7" Type="http://schemas.openxmlformats.org/officeDocument/2006/relationships/image" Target="../media/image44.png"/><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43.emf"/><Relationship Id="rId5" Type="http://schemas.openxmlformats.org/officeDocument/2006/relationships/oleObject" Target="../embeddings/oleObject4.bin"/><Relationship Id="rId4" Type="http://schemas.openxmlformats.org/officeDocument/2006/relationships/notesSlide" Target="../notesSlides/notesSlide5.xml"/><Relationship Id="rId9" Type="http://schemas.openxmlformats.org/officeDocument/2006/relationships/image" Target="../media/image46.tif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49.tiff"/><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48.tiff"/><Relationship Id="rId5" Type="http://schemas.openxmlformats.org/officeDocument/2006/relationships/image" Target="../media/image47.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8" Type="http://schemas.openxmlformats.org/officeDocument/2006/relationships/image" Target="../media/image36.tiff"/><Relationship Id="rId13" Type="http://schemas.openxmlformats.org/officeDocument/2006/relationships/image" Target="../media/image50.tiff"/><Relationship Id="rId3" Type="http://schemas.openxmlformats.org/officeDocument/2006/relationships/tags" Target="../tags/tag9.xml"/><Relationship Id="rId7" Type="http://schemas.openxmlformats.org/officeDocument/2006/relationships/image" Target="../media/image35.tiff"/><Relationship Id="rId12" Type="http://schemas.openxmlformats.org/officeDocument/2006/relationships/image" Target="../media/image40.tiff"/><Relationship Id="rId2" Type="http://schemas.openxmlformats.org/officeDocument/2006/relationships/tags" Target="../tags/tag8.xml"/><Relationship Id="rId16" Type="http://schemas.openxmlformats.org/officeDocument/2006/relationships/image" Target="../media/image32.tiff"/><Relationship Id="rId1" Type="http://schemas.openxmlformats.org/officeDocument/2006/relationships/vmlDrawing" Target="../drawings/vmlDrawing6.vml"/><Relationship Id="rId6" Type="http://schemas.openxmlformats.org/officeDocument/2006/relationships/image" Target="../media/image33.emf"/><Relationship Id="rId11" Type="http://schemas.openxmlformats.org/officeDocument/2006/relationships/image" Target="../media/image39.tiff"/><Relationship Id="rId5" Type="http://schemas.openxmlformats.org/officeDocument/2006/relationships/oleObject" Target="../embeddings/oleObject6.bin"/><Relationship Id="rId15" Type="http://schemas.openxmlformats.org/officeDocument/2006/relationships/image" Target="../media/image52.tiff"/><Relationship Id="rId10" Type="http://schemas.openxmlformats.org/officeDocument/2006/relationships/image" Target="../media/image38.tiff"/><Relationship Id="rId4" Type="http://schemas.openxmlformats.org/officeDocument/2006/relationships/slideLayout" Target="../slideLayouts/slideLayout14.xml"/><Relationship Id="rId9" Type="http://schemas.openxmlformats.org/officeDocument/2006/relationships/image" Target="../media/image37.tiff"/><Relationship Id="rId14" Type="http://schemas.openxmlformats.org/officeDocument/2006/relationships/image" Target="../media/image51.tif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0.xml"/><Relationship Id="rId1" Type="http://schemas.openxmlformats.org/officeDocument/2006/relationships/vmlDrawing" Target="../drawings/vmlDrawing7.vml"/><Relationship Id="rId6" Type="http://schemas.openxmlformats.org/officeDocument/2006/relationships/image" Target="../media/image54.tiff"/><Relationship Id="rId5" Type="http://schemas.openxmlformats.org/officeDocument/2006/relationships/image" Target="../media/image53.e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6.xml"/><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image" Target="../media/image64.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p:txBody>
          <a:bodyPr/>
          <a:lstStyle/>
          <a:p>
            <a:r>
              <a:rPr lang="en-US" dirty="0"/>
              <a:t>February 11, 2020</a:t>
            </a:r>
          </a:p>
        </p:txBody>
      </p:sp>
      <p:sp>
        <p:nvSpPr>
          <p:cNvPr id="2" name="Title 1"/>
          <p:cNvSpPr>
            <a:spLocks noGrp="1"/>
          </p:cNvSpPr>
          <p:nvPr>
            <p:ph type="title"/>
          </p:nvPr>
        </p:nvSpPr>
        <p:spPr/>
        <p:txBody>
          <a:bodyPr/>
          <a:lstStyle/>
          <a:p>
            <a:r>
              <a:rPr lang="en-US" dirty="0"/>
              <a:t>The Role of Mixed Reality in Quality 4.0</a:t>
            </a:r>
            <a:br>
              <a:rPr lang="en-US" dirty="0"/>
            </a:br>
            <a:r>
              <a:rPr lang="en-US" dirty="0"/>
              <a:t>Jeremiah Genest, Head of Digital Quality (VVS)</a:t>
            </a:r>
          </a:p>
        </p:txBody>
      </p:sp>
    </p:spTree>
    <p:extLst>
      <p:ext uri="{BB962C8B-B14F-4D97-AF65-F5344CB8AC3E}">
        <p14:creationId xmlns:p14="http://schemas.microsoft.com/office/powerpoint/2010/main" val="195779754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p:cNvGrpSpPr/>
          <p:nvPr/>
        </p:nvGrpSpPr>
        <p:grpSpPr>
          <a:xfrm>
            <a:off x="5347343" y="2883731"/>
            <a:ext cx="2259694" cy="2855925"/>
            <a:chOff x="1861073" y="1528885"/>
            <a:chExt cx="3012141" cy="3806909"/>
          </a:xfrm>
        </p:grpSpPr>
        <p:sp>
          <p:nvSpPr>
            <p:cNvPr id="87" name="Freeform 86"/>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88" name="Oval 87"/>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grpSp>
      <p:grpSp>
        <p:nvGrpSpPr>
          <p:cNvPr id="38" name="Group 37"/>
          <p:cNvGrpSpPr/>
          <p:nvPr/>
        </p:nvGrpSpPr>
        <p:grpSpPr>
          <a:xfrm>
            <a:off x="3602310" y="3365120"/>
            <a:ext cx="2259694" cy="2855925"/>
            <a:chOff x="1861073" y="1528885"/>
            <a:chExt cx="3012141" cy="3806909"/>
          </a:xfrm>
        </p:grpSpPr>
        <p:sp>
          <p:nvSpPr>
            <p:cNvPr id="39" name="Freeform 38"/>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40" name="Oval 39"/>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grpSp>
      <p:grpSp>
        <p:nvGrpSpPr>
          <p:cNvPr id="44" name="Group 43"/>
          <p:cNvGrpSpPr/>
          <p:nvPr/>
        </p:nvGrpSpPr>
        <p:grpSpPr>
          <a:xfrm>
            <a:off x="5470440" y="1482165"/>
            <a:ext cx="2259694" cy="2855925"/>
            <a:chOff x="1861073" y="1528885"/>
            <a:chExt cx="3012141" cy="3806909"/>
          </a:xfrm>
        </p:grpSpPr>
        <p:sp>
          <p:nvSpPr>
            <p:cNvPr id="45" name="Freeform 44"/>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46" name="Oval 45"/>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grpSp>
      <p:grpSp>
        <p:nvGrpSpPr>
          <p:cNvPr id="41" name="Group 40"/>
          <p:cNvGrpSpPr/>
          <p:nvPr/>
        </p:nvGrpSpPr>
        <p:grpSpPr>
          <a:xfrm>
            <a:off x="4138834" y="2037001"/>
            <a:ext cx="2259694" cy="2855925"/>
            <a:chOff x="1861073" y="1528885"/>
            <a:chExt cx="3012141" cy="3806909"/>
          </a:xfrm>
        </p:grpSpPr>
        <p:sp>
          <p:nvSpPr>
            <p:cNvPr id="42" name="Freeform 41"/>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43" name="Oval 42"/>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grpSp>
      <p:grpSp>
        <p:nvGrpSpPr>
          <p:cNvPr id="37" name="Group 36"/>
          <p:cNvGrpSpPr/>
          <p:nvPr/>
        </p:nvGrpSpPr>
        <p:grpSpPr>
          <a:xfrm>
            <a:off x="2827404" y="1340935"/>
            <a:ext cx="2259694" cy="2855925"/>
            <a:chOff x="1861073" y="1528885"/>
            <a:chExt cx="3012141" cy="3806909"/>
          </a:xfrm>
        </p:grpSpPr>
        <p:sp>
          <p:nvSpPr>
            <p:cNvPr id="35" name="Freeform 34"/>
            <p:cNvSpPr/>
            <p:nvPr/>
          </p:nvSpPr>
          <p:spPr>
            <a:xfrm>
              <a:off x="1861073" y="1807286"/>
              <a:ext cx="3012141" cy="3528508"/>
            </a:xfrm>
            <a:custGeom>
              <a:avLst/>
              <a:gdLst>
                <a:gd name="connsiteX0" fmla="*/ 2377520 w 3498820"/>
                <a:gd name="connsiteY0" fmla="*/ 99584 h 3945250"/>
                <a:gd name="connsiteX1" fmla="*/ 3496315 w 3498820"/>
                <a:gd name="connsiteY1" fmla="*/ 1293682 h 3945250"/>
                <a:gd name="connsiteX2" fmla="*/ 2033275 w 3498820"/>
                <a:gd name="connsiteY2" fmla="*/ 3897033 h 3945250"/>
                <a:gd name="connsiteX3" fmla="*/ 80 w 3498820"/>
                <a:gd name="connsiteY3" fmla="*/ 2788995 h 3945250"/>
                <a:gd name="connsiteX4" fmla="*/ 2108579 w 3498820"/>
                <a:gd name="connsiteY4" fmla="*/ 368525 h 3945250"/>
                <a:gd name="connsiteX5" fmla="*/ 2377520 w 3498820"/>
                <a:gd name="connsiteY5" fmla="*/ 99584 h 3945250"/>
                <a:gd name="connsiteX0" fmla="*/ 2108579 w 3496457"/>
                <a:gd name="connsiteY0" fmla="*/ 58884 h 3635609"/>
                <a:gd name="connsiteX1" fmla="*/ 3496315 w 3496457"/>
                <a:gd name="connsiteY1" fmla="*/ 984041 h 3635609"/>
                <a:gd name="connsiteX2" fmla="*/ 2033275 w 3496457"/>
                <a:gd name="connsiteY2" fmla="*/ 3587392 h 3635609"/>
                <a:gd name="connsiteX3" fmla="*/ 80 w 3496457"/>
                <a:gd name="connsiteY3" fmla="*/ 2479354 h 3635609"/>
                <a:gd name="connsiteX4" fmla="*/ 2108579 w 3496457"/>
                <a:gd name="connsiteY4" fmla="*/ 58884 h 3635609"/>
                <a:gd name="connsiteX0" fmla="*/ 1871924 w 3259796"/>
                <a:gd name="connsiteY0" fmla="*/ 73922 h 3682932"/>
                <a:gd name="connsiteX1" fmla="*/ 3259660 w 3259796"/>
                <a:gd name="connsiteY1" fmla="*/ 999079 h 3682932"/>
                <a:gd name="connsiteX2" fmla="*/ 1796620 w 3259796"/>
                <a:gd name="connsiteY2" fmla="*/ 3602430 h 3682932"/>
                <a:gd name="connsiteX3" fmla="*/ 93 w 3259796"/>
                <a:gd name="connsiteY3" fmla="*/ 2752576 h 3682932"/>
                <a:gd name="connsiteX4" fmla="*/ 1871924 w 3259796"/>
                <a:gd name="connsiteY4" fmla="*/ 73922 h 3682932"/>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871831 w 3259703"/>
                <a:gd name="connsiteY0" fmla="*/ 73922 h 3602430"/>
                <a:gd name="connsiteX1" fmla="*/ 3259567 w 3259703"/>
                <a:gd name="connsiteY1" fmla="*/ 999079 h 3602430"/>
                <a:gd name="connsiteX2" fmla="*/ 1796527 w 3259703"/>
                <a:gd name="connsiteY2" fmla="*/ 3602430 h 3602430"/>
                <a:gd name="connsiteX3" fmla="*/ 0 w 3259703"/>
                <a:gd name="connsiteY3" fmla="*/ 2752576 h 3602430"/>
                <a:gd name="connsiteX4" fmla="*/ 1871831 w 3259703"/>
                <a:gd name="connsiteY4" fmla="*/ 73922 h 3602430"/>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65479"/>
                <a:gd name="connsiteX1" fmla="*/ 2947595 w 2947723"/>
                <a:gd name="connsiteY1" fmla="*/ 1000360 h 3665479"/>
                <a:gd name="connsiteX2" fmla="*/ 1484555 w 2947723"/>
                <a:gd name="connsiteY2" fmla="*/ 3603711 h 3665479"/>
                <a:gd name="connsiteX3" fmla="*/ 0 w 2947723"/>
                <a:gd name="connsiteY3" fmla="*/ 2775373 h 3665479"/>
                <a:gd name="connsiteX4" fmla="*/ 1559859 w 2947723"/>
                <a:gd name="connsiteY4" fmla="*/ 75203 h 3665479"/>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723"/>
                <a:gd name="connsiteY0" fmla="*/ 75203 h 3603711"/>
                <a:gd name="connsiteX1" fmla="*/ 2947595 w 2947723"/>
                <a:gd name="connsiteY1" fmla="*/ 1000360 h 3603711"/>
                <a:gd name="connsiteX2" fmla="*/ 1484555 w 2947723"/>
                <a:gd name="connsiteY2" fmla="*/ 3603711 h 3603711"/>
                <a:gd name="connsiteX3" fmla="*/ 0 w 2947723"/>
                <a:gd name="connsiteY3" fmla="*/ 2775373 h 3603711"/>
                <a:gd name="connsiteX4" fmla="*/ 1559859 w 2947723"/>
                <a:gd name="connsiteY4" fmla="*/ 75203 h 3603711"/>
                <a:gd name="connsiteX0" fmla="*/ 1559859 w 2947595"/>
                <a:gd name="connsiteY0" fmla="*/ 0 h 3528508"/>
                <a:gd name="connsiteX1" fmla="*/ 2947595 w 2947595"/>
                <a:gd name="connsiteY1" fmla="*/ 925157 h 3528508"/>
                <a:gd name="connsiteX2" fmla="*/ 1484555 w 2947595"/>
                <a:gd name="connsiteY2" fmla="*/ 3528508 h 3528508"/>
                <a:gd name="connsiteX3" fmla="*/ 0 w 2947595"/>
                <a:gd name="connsiteY3" fmla="*/ 2700170 h 3528508"/>
                <a:gd name="connsiteX4" fmla="*/ 1559859 w 2947595"/>
                <a:gd name="connsiteY4" fmla="*/ 0 h 3528508"/>
                <a:gd name="connsiteX0" fmla="*/ 1559859 w 3012141"/>
                <a:gd name="connsiteY0" fmla="*/ 69027 h 3665651"/>
                <a:gd name="connsiteX1" fmla="*/ 3012141 w 3012141"/>
                <a:gd name="connsiteY1" fmla="*/ 875850 h 3665651"/>
                <a:gd name="connsiteX2" fmla="*/ 1484555 w 3012141"/>
                <a:gd name="connsiteY2" fmla="*/ 3597535 h 3665651"/>
                <a:gd name="connsiteX3" fmla="*/ 0 w 3012141"/>
                <a:gd name="connsiteY3" fmla="*/ 2769197 h 3665651"/>
                <a:gd name="connsiteX4" fmla="*/ 1559859 w 3012141"/>
                <a:gd name="connsiteY4" fmla="*/ 69027 h 3665651"/>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96624"/>
                <a:gd name="connsiteX1" fmla="*/ 3012141 w 3012141"/>
                <a:gd name="connsiteY1" fmla="*/ 806823 h 3596624"/>
                <a:gd name="connsiteX2" fmla="*/ 1484555 w 3012141"/>
                <a:gd name="connsiteY2" fmla="*/ 3528508 h 3596624"/>
                <a:gd name="connsiteX3" fmla="*/ 0 w 3012141"/>
                <a:gd name="connsiteY3" fmla="*/ 2700170 h 3596624"/>
                <a:gd name="connsiteX4" fmla="*/ 1559859 w 3012141"/>
                <a:gd name="connsiteY4" fmla="*/ 0 h 3596624"/>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 name="connsiteX0" fmla="*/ 1559859 w 3012141"/>
                <a:gd name="connsiteY0" fmla="*/ 0 h 3528508"/>
                <a:gd name="connsiteX1" fmla="*/ 3012141 w 3012141"/>
                <a:gd name="connsiteY1" fmla="*/ 806823 h 3528508"/>
                <a:gd name="connsiteX2" fmla="*/ 1484555 w 3012141"/>
                <a:gd name="connsiteY2" fmla="*/ 3528508 h 3528508"/>
                <a:gd name="connsiteX3" fmla="*/ 0 w 3012141"/>
                <a:gd name="connsiteY3" fmla="*/ 2700170 h 3528508"/>
                <a:gd name="connsiteX4" fmla="*/ 1559859 w 3012141"/>
                <a:gd name="connsiteY4" fmla="*/ 0 h 3528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2141" h="3528508">
                  <a:moveTo>
                    <a:pt x="1559859" y="0"/>
                  </a:moveTo>
                  <a:lnTo>
                    <a:pt x="3012141" y="806823"/>
                  </a:lnTo>
                  <a:lnTo>
                    <a:pt x="1484555" y="3528508"/>
                  </a:lnTo>
                  <a:lnTo>
                    <a:pt x="0" y="2700170"/>
                  </a:lnTo>
                  <a:lnTo>
                    <a:pt x="1559859" y="0"/>
                  </a:lnTo>
                  <a:close/>
                </a:path>
              </a:pathLst>
            </a:custGeom>
            <a:gradFill flip="none" rotWithShape="1">
              <a:gsLst>
                <a:gs pos="0">
                  <a:schemeClr val="bg1">
                    <a:lumMod val="75000"/>
                    <a:shade val="30000"/>
                    <a:satMod val="115000"/>
                    <a:alpha val="42000"/>
                  </a:schemeClr>
                </a:gs>
                <a:gs pos="58000">
                  <a:schemeClr val="bg1">
                    <a:lumMod val="75000"/>
                    <a:shade val="67500"/>
                    <a:satMod val="115000"/>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a:solidFill>
                  <a:prstClr val="white"/>
                </a:solidFill>
                <a:latin typeface="Calibri"/>
              </a:endParaRPr>
            </a:p>
          </p:txBody>
        </p:sp>
        <p:sp>
          <p:nvSpPr>
            <p:cNvPr id="36" name="Oval 35"/>
            <p:cNvSpPr/>
            <p:nvPr/>
          </p:nvSpPr>
          <p:spPr>
            <a:xfrm>
              <a:off x="3324708" y="1528885"/>
              <a:ext cx="1546474" cy="1535217"/>
            </a:xfrm>
            <a:prstGeom prst="ellipse">
              <a:avLst/>
            </a:prstGeom>
            <a:solidFill>
              <a:schemeClr val="bg1"/>
            </a:solidFill>
            <a:ln>
              <a:noFill/>
            </a:ln>
            <a:effectLst>
              <a:innerShdw blurRad="596900" dist="381000" dir="18900000">
                <a:prstClr val="black">
                  <a:alpha val="2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US" dirty="0">
                <a:solidFill>
                  <a:prstClr val="white"/>
                </a:solidFill>
                <a:latin typeface="Calibri"/>
              </a:endParaRPr>
            </a:p>
          </p:txBody>
        </p:sp>
      </p:grpSp>
      <p:grpSp>
        <p:nvGrpSpPr>
          <p:cNvPr id="26" name="Group 25"/>
          <p:cNvGrpSpPr/>
          <p:nvPr/>
        </p:nvGrpSpPr>
        <p:grpSpPr>
          <a:xfrm>
            <a:off x="3872654" y="1272084"/>
            <a:ext cx="1265964" cy="1286210"/>
            <a:chOff x="3254376" y="1570038"/>
            <a:chExt cx="1687513" cy="1714500"/>
          </a:xfrm>
        </p:grpSpPr>
        <p:sp>
          <p:nvSpPr>
            <p:cNvPr id="15" name="Freeform 14"/>
            <p:cNvSpPr>
              <a:spLocks/>
            </p:cNvSpPr>
            <p:nvPr/>
          </p:nvSpPr>
          <p:spPr bwMode="auto">
            <a:xfrm>
              <a:off x="3616326" y="2351088"/>
              <a:ext cx="1325563" cy="933450"/>
            </a:xfrm>
            <a:custGeom>
              <a:avLst/>
              <a:gdLst>
                <a:gd name="T0" fmla="*/ 834 w 835"/>
                <a:gd name="T1" fmla="*/ 43 h 588"/>
                <a:gd name="T2" fmla="*/ 832 w 835"/>
                <a:gd name="T3" fmla="*/ 140 h 588"/>
                <a:gd name="T4" fmla="*/ 821 w 835"/>
                <a:gd name="T5" fmla="*/ 204 h 588"/>
                <a:gd name="T6" fmla="*/ 801 w 835"/>
                <a:gd name="T7" fmla="*/ 266 h 588"/>
                <a:gd name="T8" fmla="*/ 775 w 835"/>
                <a:gd name="T9" fmla="*/ 321 h 588"/>
                <a:gd name="T10" fmla="*/ 744 w 835"/>
                <a:gd name="T11" fmla="*/ 372 h 588"/>
                <a:gd name="T12" fmla="*/ 718 w 835"/>
                <a:gd name="T13" fmla="*/ 405 h 588"/>
                <a:gd name="T14" fmla="*/ 701 w 835"/>
                <a:gd name="T15" fmla="*/ 424 h 588"/>
                <a:gd name="T16" fmla="*/ 664 w 835"/>
                <a:gd name="T17" fmla="*/ 461 h 588"/>
                <a:gd name="T18" fmla="*/ 602 w 835"/>
                <a:gd name="T19" fmla="*/ 508 h 588"/>
                <a:gd name="T20" fmla="*/ 500 w 835"/>
                <a:gd name="T21" fmla="*/ 558 h 588"/>
                <a:gd name="T22" fmla="*/ 391 w 835"/>
                <a:gd name="T23" fmla="*/ 584 h 588"/>
                <a:gd name="T24" fmla="*/ 280 w 835"/>
                <a:gd name="T25" fmla="*/ 586 h 588"/>
                <a:gd name="T26" fmla="*/ 216 w 835"/>
                <a:gd name="T27" fmla="*/ 576 h 588"/>
                <a:gd name="T28" fmla="*/ 155 w 835"/>
                <a:gd name="T29" fmla="*/ 558 h 588"/>
                <a:gd name="T30" fmla="*/ 94 w 835"/>
                <a:gd name="T31" fmla="*/ 531 h 588"/>
                <a:gd name="T32" fmla="*/ 37 w 835"/>
                <a:gd name="T33" fmla="*/ 498 h 588"/>
                <a:gd name="T34" fmla="*/ 17 w 835"/>
                <a:gd name="T35" fmla="*/ 485 h 588"/>
                <a:gd name="T36" fmla="*/ 29 w 835"/>
                <a:gd name="T37" fmla="*/ 491 h 588"/>
                <a:gd name="T38" fmla="*/ 91 w 835"/>
                <a:gd name="T39" fmla="*/ 523 h 588"/>
                <a:gd name="T40" fmla="*/ 155 w 835"/>
                <a:gd name="T41" fmla="*/ 546 h 588"/>
                <a:gd name="T42" fmla="*/ 220 w 835"/>
                <a:gd name="T43" fmla="*/ 561 h 588"/>
                <a:gd name="T44" fmla="*/ 312 w 835"/>
                <a:gd name="T45" fmla="*/ 566 h 588"/>
                <a:gd name="T46" fmla="*/ 427 w 835"/>
                <a:gd name="T47" fmla="*/ 552 h 588"/>
                <a:gd name="T48" fmla="*/ 519 w 835"/>
                <a:gd name="T49" fmla="*/ 520 h 588"/>
                <a:gd name="T50" fmla="*/ 589 w 835"/>
                <a:gd name="T51" fmla="*/ 483 h 588"/>
                <a:gd name="T52" fmla="*/ 653 w 835"/>
                <a:gd name="T53" fmla="*/ 434 h 588"/>
                <a:gd name="T54" fmla="*/ 692 w 835"/>
                <a:gd name="T55" fmla="*/ 396 h 588"/>
                <a:gd name="T56" fmla="*/ 710 w 835"/>
                <a:gd name="T57" fmla="*/ 376 h 588"/>
                <a:gd name="T58" fmla="*/ 737 w 835"/>
                <a:gd name="T59" fmla="*/ 342 h 588"/>
                <a:gd name="T60" fmla="*/ 769 w 835"/>
                <a:gd name="T61" fmla="*/ 289 h 588"/>
                <a:gd name="T62" fmla="*/ 796 w 835"/>
                <a:gd name="T63" fmla="*/ 231 h 588"/>
                <a:gd name="T64" fmla="*/ 817 w 835"/>
                <a:gd name="T65" fmla="*/ 166 h 588"/>
                <a:gd name="T66" fmla="*/ 828 w 835"/>
                <a:gd name="T67" fmla="*/ 100 h 588"/>
                <a:gd name="T68" fmla="*/ 833 w 835"/>
                <a:gd name="T69" fmla="*/ 3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5" h="588">
                  <a:moveTo>
                    <a:pt x="832" y="0"/>
                  </a:moveTo>
                  <a:lnTo>
                    <a:pt x="834" y="43"/>
                  </a:lnTo>
                  <a:lnTo>
                    <a:pt x="835" y="108"/>
                  </a:lnTo>
                  <a:lnTo>
                    <a:pt x="832" y="140"/>
                  </a:lnTo>
                  <a:lnTo>
                    <a:pt x="827" y="172"/>
                  </a:lnTo>
                  <a:lnTo>
                    <a:pt x="821" y="204"/>
                  </a:lnTo>
                  <a:lnTo>
                    <a:pt x="812" y="235"/>
                  </a:lnTo>
                  <a:lnTo>
                    <a:pt x="801" y="266"/>
                  </a:lnTo>
                  <a:lnTo>
                    <a:pt x="788" y="296"/>
                  </a:lnTo>
                  <a:lnTo>
                    <a:pt x="775" y="321"/>
                  </a:lnTo>
                  <a:lnTo>
                    <a:pt x="760" y="347"/>
                  </a:lnTo>
                  <a:lnTo>
                    <a:pt x="744" y="372"/>
                  </a:lnTo>
                  <a:lnTo>
                    <a:pt x="727" y="395"/>
                  </a:lnTo>
                  <a:lnTo>
                    <a:pt x="718" y="405"/>
                  </a:lnTo>
                  <a:lnTo>
                    <a:pt x="710" y="415"/>
                  </a:lnTo>
                  <a:lnTo>
                    <a:pt x="701" y="424"/>
                  </a:lnTo>
                  <a:lnTo>
                    <a:pt x="692" y="434"/>
                  </a:lnTo>
                  <a:lnTo>
                    <a:pt x="664" y="461"/>
                  </a:lnTo>
                  <a:lnTo>
                    <a:pt x="633" y="486"/>
                  </a:lnTo>
                  <a:lnTo>
                    <a:pt x="602" y="508"/>
                  </a:lnTo>
                  <a:lnTo>
                    <a:pt x="552" y="536"/>
                  </a:lnTo>
                  <a:lnTo>
                    <a:pt x="500" y="558"/>
                  </a:lnTo>
                  <a:lnTo>
                    <a:pt x="446" y="574"/>
                  </a:lnTo>
                  <a:lnTo>
                    <a:pt x="391" y="584"/>
                  </a:lnTo>
                  <a:lnTo>
                    <a:pt x="336" y="588"/>
                  </a:lnTo>
                  <a:lnTo>
                    <a:pt x="280" y="586"/>
                  </a:lnTo>
                  <a:lnTo>
                    <a:pt x="248" y="582"/>
                  </a:lnTo>
                  <a:lnTo>
                    <a:pt x="216" y="576"/>
                  </a:lnTo>
                  <a:lnTo>
                    <a:pt x="185" y="568"/>
                  </a:lnTo>
                  <a:lnTo>
                    <a:pt x="155" y="558"/>
                  </a:lnTo>
                  <a:lnTo>
                    <a:pt x="123" y="546"/>
                  </a:lnTo>
                  <a:lnTo>
                    <a:pt x="94" y="531"/>
                  </a:lnTo>
                  <a:lnTo>
                    <a:pt x="65" y="516"/>
                  </a:lnTo>
                  <a:lnTo>
                    <a:pt x="37" y="498"/>
                  </a:lnTo>
                  <a:lnTo>
                    <a:pt x="19" y="486"/>
                  </a:lnTo>
                  <a:lnTo>
                    <a:pt x="17" y="485"/>
                  </a:lnTo>
                  <a:lnTo>
                    <a:pt x="0" y="472"/>
                  </a:lnTo>
                  <a:lnTo>
                    <a:pt x="29" y="491"/>
                  </a:lnTo>
                  <a:lnTo>
                    <a:pt x="60" y="508"/>
                  </a:lnTo>
                  <a:lnTo>
                    <a:pt x="91" y="523"/>
                  </a:lnTo>
                  <a:lnTo>
                    <a:pt x="122" y="536"/>
                  </a:lnTo>
                  <a:lnTo>
                    <a:pt x="155" y="546"/>
                  </a:lnTo>
                  <a:lnTo>
                    <a:pt x="188" y="554"/>
                  </a:lnTo>
                  <a:lnTo>
                    <a:pt x="220" y="561"/>
                  </a:lnTo>
                  <a:lnTo>
                    <a:pt x="254" y="564"/>
                  </a:lnTo>
                  <a:lnTo>
                    <a:pt x="312" y="566"/>
                  </a:lnTo>
                  <a:lnTo>
                    <a:pt x="370" y="563"/>
                  </a:lnTo>
                  <a:lnTo>
                    <a:pt x="427" y="552"/>
                  </a:lnTo>
                  <a:lnTo>
                    <a:pt x="483" y="535"/>
                  </a:lnTo>
                  <a:lnTo>
                    <a:pt x="519" y="520"/>
                  </a:lnTo>
                  <a:lnTo>
                    <a:pt x="555" y="504"/>
                  </a:lnTo>
                  <a:lnTo>
                    <a:pt x="589" y="483"/>
                  </a:lnTo>
                  <a:lnTo>
                    <a:pt x="622" y="460"/>
                  </a:lnTo>
                  <a:lnTo>
                    <a:pt x="653" y="434"/>
                  </a:lnTo>
                  <a:lnTo>
                    <a:pt x="683" y="406"/>
                  </a:lnTo>
                  <a:lnTo>
                    <a:pt x="692" y="396"/>
                  </a:lnTo>
                  <a:lnTo>
                    <a:pt x="701" y="386"/>
                  </a:lnTo>
                  <a:lnTo>
                    <a:pt x="710" y="376"/>
                  </a:lnTo>
                  <a:lnTo>
                    <a:pt x="719" y="366"/>
                  </a:lnTo>
                  <a:lnTo>
                    <a:pt x="737" y="342"/>
                  </a:lnTo>
                  <a:lnTo>
                    <a:pt x="754" y="316"/>
                  </a:lnTo>
                  <a:lnTo>
                    <a:pt x="769" y="289"/>
                  </a:lnTo>
                  <a:lnTo>
                    <a:pt x="783" y="262"/>
                  </a:lnTo>
                  <a:lnTo>
                    <a:pt x="796" y="231"/>
                  </a:lnTo>
                  <a:lnTo>
                    <a:pt x="807" y="198"/>
                  </a:lnTo>
                  <a:lnTo>
                    <a:pt x="817" y="166"/>
                  </a:lnTo>
                  <a:lnTo>
                    <a:pt x="824" y="134"/>
                  </a:lnTo>
                  <a:lnTo>
                    <a:pt x="828" y="100"/>
                  </a:lnTo>
                  <a:lnTo>
                    <a:pt x="832" y="67"/>
                  </a:lnTo>
                  <a:lnTo>
                    <a:pt x="833" y="33"/>
                  </a:lnTo>
                  <a:lnTo>
                    <a:pt x="832" y="0"/>
                  </a:lnTo>
                  <a:close/>
                </a:path>
              </a:pathLst>
            </a:custGeom>
            <a:solidFill>
              <a:schemeClr val="accent6">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3" name="Freeform 22"/>
            <p:cNvSpPr>
              <a:spLocks/>
            </p:cNvSpPr>
            <p:nvPr/>
          </p:nvSpPr>
          <p:spPr bwMode="auto">
            <a:xfrm>
              <a:off x="3316288" y="1631951"/>
              <a:ext cx="1562100" cy="1446213"/>
            </a:xfrm>
            <a:custGeom>
              <a:avLst/>
              <a:gdLst>
                <a:gd name="T0" fmla="*/ 537 w 984"/>
                <a:gd name="T1" fmla="*/ 1 h 911"/>
                <a:gd name="T2" fmla="*/ 616 w 984"/>
                <a:gd name="T3" fmla="*/ 16 h 911"/>
                <a:gd name="T4" fmla="*/ 694 w 984"/>
                <a:gd name="T5" fmla="*/ 43 h 911"/>
                <a:gd name="T6" fmla="*/ 767 w 984"/>
                <a:gd name="T7" fmla="*/ 84 h 911"/>
                <a:gd name="T8" fmla="*/ 833 w 984"/>
                <a:gd name="T9" fmla="*/ 137 h 911"/>
                <a:gd name="T10" fmla="*/ 891 w 984"/>
                <a:gd name="T11" fmla="*/ 204 h 911"/>
                <a:gd name="T12" fmla="*/ 934 w 984"/>
                <a:gd name="T13" fmla="*/ 278 h 911"/>
                <a:gd name="T14" fmla="*/ 964 w 984"/>
                <a:gd name="T15" fmla="*/ 356 h 911"/>
                <a:gd name="T16" fmla="*/ 979 w 984"/>
                <a:gd name="T17" fmla="*/ 438 h 911"/>
                <a:gd name="T18" fmla="*/ 978 w 984"/>
                <a:gd name="T19" fmla="*/ 444 h 911"/>
                <a:gd name="T20" fmla="*/ 957 w 984"/>
                <a:gd name="T21" fmla="*/ 366 h 911"/>
                <a:gd name="T22" fmla="*/ 921 w 984"/>
                <a:gd name="T23" fmla="*/ 293 h 911"/>
                <a:gd name="T24" fmla="*/ 873 w 984"/>
                <a:gd name="T25" fmla="*/ 226 h 911"/>
                <a:gd name="T26" fmla="*/ 813 w 984"/>
                <a:gd name="T27" fmla="*/ 168 h 911"/>
                <a:gd name="T28" fmla="*/ 746 w 984"/>
                <a:gd name="T29" fmla="*/ 122 h 911"/>
                <a:gd name="T30" fmla="*/ 673 w 984"/>
                <a:gd name="T31" fmla="*/ 89 h 911"/>
                <a:gd name="T32" fmla="*/ 597 w 984"/>
                <a:gd name="T33" fmla="*/ 69 h 911"/>
                <a:gd name="T34" fmla="*/ 508 w 984"/>
                <a:gd name="T35" fmla="*/ 61 h 911"/>
                <a:gd name="T36" fmla="*/ 405 w 984"/>
                <a:gd name="T37" fmla="*/ 75 h 911"/>
                <a:gd name="T38" fmla="*/ 308 w 984"/>
                <a:gd name="T39" fmla="*/ 109 h 911"/>
                <a:gd name="T40" fmla="*/ 232 w 984"/>
                <a:gd name="T41" fmla="*/ 156 h 911"/>
                <a:gd name="T42" fmla="*/ 177 w 984"/>
                <a:gd name="T43" fmla="*/ 204 h 911"/>
                <a:gd name="T44" fmla="*/ 118 w 984"/>
                <a:gd name="T45" fmla="*/ 279 h 911"/>
                <a:gd name="T46" fmla="*/ 76 w 984"/>
                <a:gd name="T47" fmla="*/ 362 h 911"/>
                <a:gd name="T48" fmla="*/ 52 w 984"/>
                <a:gd name="T49" fmla="*/ 449 h 911"/>
                <a:gd name="T50" fmla="*/ 44 w 984"/>
                <a:gd name="T51" fmla="*/ 540 h 911"/>
                <a:gd name="T52" fmla="*/ 54 w 984"/>
                <a:gd name="T53" fmla="*/ 629 h 911"/>
                <a:gd name="T54" fmla="*/ 82 w 984"/>
                <a:gd name="T55" fmla="*/ 716 h 911"/>
                <a:gd name="T56" fmla="*/ 126 w 984"/>
                <a:gd name="T57" fmla="*/ 798 h 911"/>
                <a:gd name="T58" fmla="*/ 187 w 984"/>
                <a:gd name="T59" fmla="*/ 871 h 911"/>
                <a:gd name="T60" fmla="*/ 211 w 984"/>
                <a:gd name="T61" fmla="*/ 892 h 911"/>
                <a:gd name="T62" fmla="*/ 234 w 984"/>
                <a:gd name="T63" fmla="*/ 911 h 911"/>
                <a:gd name="T64" fmla="*/ 185 w 984"/>
                <a:gd name="T65" fmla="*/ 874 h 911"/>
                <a:gd name="T66" fmla="*/ 161 w 984"/>
                <a:gd name="T67" fmla="*/ 853 h 911"/>
                <a:gd name="T68" fmla="*/ 116 w 984"/>
                <a:gd name="T69" fmla="*/ 806 h 911"/>
                <a:gd name="T70" fmla="*/ 60 w 984"/>
                <a:gd name="T71" fmla="*/ 724 h 911"/>
                <a:gd name="T72" fmla="*/ 23 w 984"/>
                <a:gd name="T73" fmla="*/ 637 h 911"/>
                <a:gd name="T74" fmla="*/ 4 w 984"/>
                <a:gd name="T75" fmla="*/ 544 h 911"/>
                <a:gd name="T76" fmla="*/ 2 w 984"/>
                <a:gd name="T77" fmla="*/ 450 h 911"/>
                <a:gd name="T78" fmla="*/ 18 w 984"/>
                <a:gd name="T79" fmla="*/ 356 h 911"/>
                <a:gd name="T80" fmla="*/ 53 w 984"/>
                <a:gd name="T81" fmla="*/ 268 h 911"/>
                <a:gd name="T82" fmla="*/ 106 w 984"/>
                <a:gd name="T83" fmla="*/ 185 h 911"/>
                <a:gd name="T84" fmla="*/ 167 w 984"/>
                <a:gd name="T85" fmla="*/ 122 h 911"/>
                <a:gd name="T86" fmla="*/ 226 w 984"/>
                <a:gd name="T87" fmla="*/ 77 h 911"/>
                <a:gd name="T88" fmla="*/ 325 w 984"/>
                <a:gd name="T89" fmla="*/ 28 h 911"/>
                <a:gd name="T90" fmla="*/ 430 w 984"/>
                <a:gd name="T91" fmla="*/ 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4" h="911">
                  <a:moveTo>
                    <a:pt x="483" y="0"/>
                  </a:moveTo>
                  <a:lnTo>
                    <a:pt x="537" y="1"/>
                  </a:lnTo>
                  <a:lnTo>
                    <a:pt x="577" y="7"/>
                  </a:lnTo>
                  <a:lnTo>
                    <a:pt x="616" y="16"/>
                  </a:lnTo>
                  <a:lnTo>
                    <a:pt x="655" y="28"/>
                  </a:lnTo>
                  <a:lnTo>
                    <a:pt x="694" y="43"/>
                  </a:lnTo>
                  <a:lnTo>
                    <a:pt x="731" y="61"/>
                  </a:lnTo>
                  <a:lnTo>
                    <a:pt x="767" y="84"/>
                  </a:lnTo>
                  <a:lnTo>
                    <a:pt x="801" y="109"/>
                  </a:lnTo>
                  <a:lnTo>
                    <a:pt x="833" y="137"/>
                  </a:lnTo>
                  <a:lnTo>
                    <a:pt x="864" y="170"/>
                  </a:lnTo>
                  <a:lnTo>
                    <a:pt x="891" y="204"/>
                  </a:lnTo>
                  <a:lnTo>
                    <a:pt x="915" y="240"/>
                  </a:lnTo>
                  <a:lnTo>
                    <a:pt x="934" y="278"/>
                  </a:lnTo>
                  <a:lnTo>
                    <a:pt x="950" y="316"/>
                  </a:lnTo>
                  <a:lnTo>
                    <a:pt x="964" y="356"/>
                  </a:lnTo>
                  <a:lnTo>
                    <a:pt x="974" y="397"/>
                  </a:lnTo>
                  <a:lnTo>
                    <a:pt x="979" y="438"/>
                  </a:lnTo>
                  <a:lnTo>
                    <a:pt x="984" y="483"/>
                  </a:lnTo>
                  <a:lnTo>
                    <a:pt x="978" y="444"/>
                  </a:lnTo>
                  <a:lnTo>
                    <a:pt x="969" y="404"/>
                  </a:lnTo>
                  <a:lnTo>
                    <a:pt x="957" y="366"/>
                  </a:lnTo>
                  <a:lnTo>
                    <a:pt x="940" y="328"/>
                  </a:lnTo>
                  <a:lnTo>
                    <a:pt x="921" y="293"/>
                  </a:lnTo>
                  <a:lnTo>
                    <a:pt x="899" y="258"/>
                  </a:lnTo>
                  <a:lnTo>
                    <a:pt x="873" y="226"/>
                  </a:lnTo>
                  <a:lnTo>
                    <a:pt x="844" y="194"/>
                  </a:lnTo>
                  <a:lnTo>
                    <a:pt x="813" y="168"/>
                  </a:lnTo>
                  <a:lnTo>
                    <a:pt x="781" y="143"/>
                  </a:lnTo>
                  <a:lnTo>
                    <a:pt x="746" y="122"/>
                  </a:lnTo>
                  <a:lnTo>
                    <a:pt x="710" y="104"/>
                  </a:lnTo>
                  <a:lnTo>
                    <a:pt x="673" y="89"/>
                  </a:lnTo>
                  <a:lnTo>
                    <a:pt x="636" y="77"/>
                  </a:lnTo>
                  <a:lnTo>
                    <a:pt x="597" y="69"/>
                  </a:lnTo>
                  <a:lnTo>
                    <a:pt x="559" y="64"/>
                  </a:lnTo>
                  <a:lnTo>
                    <a:pt x="508" y="61"/>
                  </a:lnTo>
                  <a:lnTo>
                    <a:pt x="456" y="66"/>
                  </a:lnTo>
                  <a:lnTo>
                    <a:pt x="405" y="75"/>
                  </a:lnTo>
                  <a:lnTo>
                    <a:pt x="356" y="89"/>
                  </a:lnTo>
                  <a:lnTo>
                    <a:pt x="308" y="109"/>
                  </a:lnTo>
                  <a:lnTo>
                    <a:pt x="261" y="135"/>
                  </a:lnTo>
                  <a:lnTo>
                    <a:pt x="232" y="156"/>
                  </a:lnTo>
                  <a:lnTo>
                    <a:pt x="204" y="179"/>
                  </a:lnTo>
                  <a:lnTo>
                    <a:pt x="177" y="204"/>
                  </a:lnTo>
                  <a:lnTo>
                    <a:pt x="146" y="240"/>
                  </a:lnTo>
                  <a:lnTo>
                    <a:pt x="118" y="279"/>
                  </a:lnTo>
                  <a:lnTo>
                    <a:pt x="95" y="320"/>
                  </a:lnTo>
                  <a:lnTo>
                    <a:pt x="76" y="362"/>
                  </a:lnTo>
                  <a:lnTo>
                    <a:pt x="62" y="404"/>
                  </a:lnTo>
                  <a:lnTo>
                    <a:pt x="52" y="449"/>
                  </a:lnTo>
                  <a:lnTo>
                    <a:pt x="46" y="494"/>
                  </a:lnTo>
                  <a:lnTo>
                    <a:pt x="44" y="540"/>
                  </a:lnTo>
                  <a:lnTo>
                    <a:pt x="47" y="584"/>
                  </a:lnTo>
                  <a:lnTo>
                    <a:pt x="54" y="629"/>
                  </a:lnTo>
                  <a:lnTo>
                    <a:pt x="66" y="674"/>
                  </a:lnTo>
                  <a:lnTo>
                    <a:pt x="82" y="716"/>
                  </a:lnTo>
                  <a:lnTo>
                    <a:pt x="102" y="758"/>
                  </a:lnTo>
                  <a:lnTo>
                    <a:pt x="126" y="798"/>
                  </a:lnTo>
                  <a:lnTo>
                    <a:pt x="155" y="836"/>
                  </a:lnTo>
                  <a:lnTo>
                    <a:pt x="187" y="871"/>
                  </a:lnTo>
                  <a:lnTo>
                    <a:pt x="198" y="881"/>
                  </a:lnTo>
                  <a:lnTo>
                    <a:pt x="211" y="892"/>
                  </a:lnTo>
                  <a:lnTo>
                    <a:pt x="222" y="901"/>
                  </a:lnTo>
                  <a:lnTo>
                    <a:pt x="234" y="911"/>
                  </a:lnTo>
                  <a:lnTo>
                    <a:pt x="198" y="883"/>
                  </a:lnTo>
                  <a:lnTo>
                    <a:pt x="185" y="874"/>
                  </a:lnTo>
                  <a:lnTo>
                    <a:pt x="173" y="864"/>
                  </a:lnTo>
                  <a:lnTo>
                    <a:pt x="161" y="853"/>
                  </a:lnTo>
                  <a:lnTo>
                    <a:pt x="149" y="843"/>
                  </a:lnTo>
                  <a:lnTo>
                    <a:pt x="116" y="806"/>
                  </a:lnTo>
                  <a:lnTo>
                    <a:pt x="85" y="767"/>
                  </a:lnTo>
                  <a:lnTo>
                    <a:pt x="60" y="724"/>
                  </a:lnTo>
                  <a:lnTo>
                    <a:pt x="40" y="682"/>
                  </a:lnTo>
                  <a:lnTo>
                    <a:pt x="23" y="637"/>
                  </a:lnTo>
                  <a:lnTo>
                    <a:pt x="11" y="591"/>
                  </a:lnTo>
                  <a:lnTo>
                    <a:pt x="4" y="544"/>
                  </a:lnTo>
                  <a:lnTo>
                    <a:pt x="0" y="497"/>
                  </a:lnTo>
                  <a:lnTo>
                    <a:pt x="2" y="450"/>
                  </a:lnTo>
                  <a:lnTo>
                    <a:pt x="8" y="403"/>
                  </a:lnTo>
                  <a:lnTo>
                    <a:pt x="18" y="356"/>
                  </a:lnTo>
                  <a:lnTo>
                    <a:pt x="34" y="312"/>
                  </a:lnTo>
                  <a:lnTo>
                    <a:pt x="53" y="268"/>
                  </a:lnTo>
                  <a:lnTo>
                    <a:pt x="78" y="226"/>
                  </a:lnTo>
                  <a:lnTo>
                    <a:pt x="106" y="185"/>
                  </a:lnTo>
                  <a:lnTo>
                    <a:pt x="139" y="147"/>
                  </a:lnTo>
                  <a:lnTo>
                    <a:pt x="167" y="122"/>
                  </a:lnTo>
                  <a:lnTo>
                    <a:pt x="196" y="98"/>
                  </a:lnTo>
                  <a:lnTo>
                    <a:pt x="226" y="77"/>
                  </a:lnTo>
                  <a:lnTo>
                    <a:pt x="274" y="49"/>
                  </a:lnTo>
                  <a:lnTo>
                    <a:pt x="325" y="28"/>
                  </a:lnTo>
                  <a:lnTo>
                    <a:pt x="376" y="13"/>
                  </a:lnTo>
                  <a:lnTo>
                    <a:pt x="430" y="3"/>
                  </a:lnTo>
                  <a:lnTo>
                    <a:pt x="483" y="0"/>
                  </a:lnTo>
                  <a:close/>
                </a:path>
              </a:pathLst>
            </a:custGeom>
            <a:solidFill>
              <a:schemeClr val="accent6">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4" name="Freeform 23"/>
            <p:cNvSpPr>
              <a:spLocks noEditPoints="1"/>
            </p:cNvSpPr>
            <p:nvPr/>
          </p:nvSpPr>
          <p:spPr bwMode="auto">
            <a:xfrm>
              <a:off x="3254376" y="1570038"/>
              <a:ext cx="1684338" cy="1679575"/>
            </a:xfrm>
            <a:custGeom>
              <a:avLst/>
              <a:gdLst>
                <a:gd name="T0" fmla="*/ 415 w 1061"/>
                <a:gd name="T1" fmla="*/ 52 h 1058"/>
                <a:gd name="T2" fmla="*/ 265 w 1061"/>
                <a:gd name="T3" fmla="*/ 116 h 1058"/>
                <a:gd name="T4" fmla="*/ 178 w 1061"/>
                <a:gd name="T5" fmla="*/ 186 h 1058"/>
                <a:gd name="T6" fmla="*/ 92 w 1061"/>
                <a:gd name="T7" fmla="*/ 307 h 1058"/>
                <a:gd name="T8" fmla="*/ 47 w 1061"/>
                <a:gd name="T9" fmla="*/ 442 h 1058"/>
                <a:gd name="T10" fmla="*/ 43 w 1061"/>
                <a:gd name="T11" fmla="*/ 583 h 1058"/>
                <a:gd name="T12" fmla="*/ 79 w 1061"/>
                <a:gd name="T13" fmla="*/ 721 h 1058"/>
                <a:gd name="T14" fmla="*/ 155 w 1061"/>
                <a:gd name="T15" fmla="*/ 845 h 1058"/>
                <a:gd name="T16" fmla="*/ 255 w 1061"/>
                <a:gd name="T17" fmla="*/ 935 h 1058"/>
                <a:gd name="T18" fmla="*/ 366 w 1061"/>
                <a:gd name="T19" fmla="*/ 991 h 1058"/>
                <a:gd name="T20" fmla="*/ 485 w 1061"/>
                <a:gd name="T21" fmla="*/ 1018 h 1058"/>
                <a:gd name="T22" fmla="*/ 646 w 1061"/>
                <a:gd name="T23" fmla="*/ 1006 h 1058"/>
                <a:gd name="T24" fmla="*/ 796 w 1061"/>
                <a:gd name="T25" fmla="*/ 942 h 1058"/>
                <a:gd name="T26" fmla="*/ 883 w 1061"/>
                <a:gd name="T27" fmla="*/ 870 h 1058"/>
                <a:gd name="T28" fmla="*/ 904 w 1061"/>
                <a:gd name="T29" fmla="*/ 847 h 1058"/>
                <a:gd name="T30" fmla="*/ 947 w 1061"/>
                <a:gd name="T31" fmla="*/ 789 h 1058"/>
                <a:gd name="T32" fmla="*/ 995 w 1061"/>
                <a:gd name="T33" fmla="*/ 689 h 1058"/>
                <a:gd name="T34" fmla="*/ 1021 w 1061"/>
                <a:gd name="T35" fmla="*/ 542 h 1058"/>
                <a:gd name="T36" fmla="*/ 1003 w 1061"/>
                <a:gd name="T37" fmla="*/ 394 h 1058"/>
                <a:gd name="T38" fmla="*/ 939 w 1061"/>
                <a:gd name="T39" fmla="*/ 257 h 1058"/>
                <a:gd name="T40" fmla="*/ 840 w 1061"/>
                <a:gd name="T41" fmla="*/ 148 h 1058"/>
                <a:gd name="T42" fmla="*/ 733 w 1061"/>
                <a:gd name="T43" fmla="*/ 82 h 1058"/>
                <a:gd name="T44" fmla="*/ 616 w 1061"/>
                <a:gd name="T45" fmla="*/ 46 h 1058"/>
                <a:gd name="T46" fmla="*/ 521 w 1061"/>
                <a:gd name="T47" fmla="*/ 0 h 1058"/>
                <a:gd name="T48" fmla="*/ 665 w 1061"/>
                <a:gd name="T49" fmla="*/ 17 h 1058"/>
                <a:gd name="T50" fmla="*/ 789 w 1061"/>
                <a:gd name="T51" fmla="*/ 67 h 1058"/>
                <a:gd name="T52" fmla="*/ 900 w 1061"/>
                <a:gd name="T53" fmla="*/ 150 h 1058"/>
                <a:gd name="T54" fmla="*/ 1001 w 1061"/>
                <a:gd name="T55" fmla="*/ 284 h 1058"/>
                <a:gd name="T56" fmla="*/ 1053 w 1061"/>
                <a:gd name="T57" fmla="*/ 438 h 1058"/>
                <a:gd name="T58" fmla="*/ 1056 w 1061"/>
                <a:gd name="T59" fmla="*/ 599 h 1058"/>
                <a:gd name="T60" fmla="*/ 1011 w 1061"/>
                <a:gd name="T61" fmla="*/ 754 h 1058"/>
                <a:gd name="T62" fmla="*/ 965 w 1061"/>
                <a:gd name="T63" fmla="*/ 834 h 1058"/>
                <a:gd name="T64" fmla="*/ 929 w 1061"/>
                <a:gd name="T65" fmla="*/ 878 h 1058"/>
                <a:gd name="T66" fmla="*/ 881 w 1061"/>
                <a:gd name="T67" fmla="*/ 926 h 1058"/>
                <a:gd name="T68" fmla="*/ 783 w 1061"/>
                <a:gd name="T69" fmla="*/ 996 h 1058"/>
                <a:gd name="T70" fmla="*/ 655 w 1061"/>
                <a:gd name="T71" fmla="*/ 1044 h 1058"/>
                <a:gd name="T72" fmla="*/ 482 w 1061"/>
                <a:gd name="T73" fmla="*/ 1056 h 1058"/>
                <a:gd name="T74" fmla="*/ 353 w 1061"/>
                <a:gd name="T75" fmla="*/ 1028 h 1058"/>
                <a:gd name="T76" fmla="*/ 233 w 1061"/>
                <a:gd name="T77" fmla="*/ 968 h 1058"/>
                <a:gd name="T78" fmla="*/ 124 w 1061"/>
                <a:gd name="T79" fmla="*/ 869 h 1058"/>
                <a:gd name="T80" fmla="*/ 42 w 1061"/>
                <a:gd name="T81" fmla="*/ 735 h 1058"/>
                <a:gd name="T82" fmla="*/ 4 w 1061"/>
                <a:gd name="T83" fmla="*/ 588 h 1058"/>
                <a:gd name="T84" fmla="*/ 8 w 1061"/>
                <a:gd name="T85" fmla="*/ 436 h 1058"/>
                <a:gd name="T86" fmla="*/ 57 w 1061"/>
                <a:gd name="T87" fmla="*/ 289 h 1058"/>
                <a:gd name="T88" fmla="*/ 150 w 1061"/>
                <a:gd name="T89" fmla="*/ 160 h 1058"/>
                <a:gd name="T90" fmla="*/ 244 w 1061"/>
                <a:gd name="T91" fmla="*/ 82 h 1058"/>
                <a:gd name="T92" fmla="*/ 350 w 1061"/>
                <a:gd name="T93" fmla="*/ 31 h 1058"/>
                <a:gd name="T94" fmla="*/ 521 w 1061"/>
                <a:gd name="T9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1" h="1058">
                  <a:moveTo>
                    <a:pt x="522" y="39"/>
                  </a:moveTo>
                  <a:lnTo>
                    <a:pt x="469" y="42"/>
                  </a:lnTo>
                  <a:lnTo>
                    <a:pt x="415" y="52"/>
                  </a:lnTo>
                  <a:lnTo>
                    <a:pt x="364" y="67"/>
                  </a:lnTo>
                  <a:lnTo>
                    <a:pt x="313" y="88"/>
                  </a:lnTo>
                  <a:lnTo>
                    <a:pt x="265" y="116"/>
                  </a:lnTo>
                  <a:lnTo>
                    <a:pt x="235" y="137"/>
                  </a:lnTo>
                  <a:lnTo>
                    <a:pt x="206" y="161"/>
                  </a:lnTo>
                  <a:lnTo>
                    <a:pt x="178" y="186"/>
                  </a:lnTo>
                  <a:lnTo>
                    <a:pt x="145" y="224"/>
                  </a:lnTo>
                  <a:lnTo>
                    <a:pt x="117" y="265"/>
                  </a:lnTo>
                  <a:lnTo>
                    <a:pt x="92" y="307"/>
                  </a:lnTo>
                  <a:lnTo>
                    <a:pt x="73" y="351"/>
                  </a:lnTo>
                  <a:lnTo>
                    <a:pt x="57" y="395"/>
                  </a:lnTo>
                  <a:lnTo>
                    <a:pt x="47" y="442"/>
                  </a:lnTo>
                  <a:lnTo>
                    <a:pt x="41" y="489"/>
                  </a:lnTo>
                  <a:lnTo>
                    <a:pt x="39" y="536"/>
                  </a:lnTo>
                  <a:lnTo>
                    <a:pt x="43" y="583"/>
                  </a:lnTo>
                  <a:lnTo>
                    <a:pt x="50" y="630"/>
                  </a:lnTo>
                  <a:lnTo>
                    <a:pt x="62" y="676"/>
                  </a:lnTo>
                  <a:lnTo>
                    <a:pt x="79" y="721"/>
                  </a:lnTo>
                  <a:lnTo>
                    <a:pt x="99" y="763"/>
                  </a:lnTo>
                  <a:lnTo>
                    <a:pt x="124" y="806"/>
                  </a:lnTo>
                  <a:lnTo>
                    <a:pt x="155" y="845"/>
                  </a:lnTo>
                  <a:lnTo>
                    <a:pt x="188" y="882"/>
                  </a:lnTo>
                  <a:lnTo>
                    <a:pt x="221" y="910"/>
                  </a:lnTo>
                  <a:lnTo>
                    <a:pt x="255" y="935"/>
                  </a:lnTo>
                  <a:lnTo>
                    <a:pt x="291" y="958"/>
                  </a:lnTo>
                  <a:lnTo>
                    <a:pt x="328" y="975"/>
                  </a:lnTo>
                  <a:lnTo>
                    <a:pt x="366" y="991"/>
                  </a:lnTo>
                  <a:lnTo>
                    <a:pt x="405" y="1003"/>
                  </a:lnTo>
                  <a:lnTo>
                    <a:pt x="445" y="1012"/>
                  </a:lnTo>
                  <a:lnTo>
                    <a:pt x="485" y="1018"/>
                  </a:lnTo>
                  <a:lnTo>
                    <a:pt x="539" y="1019"/>
                  </a:lnTo>
                  <a:lnTo>
                    <a:pt x="593" y="1016"/>
                  </a:lnTo>
                  <a:lnTo>
                    <a:pt x="646" y="1006"/>
                  </a:lnTo>
                  <a:lnTo>
                    <a:pt x="698" y="990"/>
                  </a:lnTo>
                  <a:lnTo>
                    <a:pt x="748" y="969"/>
                  </a:lnTo>
                  <a:lnTo>
                    <a:pt x="796" y="942"/>
                  </a:lnTo>
                  <a:lnTo>
                    <a:pt x="826" y="921"/>
                  </a:lnTo>
                  <a:lnTo>
                    <a:pt x="855" y="897"/>
                  </a:lnTo>
                  <a:lnTo>
                    <a:pt x="883" y="870"/>
                  </a:lnTo>
                  <a:lnTo>
                    <a:pt x="890" y="863"/>
                  </a:lnTo>
                  <a:lnTo>
                    <a:pt x="898" y="855"/>
                  </a:lnTo>
                  <a:lnTo>
                    <a:pt x="904" y="847"/>
                  </a:lnTo>
                  <a:lnTo>
                    <a:pt x="911" y="839"/>
                  </a:lnTo>
                  <a:lnTo>
                    <a:pt x="930" y="815"/>
                  </a:lnTo>
                  <a:lnTo>
                    <a:pt x="947" y="789"/>
                  </a:lnTo>
                  <a:lnTo>
                    <a:pt x="963" y="762"/>
                  </a:lnTo>
                  <a:lnTo>
                    <a:pt x="976" y="735"/>
                  </a:lnTo>
                  <a:lnTo>
                    <a:pt x="995" y="689"/>
                  </a:lnTo>
                  <a:lnTo>
                    <a:pt x="1008" y="641"/>
                  </a:lnTo>
                  <a:lnTo>
                    <a:pt x="1017" y="592"/>
                  </a:lnTo>
                  <a:lnTo>
                    <a:pt x="1021" y="542"/>
                  </a:lnTo>
                  <a:lnTo>
                    <a:pt x="1020" y="493"/>
                  </a:lnTo>
                  <a:lnTo>
                    <a:pt x="1014" y="443"/>
                  </a:lnTo>
                  <a:lnTo>
                    <a:pt x="1003" y="394"/>
                  </a:lnTo>
                  <a:lnTo>
                    <a:pt x="986" y="347"/>
                  </a:lnTo>
                  <a:lnTo>
                    <a:pt x="966" y="302"/>
                  </a:lnTo>
                  <a:lnTo>
                    <a:pt x="939" y="257"/>
                  </a:lnTo>
                  <a:lnTo>
                    <a:pt x="909" y="215"/>
                  </a:lnTo>
                  <a:lnTo>
                    <a:pt x="872" y="176"/>
                  </a:lnTo>
                  <a:lnTo>
                    <a:pt x="840" y="148"/>
                  </a:lnTo>
                  <a:lnTo>
                    <a:pt x="806" y="123"/>
                  </a:lnTo>
                  <a:lnTo>
                    <a:pt x="770" y="100"/>
                  </a:lnTo>
                  <a:lnTo>
                    <a:pt x="733" y="82"/>
                  </a:lnTo>
                  <a:lnTo>
                    <a:pt x="694" y="67"/>
                  </a:lnTo>
                  <a:lnTo>
                    <a:pt x="655" y="55"/>
                  </a:lnTo>
                  <a:lnTo>
                    <a:pt x="616" y="46"/>
                  </a:lnTo>
                  <a:lnTo>
                    <a:pt x="576" y="40"/>
                  </a:lnTo>
                  <a:lnTo>
                    <a:pt x="522" y="39"/>
                  </a:lnTo>
                  <a:close/>
                  <a:moveTo>
                    <a:pt x="521" y="0"/>
                  </a:moveTo>
                  <a:lnTo>
                    <a:pt x="579" y="2"/>
                  </a:lnTo>
                  <a:lnTo>
                    <a:pt x="623" y="8"/>
                  </a:lnTo>
                  <a:lnTo>
                    <a:pt x="665" y="17"/>
                  </a:lnTo>
                  <a:lnTo>
                    <a:pt x="708" y="30"/>
                  </a:lnTo>
                  <a:lnTo>
                    <a:pt x="749" y="47"/>
                  </a:lnTo>
                  <a:lnTo>
                    <a:pt x="789" y="67"/>
                  </a:lnTo>
                  <a:lnTo>
                    <a:pt x="828" y="90"/>
                  </a:lnTo>
                  <a:lnTo>
                    <a:pt x="865" y="118"/>
                  </a:lnTo>
                  <a:lnTo>
                    <a:pt x="900" y="150"/>
                  </a:lnTo>
                  <a:lnTo>
                    <a:pt x="939" y="191"/>
                  </a:lnTo>
                  <a:lnTo>
                    <a:pt x="973" y="236"/>
                  </a:lnTo>
                  <a:lnTo>
                    <a:pt x="1001" y="284"/>
                  </a:lnTo>
                  <a:lnTo>
                    <a:pt x="1023" y="334"/>
                  </a:lnTo>
                  <a:lnTo>
                    <a:pt x="1041" y="385"/>
                  </a:lnTo>
                  <a:lnTo>
                    <a:pt x="1053" y="438"/>
                  </a:lnTo>
                  <a:lnTo>
                    <a:pt x="1060" y="492"/>
                  </a:lnTo>
                  <a:lnTo>
                    <a:pt x="1061" y="545"/>
                  </a:lnTo>
                  <a:lnTo>
                    <a:pt x="1056" y="599"/>
                  </a:lnTo>
                  <a:lnTo>
                    <a:pt x="1046" y="651"/>
                  </a:lnTo>
                  <a:lnTo>
                    <a:pt x="1031" y="704"/>
                  </a:lnTo>
                  <a:lnTo>
                    <a:pt x="1011" y="754"/>
                  </a:lnTo>
                  <a:lnTo>
                    <a:pt x="997" y="781"/>
                  </a:lnTo>
                  <a:lnTo>
                    <a:pt x="982" y="808"/>
                  </a:lnTo>
                  <a:lnTo>
                    <a:pt x="965" y="834"/>
                  </a:lnTo>
                  <a:lnTo>
                    <a:pt x="947" y="858"/>
                  </a:lnTo>
                  <a:lnTo>
                    <a:pt x="938" y="868"/>
                  </a:lnTo>
                  <a:lnTo>
                    <a:pt x="929" y="878"/>
                  </a:lnTo>
                  <a:lnTo>
                    <a:pt x="920" y="888"/>
                  </a:lnTo>
                  <a:lnTo>
                    <a:pt x="911" y="898"/>
                  </a:lnTo>
                  <a:lnTo>
                    <a:pt x="881" y="926"/>
                  </a:lnTo>
                  <a:lnTo>
                    <a:pt x="850" y="952"/>
                  </a:lnTo>
                  <a:lnTo>
                    <a:pt x="817" y="975"/>
                  </a:lnTo>
                  <a:lnTo>
                    <a:pt x="783" y="996"/>
                  </a:lnTo>
                  <a:lnTo>
                    <a:pt x="747" y="1012"/>
                  </a:lnTo>
                  <a:lnTo>
                    <a:pt x="711" y="1027"/>
                  </a:lnTo>
                  <a:lnTo>
                    <a:pt x="655" y="1044"/>
                  </a:lnTo>
                  <a:lnTo>
                    <a:pt x="598" y="1055"/>
                  </a:lnTo>
                  <a:lnTo>
                    <a:pt x="540" y="1058"/>
                  </a:lnTo>
                  <a:lnTo>
                    <a:pt x="482" y="1056"/>
                  </a:lnTo>
                  <a:lnTo>
                    <a:pt x="438" y="1050"/>
                  </a:lnTo>
                  <a:lnTo>
                    <a:pt x="395" y="1041"/>
                  </a:lnTo>
                  <a:lnTo>
                    <a:pt x="353" y="1028"/>
                  </a:lnTo>
                  <a:lnTo>
                    <a:pt x="312" y="1011"/>
                  </a:lnTo>
                  <a:lnTo>
                    <a:pt x="272" y="991"/>
                  </a:lnTo>
                  <a:lnTo>
                    <a:pt x="233" y="968"/>
                  </a:lnTo>
                  <a:lnTo>
                    <a:pt x="196" y="941"/>
                  </a:lnTo>
                  <a:lnTo>
                    <a:pt x="161" y="910"/>
                  </a:lnTo>
                  <a:lnTo>
                    <a:pt x="124" y="869"/>
                  </a:lnTo>
                  <a:lnTo>
                    <a:pt x="92" y="827"/>
                  </a:lnTo>
                  <a:lnTo>
                    <a:pt x="64" y="782"/>
                  </a:lnTo>
                  <a:lnTo>
                    <a:pt x="42" y="735"/>
                  </a:lnTo>
                  <a:lnTo>
                    <a:pt x="24" y="687"/>
                  </a:lnTo>
                  <a:lnTo>
                    <a:pt x="12" y="638"/>
                  </a:lnTo>
                  <a:lnTo>
                    <a:pt x="4" y="588"/>
                  </a:lnTo>
                  <a:lnTo>
                    <a:pt x="0" y="536"/>
                  </a:lnTo>
                  <a:lnTo>
                    <a:pt x="1" y="486"/>
                  </a:lnTo>
                  <a:lnTo>
                    <a:pt x="8" y="436"/>
                  </a:lnTo>
                  <a:lnTo>
                    <a:pt x="19" y="385"/>
                  </a:lnTo>
                  <a:lnTo>
                    <a:pt x="36" y="336"/>
                  </a:lnTo>
                  <a:lnTo>
                    <a:pt x="57" y="289"/>
                  </a:lnTo>
                  <a:lnTo>
                    <a:pt x="83" y="243"/>
                  </a:lnTo>
                  <a:lnTo>
                    <a:pt x="114" y="200"/>
                  </a:lnTo>
                  <a:lnTo>
                    <a:pt x="150" y="160"/>
                  </a:lnTo>
                  <a:lnTo>
                    <a:pt x="180" y="132"/>
                  </a:lnTo>
                  <a:lnTo>
                    <a:pt x="212" y="106"/>
                  </a:lnTo>
                  <a:lnTo>
                    <a:pt x="244" y="82"/>
                  </a:lnTo>
                  <a:lnTo>
                    <a:pt x="279" y="62"/>
                  </a:lnTo>
                  <a:lnTo>
                    <a:pt x="314" y="46"/>
                  </a:lnTo>
                  <a:lnTo>
                    <a:pt x="350" y="31"/>
                  </a:lnTo>
                  <a:lnTo>
                    <a:pt x="406" y="14"/>
                  </a:lnTo>
                  <a:lnTo>
                    <a:pt x="463" y="3"/>
                  </a:lnTo>
                  <a:lnTo>
                    <a:pt x="521" y="0"/>
                  </a:lnTo>
                  <a:close/>
                </a:path>
              </a:pathLst>
            </a:custGeom>
            <a:solidFill>
              <a:schemeClr val="accent6"/>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28" name="Group 27"/>
          <p:cNvGrpSpPr/>
          <p:nvPr/>
        </p:nvGrpSpPr>
        <p:grpSpPr>
          <a:xfrm>
            <a:off x="6502238" y="1431405"/>
            <a:ext cx="1294546" cy="1273739"/>
            <a:chOff x="6759576" y="1782409"/>
            <a:chExt cx="1725612" cy="1697876"/>
          </a:xfrm>
        </p:grpSpPr>
        <p:sp>
          <p:nvSpPr>
            <p:cNvPr id="7" name="Freeform 6"/>
            <p:cNvSpPr>
              <a:spLocks/>
            </p:cNvSpPr>
            <p:nvPr/>
          </p:nvSpPr>
          <p:spPr bwMode="auto">
            <a:xfrm>
              <a:off x="7011489" y="1833563"/>
              <a:ext cx="1422545" cy="1573130"/>
            </a:xfrm>
            <a:custGeom>
              <a:avLst/>
              <a:gdLst>
                <a:gd name="T0" fmla="*/ 443 w 888"/>
                <a:gd name="T1" fmla="*/ 3 h 982"/>
                <a:gd name="T2" fmla="*/ 524 w 888"/>
                <a:gd name="T3" fmla="*/ 16 h 982"/>
                <a:gd name="T4" fmla="*/ 601 w 888"/>
                <a:gd name="T5" fmla="*/ 44 h 982"/>
                <a:gd name="T6" fmla="*/ 673 w 888"/>
                <a:gd name="T7" fmla="*/ 84 h 982"/>
                <a:gd name="T8" fmla="*/ 739 w 888"/>
                <a:gd name="T9" fmla="*/ 138 h 982"/>
                <a:gd name="T10" fmla="*/ 803 w 888"/>
                <a:gd name="T11" fmla="*/ 214 h 982"/>
                <a:gd name="T12" fmla="*/ 849 w 888"/>
                <a:gd name="T13" fmla="*/ 299 h 982"/>
                <a:gd name="T14" fmla="*/ 878 w 888"/>
                <a:gd name="T15" fmla="*/ 389 h 982"/>
                <a:gd name="T16" fmla="*/ 888 w 888"/>
                <a:gd name="T17" fmla="*/ 482 h 982"/>
                <a:gd name="T18" fmla="*/ 880 w 888"/>
                <a:gd name="T19" fmla="*/ 576 h 982"/>
                <a:gd name="T20" fmla="*/ 855 w 888"/>
                <a:gd name="T21" fmla="*/ 668 h 982"/>
                <a:gd name="T22" fmla="*/ 812 w 888"/>
                <a:gd name="T23" fmla="*/ 754 h 982"/>
                <a:gd name="T24" fmla="*/ 750 w 888"/>
                <a:gd name="T25" fmla="*/ 831 h 982"/>
                <a:gd name="T26" fmla="*/ 700 w 888"/>
                <a:gd name="T27" fmla="*/ 876 h 982"/>
                <a:gd name="T28" fmla="*/ 645 w 888"/>
                <a:gd name="T29" fmla="*/ 913 h 982"/>
                <a:gd name="T30" fmla="*/ 586 w 888"/>
                <a:gd name="T31" fmla="*/ 942 h 982"/>
                <a:gd name="T32" fmla="*/ 526 w 888"/>
                <a:gd name="T33" fmla="*/ 963 h 982"/>
                <a:gd name="T34" fmla="*/ 498 w 888"/>
                <a:gd name="T35" fmla="*/ 970 h 982"/>
                <a:gd name="T36" fmla="*/ 455 w 888"/>
                <a:gd name="T37" fmla="*/ 982 h 982"/>
                <a:gd name="T38" fmla="*/ 513 w 888"/>
                <a:gd name="T39" fmla="*/ 961 h 982"/>
                <a:gd name="T40" fmla="*/ 570 w 888"/>
                <a:gd name="T41" fmla="*/ 933 h 982"/>
                <a:gd name="T42" fmla="*/ 623 w 888"/>
                <a:gd name="T43" fmla="*/ 898 h 982"/>
                <a:gd name="T44" fmla="*/ 671 w 888"/>
                <a:gd name="T45" fmla="*/ 854 h 982"/>
                <a:gd name="T46" fmla="*/ 730 w 888"/>
                <a:gd name="T47" fmla="*/ 780 h 982"/>
                <a:gd name="T48" fmla="*/ 772 w 888"/>
                <a:gd name="T49" fmla="*/ 698 h 982"/>
                <a:gd name="T50" fmla="*/ 796 w 888"/>
                <a:gd name="T51" fmla="*/ 611 h 982"/>
                <a:gd name="T52" fmla="*/ 803 w 888"/>
                <a:gd name="T53" fmla="*/ 520 h 982"/>
                <a:gd name="T54" fmla="*/ 793 w 888"/>
                <a:gd name="T55" fmla="*/ 431 h 982"/>
                <a:gd name="T56" fmla="*/ 766 w 888"/>
                <a:gd name="T57" fmla="*/ 343 h 982"/>
                <a:gd name="T58" fmla="*/ 722 w 888"/>
                <a:gd name="T59" fmla="*/ 263 h 982"/>
                <a:gd name="T60" fmla="*/ 661 w 888"/>
                <a:gd name="T61" fmla="*/ 189 h 982"/>
                <a:gd name="T62" fmla="*/ 597 w 888"/>
                <a:gd name="T63" fmla="*/ 138 h 982"/>
                <a:gd name="T64" fmla="*/ 527 w 888"/>
                <a:gd name="T65" fmla="*/ 99 h 982"/>
                <a:gd name="T66" fmla="*/ 453 w 888"/>
                <a:gd name="T67" fmla="*/ 73 h 982"/>
                <a:gd name="T68" fmla="*/ 376 w 888"/>
                <a:gd name="T69" fmla="*/ 58 h 982"/>
                <a:gd name="T70" fmla="*/ 275 w 888"/>
                <a:gd name="T71" fmla="*/ 61 h 982"/>
                <a:gd name="T72" fmla="*/ 177 w 888"/>
                <a:gd name="T73" fmla="*/ 84 h 982"/>
                <a:gd name="T74" fmla="*/ 84 w 888"/>
                <a:gd name="T75" fmla="*/ 129 h 982"/>
                <a:gd name="T76" fmla="*/ 0 w 888"/>
                <a:gd name="T77" fmla="*/ 195 h 982"/>
                <a:gd name="T78" fmla="*/ 80 w 888"/>
                <a:gd name="T79" fmla="*/ 118 h 982"/>
                <a:gd name="T80" fmla="*/ 139 w 888"/>
                <a:gd name="T81" fmla="*/ 74 h 982"/>
                <a:gd name="T82" fmla="*/ 235 w 888"/>
                <a:gd name="T83" fmla="*/ 27 h 982"/>
                <a:gd name="T84" fmla="*/ 338 w 888"/>
                <a:gd name="T85" fmla="*/ 4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8" h="982">
                  <a:moveTo>
                    <a:pt x="391" y="0"/>
                  </a:moveTo>
                  <a:lnTo>
                    <a:pt x="443" y="3"/>
                  </a:lnTo>
                  <a:lnTo>
                    <a:pt x="483" y="7"/>
                  </a:lnTo>
                  <a:lnTo>
                    <a:pt x="524" y="16"/>
                  </a:lnTo>
                  <a:lnTo>
                    <a:pt x="563" y="28"/>
                  </a:lnTo>
                  <a:lnTo>
                    <a:pt x="601" y="44"/>
                  </a:lnTo>
                  <a:lnTo>
                    <a:pt x="637" y="62"/>
                  </a:lnTo>
                  <a:lnTo>
                    <a:pt x="673" y="84"/>
                  </a:lnTo>
                  <a:lnTo>
                    <a:pt x="707" y="110"/>
                  </a:lnTo>
                  <a:lnTo>
                    <a:pt x="739" y="138"/>
                  </a:lnTo>
                  <a:lnTo>
                    <a:pt x="774" y="175"/>
                  </a:lnTo>
                  <a:lnTo>
                    <a:pt x="803" y="214"/>
                  </a:lnTo>
                  <a:lnTo>
                    <a:pt x="829" y="255"/>
                  </a:lnTo>
                  <a:lnTo>
                    <a:pt x="849" y="299"/>
                  </a:lnTo>
                  <a:lnTo>
                    <a:pt x="865" y="343"/>
                  </a:lnTo>
                  <a:lnTo>
                    <a:pt x="878" y="389"/>
                  </a:lnTo>
                  <a:lnTo>
                    <a:pt x="884" y="435"/>
                  </a:lnTo>
                  <a:lnTo>
                    <a:pt x="888" y="482"/>
                  </a:lnTo>
                  <a:lnTo>
                    <a:pt x="887" y="529"/>
                  </a:lnTo>
                  <a:lnTo>
                    <a:pt x="880" y="576"/>
                  </a:lnTo>
                  <a:lnTo>
                    <a:pt x="870" y="622"/>
                  </a:lnTo>
                  <a:lnTo>
                    <a:pt x="855" y="668"/>
                  </a:lnTo>
                  <a:lnTo>
                    <a:pt x="835" y="711"/>
                  </a:lnTo>
                  <a:lnTo>
                    <a:pt x="812" y="754"/>
                  </a:lnTo>
                  <a:lnTo>
                    <a:pt x="783" y="793"/>
                  </a:lnTo>
                  <a:lnTo>
                    <a:pt x="750" y="831"/>
                  </a:lnTo>
                  <a:lnTo>
                    <a:pt x="726" y="854"/>
                  </a:lnTo>
                  <a:lnTo>
                    <a:pt x="700" y="876"/>
                  </a:lnTo>
                  <a:lnTo>
                    <a:pt x="673" y="895"/>
                  </a:lnTo>
                  <a:lnTo>
                    <a:pt x="645" y="913"/>
                  </a:lnTo>
                  <a:lnTo>
                    <a:pt x="616" y="929"/>
                  </a:lnTo>
                  <a:lnTo>
                    <a:pt x="586" y="942"/>
                  </a:lnTo>
                  <a:lnTo>
                    <a:pt x="556" y="954"/>
                  </a:lnTo>
                  <a:lnTo>
                    <a:pt x="526" y="963"/>
                  </a:lnTo>
                  <a:lnTo>
                    <a:pt x="500" y="969"/>
                  </a:lnTo>
                  <a:lnTo>
                    <a:pt x="498" y="970"/>
                  </a:lnTo>
                  <a:lnTo>
                    <a:pt x="497" y="970"/>
                  </a:lnTo>
                  <a:lnTo>
                    <a:pt x="455" y="982"/>
                  </a:lnTo>
                  <a:lnTo>
                    <a:pt x="484" y="973"/>
                  </a:lnTo>
                  <a:lnTo>
                    <a:pt x="513" y="961"/>
                  </a:lnTo>
                  <a:lnTo>
                    <a:pt x="543" y="949"/>
                  </a:lnTo>
                  <a:lnTo>
                    <a:pt x="570" y="933"/>
                  </a:lnTo>
                  <a:lnTo>
                    <a:pt x="597" y="917"/>
                  </a:lnTo>
                  <a:lnTo>
                    <a:pt x="623" y="898"/>
                  </a:lnTo>
                  <a:lnTo>
                    <a:pt x="648" y="878"/>
                  </a:lnTo>
                  <a:lnTo>
                    <a:pt x="671" y="854"/>
                  </a:lnTo>
                  <a:lnTo>
                    <a:pt x="703" y="818"/>
                  </a:lnTo>
                  <a:lnTo>
                    <a:pt x="730" y="780"/>
                  </a:lnTo>
                  <a:lnTo>
                    <a:pt x="754" y="739"/>
                  </a:lnTo>
                  <a:lnTo>
                    <a:pt x="772" y="698"/>
                  </a:lnTo>
                  <a:lnTo>
                    <a:pt x="786" y="654"/>
                  </a:lnTo>
                  <a:lnTo>
                    <a:pt x="796" y="611"/>
                  </a:lnTo>
                  <a:lnTo>
                    <a:pt x="802" y="565"/>
                  </a:lnTo>
                  <a:lnTo>
                    <a:pt x="803" y="520"/>
                  </a:lnTo>
                  <a:lnTo>
                    <a:pt x="801" y="475"/>
                  </a:lnTo>
                  <a:lnTo>
                    <a:pt x="793" y="431"/>
                  </a:lnTo>
                  <a:lnTo>
                    <a:pt x="782" y="387"/>
                  </a:lnTo>
                  <a:lnTo>
                    <a:pt x="766" y="343"/>
                  </a:lnTo>
                  <a:lnTo>
                    <a:pt x="746" y="302"/>
                  </a:lnTo>
                  <a:lnTo>
                    <a:pt x="722" y="263"/>
                  </a:lnTo>
                  <a:lnTo>
                    <a:pt x="693" y="225"/>
                  </a:lnTo>
                  <a:lnTo>
                    <a:pt x="661" y="189"/>
                  </a:lnTo>
                  <a:lnTo>
                    <a:pt x="630" y="162"/>
                  </a:lnTo>
                  <a:lnTo>
                    <a:pt x="597" y="138"/>
                  </a:lnTo>
                  <a:lnTo>
                    <a:pt x="563" y="117"/>
                  </a:lnTo>
                  <a:lnTo>
                    <a:pt x="527" y="99"/>
                  </a:lnTo>
                  <a:lnTo>
                    <a:pt x="491" y="84"/>
                  </a:lnTo>
                  <a:lnTo>
                    <a:pt x="453" y="73"/>
                  </a:lnTo>
                  <a:lnTo>
                    <a:pt x="415" y="64"/>
                  </a:lnTo>
                  <a:lnTo>
                    <a:pt x="376" y="58"/>
                  </a:lnTo>
                  <a:lnTo>
                    <a:pt x="326" y="57"/>
                  </a:lnTo>
                  <a:lnTo>
                    <a:pt x="275" y="61"/>
                  </a:lnTo>
                  <a:lnTo>
                    <a:pt x="225" y="70"/>
                  </a:lnTo>
                  <a:lnTo>
                    <a:pt x="177" y="84"/>
                  </a:lnTo>
                  <a:lnTo>
                    <a:pt x="129" y="103"/>
                  </a:lnTo>
                  <a:lnTo>
                    <a:pt x="84" y="129"/>
                  </a:lnTo>
                  <a:lnTo>
                    <a:pt x="41" y="159"/>
                  </a:lnTo>
                  <a:lnTo>
                    <a:pt x="0" y="195"/>
                  </a:lnTo>
                  <a:lnTo>
                    <a:pt x="52" y="143"/>
                  </a:lnTo>
                  <a:lnTo>
                    <a:pt x="80" y="118"/>
                  </a:lnTo>
                  <a:lnTo>
                    <a:pt x="109" y="94"/>
                  </a:lnTo>
                  <a:lnTo>
                    <a:pt x="139" y="74"/>
                  </a:lnTo>
                  <a:lnTo>
                    <a:pt x="186" y="48"/>
                  </a:lnTo>
                  <a:lnTo>
                    <a:pt x="235" y="27"/>
                  </a:lnTo>
                  <a:lnTo>
                    <a:pt x="287" y="13"/>
                  </a:lnTo>
                  <a:lnTo>
                    <a:pt x="338" y="4"/>
                  </a:lnTo>
                  <a:lnTo>
                    <a:pt x="391" y="0"/>
                  </a:lnTo>
                  <a:close/>
                </a:path>
              </a:pathLst>
            </a:custGeom>
            <a:solidFill>
              <a:schemeClr val="accent3">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8" name="Freeform 7"/>
            <p:cNvSpPr>
              <a:spLocks noEditPoints="1"/>
            </p:cNvSpPr>
            <p:nvPr/>
          </p:nvSpPr>
          <p:spPr bwMode="auto">
            <a:xfrm>
              <a:off x="6808788" y="1782409"/>
              <a:ext cx="1676400" cy="1677988"/>
            </a:xfrm>
            <a:custGeom>
              <a:avLst/>
              <a:gdLst>
                <a:gd name="T0" fmla="*/ 412 w 1056"/>
                <a:gd name="T1" fmla="*/ 53 h 1057"/>
                <a:gd name="T2" fmla="*/ 264 w 1056"/>
                <a:gd name="T3" fmla="*/ 116 h 1057"/>
                <a:gd name="T4" fmla="*/ 176 w 1056"/>
                <a:gd name="T5" fmla="*/ 187 h 1057"/>
                <a:gd name="T6" fmla="*/ 100 w 1056"/>
                <a:gd name="T7" fmla="*/ 290 h 1057"/>
                <a:gd name="T8" fmla="*/ 55 w 1056"/>
                <a:gd name="T9" fmla="*/ 404 h 1057"/>
                <a:gd name="T10" fmla="*/ 39 w 1056"/>
                <a:gd name="T11" fmla="*/ 525 h 1057"/>
                <a:gd name="T12" fmla="*/ 52 w 1056"/>
                <a:gd name="T13" fmla="*/ 646 h 1057"/>
                <a:gd name="T14" fmla="*/ 83 w 1056"/>
                <a:gd name="T15" fmla="*/ 732 h 1057"/>
                <a:gd name="T16" fmla="*/ 136 w 1056"/>
                <a:gd name="T17" fmla="*/ 823 h 1057"/>
                <a:gd name="T18" fmla="*/ 220 w 1056"/>
                <a:gd name="T19" fmla="*/ 909 h 1057"/>
                <a:gd name="T20" fmla="*/ 326 w 1056"/>
                <a:gd name="T21" fmla="*/ 975 h 1057"/>
                <a:gd name="T22" fmla="*/ 444 w 1056"/>
                <a:gd name="T23" fmla="*/ 1010 h 1057"/>
                <a:gd name="T24" fmla="*/ 590 w 1056"/>
                <a:gd name="T25" fmla="*/ 1014 h 1057"/>
                <a:gd name="T26" fmla="*/ 744 w 1056"/>
                <a:gd name="T27" fmla="*/ 968 h 1057"/>
                <a:gd name="T28" fmla="*/ 851 w 1056"/>
                <a:gd name="T29" fmla="*/ 896 h 1057"/>
                <a:gd name="T30" fmla="*/ 941 w 1056"/>
                <a:gd name="T31" fmla="*/ 793 h 1057"/>
                <a:gd name="T32" fmla="*/ 999 w 1056"/>
                <a:gd name="T33" fmla="*/ 661 h 1057"/>
                <a:gd name="T34" fmla="*/ 1017 w 1056"/>
                <a:gd name="T35" fmla="*/ 521 h 1057"/>
                <a:gd name="T36" fmla="*/ 994 w 1056"/>
                <a:gd name="T37" fmla="*/ 382 h 1057"/>
                <a:gd name="T38" fmla="*/ 932 w 1056"/>
                <a:gd name="T39" fmla="*/ 253 h 1057"/>
                <a:gd name="T40" fmla="*/ 836 w 1056"/>
                <a:gd name="T41" fmla="*/ 149 h 1057"/>
                <a:gd name="T42" fmla="*/ 730 w 1056"/>
                <a:gd name="T43" fmla="*/ 83 h 1057"/>
                <a:gd name="T44" fmla="*/ 612 w 1056"/>
                <a:gd name="T45" fmla="*/ 46 h 1057"/>
                <a:gd name="T46" fmla="*/ 518 w 1056"/>
                <a:gd name="T47" fmla="*/ 0 h 1057"/>
                <a:gd name="T48" fmla="*/ 663 w 1056"/>
                <a:gd name="T49" fmla="*/ 17 h 1057"/>
                <a:gd name="T50" fmla="*/ 785 w 1056"/>
                <a:gd name="T51" fmla="*/ 67 h 1057"/>
                <a:gd name="T52" fmla="*/ 896 w 1056"/>
                <a:gd name="T53" fmla="*/ 149 h 1057"/>
                <a:gd name="T54" fmla="*/ 991 w 1056"/>
                <a:gd name="T55" fmla="*/ 276 h 1057"/>
                <a:gd name="T56" fmla="*/ 1045 w 1056"/>
                <a:gd name="T57" fmla="*/ 420 h 1057"/>
                <a:gd name="T58" fmla="*/ 1054 w 1056"/>
                <a:gd name="T59" fmla="*/ 571 h 1057"/>
                <a:gd name="T60" fmla="*/ 1020 w 1056"/>
                <a:gd name="T61" fmla="*/ 720 h 1057"/>
                <a:gd name="T62" fmla="*/ 943 w 1056"/>
                <a:gd name="T63" fmla="*/ 856 h 1057"/>
                <a:gd name="T64" fmla="*/ 846 w 1056"/>
                <a:gd name="T65" fmla="*/ 951 h 1057"/>
                <a:gd name="T66" fmla="*/ 744 w 1056"/>
                <a:gd name="T67" fmla="*/ 1012 h 1057"/>
                <a:gd name="T68" fmla="*/ 596 w 1056"/>
                <a:gd name="T69" fmla="*/ 1053 h 1057"/>
                <a:gd name="T70" fmla="*/ 437 w 1056"/>
                <a:gd name="T71" fmla="*/ 1050 h 1057"/>
                <a:gd name="T72" fmla="*/ 311 w 1056"/>
                <a:gd name="T73" fmla="*/ 1010 h 1057"/>
                <a:gd name="T74" fmla="*/ 194 w 1056"/>
                <a:gd name="T75" fmla="*/ 939 h 1057"/>
                <a:gd name="T76" fmla="*/ 104 w 1056"/>
                <a:gd name="T77" fmla="*/ 844 h 1057"/>
                <a:gd name="T78" fmla="*/ 46 w 1056"/>
                <a:gd name="T79" fmla="*/ 746 h 1057"/>
                <a:gd name="T80" fmla="*/ 15 w 1056"/>
                <a:gd name="T81" fmla="*/ 660 h 1057"/>
                <a:gd name="T82" fmla="*/ 0 w 1056"/>
                <a:gd name="T83" fmla="*/ 528 h 1057"/>
                <a:gd name="T84" fmla="*/ 15 w 1056"/>
                <a:gd name="T85" fmla="*/ 396 h 1057"/>
                <a:gd name="T86" fmla="*/ 66 w 1056"/>
                <a:gd name="T87" fmla="*/ 272 h 1057"/>
                <a:gd name="T88" fmla="*/ 148 w 1056"/>
                <a:gd name="T89" fmla="*/ 160 h 1057"/>
                <a:gd name="T90" fmla="*/ 242 w 1056"/>
                <a:gd name="T91" fmla="*/ 83 h 1057"/>
                <a:gd name="T92" fmla="*/ 347 w 1056"/>
                <a:gd name="T93" fmla="*/ 31 h 1057"/>
                <a:gd name="T94" fmla="*/ 518 w 1056"/>
                <a:gd name="T95" fmla="*/ 0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6" h="1057">
                  <a:moveTo>
                    <a:pt x="518" y="39"/>
                  </a:moveTo>
                  <a:lnTo>
                    <a:pt x="466" y="43"/>
                  </a:lnTo>
                  <a:lnTo>
                    <a:pt x="412" y="53"/>
                  </a:lnTo>
                  <a:lnTo>
                    <a:pt x="361" y="67"/>
                  </a:lnTo>
                  <a:lnTo>
                    <a:pt x="312" y="88"/>
                  </a:lnTo>
                  <a:lnTo>
                    <a:pt x="264" y="116"/>
                  </a:lnTo>
                  <a:lnTo>
                    <a:pt x="233" y="137"/>
                  </a:lnTo>
                  <a:lnTo>
                    <a:pt x="204" y="161"/>
                  </a:lnTo>
                  <a:lnTo>
                    <a:pt x="176" y="187"/>
                  </a:lnTo>
                  <a:lnTo>
                    <a:pt x="147" y="219"/>
                  </a:lnTo>
                  <a:lnTo>
                    <a:pt x="122" y="254"/>
                  </a:lnTo>
                  <a:lnTo>
                    <a:pt x="100" y="290"/>
                  </a:lnTo>
                  <a:lnTo>
                    <a:pt x="81" y="327"/>
                  </a:lnTo>
                  <a:lnTo>
                    <a:pt x="66" y="365"/>
                  </a:lnTo>
                  <a:lnTo>
                    <a:pt x="55" y="404"/>
                  </a:lnTo>
                  <a:lnTo>
                    <a:pt x="46" y="444"/>
                  </a:lnTo>
                  <a:lnTo>
                    <a:pt x="40" y="484"/>
                  </a:lnTo>
                  <a:lnTo>
                    <a:pt x="39" y="525"/>
                  </a:lnTo>
                  <a:lnTo>
                    <a:pt x="40" y="566"/>
                  </a:lnTo>
                  <a:lnTo>
                    <a:pt x="45" y="606"/>
                  </a:lnTo>
                  <a:lnTo>
                    <a:pt x="52" y="646"/>
                  </a:lnTo>
                  <a:lnTo>
                    <a:pt x="61" y="675"/>
                  </a:lnTo>
                  <a:lnTo>
                    <a:pt x="71" y="704"/>
                  </a:lnTo>
                  <a:lnTo>
                    <a:pt x="83" y="732"/>
                  </a:lnTo>
                  <a:lnTo>
                    <a:pt x="96" y="760"/>
                  </a:lnTo>
                  <a:lnTo>
                    <a:pt x="115" y="791"/>
                  </a:lnTo>
                  <a:lnTo>
                    <a:pt x="136" y="823"/>
                  </a:lnTo>
                  <a:lnTo>
                    <a:pt x="161" y="852"/>
                  </a:lnTo>
                  <a:lnTo>
                    <a:pt x="188" y="880"/>
                  </a:lnTo>
                  <a:lnTo>
                    <a:pt x="220" y="909"/>
                  </a:lnTo>
                  <a:lnTo>
                    <a:pt x="254" y="934"/>
                  </a:lnTo>
                  <a:lnTo>
                    <a:pt x="289" y="956"/>
                  </a:lnTo>
                  <a:lnTo>
                    <a:pt x="326" y="975"/>
                  </a:lnTo>
                  <a:lnTo>
                    <a:pt x="364" y="990"/>
                  </a:lnTo>
                  <a:lnTo>
                    <a:pt x="403" y="1003"/>
                  </a:lnTo>
                  <a:lnTo>
                    <a:pt x="444" y="1010"/>
                  </a:lnTo>
                  <a:lnTo>
                    <a:pt x="484" y="1016"/>
                  </a:lnTo>
                  <a:lnTo>
                    <a:pt x="537" y="1018"/>
                  </a:lnTo>
                  <a:lnTo>
                    <a:pt x="590" y="1014"/>
                  </a:lnTo>
                  <a:lnTo>
                    <a:pt x="644" y="1005"/>
                  </a:lnTo>
                  <a:lnTo>
                    <a:pt x="695" y="989"/>
                  </a:lnTo>
                  <a:lnTo>
                    <a:pt x="744" y="968"/>
                  </a:lnTo>
                  <a:lnTo>
                    <a:pt x="792" y="941"/>
                  </a:lnTo>
                  <a:lnTo>
                    <a:pt x="822" y="920"/>
                  </a:lnTo>
                  <a:lnTo>
                    <a:pt x="851" y="896"/>
                  </a:lnTo>
                  <a:lnTo>
                    <a:pt x="879" y="870"/>
                  </a:lnTo>
                  <a:lnTo>
                    <a:pt x="912" y="832"/>
                  </a:lnTo>
                  <a:lnTo>
                    <a:pt x="941" y="793"/>
                  </a:lnTo>
                  <a:lnTo>
                    <a:pt x="964" y="750"/>
                  </a:lnTo>
                  <a:lnTo>
                    <a:pt x="984" y="707"/>
                  </a:lnTo>
                  <a:lnTo>
                    <a:pt x="999" y="661"/>
                  </a:lnTo>
                  <a:lnTo>
                    <a:pt x="1009" y="615"/>
                  </a:lnTo>
                  <a:lnTo>
                    <a:pt x="1016" y="568"/>
                  </a:lnTo>
                  <a:lnTo>
                    <a:pt x="1017" y="521"/>
                  </a:lnTo>
                  <a:lnTo>
                    <a:pt x="1013" y="474"/>
                  </a:lnTo>
                  <a:lnTo>
                    <a:pt x="1007" y="428"/>
                  </a:lnTo>
                  <a:lnTo>
                    <a:pt x="994" y="382"/>
                  </a:lnTo>
                  <a:lnTo>
                    <a:pt x="978" y="338"/>
                  </a:lnTo>
                  <a:lnTo>
                    <a:pt x="958" y="294"/>
                  </a:lnTo>
                  <a:lnTo>
                    <a:pt x="932" y="253"/>
                  </a:lnTo>
                  <a:lnTo>
                    <a:pt x="903" y="214"/>
                  </a:lnTo>
                  <a:lnTo>
                    <a:pt x="868" y="177"/>
                  </a:lnTo>
                  <a:lnTo>
                    <a:pt x="836" y="149"/>
                  </a:lnTo>
                  <a:lnTo>
                    <a:pt x="802" y="123"/>
                  </a:lnTo>
                  <a:lnTo>
                    <a:pt x="766" y="101"/>
                  </a:lnTo>
                  <a:lnTo>
                    <a:pt x="730" y="83"/>
                  </a:lnTo>
                  <a:lnTo>
                    <a:pt x="692" y="67"/>
                  </a:lnTo>
                  <a:lnTo>
                    <a:pt x="653" y="55"/>
                  </a:lnTo>
                  <a:lnTo>
                    <a:pt x="612" y="46"/>
                  </a:lnTo>
                  <a:lnTo>
                    <a:pt x="572" y="42"/>
                  </a:lnTo>
                  <a:lnTo>
                    <a:pt x="518" y="39"/>
                  </a:lnTo>
                  <a:close/>
                  <a:moveTo>
                    <a:pt x="518" y="0"/>
                  </a:moveTo>
                  <a:lnTo>
                    <a:pt x="575" y="2"/>
                  </a:lnTo>
                  <a:lnTo>
                    <a:pt x="619" y="8"/>
                  </a:lnTo>
                  <a:lnTo>
                    <a:pt x="663" y="17"/>
                  </a:lnTo>
                  <a:lnTo>
                    <a:pt x="704" y="30"/>
                  </a:lnTo>
                  <a:lnTo>
                    <a:pt x="745" y="47"/>
                  </a:lnTo>
                  <a:lnTo>
                    <a:pt x="785" y="67"/>
                  </a:lnTo>
                  <a:lnTo>
                    <a:pt x="823" y="91"/>
                  </a:lnTo>
                  <a:lnTo>
                    <a:pt x="860" y="119"/>
                  </a:lnTo>
                  <a:lnTo>
                    <a:pt x="896" y="149"/>
                  </a:lnTo>
                  <a:lnTo>
                    <a:pt x="932" y="189"/>
                  </a:lnTo>
                  <a:lnTo>
                    <a:pt x="964" y="232"/>
                  </a:lnTo>
                  <a:lnTo>
                    <a:pt x="991" y="276"/>
                  </a:lnTo>
                  <a:lnTo>
                    <a:pt x="1015" y="322"/>
                  </a:lnTo>
                  <a:lnTo>
                    <a:pt x="1031" y="370"/>
                  </a:lnTo>
                  <a:lnTo>
                    <a:pt x="1045" y="420"/>
                  </a:lnTo>
                  <a:lnTo>
                    <a:pt x="1053" y="470"/>
                  </a:lnTo>
                  <a:lnTo>
                    <a:pt x="1056" y="521"/>
                  </a:lnTo>
                  <a:lnTo>
                    <a:pt x="1054" y="571"/>
                  </a:lnTo>
                  <a:lnTo>
                    <a:pt x="1048" y="622"/>
                  </a:lnTo>
                  <a:lnTo>
                    <a:pt x="1037" y="672"/>
                  </a:lnTo>
                  <a:lnTo>
                    <a:pt x="1020" y="720"/>
                  </a:lnTo>
                  <a:lnTo>
                    <a:pt x="999" y="768"/>
                  </a:lnTo>
                  <a:lnTo>
                    <a:pt x="973" y="813"/>
                  </a:lnTo>
                  <a:lnTo>
                    <a:pt x="943" y="856"/>
                  </a:lnTo>
                  <a:lnTo>
                    <a:pt x="907" y="896"/>
                  </a:lnTo>
                  <a:lnTo>
                    <a:pt x="878" y="926"/>
                  </a:lnTo>
                  <a:lnTo>
                    <a:pt x="846" y="951"/>
                  </a:lnTo>
                  <a:lnTo>
                    <a:pt x="813" y="974"/>
                  </a:lnTo>
                  <a:lnTo>
                    <a:pt x="780" y="994"/>
                  </a:lnTo>
                  <a:lnTo>
                    <a:pt x="744" y="1012"/>
                  </a:lnTo>
                  <a:lnTo>
                    <a:pt x="708" y="1026"/>
                  </a:lnTo>
                  <a:lnTo>
                    <a:pt x="653" y="1043"/>
                  </a:lnTo>
                  <a:lnTo>
                    <a:pt x="596" y="1053"/>
                  </a:lnTo>
                  <a:lnTo>
                    <a:pt x="537" y="1057"/>
                  </a:lnTo>
                  <a:lnTo>
                    <a:pt x="479" y="1055"/>
                  </a:lnTo>
                  <a:lnTo>
                    <a:pt x="437" y="1050"/>
                  </a:lnTo>
                  <a:lnTo>
                    <a:pt x="393" y="1040"/>
                  </a:lnTo>
                  <a:lnTo>
                    <a:pt x="351" y="1027"/>
                  </a:lnTo>
                  <a:lnTo>
                    <a:pt x="311" y="1010"/>
                  </a:lnTo>
                  <a:lnTo>
                    <a:pt x="270" y="990"/>
                  </a:lnTo>
                  <a:lnTo>
                    <a:pt x="231" y="967"/>
                  </a:lnTo>
                  <a:lnTo>
                    <a:pt x="194" y="939"/>
                  </a:lnTo>
                  <a:lnTo>
                    <a:pt x="160" y="909"/>
                  </a:lnTo>
                  <a:lnTo>
                    <a:pt x="131" y="876"/>
                  </a:lnTo>
                  <a:lnTo>
                    <a:pt x="104" y="844"/>
                  </a:lnTo>
                  <a:lnTo>
                    <a:pt x="80" y="809"/>
                  </a:lnTo>
                  <a:lnTo>
                    <a:pt x="59" y="772"/>
                  </a:lnTo>
                  <a:lnTo>
                    <a:pt x="46" y="746"/>
                  </a:lnTo>
                  <a:lnTo>
                    <a:pt x="34" y="717"/>
                  </a:lnTo>
                  <a:lnTo>
                    <a:pt x="24" y="689"/>
                  </a:lnTo>
                  <a:lnTo>
                    <a:pt x="15" y="660"/>
                  </a:lnTo>
                  <a:lnTo>
                    <a:pt x="7" y="616"/>
                  </a:lnTo>
                  <a:lnTo>
                    <a:pt x="1" y="571"/>
                  </a:lnTo>
                  <a:lnTo>
                    <a:pt x="0" y="528"/>
                  </a:lnTo>
                  <a:lnTo>
                    <a:pt x="1" y="483"/>
                  </a:lnTo>
                  <a:lnTo>
                    <a:pt x="7" y="439"/>
                  </a:lnTo>
                  <a:lnTo>
                    <a:pt x="15" y="396"/>
                  </a:lnTo>
                  <a:lnTo>
                    <a:pt x="29" y="353"/>
                  </a:lnTo>
                  <a:lnTo>
                    <a:pt x="46" y="312"/>
                  </a:lnTo>
                  <a:lnTo>
                    <a:pt x="66" y="272"/>
                  </a:lnTo>
                  <a:lnTo>
                    <a:pt x="89" y="233"/>
                  </a:lnTo>
                  <a:lnTo>
                    <a:pt x="117" y="195"/>
                  </a:lnTo>
                  <a:lnTo>
                    <a:pt x="148" y="160"/>
                  </a:lnTo>
                  <a:lnTo>
                    <a:pt x="178" y="132"/>
                  </a:lnTo>
                  <a:lnTo>
                    <a:pt x="210" y="106"/>
                  </a:lnTo>
                  <a:lnTo>
                    <a:pt x="242" y="83"/>
                  </a:lnTo>
                  <a:lnTo>
                    <a:pt x="276" y="63"/>
                  </a:lnTo>
                  <a:lnTo>
                    <a:pt x="312" y="46"/>
                  </a:lnTo>
                  <a:lnTo>
                    <a:pt x="347" y="31"/>
                  </a:lnTo>
                  <a:lnTo>
                    <a:pt x="403" y="15"/>
                  </a:lnTo>
                  <a:lnTo>
                    <a:pt x="460" y="4"/>
                  </a:lnTo>
                  <a:lnTo>
                    <a:pt x="518" y="0"/>
                  </a:lnTo>
                  <a:close/>
                </a:path>
              </a:pathLst>
            </a:custGeom>
            <a:solidFill>
              <a:schemeClr val="accent3"/>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9" name="Freeform 8"/>
            <p:cNvSpPr>
              <a:spLocks/>
            </p:cNvSpPr>
            <p:nvPr/>
          </p:nvSpPr>
          <p:spPr bwMode="auto">
            <a:xfrm>
              <a:off x="6759576" y="2029887"/>
              <a:ext cx="1091201" cy="1450398"/>
            </a:xfrm>
            <a:custGeom>
              <a:avLst/>
              <a:gdLst>
                <a:gd name="T0" fmla="*/ 162 w 699"/>
                <a:gd name="T1" fmla="*/ 35 h 914"/>
                <a:gd name="T2" fmla="*/ 111 w 699"/>
                <a:gd name="T3" fmla="*/ 112 h 914"/>
                <a:gd name="T4" fmla="*/ 74 w 699"/>
                <a:gd name="T5" fmla="*/ 193 h 914"/>
                <a:gd name="T6" fmla="*/ 52 w 699"/>
                <a:gd name="T7" fmla="*/ 279 h 914"/>
                <a:gd name="T8" fmla="*/ 45 w 699"/>
                <a:gd name="T9" fmla="*/ 368 h 914"/>
                <a:gd name="T10" fmla="*/ 52 w 699"/>
                <a:gd name="T11" fmla="*/ 456 h 914"/>
                <a:gd name="T12" fmla="*/ 69 w 699"/>
                <a:gd name="T13" fmla="*/ 529 h 914"/>
                <a:gd name="T14" fmla="*/ 91 w 699"/>
                <a:gd name="T15" fmla="*/ 586 h 914"/>
                <a:gd name="T16" fmla="*/ 125 w 699"/>
                <a:gd name="T17" fmla="*/ 649 h 914"/>
                <a:gd name="T18" fmla="*/ 176 w 699"/>
                <a:gd name="T19" fmla="*/ 716 h 914"/>
                <a:gd name="T20" fmla="*/ 239 w 699"/>
                <a:gd name="T21" fmla="*/ 779 h 914"/>
                <a:gd name="T22" fmla="*/ 315 w 699"/>
                <a:gd name="T23" fmla="*/ 830 h 914"/>
                <a:gd name="T24" fmla="*/ 396 w 699"/>
                <a:gd name="T25" fmla="*/ 867 h 914"/>
                <a:gd name="T26" fmla="*/ 482 w 699"/>
                <a:gd name="T27" fmla="*/ 890 h 914"/>
                <a:gd name="T28" fmla="*/ 568 w 699"/>
                <a:gd name="T29" fmla="*/ 897 h 914"/>
                <a:gd name="T30" fmla="*/ 655 w 699"/>
                <a:gd name="T31" fmla="*/ 891 h 914"/>
                <a:gd name="T32" fmla="*/ 628 w 699"/>
                <a:gd name="T33" fmla="*/ 900 h 914"/>
                <a:gd name="T34" fmla="*/ 546 w 699"/>
                <a:gd name="T35" fmla="*/ 912 h 914"/>
                <a:gd name="T36" fmla="*/ 462 w 699"/>
                <a:gd name="T37" fmla="*/ 912 h 914"/>
                <a:gd name="T38" fmla="*/ 379 w 699"/>
                <a:gd name="T39" fmla="*/ 897 h 914"/>
                <a:gd name="T40" fmla="*/ 299 w 699"/>
                <a:gd name="T41" fmla="*/ 868 h 914"/>
                <a:gd name="T42" fmla="*/ 224 w 699"/>
                <a:gd name="T43" fmla="*/ 827 h 914"/>
                <a:gd name="T44" fmla="*/ 154 w 699"/>
                <a:gd name="T45" fmla="*/ 771 h 914"/>
                <a:gd name="T46" fmla="*/ 101 w 699"/>
                <a:gd name="T47" fmla="*/ 709 h 914"/>
                <a:gd name="T48" fmla="*/ 58 w 699"/>
                <a:gd name="T49" fmla="*/ 640 h 914"/>
                <a:gd name="T50" fmla="*/ 34 w 699"/>
                <a:gd name="T51" fmla="*/ 587 h 914"/>
                <a:gd name="T52" fmla="*/ 16 w 699"/>
                <a:gd name="T53" fmla="*/ 532 h 914"/>
                <a:gd name="T54" fmla="*/ 2 w 699"/>
                <a:gd name="T55" fmla="*/ 447 h 914"/>
                <a:gd name="T56" fmla="*/ 2 w 699"/>
                <a:gd name="T57" fmla="*/ 363 h 914"/>
                <a:gd name="T58" fmla="*/ 17 w 699"/>
                <a:gd name="T59" fmla="*/ 279 h 914"/>
                <a:gd name="T60" fmla="*/ 45 w 699"/>
                <a:gd name="T61" fmla="*/ 198 h 914"/>
                <a:gd name="T62" fmla="*/ 87 w 699"/>
                <a:gd name="T63" fmla="*/ 122 h 914"/>
                <a:gd name="T64" fmla="*/ 143 w 699"/>
                <a:gd name="T65" fmla="*/ 53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9" h="914">
                  <a:moveTo>
                    <a:pt x="193" y="0"/>
                  </a:moveTo>
                  <a:lnTo>
                    <a:pt x="162" y="35"/>
                  </a:lnTo>
                  <a:lnTo>
                    <a:pt x="134" y="73"/>
                  </a:lnTo>
                  <a:lnTo>
                    <a:pt x="111" y="112"/>
                  </a:lnTo>
                  <a:lnTo>
                    <a:pt x="91" y="152"/>
                  </a:lnTo>
                  <a:lnTo>
                    <a:pt x="74" y="193"/>
                  </a:lnTo>
                  <a:lnTo>
                    <a:pt x="60" y="236"/>
                  </a:lnTo>
                  <a:lnTo>
                    <a:pt x="52" y="279"/>
                  </a:lnTo>
                  <a:lnTo>
                    <a:pt x="46" y="323"/>
                  </a:lnTo>
                  <a:lnTo>
                    <a:pt x="45" y="368"/>
                  </a:lnTo>
                  <a:lnTo>
                    <a:pt x="46" y="411"/>
                  </a:lnTo>
                  <a:lnTo>
                    <a:pt x="52" y="456"/>
                  </a:lnTo>
                  <a:lnTo>
                    <a:pt x="60" y="500"/>
                  </a:lnTo>
                  <a:lnTo>
                    <a:pt x="69" y="529"/>
                  </a:lnTo>
                  <a:lnTo>
                    <a:pt x="79" y="557"/>
                  </a:lnTo>
                  <a:lnTo>
                    <a:pt x="91" y="586"/>
                  </a:lnTo>
                  <a:lnTo>
                    <a:pt x="104" y="612"/>
                  </a:lnTo>
                  <a:lnTo>
                    <a:pt x="125" y="649"/>
                  </a:lnTo>
                  <a:lnTo>
                    <a:pt x="149" y="684"/>
                  </a:lnTo>
                  <a:lnTo>
                    <a:pt x="176" y="716"/>
                  </a:lnTo>
                  <a:lnTo>
                    <a:pt x="205" y="749"/>
                  </a:lnTo>
                  <a:lnTo>
                    <a:pt x="239" y="779"/>
                  </a:lnTo>
                  <a:lnTo>
                    <a:pt x="276" y="807"/>
                  </a:lnTo>
                  <a:lnTo>
                    <a:pt x="315" y="830"/>
                  </a:lnTo>
                  <a:lnTo>
                    <a:pt x="356" y="850"/>
                  </a:lnTo>
                  <a:lnTo>
                    <a:pt x="396" y="867"/>
                  </a:lnTo>
                  <a:lnTo>
                    <a:pt x="438" y="880"/>
                  </a:lnTo>
                  <a:lnTo>
                    <a:pt x="482" y="890"/>
                  </a:lnTo>
                  <a:lnTo>
                    <a:pt x="524" y="895"/>
                  </a:lnTo>
                  <a:lnTo>
                    <a:pt x="568" y="897"/>
                  </a:lnTo>
                  <a:lnTo>
                    <a:pt x="611" y="896"/>
                  </a:lnTo>
                  <a:lnTo>
                    <a:pt x="655" y="891"/>
                  </a:lnTo>
                  <a:lnTo>
                    <a:pt x="699" y="883"/>
                  </a:lnTo>
                  <a:lnTo>
                    <a:pt x="628" y="900"/>
                  </a:lnTo>
                  <a:lnTo>
                    <a:pt x="587" y="907"/>
                  </a:lnTo>
                  <a:lnTo>
                    <a:pt x="546" y="912"/>
                  </a:lnTo>
                  <a:lnTo>
                    <a:pt x="503" y="914"/>
                  </a:lnTo>
                  <a:lnTo>
                    <a:pt x="462" y="912"/>
                  </a:lnTo>
                  <a:lnTo>
                    <a:pt x="420" y="906"/>
                  </a:lnTo>
                  <a:lnTo>
                    <a:pt x="379" y="897"/>
                  </a:lnTo>
                  <a:lnTo>
                    <a:pt x="339" y="885"/>
                  </a:lnTo>
                  <a:lnTo>
                    <a:pt x="299" y="868"/>
                  </a:lnTo>
                  <a:lnTo>
                    <a:pt x="261" y="849"/>
                  </a:lnTo>
                  <a:lnTo>
                    <a:pt x="224" y="827"/>
                  </a:lnTo>
                  <a:lnTo>
                    <a:pt x="188" y="800"/>
                  </a:lnTo>
                  <a:lnTo>
                    <a:pt x="154" y="771"/>
                  </a:lnTo>
                  <a:lnTo>
                    <a:pt x="126" y="741"/>
                  </a:lnTo>
                  <a:lnTo>
                    <a:pt x="101" y="709"/>
                  </a:lnTo>
                  <a:lnTo>
                    <a:pt x="77" y="675"/>
                  </a:lnTo>
                  <a:lnTo>
                    <a:pt x="58" y="640"/>
                  </a:lnTo>
                  <a:lnTo>
                    <a:pt x="45" y="614"/>
                  </a:lnTo>
                  <a:lnTo>
                    <a:pt x="34" y="587"/>
                  </a:lnTo>
                  <a:lnTo>
                    <a:pt x="24" y="560"/>
                  </a:lnTo>
                  <a:lnTo>
                    <a:pt x="16" y="532"/>
                  </a:lnTo>
                  <a:lnTo>
                    <a:pt x="8" y="490"/>
                  </a:lnTo>
                  <a:lnTo>
                    <a:pt x="2" y="447"/>
                  </a:lnTo>
                  <a:lnTo>
                    <a:pt x="0" y="406"/>
                  </a:lnTo>
                  <a:lnTo>
                    <a:pt x="2" y="363"/>
                  </a:lnTo>
                  <a:lnTo>
                    <a:pt x="8" y="321"/>
                  </a:lnTo>
                  <a:lnTo>
                    <a:pt x="17" y="279"/>
                  </a:lnTo>
                  <a:lnTo>
                    <a:pt x="29" y="238"/>
                  </a:lnTo>
                  <a:lnTo>
                    <a:pt x="45" y="198"/>
                  </a:lnTo>
                  <a:lnTo>
                    <a:pt x="64" y="159"/>
                  </a:lnTo>
                  <a:lnTo>
                    <a:pt x="87" y="122"/>
                  </a:lnTo>
                  <a:lnTo>
                    <a:pt x="113" y="86"/>
                  </a:lnTo>
                  <a:lnTo>
                    <a:pt x="143" y="53"/>
                  </a:lnTo>
                  <a:lnTo>
                    <a:pt x="193" y="0"/>
                  </a:lnTo>
                  <a:close/>
                </a:path>
              </a:pathLst>
            </a:custGeom>
            <a:solidFill>
              <a:schemeClr val="accent3">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29" name="Group 28"/>
          <p:cNvGrpSpPr/>
          <p:nvPr/>
        </p:nvGrpSpPr>
        <p:grpSpPr>
          <a:xfrm>
            <a:off x="6359326" y="2209352"/>
            <a:ext cx="250096" cy="232233"/>
            <a:chOff x="6569076" y="2819401"/>
            <a:chExt cx="333375" cy="309563"/>
          </a:xfrm>
        </p:grpSpPr>
        <p:sp>
          <p:nvSpPr>
            <p:cNvPr id="10" name="Freeform 9"/>
            <p:cNvSpPr>
              <a:spLocks/>
            </p:cNvSpPr>
            <p:nvPr/>
          </p:nvSpPr>
          <p:spPr bwMode="auto">
            <a:xfrm>
              <a:off x="6588126" y="2997201"/>
              <a:ext cx="314325" cy="131763"/>
            </a:xfrm>
            <a:custGeom>
              <a:avLst/>
              <a:gdLst>
                <a:gd name="T0" fmla="*/ 198 w 198"/>
                <a:gd name="T1" fmla="*/ 0 h 83"/>
                <a:gd name="T2" fmla="*/ 152 w 198"/>
                <a:gd name="T3" fmla="*/ 28 h 83"/>
                <a:gd name="T4" fmla="*/ 0 w 198"/>
                <a:gd name="T5" fmla="*/ 83 h 83"/>
                <a:gd name="T6" fmla="*/ 40 w 198"/>
                <a:gd name="T7" fmla="*/ 57 h 83"/>
                <a:gd name="T8" fmla="*/ 198 w 198"/>
                <a:gd name="T9" fmla="*/ 0 h 83"/>
              </a:gdLst>
              <a:ahLst/>
              <a:cxnLst>
                <a:cxn ang="0">
                  <a:pos x="T0" y="T1"/>
                </a:cxn>
                <a:cxn ang="0">
                  <a:pos x="T2" y="T3"/>
                </a:cxn>
                <a:cxn ang="0">
                  <a:pos x="T4" y="T5"/>
                </a:cxn>
                <a:cxn ang="0">
                  <a:pos x="T6" y="T7"/>
                </a:cxn>
                <a:cxn ang="0">
                  <a:pos x="T8" y="T9"/>
                </a:cxn>
              </a:cxnLst>
              <a:rect l="0" t="0" r="r" b="b"/>
              <a:pathLst>
                <a:path w="198" h="83">
                  <a:moveTo>
                    <a:pt x="198" y="0"/>
                  </a:moveTo>
                  <a:lnTo>
                    <a:pt x="152" y="28"/>
                  </a:lnTo>
                  <a:lnTo>
                    <a:pt x="0" y="83"/>
                  </a:lnTo>
                  <a:lnTo>
                    <a:pt x="40" y="57"/>
                  </a:lnTo>
                  <a:lnTo>
                    <a:pt x="198" y="0"/>
                  </a:lnTo>
                  <a:close/>
                </a:path>
              </a:pathLst>
            </a:custGeom>
            <a:solidFill>
              <a:schemeClr val="tx1">
                <a:lumMod val="75000"/>
                <a:lumOff val="2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11" name="Freeform 10"/>
            <p:cNvSpPr>
              <a:spLocks/>
            </p:cNvSpPr>
            <p:nvPr/>
          </p:nvSpPr>
          <p:spPr bwMode="auto">
            <a:xfrm>
              <a:off x="6569076" y="2819401"/>
              <a:ext cx="333375" cy="268288"/>
            </a:xfrm>
            <a:custGeom>
              <a:avLst/>
              <a:gdLst>
                <a:gd name="T0" fmla="*/ 166 w 210"/>
                <a:gd name="T1" fmla="*/ 0 h 169"/>
                <a:gd name="T2" fmla="*/ 175 w 210"/>
                <a:gd name="T3" fmla="*/ 29 h 169"/>
                <a:gd name="T4" fmla="*/ 185 w 210"/>
                <a:gd name="T5" fmla="*/ 57 h 169"/>
                <a:gd name="T6" fmla="*/ 197 w 210"/>
                <a:gd name="T7" fmla="*/ 86 h 169"/>
                <a:gd name="T8" fmla="*/ 210 w 210"/>
                <a:gd name="T9" fmla="*/ 112 h 169"/>
                <a:gd name="T10" fmla="*/ 52 w 210"/>
                <a:gd name="T11" fmla="*/ 169 h 169"/>
                <a:gd name="T12" fmla="*/ 42 w 210"/>
                <a:gd name="T13" fmla="*/ 140 h 169"/>
                <a:gd name="T14" fmla="*/ 30 w 210"/>
                <a:gd name="T15" fmla="*/ 112 h 169"/>
                <a:gd name="T16" fmla="*/ 16 w 210"/>
                <a:gd name="T17" fmla="*/ 86 h 169"/>
                <a:gd name="T18" fmla="*/ 0 w 210"/>
                <a:gd name="T19" fmla="*/ 59 h 169"/>
                <a:gd name="T20" fmla="*/ 166 w 210"/>
                <a:gd name="T2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0" h="169">
                  <a:moveTo>
                    <a:pt x="166" y="0"/>
                  </a:moveTo>
                  <a:lnTo>
                    <a:pt x="175" y="29"/>
                  </a:lnTo>
                  <a:lnTo>
                    <a:pt x="185" y="57"/>
                  </a:lnTo>
                  <a:lnTo>
                    <a:pt x="197" y="86"/>
                  </a:lnTo>
                  <a:lnTo>
                    <a:pt x="210" y="112"/>
                  </a:lnTo>
                  <a:lnTo>
                    <a:pt x="52" y="169"/>
                  </a:lnTo>
                  <a:lnTo>
                    <a:pt x="42" y="140"/>
                  </a:lnTo>
                  <a:lnTo>
                    <a:pt x="30" y="112"/>
                  </a:lnTo>
                  <a:lnTo>
                    <a:pt x="16" y="86"/>
                  </a:lnTo>
                  <a:lnTo>
                    <a:pt x="0" y="59"/>
                  </a:lnTo>
                  <a:lnTo>
                    <a:pt x="166" y="0"/>
                  </a:lnTo>
                  <a:close/>
                </a:path>
              </a:pathLst>
            </a:custGeom>
            <a:solidFill>
              <a:schemeClr val="tx1">
                <a:lumMod val="65000"/>
                <a:lumOff val="3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77" name="Group 76"/>
          <p:cNvGrpSpPr/>
          <p:nvPr/>
        </p:nvGrpSpPr>
        <p:grpSpPr>
          <a:xfrm rot="1792769">
            <a:off x="4689847" y="3140676"/>
            <a:ext cx="1267155" cy="1486287"/>
            <a:chOff x="5270501" y="4043785"/>
            <a:chExt cx="1689100" cy="1981200"/>
          </a:xfrm>
        </p:grpSpPr>
        <p:grpSp>
          <p:nvGrpSpPr>
            <p:cNvPr id="25" name="Group 24"/>
            <p:cNvGrpSpPr/>
            <p:nvPr/>
          </p:nvGrpSpPr>
          <p:grpSpPr>
            <a:xfrm>
              <a:off x="5270501" y="4327948"/>
              <a:ext cx="1689100" cy="1697037"/>
              <a:chOff x="5270501" y="4460876"/>
              <a:chExt cx="1689100" cy="1697037"/>
            </a:xfrm>
          </p:grpSpPr>
          <p:sp>
            <p:nvSpPr>
              <p:cNvPr id="13" name="Freeform 12"/>
              <p:cNvSpPr>
                <a:spLocks/>
              </p:cNvSpPr>
              <p:nvPr/>
            </p:nvSpPr>
            <p:spPr bwMode="auto">
              <a:xfrm>
                <a:off x="5270501" y="4460876"/>
                <a:ext cx="1101725" cy="998538"/>
              </a:xfrm>
              <a:custGeom>
                <a:avLst/>
                <a:gdLst>
                  <a:gd name="T0" fmla="*/ 524 w 694"/>
                  <a:gd name="T1" fmla="*/ 0 h 629"/>
                  <a:gd name="T2" fmla="*/ 554 w 694"/>
                  <a:gd name="T3" fmla="*/ 3 h 629"/>
                  <a:gd name="T4" fmla="*/ 608 w 694"/>
                  <a:gd name="T5" fmla="*/ 11 h 629"/>
                  <a:gd name="T6" fmla="*/ 662 w 694"/>
                  <a:gd name="T7" fmla="*/ 24 h 629"/>
                  <a:gd name="T8" fmla="*/ 667 w 694"/>
                  <a:gd name="T9" fmla="*/ 26 h 629"/>
                  <a:gd name="T10" fmla="*/ 611 w 694"/>
                  <a:gd name="T11" fmla="*/ 15 h 629"/>
                  <a:gd name="T12" fmla="*/ 567 w 694"/>
                  <a:gd name="T13" fmla="*/ 11 h 629"/>
                  <a:gd name="T14" fmla="*/ 535 w 694"/>
                  <a:gd name="T15" fmla="*/ 9 h 629"/>
                  <a:gd name="T16" fmla="*/ 488 w 694"/>
                  <a:gd name="T17" fmla="*/ 12 h 629"/>
                  <a:gd name="T18" fmla="*/ 428 w 694"/>
                  <a:gd name="T19" fmla="*/ 21 h 629"/>
                  <a:gd name="T20" fmla="*/ 365 w 694"/>
                  <a:gd name="T21" fmla="*/ 37 h 629"/>
                  <a:gd name="T22" fmla="*/ 301 w 694"/>
                  <a:gd name="T23" fmla="*/ 64 h 629"/>
                  <a:gd name="T24" fmla="*/ 238 w 694"/>
                  <a:gd name="T25" fmla="*/ 100 h 629"/>
                  <a:gd name="T26" fmla="*/ 181 w 694"/>
                  <a:gd name="T27" fmla="*/ 145 h 629"/>
                  <a:gd name="T28" fmla="*/ 125 w 694"/>
                  <a:gd name="T29" fmla="*/ 203 h 629"/>
                  <a:gd name="T30" fmla="*/ 77 w 694"/>
                  <a:gd name="T31" fmla="*/ 272 h 629"/>
                  <a:gd name="T32" fmla="*/ 40 w 694"/>
                  <a:gd name="T33" fmla="*/ 347 h 629"/>
                  <a:gd name="T34" fmla="*/ 13 w 694"/>
                  <a:gd name="T35" fmla="*/ 446 h 629"/>
                  <a:gd name="T36" fmla="*/ 5 w 694"/>
                  <a:gd name="T37" fmla="*/ 568 h 629"/>
                  <a:gd name="T38" fmla="*/ 9 w 694"/>
                  <a:gd name="T39" fmla="*/ 611 h 629"/>
                  <a:gd name="T40" fmla="*/ 7 w 694"/>
                  <a:gd name="T41" fmla="*/ 594 h 629"/>
                  <a:gd name="T42" fmla="*/ 0 w 694"/>
                  <a:gd name="T43" fmla="*/ 478 h 629"/>
                  <a:gd name="T44" fmla="*/ 21 w 694"/>
                  <a:gd name="T45" fmla="*/ 361 h 629"/>
                  <a:gd name="T46" fmla="*/ 49 w 694"/>
                  <a:gd name="T47" fmla="*/ 288 h 629"/>
                  <a:gd name="T48" fmla="*/ 90 w 694"/>
                  <a:gd name="T49" fmla="*/ 218 h 629"/>
                  <a:gd name="T50" fmla="*/ 143 w 694"/>
                  <a:gd name="T51" fmla="*/ 155 h 629"/>
                  <a:gd name="T52" fmla="*/ 195 w 694"/>
                  <a:gd name="T53" fmla="*/ 107 h 629"/>
                  <a:gd name="T54" fmla="*/ 252 w 694"/>
                  <a:gd name="T55" fmla="*/ 69 h 629"/>
                  <a:gd name="T56" fmla="*/ 314 w 694"/>
                  <a:gd name="T57" fmla="*/ 38 h 629"/>
                  <a:gd name="T58" fmla="*/ 378 w 694"/>
                  <a:gd name="T59" fmla="*/ 17 h 629"/>
                  <a:gd name="T60" fmla="*/ 435 w 694"/>
                  <a:gd name="T61" fmla="*/ 5 h 629"/>
                  <a:gd name="T62" fmla="*/ 493 w 694"/>
                  <a:gd name="T63"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4" h="629">
                    <a:moveTo>
                      <a:pt x="508" y="0"/>
                    </a:moveTo>
                    <a:lnTo>
                      <a:pt x="524" y="0"/>
                    </a:lnTo>
                    <a:lnTo>
                      <a:pt x="539" y="2"/>
                    </a:lnTo>
                    <a:lnTo>
                      <a:pt x="554" y="3"/>
                    </a:lnTo>
                    <a:lnTo>
                      <a:pt x="581" y="5"/>
                    </a:lnTo>
                    <a:lnTo>
                      <a:pt x="608" y="11"/>
                    </a:lnTo>
                    <a:lnTo>
                      <a:pt x="635" y="16"/>
                    </a:lnTo>
                    <a:lnTo>
                      <a:pt x="662" y="24"/>
                    </a:lnTo>
                    <a:lnTo>
                      <a:pt x="694" y="34"/>
                    </a:lnTo>
                    <a:lnTo>
                      <a:pt x="667" y="26"/>
                    </a:lnTo>
                    <a:lnTo>
                      <a:pt x="639" y="19"/>
                    </a:lnTo>
                    <a:lnTo>
                      <a:pt x="611" y="15"/>
                    </a:lnTo>
                    <a:lnTo>
                      <a:pt x="582" y="12"/>
                    </a:lnTo>
                    <a:lnTo>
                      <a:pt x="567" y="11"/>
                    </a:lnTo>
                    <a:lnTo>
                      <a:pt x="551" y="9"/>
                    </a:lnTo>
                    <a:lnTo>
                      <a:pt x="535" y="9"/>
                    </a:lnTo>
                    <a:lnTo>
                      <a:pt x="518" y="9"/>
                    </a:lnTo>
                    <a:lnTo>
                      <a:pt x="488" y="12"/>
                    </a:lnTo>
                    <a:lnTo>
                      <a:pt x="458" y="15"/>
                    </a:lnTo>
                    <a:lnTo>
                      <a:pt x="428" y="21"/>
                    </a:lnTo>
                    <a:lnTo>
                      <a:pt x="399" y="27"/>
                    </a:lnTo>
                    <a:lnTo>
                      <a:pt x="365" y="37"/>
                    </a:lnTo>
                    <a:lnTo>
                      <a:pt x="332" y="50"/>
                    </a:lnTo>
                    <a:lnTo>
                      <a:pt x="301" y="64"/>
                    </a:lnTo>
                    <a:lnTo>
                      <a:pt x="269" y="81"/>
                    </a:lnTo>
                    <a:lnTo>
                      <a:pt x="238" y="100"/>
                    </a:lnTo>
                    <a:lnTo>
                      <a:pt x="209" y="121"/>
                    </a:lnTo>
                    <a:lnTo>
                      <a:pt x="181" y="145"/>
                    </a:lnTo>
                    <a:lnTo>
                      <a:pt x="154" y="170"/>
                    </a:lnTo>
                    <a:lnTo>
                      <a:pt x="125" y="203"/>
                    </a:lnTo>
                    <a:lnTo>
                      <a:pt x="99" y="237"/>
                    </a:lnTo>
                    <a:lnTo>
                      <a:pt x="77" y="272"/>
                    </a:lnTo>
                    <a:lnTo>
                      <a:pt x="57" y="309"/>
                    </a:lnTo>
                    <a:lnTo>
                      <a:pt x="40" y="347"/>
                    </a:lnTo>
                    <a:lnTo>
                      <a:pt x="27" y="386"/>
                    </a:lnTo>
                    <a:lnTo>
                      <a:pt x="13" y="446"/>
                    </a:lnTo>
                    <a:lnTo>
                      <a:pt x="5" y="507"/>
                    </a:lnTo>
                    <a:lnTo>
                      <a:pt x="5" y="568"/>
                    </a:lnTo>
                    <a:lnTo>
                      <a:pt x="12" y="629"/>
                    </a:lnTo>
                    <a:lnTo>
                      <a:pt x="9" y="611"/>
                    </a:lnTo>
                    <a:lnTo>
                      <a:pt x="8" y="604"/>
                    </a:lnTo>
                    <a:lnTo>
                      <a:pt x="7" y="594"/>
                    </a:lnTo>
                    <a:lnTo>
                      <a:pt x="0" y="536"/>
                    </a:lnTo>
                    <a:lnTo>
                      <a:pt x="0" y="478"/>
                    </a:lnTo>
                    <a:lnTo>
                      <a:pt x="8" y="420"/>
                    </a:lnTo>
                    <a:lnTo>
                      <a:pt x="21" y="361"/>
                    </a:lnTo>
                    <a:lnTo>
                      <a:pt x="33" y="325"/>
                    </a:lnTo>
                    <a:lnTo>
                      <a:pt x="49" y="288"/>
                    </a:lnTo>
                    <a:lnTo>
                      <a:pt x="68" y="253"/>
                    </a:lnTo>
                    <a:lnTo>
                      <a:pt x="90" y="218"/>
                    </a:lnTo>
                    <a:lnTo>
                      <a:pt x="115" y="186"/>
                    </a:lnTo>
                    <a:lnTo>
                      <a:pt x="143" y="155"/>
                    </a:lnTo>
                    <a:lnTo>
                      <a:pt x="169" y="130"/>
                    </a:lnTo>
                    <a:lnTo>
                      <a:pt x="195" y="107"/>
                    </a:lnTo>
                    <a:lnTo>
                      <a:pt x="223" y="86"/>
                    </a:lnTo>
                    <a:lnTo>
                      <a:pt x="252" y="69"/>
                    </a:lnTo>
                    <a:lnTo>
                      <a:pt x="283" y="52"/>
                    </a:lnTo>
                    <a:lnTo>
                      <a:pt x="314" y="38"/>
                    </a:lnTo>
                    <a:lnTo>
                      <a:pt x="345" y="26"/>
                    </a:lnTo>
                    <a:lnTo>
                      <a:pt x="378" y="17"/>
                    </a:lnTo>
                    <a:lnTo>
                      <a:pt x="406" y="11"/>
                    </a:lnTo>
                    <a:lnTo>
                      <a:pt x="435" y="5"/>
                    </a:lnTo>
                    <a:lnTo>
                      <a:pt x="464" y="2"/>
                    </a:lnTo>
                    <a:lnTo>
                      <a:pt x="493" y="0"/>
                    </a:lnTo>
                    <a:lnTo>
                      <a:pt x="508" y="0"/>
                    </a:lnTo>
                    <a:close/>
                  </a:path>
                </a:pathLst>
              </a:custGeom>
              <a:solidFill>
                <a:schemeClr val="accent2">
                  <a:lumMod val="5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19" name="Freeform 18"/>
              <p:cNvSpPr>
                <a:spLocks/>
              </p:cNvSpPr>
              <p:nvPr/>
            </p:nvSpPr>
            <p:spPr bwMode="auto">
              <a:xfrm>
                <a:off x="5345113" y="4565651"/>
                <a:ext cx="1552575" cy="1530350"/>
              </a:xfrm>
              <a:custGeom>
                <a:avLst/>
                <a:gdLst>
                  <a:gd name="T0" fmla="*/ 656 w 978"/>
                  <a:gd name="T1" fmla="*/ 13 h 964"/>
                  <a:gd name="T2" fmla="*/ 746 w 978"/>
                  <a:gd name="T3" fmla="*/ 56 h 964"/>
                  <a:gd name="T4" fmla="*/ 829 w 978"/>
                  <a:gd name="T5" fmla="*/ 121 h 964"/>
                  <a:gd name="T6" fmla="*/ 893 w 978"/>
                  <a:gd name="T7" fmla="*/ 197 h 964"/>
                  <a:gd name="T8" fmla="*/ 939 w 978"/>
                  <a:gd name="T9" fmla="*/ 281 h 964"/>
                  <a:gd name="T10" fmla="*/ 967 w 978"/>
                  <a:gd name="T11" fmla="*/ 371 h 964"/>
                  <a:gd name="T12" fmla="*/ 978 w 978"/>
                  <a:gd name="T13" fmla="*/ 465 h 964"/>
                  <a:gd name="T14" fmla="*/ 970 w 978"/>
                  <a:gd name="T15" fmla="*/ 559 h 964"/>
                  <a:gd name="T16" fmla="*/ 944 w 978"/>
                  <a:gd name="T17" fmla="*/ 651 h 964"/>
                  <a:gd name="T18" fmla="*/ 901 w 978"/>
                  <a:gd name="T19" fmla="*/ 737 h 964"/>
                  <a:gd name="T20" fmla="*/ 839 w 978"/>
                  <a:gd name="T21" fmla="*/ 815 h 964"/>
                  <a:gd name="T22" fmla="*/ 782 w 978"/>
                  <a:gd name="T23" fmla="*/ 864 h 964"/>
                  <a:gd name="T24" fmla="*/ 704 w 978"/>
                  <a:gd name="T25" fmla="*/ 913 h 964"/>
                  <a:gd name="T26" fmla="*/ 602 w 978"/>
                  <a:gd name="T27" fmla="*/ 950 h 964"/>
                  <a:gd name="T28" fmla="*/ 496 w 978"/>
                  <a:gd name="T29" fmla="*/ 964 h 964"/>
                  <a:gd name="T30" fmla="*/ 402 w 978"/>
                  <a:gd name="T31" fmla="*/ 956 h 964"/>
                  <a:gd name="T32" fmla="*/ 323 w 978"/>
                  <a:gd name="T33" fmla="*/ 936 h 964"/>
                  <a:gd name="T34" fmla="*/ 248 w 978"/>
                  <a:gd name="T35" fmla="*/ 902 h 964"/>
                  <a:gd name="T36" fmla="*/ 179 w 978"/>
                  <a:gd name="T37" fmla="*/ 854 h 964"/>
                  <a:gd name="T38" fmla="*/ 119 w 978"/>
                  <a:gd name="T39" fmla="*/ 799 h 964"/>
                  <a:gd name="T40" fmla="*/ 76 w 978"/>
                  <a:gd name="T41" fmla="*/ 740 h 964"/>
                  <a:gd name="T42" fmla="*/ 41 w 978"/>
                  <a:gd name="T43" fmla="*/ 678 h 964"/>
                  <a:gd name="T44" fmla="*/ 17 w 978"/>
                  <a:gd name="T45" fmla="*/ 612 h 964"/>
                  <a:gd name="T46" fmla="*/ 0 w 978"/>
                  <a:gd name="T47" fmla="*/ 542 h 964"/>
                  <a:gd name="T48" fmla="*/ 19 w 978"/>
                  <a:gd name="T49" fmla="*/ 607 h 964"/>
                  <a:gd name="T50" fmla="*/ 48 w 978"/>
                  <a:gd name="T51" fmla="*/ 670 h 964"/>
                  <a:gd name="T52" fmla="*/ 86 w 978"/>
                  <a:gd name="T53" fmla="*/ 728 h 964"/>
                  <a:gd name="T54" fmla="*/ 133 w 978"/>
                  <a:gd name="T55" fmla="*/ 782 h 964"/>
                  <a:gd name="T56" fmla="*/ 197 w 978"/>
                  <a:gd name="T57" fmla="*/ 833 h 964"/>
                  <a:gd name="T58" fmla="*/ 267 w 978"/>
                  <a:gd name="T59" fmla="*/ 872 h 964"/>
                  <a:gd name="T60" fmla="*/ 341 w 978"/>
                  <a:gd name="T61" fmla="*/ 898 h 964"/>
                  <a:gd name="T62" fmla="*/ 418 w 978"/>
                  <a:gd name="T63" fmla="*/ 911 h 964"/>
                  <a:gd name="T64" fmla="*/ 521 w 978"/>
                  <a:gd name="T65" fmla="*/ 910 h 964"/>
                  <a:gd name="T66" fmla="*/ 621 w 978"/>
                  <a:gd name="T67" fmla="*/ 885 h 964"/>
                  <a:gd name="T68" fmla="*/ 715 w 978"/>
                  <a:gd name="T69" fmla="*/ 839 h 964"/>
                  <a:gd name="T70" fmla="*/ 799 w 978"/>
                  <a:gd name="T71" fmla="*/ 770 h 964"/>
                  <a:gd name="T72" fmla="*/ 858 w 978"/>
                  <a:gd name="T73" fmla="*/ 696 h 964"/>
                  <a:gd name="T74" fmla="*/ 899 w 978"/>
                  <a:gd name="T75" fmla="*/ 613 h 964"/>
                  <a:gd name="T76" fmla="*/ 924 w 978"/>
                  <a:gd name="T77" fmla="*/ 526 h 964"/>
                  <a:gd name="T78" fmla="*/ 931 w 978"/>
                  <a:gd name="T79" fmla="*/ 435 h 964"/>
                  <a:gd name="T80" fmla="*/ 921 w 978"/>
                  <a:gd name="T81" fmla="*/ 345 h 964"/>
                  <a:gd name="T82" fmla="*/ 894 w 978"/>
                  <a:gd name="T83" fmla="*/ 259 h 964"/>
                  <a:gd name="T84" fmla="*/ 849 w 978"/>
                  <a:gd name="T85" fmla="*/ 177 h 964"/>
                  <a:gd name="T86" fmla="*/ 788 w 978"/>
                  <a:gd name="T87" fmla="*/ 104 h 964"/>
                  <a:gd name="T88" fmla="*/ 710 w 978"/>
                  <a:gd name="T89" fmla="*/ 43 h 964"/>
                  <a:gd name="T90" fmla="*/ 622 w 978"/>
                  <a:gd name="T91" fmla="*/ 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8" h="964">
                    <a:moveTo>
                      <a:pt x="622" y="0"/>
                    </a:moveTo>
                    <a:lnTo>
                      <a:pt x="656" y="13"/>
                    </a:lnTo>
                    <a:lnTo>
                      <a:pt x="702" y="32"/>
                    </a:lnTo>
                    <a:lnTo>
                      <a:pt x="746" y="56"/>
                    </a:lnTo>
                    <a:lnTo>
                      <a:pt x="789" y="86"/>
                    </a:lnTo>
                    <a:lnTo>
                      <a:pt x="829" y="121"/>
                    </a:lnTo>
                    <a:lnTo>
                      <a:pt x="863" y="158"/>
                    </a:lnTo>
                    <a:lnTo>
                      <a:pt x="893" y="197"/>
                    </a:lnTo>
                    <a:lnTo>
                      <a:pt x="917" y="238"/>
                    </a:lnTo>
                    <a:lnTo>
                      <a:pt x="939" y="281"/>
                    </a:lnTo>
                    <a:lnTo>
                      <a:pt x="955" y="326"/>
                    </a:lnTo>
                    <a:lnTo>
                      <a:pt x="967" y="371"/>
                    </a:lnTo>
                    <a:lnTo>
                      <a:pt x="974" y="418"/>
                    </a:lnTo>
                    <a:lnTo>
                      <a:pt x="978" y="465"/>
                    </a:lnTo>
                    <a:lnTo>
                      <a:pt x="975" y="512"/>
                    </a:lnTo>
                    <a:lnTo>
                      <a:pt x="970" y="559"/>
                    </a:lnTo>
                    <a:lnTo>
                      <a:pt x="960" y="605"/>
                    </a:lnTo>
                    <a:lnTo>
                      <a:pt x="944" y="651"/>
                    </a:lnTo>
                    <a:lnTo>
                      <a:pt x="925" y="694"/>
                    </a:lnTo>
                    <a:lnTo>
                      <a:pt x="901" y="737"/>
                    </a:lnTo>
                    <a:lnTo>
                      <a:pt x="873" y="777"/>
                    </a:lnTo>
                    <a:lnTo>
                      <a:pt x="839" y="815"/>
                    </a:lnTo>
                    <a:lnTo>
                      <a:pt x="811" y="841"/>
                    </a:lnTo>
                    <a:lnTo>
                      <a:pt x="782" y="864"/>
                    </a:lnTo>
                    <a:lnTo>
                      <a:pt x="752" y="885"/>
                    </a:lnTo>
                    <a:lnTo>
                      <a:pt x="704" y="913"/>
                    </a:lnTo>
                    <a:lnTo>
                      <a:pt x="655" y="935"/>
                    </a:lnTo>
                    <a:lnTo>
                      <a:pt x="602" y="950"/>
                    </a:lnTo>
                    <a:lnTo>
                      <a:pt x="550" y="959"/>
                    </a:lnTo>
                    <a:lnTo>
                      <a:pt x="496" y="964"/>
                    </a:lnTo>
                    <a:lnTo>
                      <a:pt x="442" y="961"/>
                    </a:lnTo>
                    <a:lnTo>
                      <a:pt x="402" y="956"/>
                    </a:lnTo>
                    <a:lnTo>
                      <a:pt x="362" y="948"/>
                    </a:lnTo>
                    <a:lnTo>
                      <a:pt x="323" y="936"/>
                    </a:lnTo>
                    <a:lnTo>
                      <a:pt x="285" y="920"/>
                    </a:lnTo>
                    <a:lnTo>
                      <a:pt x="248" y="902"/>
                    </a:lnTo>
                    <a:lnTo>
                      <a:pt x="212" y="880"/>
                    </a:lnTo>
                    <a:lnTo>
                      <a:pt x="179" y="854"/>
                    </a:lnTo>
                    <a:lnTo>
                      <a:pt x="146" y="826"/>
                    </a:lnTo>
                    <a:lnTo>
                      <a:pt x="119" y="799"/>
                    </a:lnTo>
                    <a:lnTo>
                      <a:pt x="96" y="770"/>
                    </a:lnTo>
                    <a:lnTo>
                      <a:pt x="76" y="740"/>
                    </a:lnTo>
                    <a:lnTo>
                      <a:pt x="57" y="710"/>
                    </a:lnTo>
                    <a:lnTo>
                      <a:pt x="41" y="678"/>
                    </a:lnTo>
                    <a:lnTo>
                      <a:pt x="28" y="645"/>
                    </a:lnTo>
                    <a:lnTo>
                      <a:pt x="17" y="612"/>
                    </a:lnTo>
                    <a:lnTo>
                      <a:pt x="8" y="577"/>
                    </a:lnTo>
                    <a:lnTo>
                      <a:pt x="0" y="542"/>
                    </a:lnTo>
                    <a:lnTo>
                      <a:pt x="9" y="575"/>
                    </a:lnTo>
                    <a:lnTo>
                      <a:pt x="19" y="607"/>
                    </a:lnTo>
                    <a:lnTo>
                      <a:pt x="32" y="640"/>
                    </a:lnTo>
                    <a:lnTo>
                      <a:pt x="48" y="670"/>
                    </a:lnTo>
                    <a:lnTo>
                      <a:pt x="66" y="699"/>
                    </a:lnTo>
                    <a:lnTo>
                      <a:pt x="86" y="728"/>
                    </a:lnTo>
                    <a:lnTo>
                      <a:pt x="108" y="755"/>
                    </a:lnTo>
                    <a:lnTo>
                      <a:pt x="133" y="782"/>
                    </a:lnTo>
                    <a:lnTo>
                      <a:pt x="164" y="808"/>
                    </a:lnTo>
                    <a:lnTo>
                      <a:pt x="197" y="833"/>
                    </a:lnTo>
                    <a:lnTo>
                      <a:pt x="231" y="854"/>
                    </a:lnTo>
                    <a:lnTo>
                      <a:pt x="267" y="872"/>
                    </a:lnTo>
                    <a:lnTo>
                      <a:pt x="303" y="887"/>
                    </a:lnTo>
                    <a:lnTo>
                      <a:pt x="341" y="898"/>
                    </a:lnTo>
                    <a:lnTo>
                      <a:pt x="379" y="907"/>
                    </a:lnTo>
                    <a:lnTo>
                      <a:pt x="418" y="911"/>
                    </a:lnTo>
                    <a:lnTo>
                      <a:pt x="469" y="913"/>
                    </a:lnTo>
                    <a:lnTo>
                      <a:pt x="521" y="910"/>
                    </a:lnTo>
                    <a:lnTo>
                      <a:pt x="571" y="900"/>
                    </a:lnTo>
                    <a:lnTo>
                      <a:pt x="621" y="885"/>
                    </a:lnTo>
                    <a:lnTo>
                      <a:pt x="669" y="865"/>
                    </a:lnTo>
                    <a:lnTo>
                      <a:pt x="715" y="839"/>
                    </a:lnTo>
                    <a:lnTo>
                      <a:pt x="759" y="807"/>
                    </a:lnTo>
                    <a:lnTo>
                      <a:pt x="799" y="770"/>
                    </a:lnTo>
                    <a:lnTo>
                      <a:pt x="830" y="735"/>
                    </a:lnTo>
                    <a:lnTo>
                      <a:pt x="858" y="696"/>
                    </a:lnTo>
                    <a:lnTo>
                      <a:pt x="880" y="655"/>
                    </a:lnTo>
                    <a:lnTo>
                      <a:pt x="899" y="613"/>
                    </a:lnTo>
                    <a:lnTo>
                      <a:pt x="914" y="569"/>
                    </a:lnTo>
                    <a:lnTo>
                      <a:pt x="924" y="526"/>
                    </a:lnTo>
                    <a:lnTo>
                      <a:pt x="930" y="480"/>
                    </a:lnTo>
                    <a:lnTo>
                      <a:pt x="931" y="435"/>
                    </a:lnTo>
                    <a:lnTo>
                      <a:pt x="929" y="389"/>
                    </a:lnTo>
                    <a:lnTo>
                      <a:pt x="921" y="345"/>
                    </a:lnTo>
                    <a:lnTo>
                      <a:pt x="910" y="301"/>
                    </a:lnTo>
                    <a:lnTo>
                      <a:pt x="894" y="259"/>
                    </a:lnTo>
                    <a:lnTo>
                      <a:pt x="874" y="217"/>
                    </a:lnTo>
                    <a:lnTo>
                      <a:pt x="849" y="177"/>
                    </a:lnTo>
                    <a:lnTo>
                      <a:pt x="821" y="139"/>
                    </a:lnTo>
                    <a:lnTo>
                      <a:pt x="788" y="104"/>
                    </a:lnTo>
                    <a:lnTo>
                      <a:pt x="750" y="71"/>
                    </a:lnTo>
                    <a:lnTo>
                      <a:pt x="710" y="43"/>
                    </a:lnTo>
                    <a:lnTo>
                      <a:pt x="667" y="19"/>
                    </a:lnTo>
                    <a:lnTo>
                      <a:pt x="622" y="0"/>
                    </a:lnTo>
                    <a:close/>
                  </a:path>
                </a:pathLst>
              </a:custGeom>
              <a:solidFill>
                <a:schemeClr val="accent2">
                  <a:lumMod val="5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0" name="Freeform 19"/>
              <p:cNvSpPr>
                <a:spLocks noEditPoints="1"/>
              </p:cNvSpPr>
              <p:nvPr/>
            </p:nvSpPr>
            <p:spPr bwMode="auto">
              <a:xfrm>
                <a:off x="5276851" y="4475163"/>
                <a:ext cx="1682750" cy="1682750"/>
              </a:xfrm>
              <a:custGeom>
                <a:avLst/>
                <a:gdLst>
                  <a:gd name="T0" fmla="*/ 489 w 1060"/>
                  <a:gd name="T1" fmla="*/ 42 h 1060"/>
                  <a:gd name="T2" fmla="*/ 399 w 1060"/>
                  <a:gd name="T3" fmla="*/ 57 h 1060"/>
                  <a:gd name="T4" fmla="*/ 310 w 1060"/>
                  <a:gd name="T5" fmla="*/ 92 h 1060"/>
                  <a:gd name="T6" fmla="*/ 227 w 1060"/>
                  <a:gd name="T7" fmla="*/ 143 h 1060"/>
                  <a:gd name="T8" fmla="*/ 145 w 1060"/>
                  <a:gd name="T9" fmla="*/ 226 h 1060"/>
                  <a:gd name="T10" fmla="*/ 73 w 1060"/>
                  <a:gd name="T11" fmla="*/ 352 h 1060"/>
                  <a:gd name="T12" fmla="*/ 42 w 1060"/>
                  <a:gd name="T13" fmla="*/ 491 h 1060"/>
                  <a:gd name="T14" fmla="*/ 51 w 1060"/>
                  <a:gd name="T15" fmla="*/ 632 h 1060"/>
                  <a:gd name="T16" fmla="*/ 100 w 1060"/>
                  <a:gd name="T17" fmla="*/ 766 h 1060"/>
                  <a:gd name="T18" fmla="*/ 189 w 1060"/>
                  <a:gd name="T19" fmla="*/ 883 h 1060"/>
                  <a:gd name="T20" fmla="*/ 291 w 1060"/>
                  <a:gd name="T21" fmla="*/ 959 h 1060"/>
                  <a:gd name="T22" fmla="*/ 405 w 1060"/>
                  <a:gd name="T23" fmla="*/ 1005 h 1060"/>
                  <a:gd name="T24" fmla="*/ 539 w 1060"/>
                  <a:gd name="T25" fmla="*/ 1021 h 1060"/>
                  <a:gd name="T26" fmla="*/ 698 w 1060"/>
                  <a:gd name="T27" fmla="*/ 992 h 1060"/>
                  <a:gd name="T28" fmla="*/ 825 w 1060"/>
                  <a:gd name="T29" fmla="*/ 921 h 1060"/>
                  <a:gd name="T30" fmla="*/ 916 w 1060"/>
                  <a:gd name="T31" fmla="*/ 834 h 1060"/>
                  <a:gd name="T32" fmla="*/ 987 w 1060"/>
                  <a:gd name="T33" fmla="*/ 708 h 1060"/>
                  <a:gd name="T34" fmla="*/ 1018 w 1060"/>
                  <a:gd name="T35" fmla="*/ 569 h 1060"/>
                  <a:gd name="T36" fmla="*/ 1010 w 1060"/>
                  <a:gd name="T37" fmla="*/ 428 h 1060"/>
                  <a:gd name="T38" fmla="*/ 960 w 1060"/>
                  <a:gd name="T39" fmla="*/ 295 h 1060"/>
                  <a:gd name="T40" fmla="*/ 872 w 1060"/>
                  <a:gd name="T41" fmla="*/ 178 h 1060"/>
                  <a:gd name="T42" fmla="*/ 769 w 1060"/>
                  <a:gd name="T43" fmla="*/ 102 h 1060"/>
                  <a:gd name="T44" fmla="*/ 655 w 1060"/>
                  <a:gd name="T45" fmla="*/ 55 h 1060"/>
                  <a:gd name="T46" fmla="*/ 561 w 1060"/>
                  <a:gd name="T47" fmla="*/ 41 h 1060"/>
                  <a:gd name="T48" fmla="*/ 531 w 1060"/>
                  <a:gd name="T49" fmla="*/ 0 h 1060"/>
                  <a:gd name="T50" fmla="*/ 578 w 1060"/>
                  <a:gd name="T51" fmla="*/ 3 h 1060"/>
                  <a:gd name="T52" fmla="*/ 708 w 1060"/>
                  <a:gd name="T53" fmla="*/ 31 h 1060"/>
                  <a:gd name="T54" fmla="*/ 827 w 1060"/>
                  <a:gd name="T55" fmla="*/ 91 h 1060"/>
                  <a:gd name="T56" fmla="*/ 936 w 1060"/>
                  <a:gd name="T57" fmla="*/ 189 h 1060"/>
                  <a:gd name="T58" fmla="*/ 1017 w 1060"/>
                  <a:gd name="T59" fmla="*/ 323 h 1060"/>
                  <a:gd name="T60" fmla="*/ 1056 w 1060"/>
                  <a:gd name="T61" fmla="*/ 471 h 1060"/>
                  <a:gd name="T62" fmla="*/ 1051 w 1060"/>
                  <a:gd name="T63" fmla="*/ 623 h 1060"/>
                  <a:gd name="T64" fmla="*/ 1003 w 1060"/>
                  <a:gd name="T65" fmla="*/ 769 h 1060"/>
                  <a:gd name="T66" fmla="*/ 910 w 1060"/>
                  <a:gd name="T67" fmla="*/ 899 h 1060"/>
                  <a:gd name="T68" fmla="*/ 816 w 1060"/>
                  <a:gd name="T69" fmla="*/ 976 h 1060"/>
                  <a:gd name="T70" fmla="*/ 711 w 1060"/>
                  <a:gd name="T71" fmla="*/ 1029 h 1060"/>
                  <a:gd name="T72" fmla="*/ 540 w 1060"/>
                  <a:gd name="T73" fmla="*/ 1060 h 1060"/>
                  <a:gd name="T74" fmla="*/ 396 w 1060"/>
                  <a:gd name="T75" fmla="*/ 1043 h 1060"/>
                  <a:gd name="T76" fmla="*/ 272 w 1060"/>
                  <a:gd name="T77" fmla="*/ 993 h 1060"/>
                  <a:gd name="T78" fmla="*/ 161 w 1060"/>
                  <a:gd name="T79" fmla="*/ 911 h 1060"/>
                  <a:gd name="T80" fmla="*/ 65 w 1060"/>
                  <a:gd name="T81" fmla="*/ 784 h 1060"/>
                  <a:gd name="T82" fmla="*/ 12 w 1060"/>
                  <a:gd name="T83" fmla="*/ 640 h 1060"/>
                  <a:gd name="T84" fmla="*/ 3 w 1060"/>
                  <a:gd name="T85" fmla="*/ 488 h 1060"/>
                  <a:gd name="T86" fmla="*/ 36 w 1060"/>
                  <a:gd name="T87" fmla="*/ 339 h 1060"/>
                  <a:gd name="T88" fmla="*/ 114 w 1060"/>
                  <a:gd name="T89" fmla="*/ 203 h 1060"/>
                  <a:gd name="T90" fmla="*/ 205 w 1060"/>
                  <a:gd name="T91" fmla="*/ 112 h 1060"/>
                  <a:gd name="T92" fmla="*/ 297 w 1060"/>
                  <a:gd name="T93" fmla="*/ 55 h 1060"/>
                  <a:gd name="T94" fmla="*/ 395 w 1060"/>
                  <a:gd name="T95" fmla="*/ 18 h 1060"/>
                  <a:gd name="T96" fmla="*/ 484 w 1060"/>
                  <a:gd name="T97" fmla="*/ 3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0" h="1060">
                    <a:moveTo>
                      <a:pt x="533" y="39"/>
                    </a:moveTo>
                    <a:lnTo>
                      <a:pt x="519" y="39"/>
                    </a:lnTo>
                    <a:lnTo>
                      <a:pt x="489" y="42"/>
                    </a:lnTo>
                    <a:lnTo>
                      <a:pt x="459" y="45"/>
                    </a:lnTo>
                    <a:lnTo>
                      <a:pt x="430" y="51"/>
                    </a:lnTo>
                    <a:lnTo>
                      <a:pt x="399" y="57"/>
                    </a:lnTo>
                    <a:lnTo>
                      <a:pt x="369" y="66"/>
                    </a:lnTo>
                    <a:lnTo>
                      <a:pt x="339" y="79"/>
                    </a:lnTo>
                    <a:lnTo>
                      <a:pt x="310" y="92"/>
                    </a:lnTo>
                    <a:lnTo>
                      <a:pt x="282" y="108"/>
                    </a:lnTo>
                    <a:lnTo>
                      <a:pt x="254" y="124"/>
                    </a:lnTo>
                    <a:lnTo>
                      <a:pt x="227" y="143"/>
                    </a:lnTo>
                    <a:lnTo>
                      <a:pt x="203" y="166"/>
                    </a:lnTo>
                    <a:lnTo>
                      <a:pt x="178" y="189"/>
                    </a:lnTo>
                    <a:lnTo>
                      <a:pt x="145" y="226"/>
                    </a:lnTo>
                    <a:lnTo>
                      <a:pt x="117" y="266"/>
                    </a:lnTo>
                    <a:lnTo>
                      <a:pt x="92" y="309"/>
                    </a:lnTo>
                    <a:lnTo>
                      <a:pt x="73" y="352"/>
                    </a:lnTo>
                    <a:lnTo>
                      <a:pt x="57" y="398"/>
                    </a:lnTo>
                    <a:lnTo>
                      <a:pt x="47" y="444"/>
                    </a:lnTo>
                    <a:lnTo>
                      <a:pt x="42" y="491"/>
                    </a:lnTo>
                    <a:lnTo>
                      <a:pt x="39" y="538"/>
                    </a:lnTo>
                    <a:lnTo>
                      <a:pt x="43" y="585"/>
                    </a:lnTo>
                    <a:lnTo>
                      <a:pt x="51" y="632"/>
                    </a:lnTo>
                    <a:lnTo>
                      <a:pt x="62" y="678"/>
                    </a:lnTo>
                    <a:lnTo>
                      <a:pt x="79" y="722"/>
                    </a:lnTo>
                    <a:lnTo>
                      <a:pt x="100" y="766"/>
                    </a:lnTo>
                    <a:lnTo>
                      <a:pt x="124" y="807"/>
                    </a:lnTo>
                    <a:lnTo>
                      <a:pt x="155" y="846"/>
                    </a:lnTo>
                    <a:lnTo>
                      <a:pt x="189" y="883"/>
                    </a:lnTo>
                    <a:lnTo>
                      <a:pt x="222" y="911"/>
                    </a:lnTo>
                    <a:lnTo>
                      <a:pt x="255" y="937"/>
                    </a:lnTo>
                    <a:lnTo>
                      <a:pt x="291" y="959"/>
                    </a:lnTo>
                    <a:lnTo>
                      <a:pt x="328" y="977"/>
                    </a:lnTo>
                    <a:lnTo>
                      <a:pt x="366" y="993"/>
                    </a:lnTo>
                    <a:lnTo>
                      <a:pt x="405" y="1005"/>
                    </a:lnTo>
                    <a:lnTo>
                      <a:pt x="445" y="1013"/>
                    </a:lnTo>
                    <a:lnTo>
                      <a:pt x="485" y="1018"/>
                    </a:lnTo>
                    <a:lnTo>
                      <a:pt x="539" y="1021"/>
                    </a:lnTo>
                    <a:lnTo>
                      <a:pt x="593" y="1016"/>
                    </a:lnTo>
                    <a:lnTo>
                      <a:pt x="645" y="1007"/>
                    </a:lnTo>
                    <a:lnTo>
                      <a:pt x="698" y="992"/>
                    </a:lnTo>
                    <a:lnTo>
                      <a:pt x="747" y="970"/>
                    </a:lnTo>
                    <a:lnTo>
                      <a:pt x="795" y="942"/>
                    </a:lnTo>
                    <a:lnTo>
                      <a:pt x="825" y="921"/>
                    </a:lnTo>
                    <a:lnTo>
                      <a:pt x="854" y="898"/>
                    </a:lnTo>
                    <a:lnTo>
                      <a:pt x="882" y="872"/>
                    </a:lnTo>
                    <a:lnTo>
                      <a:pt x="916" y="834"/>
                    </a:lnTo>
                    <a:lnTo>
                      <a:pt x="944" y="794"/>
                    </a:lnTo>
                    <a:lnTo>
                      <a:pt x="968" y="751"/>
                    </a:lnTo>
                    <a:lnTo>
                      <a:pt x="987" y="708"/>
                    </a:lnTo>
                    <a:lnTo>
                      <a:pt x="1003" y="662"/>
                    </a:lnTo>
                    <a:lnTo>
                      <a:pt x="1013" y="616"/>
                    </a:lnTo>
                    <a:lnTo>
                      <a:pt x="1018" y="569"/>
                    </a:lnTo>
                    <a:lnTo>
                      <a:pt x="1021" y="522"/>
                    </a:lnTo>
                    <a:lnTo>
                      <a:pt x="1017" y="475"/>
                    </a:lnTo>
                    <a:lnTo>
                      <a:pt x="1010" y="428"/>
                    </a:lnTo>
                    <a:lnTo>
                      <a:pt x="998" y="383"/>
                    </a:lnTo>
                    <a:lnTo>
                      <a:pt x="982" y="338"/>
                    </a:lnTo>
                    <a:lnTo>
                      <a:pt x="960" y="295"/>
                    </a:lnTo>
                    <a:lnTo>
                      <a:pt x="936" y="254"/>
                    </a:lnTo>
                    <a:lnTo>
                      <a:pt x="906" y="215"/>
                    </a:lnTo>
                    <a:lnTo>
                      <a:pt x="872" y="178"/>
                    </a:lnTo>
                    <a:lnTo>
                      <a:pt x="840" y="149"/>
                    </a:lnTo>
                    <a:lnTo>
                      <a:pt x="805" y="123"/>
                    </a:lnTo>
                    <a:lnTo>
                      <a:pt x="769" y="102"/>
                    </a:lnTo>
                    <a:lnTo>
                      <a:pt x="732" y="83"/>
                    </a:lnTo>
                    <a:lnTo>
                      <a:pt x="694" y="67"/>
                    </a:lnTo>
                    <a:lnTo>
                      <a:pt x="655" y="55"/>
                    </a:lnTo>
                    <a:lnTo>
                      <a:pt x="615" y="47"/>
                    </a:lnTo>
                    <a:lnTo>
                      <a:pt x="575" y="42"/>
                    </a:lnTo>
                    <a:lnTo>
                      <a:pt x="561" y="41"/>
                    </a:lnTo>
                    <a:lnTo>
                      <a:pt x="547" y="39"/>
                    </a:lnTo>
                    <a:lnTo>
                      <a:pt x="533" y="39"/>
                    </a:lnTo>
                    <a:close/>
                    <a:moveTo>
                      <a:pt x="531" y="0"/>
                    </a:moveTo>
                    <a:lnTo>
                      <a:pt x="547" y="0"/>
                    </a:lnTo>
                    <a:lnTo>
                      <a:pt x="563" y="2"/>
                    </a:lnTo>
                    <a:lnTo>
                      <a:pt x="578" y="3"/>
                    </a:lnTo>
                    <a:lnTo>
                      <a:pt x="622" y="8"/>
                    </a:lnTo>
                    <a:lnTo>
                      <a:pt x="665" y="18"/>
                    </a:lnTo>
                    <a:lnTo>
                      <a:pt x="708" y="31"/>
                    </a:lnTo>
                    <a:lnTo>
                      <a:pt x="749" y="47"/>
                    </a:lnTo>
                    <a:lnTo>
                      <a:pt x="788" y="67"/>
                    </a:lnTo>
                    <a:lnTo>
                      <a:pt x="827" y="91"/>
                    </a:lnTo>
                    <a:lnTo>
                      <a:pt x="864" y="119"/>
                    </a:lnTo>
                    <a:lnTo>
                      <a:pt x="899" y="150"/>
                    </a:lnTo>
                    <a:lnTo>
                      <a:pt x="936" y="189"/>
                    </a:lnTo>
                    <a:lnTo>
                      <a:pt x="968" y="232"/>
                    </a:lnTo>
                    <a:lnTo>
                      <a:pt x="995" y="276"/>
                    </a:lnTo>
                    <a:lnTo>
                      <a:pt x="1017" y="323"/>
                    </a:lnTo>
                    <a:lnTo>
                      <a:pt x="1035" y="371"/>
                    </a:lnTo>
                    <a:lnTo>
                      <a:pt x="1048" y="421"/>
                    </a:lnTo>
                    <a:lnTo>
                      <a:pt x="1056" y="471"/>
                    </a:lnTo>
                    <a:lnTo>
                      <a:pt x="1060" y="521"/>
                    </a:lnTo>
                    <a:lnTo>
                      <a:pt x="1058" y="573"/>
                    </a:lnTo>
                    <a:lnTo>
                      <a:pt x="1051" y="623"/>
                    </a:lnTo>
                    <a:lnTo>
                      <a:pt x="1040" y="673"/>
                    </a:lnTo>
                    <a:lnTo>
                      <a:pt x="1024" y="721"/>
                    </a:lnTo>
                    <a:lnTo>
                      <a:pt x="1003" y="769"/>
                    </a:lnTo>
                    <a:lnTo>
                      <a:pt x="977" y="815"/>
                    </a:lnTo>
                    <a:lnTo>
                      <a:pt x="946" y="858"/>
                    </a:lnTo>
                    <a:lnTo>
                      <a:pt x="910" y="899"/>
                    </a:lnTo>
                    <a:lnTo>
                      <a:pt x="881" y="927"/>
                    </a:lnTo>
                    <a:lnTo>
                      <a:pt x="850" y="953"/>
                    </a:lnTo>
                    <a:lnTo>
                      <a:pt x="816" y="976"/>
                    </a:lnTo>
                    <a:lnTo>
                      <a:pt x="783" y="996"/>
                    </a:lnTo>
                    <a:lnTo>
                      <a:pt x="747" y="1014"/>
                    </a:lnTo>
                    <a:lnTo>
                      <a:pt x="711" y="1029"/>
                    </a:lnTo>
                    <a:lnTo>
                      <a:pt x="655" y="1045"/>
                    </a:lnTo>
                    <a:lnTo>
                      <a:pt x="598" y="1055"/>
                    </a:lnTo>
                    <a:lnTo>
                      <a:pt x="540" y="1060"/>
                    </a:lnTo>
                    <a:lnTo>
                      <a:pt x="482" y="1058"/>
                    </a:lnTo>
                    <a:lnTo>
                      <a:pt x="438" y="1052"/>
                    </a:lnTo>
                    <a:lnTo>
                      <a:pt x="396" y="1043"/>
                    </a:lnTo>
                    <a:lnTo>
                      <a:pt x="354" y="1030"/>
                    </a:lnTo>
                    <a:lnTo>
                      <a:pt x="312" y="1013"/>
                    </a:lnTo>
                    <a:lnTo>
                      <a:pt x="272" y="993"/>
                    </a:lnTo>
                    <a:lnTo>
                      <a:pt x="233" y="969"/>
                    </a:lnTo>
                    <a:lnTo>
                      <a:pt x="196" y="942"/>
                    </a:lnTo>
                    <a:lnTo>
                      <a:pt x="161" y="911"/>
                    </a:lnTo>
                    <a:lnTo>
                      <a:pt x="124" y="871"/>
                    </a:lnTo>
                    <a:lnTo>
                      <a:pt x="92" y="829"/>
                    </a:lnTo>
                    <a:lnTo>
                      <a:pt x="65" y="784"/>
                    </a:lnTo>
                    <a:lnTo>
                      <a:pt x="43" y="738"/>
                    </a:lnTo>
                    <a:lnTo>
                      <a:pt x="25" y="689"/>
                    </a:lnTo>
                    <a:lnTo>
                      <a:pt x="12" y="640"/>
                    </a:lnTo>
                    <a:lnTo>
                      <a:pt x="4" y="589"/>
                    </a:lnTo>
                    <a:lnTo>
                      <a:pt x="0" y="539"/>
                    </a:lnTo>
                    <a:lnTo>
                      <a:pt x="3" y="488"/>
                    </a:lnTo>
                    <a:lnTo>
                      <a:pt x="9" y="437"/>
                    </a:lnTo>
                    <a:lnTo>
                      <a:pt x="20" y="387"/>
                    </a:lnTo>
                    <a:lnTo>
                      <a:pt x="36" y="339"/>
                    </a:lnTo>
                    <a:lnTo>
                      <a:pt x="57" y="291"/>
                    </a:lnTo>
                    <a:lnTo>
                      <a:pt x="83" y="245"/>
                    </a:lnTo>
                    <a:lnTo>
                      <a:pt x="114" y="203"/>
                    </a:lnTo>
                    <a:lnTo>
                      <a:pt x="150" y="161"/>
                    </a:lnTo>
                    <a:lnTo>
                      <a:pt x="177" y="136"/>
                    </a:lnTo>
                    <a:lnTo>
                      <a:pt x="205" y="112"/>
                    </a:lnTo>
                    <a:lnTo>
                      <a:pt x="234" y="91"/>
                    </a:lnTo>
                    <a:lnTo>
                      <a:pt x="265" y="72"/>
                    </a:lnTo>
                    <a:lnTo>
                      <a:pt x="297" y="55"/>
                    </a:lnTo>
                    <a:lnTo>
                      <a:pt x="328" y="41"/>
                    </a:lnTo>
                    <a:lnTo>
                      <a:pt x="361" y="28"/>
                    </a:lnTo>
                    <a:lnTo>
                      <a:pt x="395" y="18"/>
                    </a:lnTo>
                    <a:lnTo>
                      <a:pt x="424" y="12"/>
                    </a:lnTo>
                    <a:lnTo>
                      <a:pt x="454" y="6"/>
                    </a:lnTo>
                    <a:lnTo>
                      <a:pt x="484" y="3"/>
                    </a:lnTo>
                    <a:lnTo>
                      <a:pt x="514" y="0"/>
                    </a:lnTo>
                    <a:lnTo>
                      <a:pt x="531" y="0"/>
                    </a:lnTo>
                    <a:close/>
                  </a:path>
                </a:pathLst>
              </a:custGeom>
              <a:solidFill>
                <a:schemeClr val="accent2"/>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dirty="0">
                  <a:solidFill>
                    <a:prstClr val="black"/>
                  </a:solidFill>
                  <a:latin typeface="Calibri"/>
                </a:endParaRPr>
              </a:p>
            </p:txBody>
          </p:sp>
        </p:grpSp>
        <p:grpSp>
          <p:nvGrpSpPr>
            <p:cNvPr id="31" name="Group 30"/>
            <p:cNvGrpSpPr/>
            <p:nvPr/>
          </p:nvGrpSpPr>
          <p:grpSpPr>
            <a:xfrm>
              <a:off x="5835651" y="4043785"/>
              <a:ext cx="257175" cy="327026"/>
              <a:chOff x="5835651" y="4176713"/>
              <a:chExt cx="257175" cy="327026"/>
            </a:xfrm>
          </p:grpSpPr>
          <p:sp>
            <p:nvSpPr>
              <p:cNvPr id="14" name="Freeform 13"/>
              <p:cNvSpPr>
                <a:spLocks/>
              </p:cNvSpPr>
              <p:nvPr/>
            </p:nvSpPr>
            <p:spPr bwMode="auto">
              <a:xfrm>
                <a:off x="5835651" y="4197351"/>
                <a:ext cx="68263" cy="306388"/>
              </a:xfrm>
              <a:custGeom>
                <a:avLst/>
                <a:gdLst>
                  <a:gd name="T0" fmla="*/ 0 w 43"/>
                  <a:gd name="T1" fmla="*/ 0 h 193"/>
                  <a:gd name="T2" fmla="*/ 21 w 43"/>
                  <a:gd name="T3" fmla="*/ 2 h 193"/>
                  <a:gd name="T4" fmla="*/ 43 w 43"/>
                  <a:gd name="T5" fmla="*/ 193 h 193"/>
                  <a:gd name="T6" fmla="*/ 22 w 43"/>
                  <a:gd name="T7" fmla="*/ 183 h 193"/>
                  <a:gd name="T8" fmla="*/ 0 w 43"/>
                  <a:gd name="T9" fmla="*/ 0 h 193"/>
                </a:gdLst>
                <a:ahLst/>
                <a:cxnLst>
                  <a:cxn ang="0">
                    <a:pos x="T0" y="T1"/>
                  </a:cxn>
                  <a:cxn ang="0">
                    <a:pos x="T2" y="T3"/>
                  </a:cxn>
                  <a:cxn ang="0">
                    <a:pos x="T4" y="T5"/>
                  </a:cxn>
                  <a:cxn ang="0">
                    <a:pos x="T6" y="T7"/>
                  </a:cxn>
                  <a:cxn ang="0">
                    <a:pos x="T8" y="T9"/>
                  </a:cxn>
                </a:cxnLst>
                <a:rect l="0" t="0" r="r" b="b"/>
                <a:pathLst>
                  <a:path w="43" h="193">
                    <a:moveTo>
                      <a:pt x="0" y="0"/>
                    </a:moveTo>
                    <a:lnTo>
                      <a:pt x="21" y="2"/>
                    </a:lnTo>
                    <a:lnTo>
                      <a:pt x="43" y="193"/>
                    </a:lnTo>
                    <a:lnTo>
                      <a:pt x="22" y="183"/>
                    </a:lnTo>
                    <a:lnTo>
                      <a:pt x="0" y="0"/>
                    </a:lnTo>
                    <a:close/>
                  </a:path>
                </a:pathLst>
              </a:custGeom>
              <a:solidFill>
                <a:schemeClr val="tx1">
                  <a:lumMod val="75000"/>
                  <a:lumOff val="2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18" name="Freeform 17"/>
              <p:cNvSpPr>
                <a:spLocks/>
              </p:cNvSpPr>
              <p:nvPr/>
            </p:nvSpPr>
            <p:spPr bwMode="auto">
              <a:xfrm>
                <a:off x="5868988" y="4176713"/>
                <a:ext cx="223838" cy="327025"/>
              </a:xfrm>
              <a:custGeom>
                <a:avLst/>
                <a:gdLst>
                  <a:gd name="T0" fmla="*/ 120 w 141"/>
                  <a:gd name="T1" fmla="*/ 0 h 206"/>
                  <a:gd name="T2" fmla="*/ 141 w 141"/>
                  <a:gd name="T3" fmla="*/ 188 h 206"/>
                  <a:gd name="T4" fmla="*/ 111 w 141"/>
                  <a:gd name="T5" fmla="*/ 191 h 206"/>
                  <a:gd name="T6" fmla="*/ 81 w 141"/>
                  <a:gd name="T7" fmla="*/ 194 h 206"/>
                  <a:gd name="T8" fmla="*/ 51 w 141"/>
                  <a:gd name="T9" fmla="*/ 200 h 206"/>
                  <a:gd name="T10" fmla="*/ 22 w 141"/>
                  <a:gd name="T11" fmla="*/ 206 h 206"/>
                  <a:gd name="T12" fmla="*/ 0 w 141"/>
                  <a:gd name="T13" fmla="*/ 15 h 206"/>
                  <a:gd name="T14" fmla="*/ 30 w 141"/>
                  <a:gd name="T15" fmla="*/ 14 h 206"/>
                  <a:gd name="T16" fmla="*/ 61 w 141"/>
                  <a:gd name="T17" fmla="*/ 11 h 206"/>
                  <a:gd name="T18" fmla="*/ 90 w 141"/>
                  <a:gd name="T19" fmla="*/ 6 h 206"/>
                  <a:gd name="T20" fmla="*/ 120 w 141"/>
                  <a:gd name="T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206">
                    <a:moveTo>
                      <a:pt x="120" y="0"/>
                    </a:moveTo>
                    <a:lnTo>
                      <a:pt x="141" y="188"/>
                    </a:lnTo>
                    <a:lnTo>
                      <a:pt x="111" y="191"/>
                    </a:lnTo>
                    <a:lnTo>
                      <a:pt x="81" y="194"/>
                    </a:lnTo>
                    <a:lnTo>
                      <a:pt x="51" y="200"/>
                    </a:lnTo>
                    <a:lnTo>
                      <a:pt x="22" y="206"/>
                    </a:lnTo>
                    <a:lnTo>
                      <a:pt x="0" y="15"/>
                    </a:lnTo>
                    <a:lnTo>
                      <a:pt x="30" y="14"/>
                    </a:lnTo>
                    <a:lnTo>
                      <a:pt x="61" y="11"/>
                    </a:lnTo>
                    <a:lnTo>
                      <a:pt x="90" y="6"/>
                    </a:lnTo>
                    <a:lnTo>
                      <a:pt x="120" y="0"/>
                    </a:lnTo>
                    <a:close/>
                  </a:path>
                </a:pathLst>
              </a:custGeom>
              <a:solidFill>
                <a:schemeClr val="tx1">
                  <a:lumMod val="65000"/>
                  <a:lumOff val="3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grpSp>
        <p:nvGrpSpPr>
          <p:cNvPr id="30" name="Group 29"/>
          <p:cNvGrpSpPr/>
          <p:nvPr/>
        </p:nvGrpSpPr>
        <p:grpSpPr>
          <a:xfrm>
            <a:off x="5000468" y="2170050"/>
            <a:ext cx="287016" cy="277488"/>
            <a:chOff x="4757738" y="2767013"/>
            <a:chExt cx="382588" cy="369888"/>
          </a:xfrm>
        </p:grpSpPr>
        <p:sp>
          <p:nvSpPr>
            <p:cNvPr id="16" name="Freeform 15"/>
            <p:cNvSpPr>
              <a:spLocks/>
            </p:cNvSpPr>
            <p:nvPr/>
          </p:nvSpPr>
          <p:spPr bwMode="auto">
            <a:xfrm>
              <a:off x="4757738" y="2932113"/>
              <a:ext cx="301625" cy="204788"/>
            </a:xfrm>
            <a:custGeom>
              <a:avLst/>
              <a:gdLst>
                <a:gd name="T0" fmla="*/ 0 w 190"/>
                <a:gd name="T1" fmla="*/ 0 h 129"/>
                <a:gd name="T2" fmla="*/ 190 w 190"/>
                <a:gd name="T3" fmla="*/ 103 h 129"/>
                <a:gd name="T4" fmla="*/ 190 w 190"/>
                <a:gd name="T5" fmla="*/ 129 h 129"/>
                <a:gd name="T6" fmla="*/ 8 w 190"/>
                <a:gd name="T7" fmla="*/ 29 h 129"/>
                <a:gd name="T8" fmla="*/ 0 w 190"/>
                <a:gd name="T9" fmla="*/ 0 h 129"/>
              </a:gdLst>
              <a:ahLst/>
              <a:cxnLst>
                <a:cxn ang="0">
                  <a:pos x="T0" y="T1"/>
                </a:cxn>
                <a:cxn ang="0">
                  <a:pos x="T2" y="T3"/>
                </a:cxn>
                <a:cxn ang="0">
                  <a:pos x="T4" y="T5"/>
                </a:cxn>
                <a:cxn ang="0">
                  <a:pos x="T6" y="T7"/>
                </a:cxn>
                <a:cxn ang="0">
                  <a:pos x="T8" y="T9"/>
                </a:cxn>
              </a:cxnLst>
              <a:rect l="0" t="0" r="r" b="b"/>
              <a:pathLst>
                <a:path w="190" h="129">
                  <a:moveTo>
                    <a:pt x="0" y="0"/>
                  </a:moveTo>
                  <a:lnTo>
                    <a:pt x="190" y="103"/>
                  </a:lnTo>
                  <a:lnTo>
                    <a:pt x="190" y="129"/>
                  </a:lnTo>
                  <a:lnTo>
                    <a:pt x="8" y="29"/>
                  </a:lnTo>
                  <a:lnTo>
                    <a:pt x="0" y="0"/>
                  </a:lnTo>
                  <a:close/>
                </a:path>
              </a:pathLst>
            </a:custGeom>
            <a:solidFill>
              <a:schemeClr val="tx1">
                <a:lumMod val="75000"/>
                <a:lumOff val="2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2" name="Freeform 21"/>
            <p:cNvSpPr>
              <a:spLocks/>
            </p:cNvSpPr>
            <p:nvPr/>
          </p:nvSpPr>
          <p:spPr bwMode="auto">
            <a:xfrm>
              <a:off x="4757738" y="2767013"/>
              <a:ext cx="382588" cy="328613"/>
            </a:xfrm>
            <a:custGeom>
              <a:avLst/>
              <a:gdLst>
                <a:gd name="T0" fmla="*/ 64 w 241"/>
                <a:gd name="T1" fmla="*/ 0 h 207"/>
                <a:gd name="T2" fmla="*/ 241 w 241"/>
                <a:gd name="T3" fmla="*/ 97 h 207"/>
                <a:gd name="T4" fmla="*/ 226 w 241"/>
                <a:gd name="T5" fmla="*/ 123 h 207"/>
                <a:gd name="T6" fmla="*/ 212 w 241"/>
                <a:gd name="T7" fmla="*/ 151 h 207"/>
                <a:gd name="T8" fmla="*/ 201 w 241"/>
                <a:gd name="T9" fmla="*/ 179 h 207"/>
                <a:gd name="T10" fmla="*/ 190 w 241"/>
                <a:gd name="T11" fmla="*/ 207 h 207"/>
                <a:gd name="T12" fmla="*/ 0 w 241"/>
                <a:gd name="T13" fmla="*/ 104 h 207"/>
                <a:gd name="T14" fmla="*/ 18 w 241"/>
                <a:gd name="T15" fmla="*/ 80 h 207"/>
                <a:gd name="T16" fmla="*/ 35 w 241"/>
                <a:gd name="T17" fmla="*/ 54 h 207"/>
                <a:gd name="T18" fmla="*/ 50 w 241"/>
                <a:gd name="T19" fmla="*/ 27 h 207"/>
                <a:gd name="T20" fmla="*/ 64 w 241"/>
                <a:gd name="T2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207">
                  <a:moveTo>
                    <a:pt x="64" y="0"/>
                  </a:moveTo>
                  <a:lnTo>
                    <a:pt x="241" y="97"/>
                  </a:lnTo>
                  <a:lnTo>
                    <a:pt x="226" y="123"/>
                  </a:lnTo>
                  <a:lnTo>
                    <a:pt x="212" y="151"/>
                  </a:lnTo>
                  <a:lnTo>
                    <a:pt x="201" y="179"/>
                  </a:lnTo>
                  <a:lnTo>
                    <a:pt x="190" y="207"/>
                  </a:lnTo>
                  <a:lnTo>
                    <a:pt x="0" y="104"/>
                  </a:lnTo>
                  <a:lnTo>
                    <a:pt x="18" y="80"/>
                  </a:lnTo>
                  <a:lnTo>
                    <a:pt x="35" y="54"/>
                  </a:lnTo>
                  <a:lnTo>
                    <a:pt x="50" y="27"/>
                  </a:lnTo>
                  <a:lnTo>
                    <a:pt x="64" y="0"/>
                  </a:lnTo>
                  <a:close/>
                </a:path>
              </a:pathLst>
            </a:custGeom>
            <a:solidFill>
              <a:schemeClr val="tx1">
                <a:lumMod val="65000"/>
                <a:lumOff val="3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27" name="Group 26"/>
          <p:cNvGrpSpPr/>
          <p:nvPr/>
        </p:nvGrpSpPr>
        <p:grpSpPr>
          <a:xfrm>
            <a:off x="5195783" y="1985456"/>
            <a:ext cx="1261201" cy="1260009"/>
            <a:chOff x="5018088" y="2520951"/>
            <a:chExt cx="1681163" cy="1679575"/>
          </a:xfrm>
        </p:grpSpPr>
        <p:sp>
          <p:nvSpPr>
            <p:cNvPr id="12" name="Freeform 11"/>
            <p:cNvSpPr>
              <a:spLocks/>
            </p:cNvSpPr>
            <p:nvPr/>
          </p:nvSpPr>
          <p:spPr bwMode="auto">
            <a:xfrm>
              <a:off x="5078413" y="2582863"/>
              <a:ext cx="1557338" cy="1555750"/>
            </a:xfrm>
            <a:custGeom>
              <a:avLst/>
              <a:gdLst>
                <a:gd name="T0" fmla="*/ 576 w 981"/>
                <a:gd name="T1" fmla="*/ 7 h 980"/>
                <a:gd name="T2" fmla="*/ 693 w 981"/>
                <a:gd name="T3" fmla="*/ 44 h 980"/>
                <a:gd name="T4" fmla="*/ 800 w 981"/>
                <a:gd name="T5" fmla="*/ 109 h 980"/>
                <a:gd name="T6" fmla="*/ 880 w 981"/>
                <a:gd name="T7" fmla="*/ 192 h 980"/>
                <a:gd name="T8" fmla="*/ 929 w 981"/>
                <a:gd name="T9" fmla="*/ 270 h 980"/>
                <a:gd name="T10" fmla="*/ 955 w 981"/>
                <a:gd name="T11" fmla="*/ 332 h 980"/>
                <a:gd name="T12" fmla="*/ 980 w 981"/>
                <a:gd name="T13" fmla="*/ 461 h 980"/>
                <a:gd name="T14" fmla="*/ 970 w 981"/>
                <a:gd name="T15" fmla="*/ 593 h 980"/>
                <a:gd name="T16" fmla="*/ 924 w 981"/>
                <a:gd name="T17" fmla="*/ 720 h 980"/>
                <a:gd name="T18" fmla="*/ 843 w 981"/>
                <a:gd name="T19" fmla="*/ 831 h 980"/>
                <a:gd name="T20" fmla="*/ 732 w 981"/>
                <a:gd name="T21" fmla="*/ 917 h 980"/>
                <a:gd name="T22" fmla="*/ 606 w 981"/>
                <a:gd name="T23" fmla="*/ 967 h 980"/>
                <a:gd name="T24" fmla="*/ 511 w 981"/>
                <a:gd name="T25" fmla="*/ 980 h 980"/>
                <a:gd name="T26" fmla="*/ 493 w 981"/>
                <a:gd name="T27" fmla="*/ 980 h 980"/>
                <a:gd name="T28" fmla="*/ 474 w 981"/>
                <a:gd name="T29" fmla="*/ 980 h 980"/>
                <a:gd name="T30" fmla="*/ 455 w 981"/>
                <a:gd name="T31" fmla="*/ 979 h 980"/>
                <a:gd name="T32" fmla="*/ 473 w 981"/>
                <a:gd name="T33" fmla="*/ 979 h 980"/>
                <a:gd name="T34" fmla="*/ 490 w 981"/>
                <a:gd name="T35" fmla="*/ 979 h 980"/>
                <a:gd name="T36" fmla="*/ 581 w 981"/>
                <a:gd name="T37" fmla="*/ 967 h 980"/>
                <a:gd name="T38" fmla="*/ 702 w 981"/>
                <a:gd name="T39" fmla="*/ 919 h 980"/>
                <a:gd name="T40" fmla="*/ 809 w 981"/>
                <a:gd name="T41" fmla="*/ 836 h 980"/>
                <a:gd name="T42" fmla="*/ 888 w 981"/>
                <a:gd name="T43" fmla="*/ 729 h 980"/>
                <a:gd name="T44" fmla="*/ 931 w 981"/>
                <a:gd name="T45" fmla="*/ 608 h 980"/>
                <a:gd name="T46" fmla="*/ 941 w 981"/>
                <a:gd name="T47" fmla="*/ 482 h 980"/>
                <a:gd name="T48" fmla="*/ 917 w 981"/>
                <a:gd name="T49" fmla="*/ 356 h 980"/>
                <a:gd name="T50" fmla="*/ 892 w 981"/>
                <a:gd name="T51" fmla="*/ 297 h 980"/>
                <a:gd name="T52" fmla="*/ 844 w 981"/>
                <a:gd name="T53" fmla="*/ 222 h 980"/>
                <a:gd name="T54" fmla="*/ 768 w 981"/>
                <a:gd name="T55" fmla="*/ 143 h 980"/>
                <a:gd name="T56" fmla="*/ 665 w 981"/>
                <a:gd name="T57" fmla="*/ 79 h 980"/>
                <a:gd name="T58" fmla="*/ 552 w 981"/>
                <a:gd name="T59" fmla="*/ 45 h 980"/>
                <a:gd name="T60" fmla="*/ 411 w 981"/>
                <a:gd name="T61" fmla="*/ 41 h 980"/>
                <a:gd name="T62" fmla="*/ 263 w 981"/>
                <a:gd name="T63" fmla="*/ 86 h 980"/>
                <a:gd name="T64" fmla="*/ 160 w 981"/>
                <a:gd name="T65" fmla="*/ 155 h 980"/>
                <a:gd name="T66" fmla="*/ 95 w 981"/>
                <a:gd name="T67" fmla="*/ 225 h 980"/>
                <a:gd name="T68" fmla="*/ 52 w 981"/>
                <a:gd name="T69" fmla="*/ 294 h 980"/>
                <a:gd name="T70" fmla="*/ 23 w 981"/>
                <a:gd name="T71" fmla="*/ 366 h 980"/>
                <a:gd name="T72" fmla="*/ 2 w 981"/>
                <a:gd name="T73" fmla="*/ 464 h 980"/>
                <a:gd name="T74" fmla="*/ 4 w 981"/>
                <a:gd name="T75" fmla="*/ 444 h 980"/>
                <a:gd name="T76" fmla="*/ 24 w 981"/>
                <a:gd name="T77" fmla="*/ 342 h 980"/>
                <a:gd name="T78" fmla="*/ 54 w 981"/>
                <a:gd name="T79" fmla="*/ 267 h 980"/>
                <a:gd name="T80" fmla="*/ 100 w 981"/>
                <a:gd name="T81" fmla="*/ 193 h 980"/>
                <a:gd name="T82" fmla="*/ 167 w 981"/>
                <a:gd name="T83" fmla="*/ 122 h 980"/>
                <a:gd name="T84" fmla="*/ 274 w 981"/>
                <a:gd name="T85" fmla="*/ 50 h 980"/>
                <a:gd name="T86" fmla="*/ 429 w 981"/>
                <a:gd name="T87" fmla="*/ 3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81" h="980">
                  <a:moveTo>
                    <a:pt x="482" y="0"/>
                  </a:moveTo>
                  <a:lnTo>
                    <a:pt x="536" y="2"/>
                  </a:lnTo>
                  <a:lnTo>
                    <a:pt x="576" y="7"/>
                  </a:lnTo>
                  <a:lnTo>
                    <a:pt x="616" y="16"/>
                  </a:lnTo>
                  <a:lnTo>
                    <a:pt x="655" y="28"/>
                  </a:lnTo>
                  <a:lnTo>
                    <a:pt x="693" y="44"/>
                  </a:lnTo>
                  <a:lnTo>
                    <a:pt x="730" y="61"/>
                  </a:lnTo>
                  <a:lnTo>
                    <a:pt x="766" y="84"/>
                  </a:lnTo>
                  <a:lnTo>
                    <a:pt x="800" y="109"/>
                  </a:lnTo>
                  <a:lnTo>
                    <a:pt x="833" y="139"/>
                  </a:lnTo>
                  <a:lnTo>
                    <a:pt x="857" y="164"/>
                  </a:lnTo>
                  <a:lnTo>
                    <a:pt x="880" y="192"/>
                  </a:lnTo>
                  <a:lnTo>
                    <a:pt x="901" y="220"/>
                  </a:lnTo>
                  <a:lnTo>
                    <a:pt x="919" y="250"/>
                  </a:lnTo>
                  <a:lnTo>
                    <a:pt x="929" y="270"/>
                  </a:lnTo>
                  <a:lnTo>
                    <a:pt x="939" y="290"/>
                  </a:lnTo>
                  <a:lnTo>
                    <a:pt x="947" y="311"/>
                  </a:lnTo>
                  <a:lnTo>
                    <a:pt x="955" y="332"/>
                  </a:lnTo>
                  <a:lnTo>
                    <a:pt x="967" y="374"/>
                  </a:lnTo>
                  <a:lnTo>
                    <a:pt x="976" y="418"/>
                  </a:lnTo>
                  <a:lnTo>
                    <a:pt x="980" y="461"/>
                  </a:lnTo>
                  <a:lnTo>
                    <a:pt x="981" y="506"/>
                  </a:lnTo>
                  <a:lnTo>
                    <a:pt x="978" y="550"/>
                  </a:lnTo>
                  <a:lnTo>
                    <a:pt x="970" y="593"/>
                  </a:lnTo>
                  <a:lnTo>
                    <a:pt x="959" y="637"/>
                  </a:lnTo>
                  <a:lnTo>
                    <a:pt x="943" y="678"/>
                  </a:lnTo>
                  <a:lnTo>
                    <a:pt x="924" y="720"/>
                  </a:lnTo>
                  <a:lnTo>
                    <a:pt x="901" y="759"/>
                  </a:lnTo>
                  <a:lnTo>
                    <a:pt x="874" y="796"/>
                  </a:lnTo>
                  <a:lnTo>
                    <a:pt x="843" y="831"/>
                  </a:lnTo>
                  <a:lnTo>
                    <a:pt x="808" y="864"/>
                  </a:lnTo>
                  <a:lnTo>
                    <a:pt x="771" y="893"/>
                  </a:lnTo>
                  <a:lnTo>
                    <a:pt x="732" y="917"/>
                  </a:lnTo>
                  <a:lnTo>
                    <a:pt x="691" y="938"/>
                  </a:lnTo>
                  <a:lnTo>
                    <a:pt x="650" y="954"/>
                  </a:lnTo>
                  <a:lnTo>
                    <a:pt x="606" y="967"/>
                  </a:lnTo>
                  <a:lnTo>
                    <a:pt x="561" y="976"/>
                  </a:lnTo>
                  <a:lnTo>
                    <a:pt x="517" y="980"/>
                  </a:lnTo>
                  <a:lnTo>
                    <a:pt x="511" y="980"/>
                  </a:lnTo>
                  <a:lnTo>
                    <a:pt x="505" y="980"/>
                  </a:lnTo>
                  <a:lnTo>
                    <a:pt x="500" y="980"/>
                  </a:lnTo>
                  <a:lnTo>
                    <a:pt x="493" y="980"/>
                  </a:lnTo>
                  <a:lnTo>
                    <a:pt x="486" y="980"/>
                  </a:lnTo>
                  <a:lnTo>
                    <a:pt x="481" y="980"/>
                  </a:lnTo>
                  <a:lnTo>
                    <a:pt x="474" y="980"/>
                  </a:lnTo>
                  <a:lnTo>
                    <a:pt x="467" y="980"/>
                  </a:lnTo>
                  <a:lnTo>
                    <a:pt x="448" y="979"/>
                  </a:lnTo>
                  <a:lnTo>
                    <a:pt x="455" y="979"/>
                  </a:lnTo>
                  <a:lnTo>
                    <a:pt x="461" y="979"/>
                  </a:lnTo>
                  <a:lnTo>
                    <a:pt x="467" y="979"/>
                  </a:lnTo>
                  <a:lnTo>
                    <a:pt x="473" y="979"/>
                  </a:lnTo>
                  <a:lnTo>
                    <a:pt x="479" y="979"/>
                  </a:lnTo>
                  <a:lnTo>
                    <a:pt x="484" y="979"/>
                  </a:lnTo>
                  <a:lnTo>
                    <a:pt x="490" y="979"/>
                  </a:lnTo>
                  <a:lnTo>
                    <a:pt x="495" y="979"/>
                  </a:lnTo>
                  <a:lnTo>
                    <a:pt x="539" y="974"/>
                  </a:lnTo>
                  <a:lnTo>
                    <a:pt x="581" y="967"/>
                  </a:lnTo>
                  <a:lnTo>
                    <a:pt x="623" y="954"/>
                  </a:lnTo>
                  <a:lnTo>
                    <a:pt x="663" y="939"/>
                  </a:lnTo>
                  <a:lnTo>
                    <a:pt x="702" y="919"/>
                  </a:lnTo>
                  <a:lnTo>
                    <a:pt x="740" y="895"/>
                  </a:lnTo>
                  <a:lnTo>
                    <a:pt x="776" y="868"/>
                  </a:lnTo>
                  <a:lnTo>
                    <a:pt x="809" y="836"/>
                  </a:lnTo>
                  <a:lnTo>
                    <a:pt x="838" y="802"/>
                  </a:lnTo>
                  <a:lnTo>
                    <a:pt x="865" y="767"/>
                  </a:lnTo>
                  <a:lnTo>
                    <a:pt x="888" y="729"/>
                  </a:lnTo>
                  <a:lnTo>
                    <a:pt x="905" y="689"/>
                  </a:lnTo>
                  <a:lnTo>
                    <a:pt x="920" y="649"/>
                  </a:lnTo>
                  <a:lnTo>
                    <a:pt x="931" y="608"/>
                  </a:lnTo>
                  <a:lnTo>
                    <a:pt x="938" y="567"/>
                  </a:lnTo>
                  <a:lnTo>
                    <a:pt x="941" y="524"/>
                  </a:lnTo>
                  <a:lnTo>
                    <a:pt x="941" y="482"/>
                  </a:lnTo>
                  <a:lnTo>
                    <a:pt x="937" y="439"/>
                  </a:lnTo>
                  <a:lnTo>
                    <a:pt x="928" y="398"/>
                  </a:lnTo>
                  <a:lnTo>
                    <a:pt x="917" y="356"/>
                  </a:lnTo>
                  <a:lnTo>
                    <a:pt x="909" y="336"/>
                  </a:lnTo>
                  <a:lnTo>
                    <a:pt x="901" y="316"/>
                  </a:lnTo>
                  <a:lnTo>
                    <a:pt x="892" y="297"/>
                  </a:lnTo>
                  <a:lnTo>
                    <a:pt x="882" y="278"/>
                  </a:lnTo>
                  <a:lnTo>
                    <a:pt x="864" y="250"/>
                  </a:lnTo>
                  <a:lnTo>
                    <a:pt x="844" y="222"/>
                  </a:lnTo>
                  <a:lnTo>
                    <a:pt x="823" y="196"/>
                  </a:lnTo>
                  <a:lnTo>
                    <a:pt x="798" y="171"/>
                  </a:lnTo>
                  <a:lnTo>
                    <a:pt x="768" y="143"/>
                  </a:lnTo>
                  <a:lnTo>
                    <a:pt x="734" y="118"/>
                  </a:lnTo>
                  <a:lnTo>
                    <a:pt x="701" y="97"/>
                  </a:lnTo>
                  <a:lnTo>
                    <a:pt x="665" y="79"/>
                  </a:lnTo>
                  <a:lnTo>
                    <a:pt x="628" y="65"/>
                  </a:lnTo>
                  <a:lnTo>
                    <a:pt x="591" y="54"/>
                  </a:lnTo>
                  <a:lnTo>
                    <a:pt x="552" y="45"/>
                  </a:lnTo>
                  <a:lnTo>
                    <a:pt x="514" y="40"/>
                  </a:lnTo>
                  <a:lnTo>
                    <a:pt x="463" y="38"/>
                  </a:lnTo>
                  <a:lnTo>
                    <a:pt x="411" y="41"/>
                  </a:lnTo>
                  <a:lnTo>
                    <a:pt x="360" y="51"/>
                  </a:lnTo>
                  <a:lnTo>
                    <a:pt x="311" y="66"/>
                  </a:lnTo>
                  <a:lnTo>
                    <a:pt x="263" y="86"/>
                  </a:lnTo>
                  <a:lnTo>
                    <a:pt x="217" y="112"/>
                  </a:lnTo>
                  <a:lnTo>
                    <a:pt x="188" y="133"/>
                  </a:lnTo>
                  <a:lnTo>
                    <a:pt x="160" y="155"/>
                  </a:lnTo>
                  <a:lnTo>
                    <a:pt x="133" y="181"/>
                  </a:lnTo>
                  <a:lnTo>
                    <a:pt x="113" y="202"/>
                  </a:lnTo>
                  <a:lnTo>
                    <a:pt x="95" y="225"/>
                  </a:lnTo>
                  <a:lnTo>
                    <a:pt x="80" y="247"/>
                  </a:lnTo>
                  <a:lnTo>
                    <a:pt x="64" y="272"/>
                  </a:lnTo>
                  <a:lnTo>
                    <a:pt x="52" y="294"/>
                  </a:lnTo>
                  <a:lnTo>
                    <a:pt x="40" y="318"/>
                  </a:lnTo>
                  <a:lnTo>
                    <a:pt x="30" y="342"/>
                  </a:lnTo>
                  <a:lnTo>
                    <a:pt x="23" y="366"/>
                  </a:lnTo>
                  <a:lnTo>
                    <a:pt x="14" y="399"/>
                  </a:lnTo>
                  <a:lnTo>
                    <a:pt x="7" y="431"/>
                  </a:lnTo>
                  <a:lnTo>
                    <a:pt x="2" y="464"/>
                  </a:lnTo>
                  <a:lnTo>
                    <a:pt x="0" y="496"/>
                  </a:lnTo>
                  <a:lnTo>
                    <a:pt x="1" y="477"/>
                  </a:lnTo>
                  <a:lnTo>
                    <a:pt x="4" y="444"/>
                  </a:lnTo>
                  <a:lnTo>
                    <a:pt x="8" y="409"/>
                  </a:lnTo>
                  <a:lnTo>
                    <a:pt x="15" y="375"/>
                  </a:lnTo>
                  <a:lnTo>
                    <a:pt x="24" y="342"/>
                  </a:lnTo>
                  <a:lnTo>
                    <a:pt x="33" y="316"/>
                  </a:lnTo>
                  <a:lnTo>
                    <a:pt x="43" y="292"/>
                  </a:lnTo>
                  <a:lnTo>
                    <a:pt x="54" y="267"/>
                  </a:lnTo>
                  <a:lnTo>
                    <a:pt x="67" y="242"/>
                  </a:lnTo>
                  <a:lnTo>
                    <a:pt x="83" y="218"/>
                  </a:lnTo>
                  <a:lnTo>
                    <a:pt x="100" y="193"/>
                  </a:lnTo>
                  <a:lnTo>
                    <a:pt x="119" y="171"/>
                  </a:lnTo>
                  <a:lnTo>
                    <a:pt x="139" y="149"/>
                  </a:lnTo>
                  <a:lnTo>
                    <a:pt x="167" y="122"/>
                  </a:lnTo>
                  <a:lnTo>
                    <a:pt x="196" y="98"/>
                  </a:lnTo>
                  <a:lnTo>
                    <a:pt x="226" y="77"/>
                  </a:lnTo>
                  <a:lnTo>
                    <a:pt x="274" y="50"/>
                  </a:lnTo>
                  <a:lnTo>
                    <a:pt x="324" y="29"/>
                  </a:lnTo>
                  <a:lnTo>
                    <a:pt x="376" y="13"/>
                  </a:lnTo>
                  <a:lnTo>
                    <a:pt x="429" y="3"/>
                  </a:lnTo>
                  <a:lnTo>
                    <a:pt x="482" y="0"/>
                  </a:lnTo>
                  <a:close/>
                </a:path>
              </a:pathLst>
            </a:custGeom>
            <a:solidFill>
              <a:schemeClr val="accent5">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17" name="Freeform 16"/>
            <p:cNvSpPr>
              <a:spLocks noEditPoints="1"/>
            </p:cNvSpPr>
            <p:nvPr/>
          </p:nvSpPr>
          <p:spPr bwMode="auto">
            <a:xfrm>
              <a:off x="5018088" y="2520951"/>
              <a:ext cx="1681163" cy="1679575"/>
            </a:xfrm>
            <a:custGeom>
              <a:avLst/>
              <a:gdLst>
                <a:gd name="T0" fmla="*/ 414 w 1059"/>
                <a:gd name="T1" fmla="*/ 52 h 1058"/>
                <a:gd name="T2" fmla="*/ 264 w 1059"/>
                <a:gd name="T3" fmla="*/ 116 h 1058"/>
                <a:gd name="T4" fmla="*/ 177 w 1059"/>
                <a:gd name="T5" fmla="*/ 188 h 1058"/>
                <a:gd name="T6" fmla="*/ 121 w 1059"/>
                <a:gd name="T7" fmla="*/ 257 h 1058"/>
                <a:gd name="T8" fmla="*/ 81 w 1059"/>
                <a:gd name="T9" fmla="*/ 331 h 1058"/>
                <a:gd name="T10" fmla="*/ 50 w 1059"/>
                <a:gd name="T11" fmla="*/ 424 h 1058"/>
                <a:gd name="T12" fmla="*/ 39 w 1059"/>
                <a:gd name="T13" fmla="*/ 557 h 1058"/>
                <a:gd name="T14" fmla="*/ 65 w 1059"/>
                <a:gd name="T15" fmla="*/ 688 h 1058"/>
                <a:gd name="T16" fmla="*/ 126 w 1059"/>
                <a:gd name="T17" fmla="*/ 810 h 1058"/>
                <a:gd name="T18" fmla="*/ 220 w 1059"/>
                <a:gd name="T19" fmla="*/ 910 h 1058"/>
                <a:gd name="T20" fmla="*/ 327 w 1059"/>
                <a:gd name="T21" fmla="*/ 975 h 1058"/>
                <a:gd name="T22" fmla="*/ 444 w 1059"/>
                <a:gd name="T23" fmla="*/ 1012 h 1058"/>
                <a:gd name="T24" fmla="*/ 508 w 1059"/>
                <a:gd name="T25" fmla="*/ 1019 h 1058"/>
                <a:gd name="T26" fmla="*/ 538 w 1059"/>
                <a:gd name="T27" fmla="*/ 1019 h 1058"/>
                <a:gd name="T28" fmla="*/ 555 w 1059"/>
                <a:gd name="T29" fmla="*/ 1019 h 1058"/>
                <a:gd name="T30" fmla="*/ 688 w 1059"/>
                <a:gd name="T31" fmla="*/ 993 h 1058"/>
                <a:gd name="T32" fmla="*/ 809 w 1059"/>
                <a:gd name="T33" fmla="*/ 932 h 1058"/>
                <a:gd name="T34" fmla="*/ 912 w 1059"/>
                <a:gd name="T35" fmla="*/ 835 h 1058"/>
                <a:gd name="T36" fmla="*/ 981 w 1059"/>
                <a:gd name="T37" fmla="*/ 717 h 1058"/>
                <a:gd name="T38" fmla="*/ 1016 w 1059"/>
                <a:gd name="T39" fmla="*/ 589 h 1058"/>
                <a:gd name="T40" fmla="*/ 1014 w 1059"/>
                <a:gd name="T41" fmla="*/ 457 h 1058"/>
                <a:gd name="T42" fmla="*/ 985 w 1059"/>
                <a:gd name="T43" fmla="*/ 350 h 1058"/>
                <a:gd name="T44" fmla="*/ 957 w 1059"/>
                <a:gd name="T45" fmla="*/ 289 h 1058"/>
                <a:gd name="T46" fmla="*/ 895 w 1059"/>
                <a:gd name="T47" fmla="*/ 203 h 1058"/>
                <a:gd name="T48" fmla="*/ 804 w 1059"/>
                <a:gd name="T49" fmla="*/ 123 h 1058"/>
                <a:gd name="T50" fmla="*/ 693 w 1059"/>
                <a:gd name="T51" fmla="*/ 67 h 1058"/>
                <a:gd name="T52" fmla="*/ 574 w 1059"/>
                <a:gd name="T53" fmla="*/ 41 h 1058"/>
                <a:gd name="T54" fmla="*/ 578 w 1059"/>
                <a:gd name="T55" fmla="*/ 2 h 1058"/>
                <a:gd name="T56" fmla="*/ 707 w 1059"/>
                <a:gd name="T57" fmla="*/ 30 h 1058"/>
                <a:gd name="T58" fmla="*/ 826 w 1059"/>
                <a:gd name="T59" fmla="*/ 90 h 1058"/>
                <a:gd name="T60" fmla="*/ 920 w 1059"/>
                <a:gd name="T61" fmla="*/ 172 h 1058"/>
                <a:gd name="T62" fmla="*/ 977 w 1059"/>
                <a:gd name="T63" fmla="*/ 247 h 1058"/>
                <a:gd name="T64" fmla="*/ 1019 w 1059"/>
                <a:gd name="T65" fmla="*/ 328 h 1058"/>
                <a:gd name="T66" fmla="*/ 1053 w 1059"/>
                <a:gd name="T67" fmla="*/ 450 h 1058"/>
                <a:gd name="T68" fmla="*/ 1054 w 1059"/>
                <a:gd name="T69" fmla="*/ 593 h 1058"/>
                <a:gd name="T70" fmla="*/ 1018 w 1059"/>
                <a:gd name="T71" fmla="*/ 732 h 1058"/>
                <a:gd name="T72" fmla="*/ 943 w 1059"/>
                <a:gd name="T73" fmla="*/ 859 h 1058"/>
                <a:gd name="T74" fmla="*/ 853 w 1059"/>
                <a:gd name="T75" fmla="*/ 949 h 1058"/>
                <a:gd name="T76" fmla="*/ 758 w 1059"/>
                <a:gd name="T77" fmla="*/ 1007 h 1058"/>
                <a:gd name="T78" fmla="*/ 656 w 1059"/>
                <a:gd name="T79" fmla="*/ 1043 h 1058"/>
                <a:gd name="T80" fmla="*/ 566 w 1059"/>
                <a:gd name="T81" fmla="*/ 1057 h 1058"/>
                <a:gd name="T82" fmla="*/ 509 w 1059"/>
                <a:gd name="T83" fmla="*/ 1058 h 1058"/>
                <a:gd name="T84" fmla="*/ 437 w 1059"/>
                <a:gd name="T85" fmla="*/ 1050 h 1058"/>
                <a:gd name="T86" fmla="*/ 311 w 1059"/>
                <a:gd name="T87" fmla="*/ 1011 h 1058"/>
                <a:gd name="T88" fmla="*/ 196 w 1059"/>
                <a:gd name="T89" fmla="*/ 941 h 1058"/>
                <a:gd name="T90" fmla="*/ 94 w 1059"/>
                <a:gd name="T91" fmla="*/ 831 h 1058"/>
                <a:gd name="T92" fmla="*/ 27 w 1059"/>
                <a:gd name="T93" fmla="*/ 698 h 1058"/>
                <a:gd name="T94" fmla="*/ 0 w 1059"/>
                <a:gd name="T95" fmla="*/ 555 h 1058"/>
                <a:gd name="T96" fmla="*/ 14 w 1059"/>
                <a:gd name="T97" fmla="*/ 410 h 1058"/>
                <a:gd name="T98" fmla="*/ 48 w 1059"/>
                <a:gd name="T99" fmla="*/ 306 h 1058"/>
                <a:gd name="T100" fmla="*/ 93 w 1059"/>
                <a:gd name="T101" fmla="*/ 228 h 1058"/>
                <a:gd name="T102" fmla="*/ 149 w 1059"/>
                <a:gd name="T103" fmla="*/ 160 h 1058"/>
                <a:gd name="T104" fmla="*/ 243 w 1059"/>
                <a:gd name="T105" fmla="*/ 83 h 1058"/>
                <a:gd name="T106" fmla="*/ 349 w 1059"/>
                <a:gd name="T107" fmla="*/ 31 h 1058"/>
                <a:gd name="T108" fmla="*/ 520 w 1059"/>
                <a:gd name="T109"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59" h="1058">
                  <a:moveTo>
                    <a:pt x="520" y="39"/>
                  </a:moveTo>
                  <a:lnTo>
                    <a:pt x="467" y="42"/>
                  </a:lnTo>
                  <a:lnTo>
                    <a:pt x="414" y="52"/>
                  </a:lnTo>
                  <a:lnTo>
                    <a:pt x="362" y="68"/>
                  </a:lnTo>
                  <a:lnTo>
                    <a:pt x="312" y="89"/>
                  </a:lnTo>
                  <a:lnTo>
                    <a:pt x="264" y="116"/>
                  </a:lnTo>
                  <a:lnTo>
                    <a:pt x="234" y="137"/>
                  </a:lnTo>
                  <a:lnTo>
                    <a:pt x="205" y="161"/>
                  </a:lnTo>
                  <a:lnTo>
                    <a:pt x="177" y="188"/>
                  </a:lnTo>
                  <a:lnTo>
                    <a:pt x="157" y="210"/>
                  </a:lnTo>
                  <a:lnTo>
                    <a:pt x="138" y="232"/>
                  </a:lnTo>
                  <a:lnTo>
                    <a:pt x="121" y="257"/>
                  </a:lnTo>
                  <a:lnTo>
                    <a:pt x="105" y="281"/>
                  </a:lnTo>
                  <a:lnTo>
                    <a:pt x="92" y="306"/>
                  </a:lnTo>
                  <a:lnTo>
                    <a:pt x="81" y="331"/>
                  </a:lnTo>
                  <a:lnTo>
                    <a:pt x="71" y="355"/>
                  </a:lnTo>
                  <a:lnTo>
                    <a:pt x="62" y="381"/>
                  </a:lnTo>
                  <a:lnTo>
                    <a:pt x="50" y="424"/>
                  </a:lnTo>
                  <a:lnTo>
                    <a:pt x="43" y="468"/>
                  </a:lnTo>
                  <a:lnTo>
                    <a:pt x="39" y="513"/>
                  </a:lnTo>
                  <a:lnTo>
                    <a:pt x="39" y="557"/>
                  </a:lnTo>
                  <a:lnTo>
                    <a:pt x="44" y="602"/>
                  </a:lnTo>
                  <a:lnTo>
                    <a:pt x="53" y="646"/>
                  </a:lnTo>
                  <a:lnTo>
                    <a:pt x="65" y="688"/>
                  </a:lnTo>
                  <a:lnTo>
                    <a:pt x="82" y="731"/>
                  </a:lnTo>
                  <a:lnTo>
                    <a:pt x="102" y="771"/>
                  </a:lnTo>
                  <a:lnTo>
                    <a:pt x="126" y="810"/>
                  </a:lnTo>
                  <a:lnTo>
                    <a:pt x="156" y="847"/>
                  </a:lnTo>
                  <a:lnTo>
                    <a:pt x="188" y="882"/>
                  </a:lnTo>
                  <a:lnTo>
                    <a:pt x="220" y="910"/>
                  </a:lnTo>
                  <a:lnTo>
                    <a:pt x="254" y="935"/>
                  </a:lnTo>
                  <a:lnTo>
                    <a:pt x="290" y="958"/>
                  </a:lnTo>
                  <a:lnTo>
                    <a:pt x="327" y="975"/>
                  </a:lnTo>
                  <a:lnTo>
                    <a:pt x="366" y="991"/>
                  </a:lnTo>
                  <a:lnTo>
                    <a:pt x="405" y="1003"/>
                  </a:lnTo>
                  <a:lnTo>
                    <a:pt x="444" y="1012"/>
                  </a:lnTo>
                  <a:lnTo>
                    <a:pt x="484" y="1017"/>
                  </a:lnTo>
                  <a:lnTo>
                    <a:pt x="496" y="1018"/>
                  </a:lnTo>
                  <a:lnTo>
                    <a:pt x="508" y="1019"/>
                  </a:lnTo>
                  <a:lnTo>
                    <a:pt x="520" y="1019"/>
                  </a:lnTo>
                  <a:lnTo>
                    <a:pt x="531" y="1019"/>
                  </a:lnTo>
                  <a:lnTo>
                    <a:pt x="538" y="1019"/>
                  </a:lnTo>
                  <a:lnTo>
                    <a:pt x="543" y="1019"/>
                  </a:lnTo>
                  <a:lnTo>
                    <a:pt x="549" y="1019"/>
                  </a:lnTo>
                  <a:lnTo>
                    <a:pt x="555" y="1019"/>
                  </a:lnTo>
                  <a:lnTo>
                    <a:pt x="599" y="1015"/>
                  </a:lnTo>
                  <a:lnTo>
                    <a:pt x="644" y="1006"/>
                  </a:lnTo>
                  <a:lnTo>
                    <a:pt x="688" y="993"/>
                  </a:lnTo>
                  <a:lnTo>
                    <a:pt x="729" y="977"/>
                  </a:lnTo>
                  <a:lnTo>
                    <a:pt x="770" y="956"/>
                  </a:lnTo>
                  <a:lnTo>
                    <a:pt x="809" y="932"/>
                  </a:lnTo>
                  <a:lnTo>
                    <a:pt x="846" y="903"/>
                  </a:lnTo>
                  <a:lnTo>
                    <a:pt x="881" y="870"/>
                  </a:lnTo>
                  <a:lnTo>
                    <a:pt x="912" y="835"/>
                  </a:lnTo>
                  <a:lnTo>
                    <a:pt x="939" y="798"/>
                  </a:lnTo>
                  <a:lnTo>
                    <a:pt x="962" y="759"/>
                  </a:lnTo>
                  <a:lnTo>
                    <a:pt x="981" y="717"/>
                  </a:lnTo>
                  <a:lnTo>
                    <a:pt x="997" y="676"/>
                  </a:lnTo>
                  <a:lnTo>
                    <a:pt x="1008" y="632"/>
                  </a:lnTo>
                  <a:lnTo>
                    <a:pt x="1016" y="589"/>
                  </a:lnTo>
                  <a:lnTo>
                    <a:pt x="1019" y="545"/>
                  </a:lnTo>
                  <a:lnTo>
                    <a:pt x="1018" y="500"/>
                  </a:lnTo>
                  <a:lnTo>
                    <a:pt x="1014" y="457"/>
                  </a:lnTo>
                  <a:lnTo>
                    <a:pt x="1005" y="413"/>
                  </a:lnTo>
                  <a:lnTo>
                    <a:pt x="993" y="371"/>
                  </a:lnTo>
                  <a:lnTo>
                    <a:pt x="985" y="350"/>
                  </a:lnTo>
                  <a:lnTo>
                    <a:pt x="977" y="329"/>
                  </a:lnTo>
                  <a:lnTo>
                    <a:pt x="967" y="309"/>
                  </a:lnTo>
                  <a:lnTo>
                    <a:pt x="957" y="289"/>
                  </a:lnTo>
                  <a:lnTo>
                    <a:pt x="939" y="259"/>
                  </a:lnTo>
                  <a:lnTo>
                    <a:pt x="918" y="231"/>
                  </a:lnTo>
                  <a:lnTo>
                    <a:pt x="895" y="203"/>
                  </a:lnTo>
                  <a:lnTo>
                    <a:pt x="871" y="178"/>
                  </a:lnTo>
                  <a:lnTo>
                    <a:pt x="838" y="148"/>
                  </a:lnTo>
                  <a:lnTo>
                    <a:pt x="804" y="123"/>
                  </a:lnTo>
                  <a:lnTo>
                    <a:pt x="768" y="100"/>
                  </a:lnTo>
                  <a:lnTo>
                    <a:pt x="731" y="83"/>
                  </a:lnTo>
                  <a:lnTo>
                    <a:pt x="693" y="67"/>
                  </a:lnTo>
                  <a:lnTo>
                    <a:pt x="654" y="55"/>
                  </a:lnTo>
                  <a:lnTo>
                    <a:pt x="614" y="46"/>
                  </a:lnTo>
                  <a:lnTo>
                    <a:pt x="574" y="41"/>
                  </a:lnTo>
                  <a:lnTo>
                    <a:pt x="520" y="39"/>
                  </a:lnTo>
                  <a:close/>
                  <a:moveTo>
                    <a:pt x="520" y="0"/>
                  </a:moveTo>
                  <a:lnTo>
                    <a:pt x="578" y="2"/>
                  </a:lnTo>
                  <a:lnTo>
                    <a:pt x="620" y="8"/>
                  </a:lnTo>
                  <a:lnTo>
                    <a:pt x="664" y="17"/>
                  </a:lnTo>
                  <a:lnTo>
                    <a:pt x="707" y="30"/>
                  </a:lnTo>
                  <a:lnTo>
                    <a:pt x="748" y="47"/>
                  </a:lnTo>
                  <a:lnTo>
                    <a:pt x="787" y="67"/>
                  </a:lnTo>
                  <a:lnTo>
                    <a:pt x="826" y="90"/>
                  </a:lnTo>
                  <a:lnTo>
                    <a:pt x="863" y="118"/>
                  </a:lnTo>
                  <a:lnTo>
                    <a:pt x="898" y="148"/>
                  </a:lnTo>
                  <a:lnTo>
                    <a:pt x="920" y="172"/>
                  </a:lnTo>
                  <a:lnTo>
                    <a:pt x="940" y="195"/>
                  </a:lnTo>
                  <a:lnTo>
                    <a:pt x="959" y="221"/>
                  </a:lnTo>
                  <a:lnTo>
                    <a:pt x="977" y="247"/>
                  </a:lnTo>
                  <a:lnTo>
                    <a:pt x="993" y="274"/>
                  </a:lnTo>
                  <a:lnTo>
                    <a:pt x="1007" y="300"/>
                  </a:lnTo>
                  <a:lnTo>
                    <a:pt x="1019" y="328"/>
                  </a:lnTo>
                  <a:lnTo>
                    <a:pt x="1029" y="357"/>
                  </a:lnTo>
                  <a:lnTo>
                    <a:pt x="1043" y="403"/>
                  </a:lnTo>
                  <a:lnTo>
                    <a:pt x="1053" y="450"/>
                  </a:lnTo>
                  <a:lnTo>
                    <a:pt x="1057" y="498"/>
                  </a:lnTo>
                  <a:lnTo>
                    <a:pt x="1059" y="545"/>
                  </a:lnTo>
                  <a:lnTo>
                    <a:pt x="1054" y="593"/>
                  </a:lnTo>
                  <a:lnTo>
                    <a:pt x="1046" y="640"/>
                  </a:lnTo>
                  <a:lnTo>
                    <a:pt x="1034" y="687"/>
                  </a:lnTo>
                  <a:lnTo>
                    <a:pt x="1018" y="732"/>
                  </a:lnTo>
                  <a:lnTo>
                    <a:pt x="997" y="777"/>
                  </a:lnTo>
                  <a:lnTo>
                    <a:pt x="972" y="819"/>
                  </a:lnTo>
                  <a:lnTo>
                    <a:pt x="943" y="859"/>
                  </a:lnTo>
                  <a:lnTo>
                    <a:pt x="909" y="897"/>
                  </a:lnTo>
                  <a:lnTo>
                    <a:pt x="882" y="924"/>
                  </a:lnTo>
                  <a:lnTo>
                    <a:pt x="853" y="949"/>
                  </a:lnTo>
                  <a:lnTo>
                    <a:pt x="823" y="970"/>
                  </a:lnTo>
                  <a:lnTo>
                    <a:pt x="791" y="989"/>
                  </a:lnTo>
                  <a:lnTo>
                    <a:pt x="758" y="1007"/>
                  </a:lnTo>
                  <a:lnTo>
                    <a:pt x="726" y="1021"/>
                  </a:lnTo>
                  <a:lnTo>
                    <a:pt x="691" y="1034"/>
                  </a:lnTo>
                  <a:lnTo>
                    <a:pt x="656" y="1043"/>
                  </a:lnTo>
                  <a:lnTo>
                    <a:pt x="626" y="1049"/>
                  </a:lnTo>
                  <a:lnTo>
                    <a:pt x="597" y="1054"/>
                  </a:lnTo>
                  <a:lnTo>
                    <a:pt x="566" y="1057"/>
                  </a:lnTo>
                  <a:lnTo>
                    <a:pt x="536" y="1058"/>
                  </a:lnTo>
                  <a:lnTo>
                    <a:pt x="522" y="1058"/>
                  </a:lnTo>
                  <a:lnTo>
                    <a:pt x="509" y="1058"/>
                  </a:lnTo>
                  <a:lnTo>
                    <a:pt x="494" y="1057"/>
                  </a:lnTo>
                  <a:lnTo>
                    <a:pt x="481" y="1056"/>
                  </a:lnTo>
                  <a:lnTo>
                    <a:pt x="437" y="1050"/>
                  </a:lnTo>
                  <a:lnTo>
                    <a:pt x="395" y="1041"/>
                  </a:lnTo>
                  <a:lnTo>
                    <a:pt x="352" y="1028"/>
                  </a:lnTo>
                  <a:lnTo>
                    <a:pt x="311" y="1011"/>
                  </a:lnTo>
                  <a:lnTo>
                    <a:pt x="271" y="991"/>
                  </a:lnTo>
                  <a:lnTo>
                    <a:pt x="233" y="968"/>
                  </a:lnTo>
                  <a:lnTo>
                    <a:pt x="196" y="941"/>
                  </a:lnTo>
                  <a:lnTo>
                    <a:pt x="160" y="910"/>
                  </a:lnTo>
                  <a:lnTo>
                    <a:pt x="125" y="872"/>
                  </a:lnTo>
                  <a:lnTo>
                    <a:pt x="94" y="831"/>
                  </a:lnTo>
                  <a:lnTo>
                    <a:pt x="67" y="789"/>
                  </a:lnTo>
                  <a:lnTo>
                    <a:pt x="45" y="744"/>
                  </a:lnTo>
                  <a:lnTo>
                    <a:pt x="27" y="698"/>
                  </a:lnTo>
                  <a:lnTo>
                    <a:pt x="14" y="651"/>
                  </a:lnTo>
                  <a:lnTo>
                    <a:pt x="5" y="603"/>
                  </a:lnTo>
                  <a:lnTo>
                    <a:pt x="0" y="555"/>
                  </a:lnTo>
                  <a:lnTo>
                    <a:pt x="0" y="506"/>
                  </a:lnTo>
                  <a:lnTo>
                    <a:pt x="5" y="458"/>
                  </a:lnTo>
                  <a:lnTo>
                    <a:pt x="14" y="410"/>
                  </a:lnTo>
                  <a:lnTo>
                    <a:pt x="26" y="362"/>
                  </a:lnTo>
                  <a:lnTo>
                    <a:pt x="37" y="334"/>
                  </a:lnTo>
                  <a:lnTo>
                    <a:pt x="48" y="306"/>
                  </a:lnTo>
                  <a:lnTo>
                    <a:pt x="62" y="278"/>
                  </a:lnTo>
                  <a:lnTo>
                    <a:pt x="77" y="252"/>
                  </a:lnTo>
                  <a:lnTo>
                    <a:pt x="93" y="228"/>
                  </a:lnTo>
                  <a:lnTo>
                    <a:pt x="111" y="204"/>
                  </a:lnTo>
                  <a:lnTo>
                    <a:pt x="129" y="182"/>
                  </a:lnTo>
                  <a:lnTo>
                    <a:pt x="149" y="160"/>
                  </a:lnTo>
                  <a:lnTo>
                    <a:pt x="179" y="132"/>
                  </a:lnTo>
                  <a:lnTo>
                    <a:pt x="210" y="106"/>
                  </a:lnTo>
                  <a:lnTo>
                    <a:pt x="243" y="83"/>
                  </a:lnTo>
                  <a:lnTo>
                    <a:pt x="277" y="62"/>
                  </a:lnTo>
                  <a:lnTo>
                    <a:pt x="313" y="46"/>
                  </a:lnTo>
                  <a:lnTo>
                    <a:pt x="349" y="31"/>
                  </a:lnTo>
                  <a:lnTo>
                    <a:pt x="405" y="14"/>
                  </a:lnTo>
                  <a:lnTo>
                    <a:pt x="462" y="4"/>
                  </a:lnTo>
                  <a:lnTo>
                    <a:pt x="520" y="0"/>
                  </a:lnTo>
                  <a:close/>
                </a:path>
              </a:pathLst>
            </a:custGeom>
            <a:solidFill>
              <a:schemeClr val="accent5"/>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21" name="Freeform 20"/>
            <p:cNvSpPr>
              <a:spLocks/>
            </p:cNvSpPr>
            <p:nvPr/>
          </p:nvSpPr>
          <p:spPr bwMode="auto">
            <a:xfrm>
              <a:off x="5018088" y="3411538"/>
              <a:ext cx="725488" cy="782638"/>
            </a:xfrm>
            <a:custGeom>
              <a:avLst/>
              <a:gdLst>
                <a:gd name="T0" fmla="*/ 0 w 457"/>
                <a:gd name="T1" fmla="*/ 0 h 493"/>
                <a:gd name="T2" fmla="*/ 6 w 457"/>
                <a:gd name="T3" fmla="*/ 48 h 493"/>
                <a:gd name="T4" fmla="*/ 15 w 457"/>
                <a:gd name="T5" fmla="*/ 95 h 493"/>
                <a:gd name="T6" fmla="*/ 28 w 457"/>
                <a:gd name="T7" fmla="*/ 141 h 493"/>
                <a:gd name="T8" fmla="*/ 46 w 457"/>
                <a:gd name="T9" fmla="*/ 186 h 493"/>
                <a:gd name="T10" fmla="*/ 68 w 457"/>
                <a:gd name="T11" fmla="*/ 230 h 493"/>
                <a:gd name="T12" fmla="*/ 95 w 457"/>
                <a:gd name="T13" fmla="*/ 271 h 493"/>
                <a:gd name="T14" fmla="*/ 125 w 457"/>
                <a:gd name="T15" fmla="*/ 311 h 493"/>
                <a:gd name="T16" fmla="*/ 160 w 457"/>
                <a:gd name="T17" fmla="*/ 349 h 493"/>
                <a:gd name="T18" fmla="*/ 192 w 457"/>
                <a:gd name="T19" fmla="*/ 378 h 493"/>
                <a:gd name="T20" fmla="*/ 227 w 457"/>
                <a:gd name="T21" fmla="*/ 403 h 493"/>
                <a:gd name="T22" fmla="*/ 263 w 457"/>
                <a:gd name="T23" fmla="*/ 426 h 493"/>
                <a:gd name="T24" fmla="*/ 300 w 457"/>
                <a:gd name="T25" fmla="*/ 446 h 493"/>
                <a:gd name="T26" fmla="*/ 339 w 457"/>
                <a:gd name="T27" fmla="*/ 463 h 493"/>
                <a:gd name="T28" fmla="*/ 378 w 457"/>
                <a:gd name="T29" fmla="*/ 475 h 493"/>
                <a:gd name="T30" fmla="*/ 417 w 457"/>
                <a:gd name="T31" fmla="*/ 486 h 493"/>
                <a:gd name="T32" fmla="*/ 457 w 457"/>
                <a:gd name="T33" fmla="*/ 493 h 493"/>
                <a:gd name="T34" fmla="*/ 441 w 457"/>
                <a:gd name="T35" fmla="*/ 490 h 493"/>
                <a:gd name="T36" fmla="*/ 401 w 457"/>
                <a:gd name="T37" fmla="*/ 484 h 493"/>
                <a:gd name="T38" fmla="*/ 363 w 457"/>
                <a:gd name="T39" fmla="*/ 474 h 493"/>
                <a:gd name="T40" fmla="*/ 325 w 457"/>
                <a:gd name="T41" fmla="*/ 461 h 493"/>
                <a:gd name="T42" fmla="*/ 290 w 457"/>
                <a:gd name="T43" fmla="*/ 445 h 493"/>
                <a:gd name="T44" fmla="*/ 254 w 457"/>
                <a:gd name="T45" fmla="*/ 427 h 493"/>
                <a:gd name="T46" fmla="*/ 219 w 457"/>
                <a:gd name="T47" fmla="*/ 404 h 493"/>
                <a:gd name="T48" fmla="*/ 187 w 457"/>
                <a:gd name="T49" fmla="*/ 380 h 493"/>
                <a:gd name="T50" fmla="*/ 156 w 457"/>
                <a:gd name="T51" fmla="*/ 352 h 493"/>
                <a:gd name="T52" fmla="*/ 122 w 457"/>
                <a:gd name="T53" fmla="*/ 316 h 493"/>
                <a:gd name="T54" fmla="*/ 92 w 457"/>
                <a:gd name="T55" fmla="*/ 278 h 493"/>
                <a:gd name="T56" fmla="*/ 67 w 457"/>
                <a:gd name="T57" fmla="*/ 238 h 493"/>
                <a:gd name="T58" fmla="*/ 46 w 457"/>
                <a:gd name="T59" fmla="*/ 195 h 493"/>
                <a:gd name="T60" fmla="*/ 28 w 457"/>
                <a:gd name="T61" fmla="*/ 153 h 493"/>
                <a:gd name="T62" fmla="*/ 16 w 457"/>
                <a:gd name="T63" fmla="*/ 108 h 493"/>
                <a:gd name="T64" fmla="*/ 7 w 457"/>
                <a:gd name="T65" fmla="*/ 64 h 493"/>
                <a:gd name="T66" fmla="*/ 1 w 457"/>
                <a:gd name="T67" fmla="*/ 18 h 493"/>
                <a:gd name="T68" fmla="*/ 0 w 457"/>
                <a:gd name="T69"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7" h="493">
                  <a:moveTo>
                    <a:pt x="0" y="0"/>
                  </a:moveTo>
                  <a:lnTo>
                    <a:pt x="6" y="48"/>
                  </a:lnTo>
                  <a:lnTo>
                    <a:pt x="15" y="95"/>
                  </a:lnTo>
                  <a:lnTo>
                    <a:pt x="28" y="141"/>
                  </a:lnTo>
                  <a:lnTo>
                    <a:pt x="46" y="186"/>
                  </a:lnTo>
                  <a:lnTo>
                    <a:pt x="68" y="230"/>
                  </a:lnTo>
                  <a:lnTo>
                    <a:pt x="95" y="271"/>
                  </a:lnTo>
                  <a:lnTo>
                    <a:pt x="125" y="311"/>
                  </a:lnTo>
                  <a:lnTo>
                    <a:pt x="160" y="349"/>
                  </a:lnTo>
                  <a:lnTo>
                    <a:pt x="192" y="378"/>
                  </a:lnTo>
                  <a:lnTo>
                    <a:pt x="227" y="403"/>
                  </a:lnTo>
                  <a:lnTo>
                    <a:pt x="263" y="426"/>
                  </a:lnTo>
                  <a:lnTo>
                    <a:pt x="300" y="446"/>
                  </a:lnTo>
                  <a:lnTo>
                    <a:pt x="339" y="463"/>
                  </a:lnTo>
                  <a:lnTo>
                    <a:pt x="378" y="475"/>
                  </a:lnTo>
                  <a:lnTo>
                    <a:pt x="417" y="486"/>
                  </a:lnTo>
                  <a:lnTo>
                    <a:pt x="457" y="493"/>
                  </a:lnTo>
                  <a:lnTo>
                    <a:pt x="441" y="490"/>
                  </a:lnTo>
                  <a:lnTo>
                    <a:pt x="401" y="484"/>
                  </a:lnTo>
                  <a:lnTo>
                    <a:pt x="363" y="474"/>
                  </a:lnTo>
                  <a:lnTo>
                    <a:pt x="325" y="461"/>
                  </a:lnTo>
                  <a:lnTo>
                    <a:pt x="290" y="445"/>
                  </a:lnTo>
                  <a:lnTo>
                    <a:pt x="254" y="427"/>
                  </a:lnTo>
                  <a:lnTo>
                    <a:pt x="219" y="404"/>
                  </a:lnTo>
                  <a:lnTo>
                    <a:pt x="187" y="380"/>
                  </a:lnTo>
                  <a:lnTo>
                    <a:pt x="156" y="352"/>
                  </a:lnTo>
                  <a:lnTo>
                    <a:pt x="122" y="316"/>
                  </a:lnTo>
                  <a:lnTo>
                    <a:pt x="92" y="278"/>
                  </a:lnTo>
                  <a:lnTo>
                    <a:pt x="67" y="238"/>
                  </a:lnTo>
                  <a:lnTo>
                    <a:pt x="46" y="195"/>
                  </a:lnTo>
                  <a:lnTo>
                    <a:pt x="28" y="153"/>
                  </a:lnTo>
                  <a:lnTo>
                    <a:pt x="16" y="108"/>
                  </a:lnTo>
                  <a:lnTo>
                    <a:pt x="7" y="64"/>
                  </a:lnTo>
                  <a:lnTo>
                    <a:pt x="1" y="18"/>
                  </a:lnTo>
                  <a:lnTo>
                    <a:pt x="0" y="0"/>
                  </a:lnTo>
                  <a:close/>
                </a:path>
              </a:pathLst>
            </a:custGeom>
            <a:solidFill>
              <a:schemeClr val="accent5">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sp>
        <p:nvSpPr>
          <p:cNvPr id="52" name="TextBox 108"/>
          <p:cNvSpPr txBox="1"/>
          <p:nvPr/>
        </p:nvSpPr>
        <p:spPr>
          <a:xfrm>
            <a:off x="7815092" y="3288586"/>
            <a:ext cx="2372056" cy="984885"/>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Chair of the Team and Workplace Excellence Forum</a:t>
            </a:r>
          </a:p>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CMQ/OE, CPGP, PMP</a:t>
            </a:r>
            <a:endParaRPr lang="en-US" sz="1600" dirty="0">
              <a:solidFill>
                <a:prstClr val="black">
                  <a:lumMod val="75000"/>
                  <a:lumOff val="25000"/>
                </a:prstClr>
              </a:solidFill>
              <a:latin typeface="Calibri"/>
            </a:endParaRPr>
          </a:p>
        </p:txBody>
      </p:sp>
      <p:grpSp>
        <p:nvGrpSpPr>
          <p:cNvPr id="54" name="Group 53"/>
          <p:cNvGrpSpPr/>
          <p:nvPr/>
        </p:nvGrpSpPr>
        <p:grpSpPr>
          <a:xfrm>
            <a:off x="10131526" y="938699"/>
            <a:ext cx="1531140" cy="2808075"/>
            <a:chOff x="3329320" y="5141582"/>
            <a:chExt cx="3099273" cy="3743127"/>
          </a:xfrm>
        </p:grpSpPr>
        <p:sp>
          <p:nvSpPr>
            <p:cNvPr id="55" name="TextBox 108"/>
            <p:cNvSpPr txBox="1"/>
            <p:nvPr/>
          </p:nvSpPr>
          <p:spPr>
            <a:xfrm>
              <a:off x="3459012" y="5930822"/>
              <a:ext cx="2969581" cy="2953887"/>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Variety of initiatives in automation, data science and other technological solutions</a:t>
              </a:r>
            </a:p>
            <a:p>
              <a:pPr defTabSz="914484"/>
              <a:endParaRPr lang="en-US" sz="1600" kern="0" dirty="0">
                <a:solidFill>
                  <a:prstClr val="black">
                    <a:lumMod val="75000"/>
                    <a:lumOff val="25000"/>
                  </a:prstClr>
                </a:solidFill>
                <a:latin typeface="Arial" pitchFamily="34" charset="0"/>
                <a:cs typeface="Arial" pitchFamily="34" charset="0"/>
              </a:endParaRPr>
            </a:p>
            <a:p>
              <a:pPr defTabSz="914484"/>
              <a:r>
                <a:rPr lang="en-US" sz="1600" kern="0" dirty="0">
                  <a:solidFill>
                    <a:prstClr val="black">
                      <a:lumMod val="75000"/>
                      <a:lumOff val="25000"/>
                    </a:prstClr>
                  </a:solidFill>
                  <a:latin typeface="Arial" pitchFamily="34" charset="0"/>
                  <a:cs typeface="Arial" pitchFamily="34" charset="0"/>
                </a:rPr>
                <a:t>. </a:t>
              </a:r>
              <a:endParaRPr lang="en-US" sz="1600" dirty="0">
                <a:solidFill>
                  <a:prstClr val="black">
                    <a:lumMod val="75000"/>
                    <a:lumOff val="25000"/>
                  </a:prstClr>
                </a:solidFill>
                <a:latin typeface="Calibri"/>
              </a:endParaRPr>
            </a:p>
          </p:txBody>
        </p:sp>
        <p:sp>
          <p:nvSpPr>
            <p:cNvPr id="56" name="TextBox 155"/>
            <p:cNvSpPr txBox="1"/>
            <p:nvPr/>
          </p:nvSpPr>
          <p:spPr>
            <a:xfrm>
              <a:off x="3329320" y="5141582"/>
              <a:ext cx="2969581" cy="861551"/>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r>
                <a:rPr lang="en-US" sz="1800" dirty="0">
                  <a:solidFill>
                    <a:prstClr val="black">
                      <a:lumMod val="75000"/>
                      <a:lumOff val="25000"/>
                    </a:prstClr>
                  </a:solidFill>
                  <a:latin typeface="Arial" panose="020B0604020202020204" pitchFamily="34" charset="0"/>
                  <a:cs typeface="Arial" panose="020B0604020202020204" pitchFamily="34" charset="0"/>
                </a:rPr>
                <a:t>Technology </a:t>
              </a:r>
            </a:p>
            <a:p>
              <a:pPr defTabSz="914484"/>
              <a:r>
                <a:rPr lang="en-US" sz="1800" dirty="0">
                  <a:solidFill>
                    <a:prstClr val="black">
                      <a:lumMod val="75000"/>
                      <a:lumOff val="25000"/>
                    </a:prstClr>
                  </a:solidFill>
                  <a:latin typeface="Arial" panose="020B0604020202020204" pitchFamily="34" charset="0"/>
                  <a:cs typeface="Arial" panose="020B0604020202020204" pitchFamily="34" charset="0"/>
                </a:rPr>
                <a:t>Implementer</a:t>
              </a:r>
            </a:p>
          </p:txBody>
        </p:sp>
      </p:grpSp>
      <p:grpSp>
        <p:nvGrpSpPr>
          <p:cNvPr id="57" name="Group 56"/>
          <p:cNvGrpSpPr/>
          <p:nvPr/>
        </p:nvGrpSpPr>
        <p:grpSpPr>
          <a:xfrm>
            <a:off x="1162060" y="616973"/>
            <a:ext cx="2431800" cy="3979975"/>
            <a:chOff x="2834852" y="5534112"/>
            <a:chExt cx="2278143" cy="5305248"/>
          </a:xfrm>
        </p:grpSpPr>
        <p:sp>
          <p:nvSpPr>
            <p:cNvPr id="58" name="TextBox 108"/>
            <p:cNvSpPr txBox="1"/>
            <p:nvPr/>
          </p:nvSpPr>
          <p:spPr>
            <a:xfrm>
              <a:off x="2901353" y="5916220"/>
              <a:ext cx="2184580" cy="4923140"/>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Head of Digital Quality at Thermo Fisher Scientific - VVS</a:t>
              </a:r>
            </a:p>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Pharmaceutical Industry</a:t>
              </a:r>
            </a:p>
            <a:p>
              <a:pPr marL="671611" lvl="1"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Millennium Pharmaceuticals</a:t>
              </a:r>
            </a:p>
            <a:p>
              <a:pPr marL="671611" lvl="1"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Takeda</a:t>
              </a:r>
            </a:p>
            <a:p>
              <a:pPr marL="671611" lvl="1"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Sanofi</a:t>
              </a:r>
            </a:p>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Build and maintain quality systems</a:t>
              </a:r>
            </a:p>
            <a:p>
              <a:pPr defTabSz="914484"/>
              <a:endParaRPr lang="en-US" sz="1600" kern="0" dirty="0">
                <a:solidFill>
                  <a:prstClr val="black">
                    <a:lumMod val="75000"/>
                    <a:lumOff val="25000"/>
                  </a:prstClr>
                </a:solidFill>
                <a:latin typeface="Arial" pitchFamily="34" charset="0"/>
                <a:cs typeface="Arial" pitchFamily="34" charset="0"/>
              </a:endParaRPr>
            </a:p>
          </p:txBody>
        </p:sp>
        <p:sp>
          <p:nvSpPr>
            <p:cNvPr id="59" name="TextBox 155"/>
            <p:cNvSpPr txBox="1"/>
            <p:nvPr/>
          </p:nvSpPr>
          <p:spPr>
            <a:xfrm>
              <a:off x="2834852" y="5534112"/>
              <a:ext cx="2278143" cy="451288"/>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r>
                <a:rPr lang="en-US" sz="1600" dirty="0">
                  <a:solidFill>
                    <a:prstClr val="black">
                      <a:lumMod val="75000"/>
                      <a:lumOff val="25000"/>
                    </a:prstClr>
                  </a:solidFill>
                  <a:latin typeface="Arial" panose="020B0604020202020204" pitchFamily="34" charset="0"/>
                  <a:cs typeface="Arial" panose="020B0604020202020204" pitchFamily="34" charset="0"/>
                </a:rPr>
                <a:t>20 Years in Quality </a:t>
              </a:r>
            </a:p>
          </p:txBody>
        </p:sp>
      </p:grpSp>
      <p:grpSp>
        <p:nvGrpSpPr>
          <p:cNvPr id="78" name="Group 77"/>
          <p:cNvGrpSpPr/>
          <p:nvPr/>
        </p:nvGrpSpPr>
        <p:grpSpPr>
          <a:xfrm rot="18566370">
            <a:off x="6346074" y="2641660"/>
            <a:ext cx="1267155" cy="1486287"/>
            <a:chOff x="5270501" y="4043785"/>
            <a:chExt cx="1689100" cy="1981200"/>
          </a:xfrm>
        </p:grpSpPr>
        <p:grpSp>
          <p:nvGrpSpPr>
            <p:cNvPr id="79" name="Group 78"/>
            <p:cNvGrpSpPr/>
            <p:nvPr/>
          </p:nvGrpSpPr>
          <p:grpSpPr>
            <a:xfrm>
              <a:off x="5270501" y="4327948"/>
              <a:ext cx="1689100" cy="1697037"/>
              <a:chOff x="5270501" y="4460876"/>
              <a:chExt cx="1689100" cy="1697037"/>
            </a:xfrm>
          </p:grpSpPr>
          <p:sp>
            <p:nvSpPr>
              <p:cNvPr id="83" name="Freeform 82"/>
              <p:cNvSpPr>
                <a:spLocks/>
              </p:cNvSpPr>
              <p:nvPr/>
            </p:nvSpPr>
            <p:spPr bwMode="auto">
              <a:xfrm>
                <a:off x="5270501" y="4460876"/>
                <a:ext cx="1101725" cy="998538"/>
              </a:xfrm>
              <a:custGeom>
                <a:avLst/>
                <a:gdLst>
                  <a:gd name="T0" fmla="*/ 524 w 694"/>
                  <a:gd name="T1" fmla="*/ 0 h 629"/>
                  <a:gd name="T2" fmla="*/ 554 w 694"/>
                  <a:gd name="T3" fmla="*/ 3 h 629"/>
                  <a:gd name="T4" fmla="*/ 608 w 694"/>
                  <a:gd name="T5" fmla="*/ 11 h 629"/>
                  <a:gd name="T6" fmla="*/ 662 w 694"/>
                  <a:gd name="T7" fmla="*/ 24 h 629"/>
                  <a:gd name="T8" fmla="*/ 667 w 694"/>
                  <a:gd name="T9" fmla="*/ 26 h 629"/>
                  <a:gd name="T10" fmla="*/ 611 w 694"/>
                  <a:gd name="T11" fmla="*/ 15 h 629"/>
                  <a:gd name="T12" fmla="*/ 567 w 694"/>
                  <a:gd name="T13" fmla="*/ 11 h 629"/>
                  <a:gd name="T14" fmla="*/ 535 w 694"/>
                  <a:gd name="T15" fmla="*/ 9 h 629"/>
                  <a:gd name="T16" fmla="*/ 488 w 694"/>
                  <a:gd name="T17" fmla="*/ 12 h 629"/>
                  <a:gd name="T18" fmla="*/ 428 w 694"/>
                  <a:gd name="T19" fmla="*/ 21 h 629"/>
                  <a:gd name="T20" fmla="*/ 365 w 694"/>
                  <a:gd name="T21" fmla="*/ 37 h 629"/>
                  <a:gd name="T22" fmla="*/ 301 w 694"/>
                  <a:gd name="T23" fmla="*/ 64 h 629"/>
                  <a:gd name="T24" fmla="*/ 238 w 694"/>
                  <a:gd name="T25" fmla="*/ 100 h 629"/>
                  <a:gd name="T26" fmla="*/ 181 w 694"/>
                  <a:gd name="T27" fmla="*/ 145 h 629"/>
                  <a:gd name="T28" fmla="*/ 125 w 694"/>
                  <a:gd name="T29" fmla="*/ 203 h 629"/>
                  <a:gd name="T30" fmla="*/ 77 w 694"/>
                  <a:gd name="T31" fmla="*/ 272 h 629"/>
                  <a:gd name="T32" fmla="*/ 40 w 694"/>
                  <a:gd name="T33" fmla="*/ 347 h 629"/>
                  <a:gd name="T34" fmla="*/ 13 w 694"/>
                  <a:gd name="T35" fmla="*/ 446 h 629"/>
                  <a:gd name="T36" fmla="*/ 5 w 694"/>
                  <a:gd name="T37" fmla="*/ 568 h 629"/>
                  <a:gd name="T38" fmla="*/ 9 w 694"/>
                  <a:gd name="T39" fmla="*/ 611 h 629"/>
                  <a:gd name="T40" fmla="*/ 7 w 694"/>
                  <a:gd name="T41" fmla="*/ 594 h 629"/>
                  <a:gd name="T42" fmla="*/ 0 w 694"/>
                  <a:gd name="T43" fmla="*/ 478 h 629"/>
                  <a:gd name="T44" fmla="*/ 21 w 694"/>
                  <a:gd name="T45" fmla="*/ 361 h 629"/>
                  <a:gd name="T46" fmla="*/ 49 w 694"/>
                  <a:gd name="T47" fmla="*/ 288 h 629"/>
                  <a:gd name="T48" fmla="*/ 90 w 694"/>
                  <a:gd name="T49" fmla="*/ 218 h 629"/>
                  <a:gd name="T50" fmla="*/ 143 w 694"/>
                  <a:gd name="T51" fmla="*/ 155 h 629"/>
                  <a:gd name="T52" fmla="*/ 195 w 694"/>
                  <a:gd name="T53" fmla="*/ 107 h 629"/>
                  <a:gd name="T54" fmla="*/ 252 w 694"/>
                  <a:gd name="T55" fmla="*/ 69 h 629"/>
                  <a:gd name="T56" fmla="*/ 314 w 694"/>
                  <a:gd name="T57" fmla="*/ 38 h 629"/>
                  <a:gd name="T58" fmla="*/ 378 w 694"/>
                  <a:gd name="T59" fmla="*/ 17 h 629"/>
                  <a:gd name="T60" fmla="*/ 435 w 694"/>
                  <a:gd name="T61" fmla="*/ 5 h 629"/>
                  <a:gd name="T62" fmla="*/ 493 w 694"/>
                  <a:gd name="T63"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4" h="629">
                    <a:moveTo>
                      <a:pt x="508" y="0"/>
                    </a:moveTo>
                    <a:lnTo>
                      <a:pt x="524" y="0"/>
                    </a:lnTo>
                    <a:lnTo>
                      <a:pt x="539" y="2"/>
                    </a:lnTo>
                    <a:lnTo>
                      <a:pt x="554" y="3"/>
                    </a:lnTo>
                    <a:lnTo>
                      <a:pt x="581" y="5"/>
                    </a:lnTo>
                    <a:lnTo>
                      <a:pt x="608" y="11"/>
                    </a:lnTo>
                    <a:lnTo>
                      <a:pt x="635" y="16"/>
                    </a:lnTo>
                    <a:lnTo>
                      <a:pt x="662" y="24"/>
                    </a:lnTo>
                    <a:lnTo>
                      <a:pt x="694" y="34"/>
                    </a:lnTo>
                    <a:lnTo>
                      <a:pt x="667" y="26"/>
                    </a:lnTo>
                    <a:lnTo>
                      <a:pt x="639" y="19"/>
                    </a:lnTo>
                    <a:lnTo>
                      <a:pt x="611" y="15"/>
                    </a:lnTo>
                    <a:lnTo>
                      <a:pt x="582" y="12"/>
                    </a:lnTo>
                    <a:lnTo>
                      <a:pt x="567" y="11"/>
                    </a:lnTo>
                    <a:lnTo>
                      <a:pt x="551" y="9"/>
                    </a:lnTo>
                    <a:lnTo>
                      <a:pt x="535" y="9"/>
                    </a:lnTo>
                    <a:lnTo>
                      <a:pt x="518" y="9"/>
                    </a:lnTo>
                    <a:lnTo>
                      <a:pt x="488" y="12"/>
                    </a:lnTo>
                    <a:lnTo>
                      <a:pt x="458" y="15"/>
                    </a:lnTo>
                    <a:lnTo>
                      <a:pt x="428" y="21"/>
                    </a:lnTo>
                    <a:lnTo>
                      <a:pt x="399" y="27"/>
                    </a:lnTo>
                    <a:lnTo>
                      <a:pt x="365" y="37"/>
                    </a:lnTo>
                    <a:lnTo>
                      <a:pt x="332" y="50"/>
                    </a:lnTo>
                    <a:lnTo>
                      <a:pt x="301" y="64"/>
                    </a:lnTo>
                    <a:lnTo>
                      <a:pt x="269" y="81"/>
                    </a:lnTo>
                    <a:lnTo>
                      <a:pt x="238" y="100"/>
                    </a:lnTo>
                    <a:lnTo>
                      <a:pt x="209" y="121"/>
                    </a:lnTo>
                    <a:lnTo>
                      <a:pt x="181" y="145"/>
                    </a:lnTo>
                    <a:lnTo>
                      <a:pt x="154" y="170"/>
                    </a:lnTo>
                    <a:lnTo>
                      <a:pt x="125" y="203"/>
                    </a:lnTo>
                    <a:lnTo>
                      <a:pt x="99" y="237"/>
                    </a:lnTo>
                    <a:lnTo>
                      <a:pt x="77" y="272"/>
                    </a:lnTo>
                    <a:lnTo>
                      <a:pt x="57" y="309"/>
                    </a:lnTo>
                    <a:lnTo>
                      <a:pt x="40" y="347"/>
                    </a:lnTo>
                    <a:lnTo>
                      <a:pt x="27" y="386"/>
                    </a:lnTo>
                    <a:lnTo>
                      <a:pt x="13" y="446"/>
                    </a:lnTo>
                    <a:lnTo>
                      <a:pt x="5" y="507"/>
                    </a:lnTo>
                    <a:lnTo>
                      <a:pt x="5" y="568"/>
                    </a:lnTo>
                    <a:lnTo>
                      <a:pt x="12" y="629"/>
                    </a:lnTo>
                    <a:lnTo>
                      <a:pt x="9" y="611"/>
                    </a:lnTo>
                    <a:lnTo>
                      <a:pt x="8" y="604"/>
                    </a:lnTo>
                    <a:lnTo>
                      <a:pt x="7" y="594"/>
                    </a:lnTo>
                    <a:lnTo>
                      <a:pt x="0" y="536"/>
                    </a:lnTo>
                    <a:lnTo>
                      <a:pt x="0" y="478"/>
                    </a:lnTo>
                    <a:lnTo>
                      <a:pt x="8" y="420"/>
                    </a:lnTo>
                    <a:lnTo>
                      <a:pt x="21" y="361"/>
                    </a:lnTo>
                    <a:lnTo>
                      <a:pt x="33" y="325"/>
                    </a:lnTo>
                    <a:lnTo>
                      <a:pt x="49" y="288"/>
                    </a:lnTo>
                    <a:lnTo>
                      <a:pt x="68" y="253"/>
                    </a:lnTo>
                    <a:lnTo>
                      <a:pt x="90" y="218"/>
                    </a:lnTo>
                    <a:lnTo>
                      <a:pt x="115" y="186"/>
                    </a:lnTo>
                    <a:lnTo>
                      <a:pt x="143" y="155"/>
                    </a:lnTo>
                    <a:lnTo>
                      <a:pt x="169" y="130"/>
                    </a:lnTo>
                    <a:lnTo>
                      <a:pt x="195" y="107"/>
                    </a:lnTo>
                    <a:lnTo>
                      <a:pt x="223" y="86"/>
                    </a:lnTo>
                    <a:lnTo>
                      <a:pt x="252" y="69"/>
                    </a:lnTo>
                    <a:lnTo>
                      <a:pt x="283" y="52"/>
                    </a:lnTo>
                    <a:lnTo>
                      <a:pt x="314" y="38"/>
                    </a:lnTo>
                    <a:lnTo>
                      <a:pt x="345" y="26"/>
                    </a:lnTo>
                    <a:lnTo>
                      <a:pt x="378" y="17"/>
                    </a:lnTo>
                    <a:lnTo>
                      <a:pt x="406" y="11"/>
                    </a:lnTo>
                    <a:lnTo>
                      <a:pt x="435" y="5"/>
                    </a:lnTo>
                    <a:lnTo>
                      <a:pt x="464" y="2"/>
                    </a:lnTo>
                    <a:lnTo>
                      <a:pt x="493" y="0"/>
                    </a:lnTo>
                    <a:lnTo>
                      <a:pt x="508" y="0"/>
                    </a:lnTo>
                    <a:close/>
                  </a:path>
                </a:pathLst>
              </a:custGeom>
              <a:solidFill>
                <a:schemeClr val="tx2">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84" name="Freeform 83"/>
              <p:cNvSpPr>
                <a:spLocks/>
              </p:cNvSpPr>
              <p:nvPr/>
            </p:nvSpPr>
            <p:spPr bwMode="auto">
              <a:xfrm>
                <a:off x="5345113" y="4565651"/>
                <a:ext cx="1552575" cy="1530350"/>
              </a:xfrm>
              <a:custGeom>
                <a:avLst/>
                <a:gdLst>
                  <a:gd name="T0" fmla="*/ 656 w 978"/>
                  <a:gd name="T1" fmla="*/ 13 h 964"/>
                  <a:gd name="T2" fmla="*/ 746 w 978"/>
                  <a:gd name="T3" fmla="*/ 56 h 964"/>
                  <a:gd name="T4" fmla="*/ 829 w 978"/>
                  <a:gd name="T5" fmla="*/ 121 h 964"/>
                  <a:gd name="T6" fmla="*/ 893 w 978"/>
                  <a:gd name="T7" fmla="*/ 197 h 964"/>
                  <a:gd name="T8" fmla="*/ 939 w 978"/>
                  <a:gd name="T9" fmla="*/ 281 h 964"/>
                  <a:gd name="T10" fmla="*/ 967 w 978"/>
                  <a:gd name="T11" fmla="*/ 371 h 964"/>
                  <a:gd name="T12" fmla="*/ 978 w 978"/>
                  <a:gd name="T13" fmla="*/ 465 h 964"/>
                  <a:gd name="T14" fmla="*/ 970 w 978"/>
                  <a:gd name="T15" fmla="*/ 559 h 964"/>
                  <a:gd name="T16" fmla="*/ 944 w 978"/>
                  <a:gd name="T17" fmla="*/ 651 h 964"/>
                  <a:gd name="T18" fmla="*/ 901 w 978"/>
                  <a:gd name="T19" fmla="*/ 737 h 964"/>
                  <a:gd name="T20" fmla="*/ 839 w 978"/>
                  <a:gd name="T21" fmla="*/ 815 h 964"/>
                  <a:gd name="T22" fmla="*/ 782 w 978"/>
                  <a:gd name="T23" fmla="*/ 864 h 964"/>
                  <a:gd name="T24" fmla="*/ 704 w 978"/>
                  <a:gd name="T25" fmla="*/ 913 h 964"/>
                  <a:gd name="T26" fmla="*/ 602 w 978"/>
                  <a:gd name="T27" fmla="*/ 950 h 964"/>
                  <a:gd name="T28" fmla="*/ 496 w 978"/>
                  <a:gd name="T29" fmla="*/ 964 h 964"/>
                  <a:gd name="T30" fmla="*/ 402 w 978"/>
                  <a:gd name="T31" fmla="*/ 956 h 964"/>
                  <a:gd name="T32" fmla="*/ 323 w 978"/>
                  <a:gd name="T33" fmla="*/ 936 h 964"/>
                  <a:gd name="T34" fmla="*/ 248 w 978"/>
                  <a:gd name="T35" fmla="*/ 902 h 964"/>
                  <a:gd name="T36" fmla="*/ 179 w 978"/>
                  <a:gd name="T37" fmla="*/ 854 h 964"/>
                  <a:gd name="T38" fmla="*/ 119 w 978"/>
                  <a:gd name="T39" fmla="*/ 799 h 964"/>
                  <a:gd name="T40" fmla="*/ 76 w 978"/>
                  <a:gd name="T41" fmla="*/ 740 h 964"/>
                  <a:gd name="T42" fmla="*/ 41 w 978"/>
                  <a:gd name="T43" fmla="*/ 678 h 964"/>
                  <a:gd name="T44" fmla="*/ 17 w 978"/>
                  <a:gd name="T45" fmla="*/ 612 h 964"/>
                  <a:gd name="T46" fmla="*/ 0 w 978"/>
                  <a:gd name="T47" fmla="*/ 542 h 964"/>
                  <a:gd name="T48" fmla="*/ 19 w 978"/>
                  <a:gd name="T49" fmla="*/ 607 h 964"/>
                  <a:gd name="T50" fmla="*/ 48 w 978"/>
                  <a:gd name="T51" fmla="*/ 670 h 964"/>
                  <a:gd name="T52" fmla="*/ 86 w 978"/>
                  <a:gd name="T53" fmla="*/ 728 h 964"/>
                  <a:gd name="T54" fmla="*/ 133 w 978"/>
                  <a:gd name="T55" fmla="*/ 782 h 964"/>
                  <a:gd name="T56" fmla="*/ 197 w 978"/>
                  <a:gd name="T57" fmla="*/ 833 h 964"/>
                  <a:gd name="T58" fmla="*/ 267 w 978"/>
                  <a:gd name="T59" fmla="*/ 872 h 964"/>
                  <a:gd name="T60" fmla="*/ 341 w 978"/>
                  <a:gd name="T61" fmla="*/ 898 h 964"/>
                  <a:gd name="T62" fmla="*/ 418 w 978"/>
                  <a:gd name="T63" fmla="*/ 911 h 964"/>
                  <a:gd name="T64" fmla="*/ 521 w 978"/>
                  <a:gd name="T65" fmla="*/ 910 h 964"/>
                  <a:gd name="T66" fmla="*/ 621 w 978"/>
                  <a:gd name="T67" fmla="*/ 885 h 964"/>
                  <a:gd name="T68" fmla="*/ 715 w 978"/>
                  <a:gd name="T69" fmla="*/ 839 h 964"/>
                  <a:gd name="T70" fmla="*/ 799 w 978"/>
                  <a:gd name="T71" fmla="*/ 770 h 964"/>
                  <a:gd name="T72" fmla="*/ 858 w 978"/>
                  <a:gd name="T73" fmla="*/ 696 h 964"/>
                  <a:gd name="T74" fmla="*/ 899 w 978"/>
                  <a:gd name="T75" fmla="*/ 613 h 964"/>
                  <a:gd name="T76" fmla="*/ 924 w 978"/>
                  <a:gd name="T77" fmla="*/ 526 h 964"/>
                  <a:gd name="T78" fmla="*/ 931 w 978"/>
                  <a:gd name="T79" fmla="*/ 435 h 964"/>
                  <a:gd name="T80" fmla="*/ 921 w 978"/>
                  <a:gd name="T81" fmla="*/ 345 h 964"/>
                  <a:gd name="T82" fmla="*/ 894 w 978"/>
                  <a:gd name="T83" fmla="*/ 259 h 964"/>
                  <a:gd name="T84" fmla="*/ 849 w 978"/>
                  <a:gd name="T85" fmla="*/ 177 h 964"/>
                  <a:gd name="T86" fmla="*/ 788 w 978"/>
                  <a:gd name="T87" fmla="*/ 104 h 964"/>
                  <a:gd name="T88" fmla="*/ 710 w 978"/>
                  <a:gd name="T89" fmla="*/ 43 h 964"/>
                  <a:gd name="T90" fmla="*/ 622 w 978"/>
                  <a:gd name="T91" fmla="*/ 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8" h="964">
                    <a:moveTo>
                      <a:pt x="622" y="0"/>
                    </a:moveTo>
                    <a:lnTo>
                      <a:pt x="656" y="13"/>
                    </a:lnTo>
                    <a:lnTo>
                      <a:pt x="702" y="32"/>
                    </a:lnTo>
                    <a:lnTo>
                      <a:pt x="746" y="56"/>
                    </a:lnTo>
                    <a:lnTo>
                      <a:pt x="789" y="86"/>
                    </a:lnTo>
                    <a:lnTo>
                      <a:pt x="829" y="121"/>
                    </a:lnTo>
                    <a:lnTo>
                      <a:pt x="863" y="158"/>
                    </a:lnTo>
                    <a:lnTo>
                      <a:pt x="893" y="197"/>
                    </a:lnTo>
                    <a:lnTo>
                      <a:pt x="917" y="238"/>
                    </a:lnTo>
                    <a:lnTo>
                      <a:pt x="939" y="281"/>
                    </a:lnTo>
                    <a:lnTo>
                      <a:pt x="955" y="326"/>
                    </a:lnTo>
                    <a:lnTo>
                      <a:pt x="967" y="371"/>
                    </a:lnTo>
                    <a:lnTo>
                      <a:pt x="974" y="418"/>
                    </a:lnTo>
                    <a:lnTo>
                      <a:pt x="978" y="465"/>
                    </a:lnTo>
                    <a:lnTo>
                      <a:pt x="975" y="512"/>
                    </a:lnTo>
                    <a:lnTo>
                      <a:pt x="970" y="559"/>
                    </a:lnTo>
                    <a:lnTo>
                      <a:pt x="960" y="605"/>
                    </a:lnTo>
                    <a:lnTo>
                      <a:pt x="944" y="651"/>
                    </a:lnTo>
                    <a:lnTo>
                      <a:pt x="925" y="694"/>
                    </a:lnTo>
                    <a:lnTo>
                      <a:pt x="901" y="737"/>
                    </a:lnTo>
                    <a:lnTo>
                      <a:pt x="873" y="777"/>
                    </a:lnTo>
                    <a:lnTo>
                      <a:pt x="839" y="815"/>
                    </a:lnTo>
                    <a:lnTo>
                      <a:pt x="811" y="841"/>
                    </a:lnTo>
                    <a:lnTo>
                      <a:pt x="782" y="864"/>
                    </a:lnTo>
                    <a:lnTo>
                      <a:pt x="752" y="885"/>
                    </a:lnTo>
                    <a:lnTo>
                      <a:pt x="704" y="913"/>
                    </a:lnTo>
                    <a:lnTo>
                      <a:pt x="655" y="935"/>
                    </a:lnTo>
                    <a:lnTo>
                      <a:pt x="602" y="950"/>
                    </a:lnTo>
                    <a:lnTo>
                      <a:pt x="550" y="959"/>
                    </a:lnTo>
                    <a:lnTo>
                      <a:pt x="496" y="964"/>
                    </a:lnTo>
                    <a:lnTo>
                      <a:pt x="442" y="961"/>
                    </a:lnTo>
                    <a:lnTo>
                      <a:pt x="402" y="956"/>
                    </a:lnTo>
                    <a:lnTo>
                      <a:pt x="362" y="948"/>
                    </a:lnTo>
                    <a:lnTo>
                      <a:pt x="323" y="936"/>
                    </a:lnTo>
                    <a:lnTo>
                      <a:pt x="285" y="920"/>
                    </a:lnTo>
                    <a:lnTo>
                      <a:pt x="248" y="902"/>
                    </a:lnTo>
                    <a:lnTo>
                      <a:pt x="212" y="880"/>
                    </a:lnTo>
                    <a:lnTo>
                      <a:pt x="179" y="854"/>
                    </a:lnTo>
                    <a:lnTo>
                      <a:pt x="146" y="826"/>
                    </a:lnTo>
                    <a:lnTo>
                      <a:pt x="119" y="799"/>
                    </a:lnTo>
                    <a:lnTo>
                      <a:pt x="96" y="770"/>
                    </a:lnTo>
                    <a:lnTo>
                      <a:pt x="76" y="740"/>
                    </a:lnTo>
                    <a:lnTo>
                      <a:pt x="57" y="710"/>
                    </a:lnTo>
                    <a:lnTo>
                      <a:pt x="41" y="678"/>
                    </a:lnTo>
                    <a:lnTo>
                      <a:pt x="28" y="645"/>
                    </a:lnTo>
                    <a:lnTo>
                      <a:pt x="17" y="612"/>
                    </a:lnTo>
                    <a:lnTo>
                      <a:pt x="8" y="577"/>
                    </a:lnTo>
                    <a:lnTo>
                      <a:pt x="0" y="542"/>
                    </a:lnTo>
                    <a:lnTo>
                      <a:pt x="9" y="575"/>
                    </a:lnTo>
                    <a:lnTo>
                      <a:pt x="19" y="607"/>
                    </a:lnTo>
                    <a:lnTo>
                      <a:pt x="32" y="640"/>
                    </a:lnTo>
                    <a:lnTo>
                      <a:pt x="48" y="670"/>
                    </a:lnTo>
                    <a:lnTo>
                      <a:pt x="66" y="699"/>
                    </a:lnTo>
                    <a:lnTo>
                      <a:pt x="86" y="728"/>
                    </a:lnTo>
                    <a:lnTo>
                      <a:pt x="108" y="755"/>
                    </a:lnTo>
                    <a:lnTo>
                      <a:pt x="133" y="782"/>
                    </a:lnTo>
                    <a:lnTo>
                      <a:pt x="164" y="808"/>
                    </a:lnTo>
                    <a:lnTo>
                      <a:pt x="197" y="833"/>
                    </a:lnTo>
                    <a:lnTo>
                      <a:pt x="231" y="854"/>
                    </a:lnTo>
                    <a:lnTo>
                      <a:pt x="267" y="872"/>
                    </a:lnTo>
                    <a:lnTo>
                      <a:pt x="303" y="887"/>
                    </a:lnTo>
                    <a:lnTo>
                      <a:pt x="341" y="898"/>
                    </a:lnTo>
                    <a:lnTo>
                      <a:pt x="379" y="907"/>
                    </a:lnTo>
                    <a:lnTo>
                      <a:pt x="418" y="911"/>
                    </a:lnTo>
                    <a:lnTo>
                      <a:pt x="469" y="913"/>
                    </a:lnTo>
                    <a:lnTo>
                      <a:pt x="521" y="910"/>
                    </a:lnTo>
                    <a:lnTo>
                      <a:pt x="571" y="900"/>
                    </a:lnTo>
                    <a:lnTo>
                      <a:pt x="621" y="885"/>
                    </a:lnTo>
                    <a:lnTo>
                      <a:pt x="669" y="865"/>
                    </a:lnTo>
                    <a:lnTo>
                      <a:pt x="715" y="839"/>
                    </a:lnTo>
                    <a:lnTo>
                      <a:pt x="759" y="807"/>
                    </a:lnTo>
                    <a:lnTo>
                      <a:pt x="799" y="770"/>
                    </a:lnTo>
                    <a:lnTo>
                      <a:pt x="830" y="735"/>
                    </a:lnTo>
                    <a:lnTo>
                      <a:pt x="858" y="696"/>
                    </a:lnTo>
                    <a:lnTo>
                      <a:pt x="880" y="655"/>
                    </a:lnTo>
                    <a:lnTo>
                      <a:pt x="899" y="613"/>
                    </a:lnTo>
                    <a:lnTo>
                      <a:pt x="914" y="569"/>
                    </a:lnTo>
                    <a:lnTo>
                      <a:pt x="924" y="526"/>
                    </a:lnTo>
                    <a:lnTo>
                      <a:pt x="930" y="480"/>
                    </a:lnTo>
                    <a:lnTo>
                      <a:pt x="931" y="435"/>
                    </a:lnTo>
                    <a:lnTo>
                      <a:pt x="929" y="389"/>
                    </a:lnTo>
                    <a:lnTo>
                      <a:pt x="921" y="345"/>
                    </a:lnTo>
                    <a:lnTo>
                      <a:pt x="910" y="301"/>
                    </a:lnTo>
                    <a:lnTo>
                      <a:pt x="894" y="259"/>
                    </a:lnTo>
                    <a:lnTo>
                      <a:pt x="874" y="217"/>
                    </a:lnTo>
                    <a:lnTo>
                      <a:pt x="849" y="177"/>
                    </a:lnTo>
                    <a:lnTo>
                      <a:pt x="821" y="139"/>
                    </a:lnTo>
                    <a:lnTo>
                      <a:pt x="788" y="104"/>
                    </a:lnTo>
                    <a:lnTo>
                      <a:pt x="750" y="71"/>
                    </a:lnTo>
                    <a:lnTo>
                      <a:pt x="710" y="43"/>
                    </a:lnTo>
                    <a:lnTo>
                      <a:pt x="667" y="19"/>
                    </a:lnTo>
                    <a:lnTo>
                      <a:pt x="622" y="0"/>
                    </a:lnTo>
                    <a:close/>
                  </a:path>
                </a:pathLst>
              </a:custGeom>
              <a:solidFill>
                <a:schemeClr val="tx2">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85" name="Freeform 84"/>
              <p:cNvSpPr>
                <a:spLocks noEditPoints="1"/>
              </p:cNvSpPr>
              <p:nvPr/>
            </p:nvSpPr>
            <p:spPr bwMode="auto">
              <a:xfrm>
                <a:off x="5276851" y="4475163"/>
                <a:ext cx="1682750" cy="1682750"/>
              </a:xfrm>
              <a:custGeom>
                <a:avLst/>
                <a:gdLst>
                  <a:gd name="T0" fmla="*/ 489 w 1060"/>
                  <a:gd name="T1" fmla="*/ 42 h 1060"/>
                  <a:gd name="T2" fmla="*/ 399 w 1060"/>
                  <a:gd name="T3" fmla="*/ 57 h 1060"/>
                  <a:gd name="T4" fmla="*/ 310 w 1060"/>
                  <a:gd name="T5" fmla="*/ 92 h 1060"/>
                  <a:gd name="T6" fmla="*/ 227 w 1060"/>
                  <a:gd name="T7" fmla="*/ 143 h 1060"/>
                  <a:gd name="T8" fmla="*/ 145 w 1060"/>
                  <a:gd name="T9" fmla="*/ 226 h 1060"/>
                  <a:gd name="T10" fmla="*/ 73 w 1060"/>
                  <a:gd name="T11" fmla="*/ 352 h 1060"/>
                  <a:gd name="T12" fmla="*/ 42 w 1060"/>
                  <a:gd name="T13" fmla="*/ 491 h 1060"/>
                  <a:gd name="T14" fmla="*/ 51 w 1060"/>
                  <a:gd name="T15" fmla="*/ 632 h 1060"/>
                  <a:gd name="T16" fmla="*/ 100 w 1060"/>
                  <a:gd name="T17" fmla="*/ 766 h 1060"/>
                  <a:gd name="T18" fmla="*/ 189 w 1060"/>
                  <a:gd name="T19" fmla="*/ 883 h 1060"/>
                  <a:gd name="T20" fmla="*/ 291 w 1060"/>
                  <a:gd name="T21" fmla="*/ 959 h 1060"/>
                  <a:gd name="T22" fmla="*/ 405 w 1060"/>
                  <a:gd name="T23" fmla="*/ 1005 h 1060"/>
                  <a:gd name="T24" fmla="*/ 539 w 1060"/>
                  <a:gd name="T25" fmla="*/ 1021 h 1060"/>
                  <a:gd name="T26" fmla="*/ 698 w 1060"/>
                  <a:gd name="T27" fmla="*/ 992 h 1060"/>
                  <a:gd name="T28" fmla="*/ 825 w 1060"/>
                  <a:gd name="T29" fmla="*/ 921 h 1060"/>
                  <a:gd name="T30" fmla="*/ 916 w 1060"/>
                  <a:gd name="T31" fmla="*/ 834 h 1060"/>
                  <a:gd name="T32" fmla="*/ 987 w 1060"/>
                  <a:gd name="T33" fmla="*/ 708 h 1060"/>
                  <a:gd name="T34" fmla="*/ 1018 w 1060"/>
                  <a:gd name="T35" fmla="*/ 569 h 1060"/>
                  <a:gd name="T36" fmla="*/ 1010 w 1060"/>
                  <a:gd name="T37" fmla="*/ 428 h 1060"/>
                  <a:gd name="T38" fmla="*/ 960 w 1060"/>
                  <a:gd name="T39" fmla="*/ 295 h 1060"/>
                  <a:gd name="T40" fmla="*/ 872 w 1060"/>
                  <a:gd name="T41" fmla="*/ 178 h 1060"/>
                  <a:gd name="T42" fmla="*/ 769 w 1060"/>
                  <a:gd name="T43" fmla="*/ 102 h 1060"/>
                  <a:gd name="T44" fmla="*/ 655 w 1060"/>
                  <a:gd name="T45" fmla="*/ 55 h 1060"/>
                  <a:gd name="T46" fmla="*/ 561 w 1060"/>
                  <a:gd name="T47" fmla="*/ 41 h 1060"/>
                  <a:gd name="T48" fmla="*/ 531 w 1060"/>
                  <a:gd name="T49" fmla="*/ 0 h 1060"/>
                  <a:gd name="T50" fmla="*/ 578 w 1060"/>
                  <a:gd name="T51" fmla="*/ 3 h 1060"/>
                  <a:gd name="T52" fmla="*/ 708 w 1060"/>
                  <a:gd name="T53" fmla="*/ 31 h 1060"/>
                  <a:gd name="T54" fmla="*/ 827 w 1060"/>
                  <a:gd name="T55" fmla="*/ 91 h 1060"/>
                  <a:gd name="T56" fmla="*/ 936 w 1060"/>
                  <a:gd name="T57" fmla="*/ 189 h 1060"/>
                  <a:gd name="T58" fmla="*/ 1017 w 1060"/>
                  <a:gd name="T59" fmla="*/ 323 h 1060"/>
                  <a:gd name="T60" fmla="*/ 1056 w 1060"/>
                  <a:gd name="T61" fmla="*/ 471 h 1060"/>
                  <a:gd name="T62" fmla="*/ 1051 w 1060"/>
                  <a:gd name="T63" fmla="*/ 623 h 1060"/>
                  <a:gd name="T64" fmla="*/ 1003 w 1060"/>
                  <a:gd name="T65" fmla="*/ 769 h 1060"/>
                  <a:gd name="T66" fmla="*/ 910 w 1060"/>
                  <a:gd name="T67" fmla="*/ 899 h 1060"/>
                  <a:gd name="T68" fmla="*/ 816 w 1060"/>
                  <a:gd name="T69" fmla="*/ 976 h 1060"/>
                  <a:gd name="T70" fmla="*/ 711 w 1060"/>
                  <a:gd name="T71" fmla="*/ 1029 h 1060"/>
                  <a:gd name="T72" fmla="*/ 540 w 1060"/>
                  <a:gd name="T73" fmla="*/ 1060 h 1060"/>
                  <a:gd name="T74" fmla="*/ 396 w 1060"/>
                  <a:gd name="T75" fmla="*/ 1043 h 1060"/>
                  <a:gd name="T76" fmla="*/ 272 w 1060"/>
                  <a:gd name="T77" fmla="*/ 993 h 1060"/>
                  <a:gd name="T78" fmla="*/ 161 w 1060"/>
                  <a:gd name="T79" fmla="*/ 911 h 1060"/>
                  <a:gd name="T80" fmla="*/ 65 w 1060"/>
                  <a:gd name="T81" fmla="*/ 784 h 1060"/>
                  <a:gd name="T82" fmla="*/ 12 w 1060"/>
                  <a:gd name="T83" fmla="*/ 640 h 1060"/>
                  <a:gd name="T84" fmla="*/ 3 w 1060"/>
                  <a:gd name="T85" fmla="*/ 488 h 1060"/>
                  <a:gd name="T86" fmla="*/ 36 w 1060"/>
                  <a:gd name="T87" fmla="*/ 339 h 1060"/>
                  <a:gd name="T88" fmla="*/ 114 w 1060"/>
                  <a:gd name="T89" fmla="*/ 203 h 1060"/>
                  <a:gd name="T90" fmla="*/ 205 w 1060"/>
                  <a:gd name="T91" fmla="*/ 112 h 1060"/>
                  <a:gd name="T92" fmla="*/ 297 w 1060"/>
                  <a:gd name="T93" fmla="*/ 55 h 1060"/>
                  <a:gd name="T94" fmla="*/ 395 w 1060"/>
                  <a:gd name="T95" fmla="*/ 18 h 1060"/>
                  <a:gd name="T96" fmla="*/ 484 w 1060"/>
                  <a:gd name="T97" fmla="*/ 3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0" h="1060">
                    <a:moveTo>
                      <a:pt x="533" y="39"/>
                    </a:moveTo>
                    <a:lnTo>
                      <a:pt x="519" y="39"/>
                    </a:lnTo>
                    <a:lnTo>
                      <a:pt x="489" y="42"/>
                    </a:lnTo>
                    <a:lnTo>
                      <a:pt x="459" y="45"/>
                    </a:lnTo>
                    <a:lnTo>
                      <a:pt x="430" y="51"/>
                    </a:lnTo>
                    <a:lnTo>
                      <a:pt x="399" y="57"/>
                    </a:lnTo>
                    <a:lnTo>
                      <a:pt x="369" y="66"/>
                    </a:lnTo>
                    <a:lnTo>
                      <a:pt x="339" y="79"/>
                    </a:lnTo>
                    <a:lnTo>
                      <a:pt x="310" y="92"/>
                    </a:lnTo>
                    <a:lnTo>
                      <a:pt x="282" y="108"/>
                    </a:lnTo>
                    <a:lnTo>
                      <a:pt x="254" y="124"/>
                    </a:lnTo>
                    <a:lnTo>
                      <a:pt x="227" y="143"/>
                    </a:lnTo>
                    <a:lnTo>
                      <a:pt x="203" y="166"/>
                    </a:lnTo>
                    <a:lnTo>
                      <a:pt x="178" y="189"/>
                    </a:lnTo>
                    <a:lnTo>
                      <a:pt x="145" y="226"/>
                    </a:lnTo>
                    <a:lnTo>
                      <a:pt x="117" y="266"/>
                    </a:lnTo>
                    <a:lnTo>
                      <a:pt x="92" y="309"/>
                    </a:lnTo>
                    <a:lnTo>
                      <a:pt x="73" y="352"/>
                    </a:lnTo>
                    <a:lnTo>
                      <a:pt x="57" y="398"/>
                    </a:lnTo>
                    <a:lnTo>
                      <a:pt x="47" y="444"/>
                    </a:lnTo>
                    <a:lnTo>
                      <a:pt x="42" y="491"/>
                    </a:lnTo>
                    <a:lnTo>
                      <a:pt x="39" y="538"/>
                    </a:lnTo>
                    <a:lnTo>
                      <a:pt x="43" y="585"/>
                    </a:lnTo>
                    <a:lnTo>
                      <a:pt x="51" y="632"/>
                    </a:lnTo>
                    <a:lnTo>
                      <a:pt x="62" y="678"/>
                    </a:lnTo>
                    <a:lnTo>
                      <a:pt x="79" y="722"/>
                    </a:lnTo>
                    <a:lnTo>
                      <a:pt x="100" y="766"/>
                    </a:lnTo>
                    <a:lnTo>
                      <a:pt x="124" y="807"/>
                    </a:lnTo>
                    <a:lnTo>
                      <a:pt x="155" y="846"/>
                    </a:lnTo>
                    <a:lnTo>
                      <a:pt x="189" y="883"/>
                    </a:lnTo>
                    <a:lnTo>
                      <a:pt x="222" y="911"/>
                    </a:lnTo>
                    <a:lnTo>
                      <a:pt x="255" y="937"/>
                    </a:lnTo>
                    <a:lnTo>
                      <a:pt x="291" y="959"/>
                    </a:lnTo>
                    <a:lnTo>
                      <a:pt x="328" y="977"/>
                    </a:lnTo>
                    <a:lnTo>
                      <a:pt x="366" y="993"/>
                    </a:lnTo>
                    <a:lnTo>
                      <a:pt x="405" y="1005"/>
                    </a:lnTo>
                    <a:lnTo>
                      <a:pt x="445" y="1013"/>
                    </a:lnTo>
                    <a:lnTo>
                      <a:pt x="485" y="1018"/>
                    </a:lnTo>
                    <a:lnTo>
                      <a:pt x="539" y="1021"/>
                    </a:lnTo>
                    <a:lnTo>
                      <a:pt x="593" y="1016"/>
                    </a:lnTo>
                    <a:lnTo>
                      <a:pt x="645" y="1007"/>
                    </a:lnTo>
                    <a:lnTo>
                      <a:pt x="698" y="992"/>
                    </a:lnTo>
                    <a:lnTo>
                      <a:pt x="747" y="970"/>
                    </a:lnTo>
                    <a:lnTo>
                      <a:pt x="795" y="942"/>
                    </a:lnTo>
                    <a:lnTo>
                      <a:pt x="825" y="921"/>
                    </a:lnTo>
                    <a:lnTo>
                      <a:pt x="854" y="898"/>
                    </a:lnTo>
                    <a:lnTo>
                      <a:pt x="882" y="872"/>
                    </a:lnTo>
                    <a:lnTo>
                      <a:pt x="916" y="834"/>
                    </a:lnTo>
                    <a:lnTo>
                      <a:pt x="944" y="794"/>
                    </a:lnTo>
                    <a:lnTo>
                      <a:pt x="968" y="751"/>
                    </a:lnTo>
                    <a:lnTo>
                      <a:pt x="987" y="708"/>
                    </a:lnTo>
                    <a:lnTo>
                      <a:pt x="1003" y="662"/>
                    </a:lnTo>
                    <a:lnTo>
                      <a:pt x="1013" y="616"/>
                    </a:lnTo>
                    <a:lnTo>
                      <a:pt x="1018" y="569"/>
                    </a:lnTo>
                    <a:lnTo>
                      <a:pt x="1021" y="522"/>
                    </a:lnTo>
                    <a:lnTo>
                      <a:pt x="1017" y="475"/>
                    </a:lnTo>
                    <a:lnTo>
                      <a:pt x="1010" y="428"/>
                    </a:lnTo>
                    <a:lnTo>
                      <a:pt x="998" y="383"/>
                    </a:lnTo>
                    <a:lnTo>
                      <a:pt x="982" y="338"/>
                    </a:lnTo>
                    <a:lnTo>
                      <a:pt x="960" y="295"/>
                    </a:lnTo>
                    <a:lnTo>
                      <a:pt x="936" y="254"/>
                    </a:lnTo>
                    <a:lnTo>
                      <a:pt x="906" y="215"/>
                    </a:lnTo>
                    <a:lnTo>
                      <a:pt x="872" y="178"/>
                    </a:lnTo>
                    <a:lnTo>
                      <a:pt x="840" y="149"/>
                    </a:lnTo>
                    <a:lnTo>
                      <a:pt x="805" y="123"/>
                    </a:lnTo>
                    <a:lnTo>
                      <a:pt x="769" y="102"/>
                    </a:lnTo>
                    <a:lnTo>
                      <a:pt x="732" y="83"/>
                    </a:lnTo>
                    <a:lnTo>
                      <a:pt x="694" y="67"/>
                    </a:lnTo>
                    <a:lnTo>
                      <a:pt x="655" y="55"/>
                    </a:lnTo>
                    <a:lnTo>
                      <a:pt x="615" y="47"/>
                    </a:lnTo>
                    <a:lnTo>
                      <a:pt x="575" y="42"/>
                    </a:lnTo>
                    <a:lnTo>
                      <a:pt x="561" y="41"/>
                    </a:lnTo>
                    <a:lnTo>
                      <a:pt x="547" y="39"/>
                    </a:lnTo>
                    <a:lnTo>
                      <a:pt x="533" y="39"/>
                    </a:lnTo>
                    <a:close/>
                    <a:moveTo>
                      <a:pt x="531" y="0"/>
                    </a:moveTo>
                    <a:lnTo>
                      <a:pt x="547" y="0"/>
                    </a:lnTo>
                    <a:lnTo>
                      <a:pt x="563" y="2"/>
                    </a:lnTo>
                    <a:lnTo>
                      <a:pt x="578" y="3"/>
                    </a:lnTo>
                    <a:lnTo>
                      <a:pt x="622" y="8"/>
                    </a:lnTo>
                    <a:lnTo>
                      <a:pt x="665" y="18"/>
                    </a:lnTo>
                    <a:lnTo>
                      <a:pt x="708" y="31"/>
                    </a:lnTo>
                    <a:lnTo>
                      <a:pt x="749" y="47"/>
                    </a:lnTo>
                    <a:lnTo>
                      <a:pt x="788" y="67"/>
                    </a:lnTo>
                    <a:lnTo>
                      <a:pt x="827" y="91"/>
                    </a:lnTo>
                    <a:lnTo>
                      <a:pt x="864" y="119"/>
                    </a:lnTo>
                    <a:lnTo>
                      <a:pt x="899" y="150"/>
                    </a:lnTo>
                    <a:lnTo>
                      <a:pt x="936" y="189"/>
                    </a:lnTo>
                    <a:lnTo>
                      <a:pt x="968" y="232"/>
                    </a:lnTo>
                    <a:lnTo>
                      <a:pt x="995" y="276"/>
                    </a:lnTo>
                    <a:lnTo>
                      <a:pt x="1017" y="323"/>
                    </a:lnTo>
                    <a:lnTo>
                      <a:pt x="1035" y="371"/>
                    </a:lnTo>
                    <a:lnTo>
                      <a:pt x="1048" y="421"/>
                    </a:lnTo>
                    <a:lnTo>
                      <a:pt x="1056" y="471"/>
                    </a:lnTo>
                    <a:lnTo>
                      <a:pt x="1060" y="521"/>
                    </a:lnTo>
                    <a:lnTo>
                      <a:pt x="1058" y="573"/>
                    </a:lnTo>
                    <a:lnTo>
                      <a:pt x="1051" y="623"/>
                    </a:lnTo>
                    <a:lnTo>
                      <a:pt x="1040" y="673"/>
                    </a:lnTo>
                    <a:lnTo>
                      <a:pt x="1024" y="721"/>
                    </a:lnTo>
                    <a:lnTo>
                      <a:pt x="1003" y="769"/>
                    </a:lnTo>
                    <a:lnTo>
                      <a:pt x="977" y="815"/>
                    </a:lnTo>
                    <a:lnTo>
                      <a:pt x="946" y="858"/>
                    </a:lnTo>
                    <a:lnTo>
                      <a:pt x="910" y="899"/>
                    </a:lnTo>
                    <a:lnTo>
                      <a:pt x="881" y="927"/>
                    </a:lnTo>
                    <a:lnTo>
                      <a:pt x="850" y="953"/>
                    </a:lnTo>
                    <a:lnTo>
                      <a:pt x="816" y="976"/>
                    </a:lnTo>
                    <a:lnTo>
                      <a:pt x="783" y="996"/>
                    </a:lnTo>
                    <a:lnTo>
                      <a:pt x="747" y="1014"/>
                    </a:lnTo>
                    <a:lnTo>
                      <a:pt x="711" y="1029"/>
                    </a:lnTo>
                    <a:lnTo>
                      <a:pt x="655" y="1045"/>
                    </a:lnTo>
                    <a:lnTo>
                      <a:pt x="598" y="1055"/>
                    </a:lnTo>
                    <a:lnTo>
                      <a:pt x="540" y="1060"/>
                    </a:lnTo>
                    <a:lnTo>
                      <a:pt x="482" y="1058"/>
                    </a:lnTo>
                    <a:lnTo>
                      <a:pt x="438" y="1052"/>
                    </a:lnTo>
                    <a:lnTo>
                      <a:pt x="396" y="1043"/>
                    </a:lnTo>
                    <a:lnTo>
                      <a:pt x="354" y="1030"/>
                    </a:lnTo>
                    <a:lnTo>
                      <a:pt x="312" y="1013"/>
                    </a:lnTo>
                    <a:lnTo>
                      <a:pt x="272" y="993"/>
                    </a:lnTo>
                    <a:lnTo>
                      <a:pt x="233" y="969"/>
                    </a:lnTo>
                    <a:lnTo>
                      <a:pt x="196" y="942"/>
                    </a:lnTo>
                    <a:lnTo>
                      <a:pt x="161" y="911"/>
                    </a:lnTo>
                    <a:lnTo>
                      <a:pt x="124" y="871"/>
                    </a:lnTo>
                    <a:lnTo>
                      <a:pt x="92" y="829"/>
                    </a:lnTo>
                    <a:lnTo>
                      <a:pt x="65" y="784"/>
                    </a:lnTo>
                    <a:lnTo>
                      <a:pt x="43" y="738"/>
                    </a:lnTo>
                    <a:lnTo>
                      <a:pt x="25" y="689"/>
                    </a:lnTo>
                    <a:lnTo>
                      <a:pt x="12" y="640"/>
                    </a:lnTo>
                    <a:lnTo>
                      <a:pt x="4" y="589"/>
                    </a:lnTo>
                    <a:lnTo>
                      <a:pt x="0" y="539"/>
                    </a:lnTo>
                    <a:lnTo>
                      <a:pt x="3" y="488"/>
                    </a:lnTo>
                    <a:lnTo>
                      <a:pt x="9" y="437"/>
                    </a:lnTo>
                    <a:lnTo>
                      <a:pt x="20" y="387"/>
                    </a:lnTo>
                    <a:lnTo>
                      <a:pt x="36" y="339"/>
                    </a:lnTo>
                    <a:lnTo>
                      <a:pt x="57" y="291"/>
                    </a:lnTo>
                    <a:lnTo>
                      <a:pt x="83" y="245"/>
                    </a:lnTo>
                    <a:lnTo>
                      <a:pt x="114" y="203"/>
                    </a:lnTo>
                    <a:lnTo>
                      <a:pt x="150" y="161"/>
                    </a:lnTo>
                    <a:lnTo>
                      <a:pt x="177" y="136"/>
                    </a:lnTo>
                    <a:lnTo>
                      <a:pt x="205" y="112"/>
                    </a:lnTo>
                    <a:lnTo>
                      <a:pt x="234" y="91"/>
                    </a:lnTo>
                    <a:lnTo>
                      <a:pt x="265" y="72"/>
                    </a:lnTo>
                    <a:lnTo>
                      <a:pt x="297" y="55"/>
                    </a:lnTo>
                    <a:lnTo>
                      <a:pt x="328" y="41"/>
                    </a:lnTo>
                    <a:lnTo>
                      <a:pt x="361" y="28"/>
                    </a:lnTo>
                    <a:lnTo>
                      <a:pt x="395" y="18"/>
                    </a:lnTo>
                    <a:lnTo>
                      <a:pt x="424" y="12"/>
                    </a:lnTo>
                    <a:lnTo>
                      <a:pt x="454" y="6"/>
                    </a:lnTo>
                    <a:lnTo>
                      <a:pt x="484" y="3"/>
                    </a:lnTo>
                    <a:lnTo>
                      <a:pt x="514" y="0"/>
                    </a:lnTo>
                    <a:lnTo>
                      <a:pt x="531" y="0"/>
                    </a:lnTo>
                    <a:close/>
                  </a:path>
                </a:pathLst>
              </a:custGeom>
              <a:solidFill>
                <a:schemeClr val="tx2">
                  <a:lumMod val="60000"/>
                  <a:lumOff val="40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nvGrpSpPr>
            <p:cNvPr id="80" name="Group 79"/>
            <p:cNvGrpSpPr/>
            <p:nvPr/>
          </p:nvGrpSpPr>
          <p:grpSpPr>
            <a:xfrm>
              <a:off x="5835651" y="4043785"/>
              <a:ext cx="257175" cy="327026"/>
              <a:chOff x="5835651" y="4176713"/>
              <a:chExt cx="257175" cy="327026"/>
            </a:xfrm>
          </p:grpSpPr>
          <p:sp>
            <p:nvSpPr>
              <p:cNvPr id="81" name="Freeform 80"/>
              <p:cNvSpPr>
                <a:spLocks/>
              </p:cNvSpPr>
              <p:nvPr/>
            </p:nvSpPr>
            <p:spPr bwMode="auto">
              <a:xfrm>
                <a:off x="5835651" y="4197351"/>
                <a:ext cx="68263" cy="306388"/>
              </a:xfrm>
              <a:custGeom>
                <a:avLst/>
                <a:gdLst>
                  <a:gd name="T0" fmla="*/ 0 w 43"/>
                  <a:gd name="T1" fmla="*/ 0 h 193"/>
                  <a:gd name="T2" fmla="*/ 21 w 43"/>
                  <a:gd name="T3" fmla="*/ 2 h 193"/>
                  <a:gd name="T4" fmla="*/ 43 w 43"/>
                  <a:gd name="T5" fmla="*/ 193 h 193"/>
                  <a:gd name="T6" fmla="*/ 22 w 43"/>
                  <a:gd name="T7" fmla="*/ 183 h 193"/>
                  <a:gd name="T8" fmla="*/ 0 w 43"/>
                  <a:gd name="T9" fmla="*/ 0 h 193"/>
                </a:gdLst>
                <a:ahLst/>
                <a:cxnLst>
                  <a:cxn ang="0">
                    <a:pos x="T0" y="T1"/>
                  </a:cxn>
                  <a:cxn ang="0">
                    <a:pos x="T2" y="T3"/>
                  </a:cxn>
                  <a:cxn ang="0">
                    <a:pos x="T4" y="T5"/>
                  </a:cxn>
                  <a:cxn ang="0">
                    <a:pos x="T6" y="T7"/>
                  </a:cxn>
                  <a:cxn ang="0">
                    <a:pos x="T8" y="T9"/>
                  </a:cxn>
                </a:cxnLst>
                <a:rect l="0" t="0" r="r" b="b"/>
                <a:pathLst>
                  <a:path w="43" h="193">
                    <a:moveTo>
                      <a:pt x="0" y="0"/>
                    </a:moveTo>
                    <a:lnTo>
                      <a:pt x="21" y="2"/>
                    </a:lnTo>
                    <a:lnTo>
                      <a:pt x="43" y="193"/>
                    </a:lnTo>
                    <a:lnTo>
                      <a:pt x="22" y="183"/>
                    </a:lnTo>
                    <a:lnTo>
                      <a:pt x="0" y="0"/>
                    </a:lnTo>
                    <a:close/>
                  </a:path>
                </a:pathLst>
              </a:custGeom>
              <a:solidFill>
                <a:schemeClr val="tx1">
                  <a:lumMod val="75000"/>
                  <a:lumOff val="2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sp>
            <p:nvSpPr>
              <p:cNvPr id="82" name="Freeform 81"/>
              <p:cNvSpPr>
                <a:spLocks/>
              </p:cNvSpPr>
              <p:nvPr/>
            </p:nvSpPr>
            <p:spPr bwMode="auto">
              <a:xfrm>
                <a:off x="5868988" y="4176713"/>
                <a:ext cx="223838" cy="327025"/>
              </a:xfrm>
              <a:custGeom>
                <a:avLst/>
                <a:gdLst>
                  <a:gd name="T0" fmla="*/ 120 w 141"/>
                  <a:gd name="T1" fmla="*/ 0 h 206"/>
                  <a:gd name="T2" fmla="*/ 141 w 141"/>
                  <a:gd name="T3" fmla="*/ 188 h 206"/>
                  <a:gd name="T4" fmla="*/ 111 w 141"/>
                  <a:gd name="T5" fmla="*/ 191 h 206"/>
                  <a:gd name="T6" fmla="*/ 81 w 141"/>
                  <a:gd name="T7" fmla="*/ 194 h 206"/>
                  <a:gd name="T8" fmla="*/ 51 w 141"/>
                  <a:gd name="T9" fmla="*/ 200 h 206"/>
                  <a:gd name="T10" fmla="*/ 22 w 141"/>
                  <a:gd name="T11" fmla="*/ 206 h 206"/>
                  <a:gd name="T12" fmla="*/ 0 w 141"/>
                  <a:gd name="T13" fmla="*/ 15 h 206"/>
                  <a:gd name="T14" fmla="*/ 30 w 141"/>
                  <a:gd name="T15" fmla="*/ 14 h 206"/>
                  <a:gd name="T16" fmla="*/ 61 w 141"/>
                  <a:gd name="T17" fmla="*/ 11 h 206"/>
                  <a:gd name="T18" fmla="*/ 90 w 141"/>
                  <a:gd name="T19" fmla="*/ 6 h 206"/>
                  <a:gd name="T20" fmla="*/ 120 w 141"/>
                  <a:gd name="T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206">
                    <a:moveTo>
                      <a:pt x="120" y="0"/>
                    </a:moveTo>
                    <a:lnTo>
                      <a:pt x="141" y="188"/>
                    </a:lnTo>
                    <a:lnTo>
                      <a:pt x="111" y="191"/>
                    </a:lnTo>
                    <a:lnTo>
                      <a:pt x="81" y="194"/>
                    </a:lnTo>
                    <a:lnTo>
                      <a:pt x="51" y="200"/>
                    </a:lnTo>
                    <a:lnTo>
                      <a:pt x="22" y="206"/>
                    </a:lnTo>
                    <a:lnTo>
                      <a:pt x="0" y="15"/>
                    </a:lnTo>
                    <a:lnTo>
                      <a:pt x="30" y="14"/>
                    </a:lnTo>
                    <a:lnTo>
                      <a:pt x="61" y="11"/>
                    </a:lnTo>
                    <a:lnTo>
                      <a:pt x="90" y="6"/>
                    </a:lnTo>
                    <a:lnTo>
                      <a:pt x="120" y="0"/>
                    </a:lnTo>
                    <a:close/>
                  </a:path>
                </a:pathLst>
              </a:custGeom>
              <a:solidFill>
                <a:schemeClr val="tx1">
                  <a:lumMod val="65000"/>
                  <a:lumOff val="3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grpSp>
      </p:grpSp>
      <p:grpSp>
        <p:nvGrpSpPr>
          <p:cNvPr id="90" name="Group 89"/>
          <p:cNvGrpSpPr/>
          <p:nvPr/>
        </p:nvGrpSpPr>
        <p:grpSpPr>
          <a:xfrm>
            <a:off x="2714486" y="3572015"/>
            <a:ext cx="2046693" cy="1569660"/>
            <a:chOff x="2901353" y="5181972"/>
            <a:chExt cx="2728214" cy="2092335"/>
          </a:xfrm>
        </p:grpSpPr>
        <p:sp>
          <p:nvSpPr>
            <p:cNvPr id="91" name="TextBox 108"/>
            <p:cNvSpPr txBox="1"/>
            <p:nvPr/>
          </p:nvSpPr>
          <p:spPr>
            <a:xfrm>
              <a:off x="2901353" y="5916220"/>
              <a:ext cx="2184579" cy="328209"/>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endParaRPr lang="en-US" sz="1600" dirty="0">
                <a:solidFill>
                  <a:prstClr val="black">
                    <a:lumMod val="75000"/>
                    <a:lumOff val="25000"/>
                  </a:prstClr>
                </a:solidFill>
                <a:latin typeface="Calibri"/>
              </a:endParaRPr>
            </a:p>
          </p:txBody>
        </p:sp>
        <p:sp>
          <p:nvSpPr>
            <p:cNvPr id="92" name="TextBox 155"/>
            <p:cNvSpPr txBox="1"/>
            <p:nvPr/>
          </p:nvSpPr>
          <p:spPr>
            <a:xfrm>
              <a:off x="3082090" y="5181972"/>
              <a:ext cx="2547477" cy="2092335"/>
            </a:xfrm>
            <a:prstGeom prst="rect">
              <a:avLst/>
            </a:prstGeom>
            <a:noFill/>
          </p:spPr>
          <p:txBody>
            <a:bodyPr wrap="squar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r>
                <a:rPr lang="en-US" sz="1600" dirty="0">
                  <a:solidFill>
                    <a:prstClr val="black">
                      <a:lumMod val="75000"/>
                      <a:lumOff val="25000"/>
                    </a:prstClr>
                  </a:solidFill>
                  <a:latin typeface="Arial" panose="020B0604020202020204" pitchFamily="34" charset="0"/>
                  <a:cs typeface="Arial" panose="020B0604020202020204" pitchFamily="34" charset="0"/>
                </a:rPr>
                <a:t>Passionate About: Creating a culture of quality based on transparency and candor</a:t>
              </a:r>
            </a:p>
            <a:p>
              <a:pPr marL="214370" indent="-214370" defTabSz="914484">
                <a:buFont typeface="Arial" panose="020B0604020202020204" pitchFamily="34" charset="0"/>
                <a:buChar char="•"/>
              </a:pPr>
              <a:endParaRPr lang="en-US" sz="1600" dirty="0">
                <a:solidFill>
                  <a:prstClr val="black">
                    <a:lumMod val="75000"/>
                    <a:lumOff val="25000"/>
                  </a:prstClr>
                </a:solidFill>
                <a:latin typeface="Arial" panose="020B0604020202020204" pitchFamily="34" charset="0"/>
                <a:cs typeface="Arial" panose="020B0604020202020204" pitchFamily="34" charset="0"/>
              </a:endParaRPr>
            </a:p>
          </p:txBody>
        </p:sp>
      </p:grpSp>
      <p:sp>
        <p:nvSpPr>
          <p:cNvPr id="97" name="Freeform 17">
            <a:extLst>
              <a:ext uri="{FF2B5EF4-FFF2-40B4-BE49-F238E27FC236}">
                <a16:creationId xmlns:a16="http://schemas.microsoft.com/office/drawing/2014/main" id="{AD62CB77-2190-4C80-B197-BB7F47DDF268}"/>
              </a:ext>
            </a:extLst>
          </p:cNvPr>
          <p:cNvSpPr>
            <a:spLocks noEditPoints="1"/>
          </p:cNvSpPr>
          <p:nvPr/>
        </p:nvSpPr>
        <p:spPr bwMode="auto">
          <a:xfrm>
            <a:off x="4193988" y="1655106"/>
            <a:ext cx="618003" cy="484488"/>
          </a:xfrm>
          <a:custGeom>
            <a:avLst/>
            <a:gdLst/>
            <a:ahLst/>
            <a:cxnLst>
              <a:cxn ang="0">
                <a:pos x="233" y="336"/>
              </a:cxn>
              <a:cxn ang="0">
                <a:pos x="240" y="338"/>
              </a:cxn>
              <a:cxn ang="0">
                <a:pos x="264" y="363"/>
              </a:cxn>
              <a:cxn ang="0">
                <a:pos x="164" y="386"/>
              </a:cxn>
              <a:cxn ang="0">
                <a:pos x="155" y="389"/>
              </a:cxn>
              <a:cxn ang="0">
                <a:pos x="73" y="555"/>
              </a:cxn>
              <a:cxn ang="0">
                <a:pos x="620" y="392"/>
              </a:cxn>
              <a:cxn ang="0">
                <a:pos x="613" y="387"/>
              </a:cxn>
              <a:cxn ang="0">
                <a:pos x="487" y="386"/>
              </a:cxn>
              <a:cxn ang="0">
                <a:pos x="528" y="339"/>
              </a:cxn>
              <a:cxn ang="0">
                <a:pos x="535" y="336"/>
              </a:cxn>
              <a:cxn ang="0">
                <a:pos x="640" y="336"/>
              </a:cxn>
              <a:cxn ang="0">
                <a:pos x="649" y="339"/>
              </a:cxn>
              <a:cxn ang="0">
                <a:pos x="772" y="587"/>
              </a:cxn>
              <a:cxn ang="0">
                <a:pos x="772" y="599"/>
              </a:cxn>
              <a:cxn ang="0">
                <a:pos x="765" y="604"/>
              </a:cxn>
              <a:cxn ang="0">
                <a:pos x="12" y="606"/>
              </a:cxn>
              <a:cxn ang="0">
                <a:pos x="2" y="602"/>
              </a:cxn>
              <a:cxn ang="0">
                <a:pos x="0" y="594"/>
              </a:cxn>
              <a:cxn ang="0">
                <a:pos x="121" y="343"/>
              </a:cxn>
              <a:cxn ang="0">
                <a:pos x="128" y="336"/>
              </a:cxn>
              <a:cxn ang="0">
                <a:pos x="387" y="82"/>
              </a:cxn>
              <a:cxn ang="0">
                <a:pos x="330" y="100"/>
              </a:cxn>
              <a:cxn ang="0">
                <a:pos x="298" y="145"/>
              </a:cxn>
              <a:cxn ang="0">
                <a:pos x="298" y="205"/>
              </a:cxn>
              <a:cxn ang="0">
                <a:pos x="330" y="249"/>
              </a:cxn>
              <a:cxn ang="0">
                <a:pos x="387" y="268"/>
              </a:cxn>
              <a:cxn ang="0">
                <a:pos x="441" y="249"/>
              </a:cxn>
              <a:cxn ang="0">
                <a:pos x="474" y="205"/>
              </a:cxn>
              <a:cxn ang="0">
                <a:pos x="474" y="145"/>
              </a:cxn>
              <a:cxn ang="0">
                <a:pos x="441" y="100"/>
              </a:cxn>
              <a:cxn ang="0">
                <a:pos x="387" y="82"/>
              </a:cxn>
              <a:cxn ang="0">
                <a:pos x="412" y="1"/>
              </a:cxn>
              <a:cxn ang="0">
                <a:pos x="489" y="32"/>
              </a:cxn>
              <a:cxn ang="0">
                <a:pos x="542" y="94"/>
              </a:cxn>
              <a:cxn ang="0">
                <a:pos x="560" y="176"/>
              </a:cxn>
              <a:cxn ang="0">
                <a:pos x="548" y="244"/>
              </a:cxn>
              <a:cxn ang="0">
                <a:pos x="518" y="297"/>
              </a:cxn>
              <a:cxn ang="0">
                <a:pos x="477" y="345"/>
              </a:cxn>
              <a:cxn ang="0">
                <a:pos x="434" y="396"/>
              </a:cxn>
              <a:cxn ang="0">
                <a:pos x="397" y="462"/>
              </a:cxn>
              <a:cxn ang="0">
                <a:pos x="392" y="469"/>
              </a:cxn>
              <a:cxn ang="0">
                <a:pos x="383" y="471"/>
              </a:cxn>
              <a:cxn ang="0">
                <a:pos x="376" y="466"/>
              </a:cxn>
              <a:cxn ang="0">
                <a:pos x="358" y="426"/>
              </a:cxn>
              <a:cxn ang="0">
                <a:pos x="315" y="368"/>
              </a:cxn>
              <a:cxn ang="0">
                <a:pos x="273" y="321"/>
              </a:cxn>
              <a:cxn ang="0">
                <a:pos x="235" y="271"/>
              </a:cxn>
              <a:cxn ang="0">
                <a:pos x="213" y="211"/>
              </a:cxn>
              <a:cxn ang="0">
                <a:pos x="216" y="136"/>
              </a:cxn>
              <a:cxn ang="0">
                <a:pos x="245" y="71"/>
              </a:cxn>
              <a:cxn ang="0">
                <a:pos x="298" y="22"/>
              </a:cxn>
              <a:cxn ang="0">
                <a:pos x="368" y="0"/>
              </a:cxn>
            </a:cxnLst>
            <a:rect l="0" t="0" r="r" b="b"/>
            <a:pathLst>
              <a:path w="773" h="606">
                <a:moveTo>
                  <a:pt x="131" y="336"/>
                </a:moveTo>
                <a:lnTo>
                  <a:pt x="233" y="336"/>
                </a:lnTo>
                <a:lnTo>
                  <a:pt x="237" y="336"/>
                </a:lnTo>
                <a:lnTo>
                  <a:pt x="240" y="338"/>
                </a:lnTo>
                <a:lnTo>
                  <a:pt x="244" y="339"/>
                </a:lnTo>
                <a:lnTo>
                  <a:pt x="264" y="363"/>
                </a:lnTo>
                <a:lnTo>
                  <a:pt x="285" y="386"/>
                </a:lnTo>
                <a:lnTo>
                  <a:pt x="164" y="386"/>
                </a:lnTo>
                <a:lnTo>
                  <a:pt x="158" y="387"/>
                </a:lnTo>
                <a:lnTo>
                  <a:pt x="155" y="389"/>
                </a:lnTo>
                <a:lnTo>
                  <a:pt x="152" y="392"/>
                </a:lnTo>
                <a:lnTo>
                  <a:pt x="73" y="555"/>
                </a:lnTo>
                <a:lnTo>
                  <a:pt x="698" y="555"/>
                </a:lnTo>
                <a:lnTo>
                  <a:pt x="620" y="392"/>
                </a:lnTo>
                <a:lnTo>
                  <a:pt x="618" y="389"/>
                </a:lnTo>
                <a:lnTo>
                  <a:pt x="613" y="387"/>
                </a:lnTo>
                <a:lnTo>
                  <a:pt x="610" y="386"/>
                </a:lnTo>
                <a:lnTo>
                  <a:pt x="487" y="386"/>
                </a:lnTo>
                <a:lnTo>
                  <a:pt x="508" y="363"/>
                </a:lnTo>
                <a:lnTo>
                  <a:pt x="528" y="339"/>
                </a:lnTo>
                <a:lnTo>
                  <a:pt x="531" y="338"/>
                </a:lnTo>
                <a:lnTo>
                  <a:pt x="535" y="336"/>
                </a:lnTo>
                <a:lnTo>
                  <a:pt x="538" y="336"/>
                </a:lnTo>
                <a:lnTo>
                  <a:pt x="640" y="336"/>
                </a:lnTo>
                <a:lnTo>
                  <a:pt x="646" y="336"/>
                </a:lnTo>
                <a:lnTo>
                  <a:pt x="649" y="339"/>
                </a:lnTo>
                <a:lnTo>
                  <a:pt x="652" y="343"/>
                </a:lnTo>
                <a:lnTo>
                  <a:pt x="772" y="587"/>
                </a:lnTo>
                <a:lnTo>
                  <a:pt x="773" y="594"/>
                </a:lnTo>
                <a:lnTo>
                  <a:pt x="772" y="599"/>
                </a:lnTo>
                <a:lnTo>
                  <a:pt x="770" y="602"/>
                </a:lnTo>
                <a:lnTo>
                  <a:pt x="765" y="604"/>
                </a:lnTo>
                <a:lnTo>
                  <a:pt x="760" y="606"/>
                </a:lnTo>
                <a:lnTo>
                  <a:pt x="12" y="606"/>
                </a:lnTo>
                <a:lnTo>
                  <a:pt x="7" y="604"/>
                </a:lnTo>
                <a:lnTo>
                  <a:pt x="2" y="602"/>
                </a:lnTo>
                <a:lnTo>
                  <a:pt x="0" y="599"/>
                </a:lnTo>
                <a:lnTo>
                  <a:pt x="0" y="594"/>
                </a:lnTo>
                <a:lnTo>
                  <a:pt x="2" y="587"/>
                </a:lnTo>
                <a:lnTo>
                  <a:pt x="121" y="343"/>
                </a:lnTo>
                <a:lnTo>
                  <a:pt x="123" y="339"/>
                </a:lnTo>
                <a:lnTo>
                  <a:pt x="128" y="336"/>
                </a:lnTo>
                <a:lnTo>
                  <a:pt x="131" y="336"/>
                </a:lnTo>
                <a:close/>
                <a:moveTo>
                  <a:pt x="387" y="82"/>
                </a:moveTo>
                <a:lnTo>
                  <a:pt x="356" y="87"/>
                </a:lnTo>
                <a:lnTo>
                  <a:pt x="330" y="100"/>
                </a:lnTo>
                <a:lnTo>
                  <a:pt x="312" y="119"/>
                </a:lnTo>
                <a:lnTo>
                  <a:pt x="298" y="145"/>
                </a:lnTo>
                <a:lnTo>
                  <a:pt x="293" y="176"/>
                </a:lnTo>
                <a:lnTo>
                  <a:pt x="298" y="205"/>
                </a:lnTo>
                <a:lnTo>
                  <a:pt x="312" y="230"/>
                </a:lnTo>
                <a:lnTo>
                  <a:pt x="330" y="249"/>
                </a:lnTo>
                <a:lnTo>
                  <a:pt x="356" y="263"/>
                </a:lnTo>
                <a:lnTo>
                  <a:pt x="387" y="268"/>
                </a:lnTo>
                <a:lnTo>
                  <a:pt x="416" y="263"/>
                </a:lnTo>
                <a:lnTo>
                  <a:pt x="441" y="249"/>
                </a:lnTo>
                <a:lnTo>
                  <a:pt x="460" y="230"/>
                </a:lnTo>
                <a:lnTo>
                  <a:pt x="474" y="205"/>
                </a:lnTo>
                <a:lnTo>
                  <a:pt x="479" y="176"/>
                </a:lnTo>
                <a:lnTo>
                  <a:pt x="474" y="145"/>
                </a:lnTo>
                <a:lnTo>
                  <a:pt x="460" y="119"/>
                </a:lnTo>
                <a:lnTo>
                  <a:pt x="441" y="100"/>
                </a:lnTo>
                <a:lnTo>
                  <a:pt x="416" y="87"/>
                </a:lnTo>
                <a:lnTo>
                  <a:pt x="387" y="82"/>
                </a:lnTo>
                <a:close/>
                <a:moveTo>
                  <a:pt x="368" y="0"/>
                </a:moveTo>
                <a:lnTo>
                  <a:pt x="412" y="1"/>
                </a:lnTo>
                <a:lnTo>
                  <a:pt x="453" y="12"/>
                </a:lnTo>
                <a:lnTo>
                  <a:pt x="489" y="32"/>
                </a:lnTo>
                <a:lnTo>
                  <a:pt x="518" y="60"/>
                </a:lnTo>
                <a:lnTo>
                  <a:pt x="542" y="94"/>
                </a:lnTo>
                <a:lnTo>
                  <a:pt x="555" y="133"/>
                </a:lnTo>
                <a:lnTo>
                  <a:pt x="560" y="176"/>
                </a:lnTo>
                <a:lnTo>
                  <a:pt x="559" y="211"/>
                </a:lnTo>
                <a:lnTo>
                  <a:pt x="548" y="244"/>
                </a:lnTo>
                <a:lnTo>
                  <a:pt x="535" y="271"/>
                </a:lnTo>
                <a:lnTo>
                  <a:pt x="518" y="297"/>
                </a:lnTo>
                <a:lnTo>
                  <a:pt x="499" y="321"/>
                </a:lnTo>
                <a:lnTo>
                  <a:pt x="477" y="345"/>
                </a:lnTo>
                <a:lnTo>
                  <a:pt x="457" y="368"/>
                </a:lnTo>
                <a:lnTo>
                  <a:pt x="434" y="396"/>
                </a:lnTo>
                <a:lnTo>
                  <a:pt x="414" y="426"/>
                </a:lnTo>
                <a:lnTo>
                  <a:pt x="397" y="462"/>
                </a:lnTo>
                <a:lnTo>
                  <a:pt x="395" y="466"/>
                </a:lnTo>
                <a:lnTo>
                  <a:pt x="392" y="469"/>
                </a:lnTo>
                <a:lnTo>
                  <a:pt x="388" y="471"/>
                </a:lnTo>
                <a:lnTo>
                  <a:pt x="383" y="471"/>
                </a:lnTo>
                <a:lnTo>
                  <a:pt x="380" y="469"/>
                </a:lnTo>
                <a:lnTo>
                  <a:pt x="376" y="466"/>
                </a:lnTo>
                <a:lnTo>
                  <a:pt x="375" y="462"/>
                </a:lnTo>
                <a:lnTo>
                  <a:pt x="358" y="426"/>
                </a:lnTo>
                <a:lnTo>
                  <a:pt x="337" y="396"/>
                </a:lnTo>
                <a:lnTo>
                  <a:pt x="315" y="368"/>
                </a:lnTo>
                <a:lnTo>
                  <a:pt x="293" y="345"/>
                </a:lnTo>
                <a:lnTo>
                  <a:pt x="273" y="321"/>
                </a:lnTo>
                <a:lnTo>
                  <a:pt x="252" y="297"/>
                </a:lnTo>
                <a:lnTo>
                  <a:pt x="235" y="271"/>
                </a:lnTo>
                <a:lnTo>
                  <a:pt x="223" y="244"/>
                </a:lnTo>
                <a:lnTo>
                  <a:pt x="213" y="211"/>
                </a:lnTo>
                <a:lnTo>
                  <a:pt x="211" y="174"/>
                </a:lnTo>
                <a:lnTo>
                  <a:pt x="216" y="136"/>
                </a:lnTo>
                <a:lnTo>
                  <a:pt x="228" y="102"/>
                </a:lnTo>
                <a:lnTo>
                  <a:pt x="245" y="71"/>
                </a:lnTo>
                <a:lnTo>
                  <a:pt x="269" y="44"/>
                </a:lnTo>
                <a:lnTo>
                  <a:pt x="298" y="22"/>
                </a:lnTo>
                <a:lnTo>
                  <a:pt x="332" y="8"/>
                </a:lnTo>
                <a:lnTo>
                  <a:pt x="368" y="0"/>
                </a:lnTo>
                <a:close/>
              </a:path>
            </a:pathLst>
          </a:custGeom>
          <a:solidFill>
            <a:schemeClr val="accent6"/>
          </a:solidFill>
          <a:ln w="0">
            <a:noFill/>
            <a:prstDash val="solid"/>
            <a:round/>
            <a:headEnd/>
            <a:tailEnd/>
          </a:ln>
        </p:spPr>
        <p:txBody>
          <a:bodyPr vert="horz" wrap="square" lIns="68598" tIns="34299" rIns="68598" bIns="34299" numCol="1" anchor="t" anchorCtr="0" compatLnSpc="1">
            <a:prstTxWarp prst="textNoShape">
              <a:avLst/>
            </a:prstTxWarp>
          </a:bodyPr>
          <a:lstStyle/>
          <a:p>
            <a:pPr defTabSz="914484"/>
            <a:endParaRPr lang="en-US">
              <a:solidFill>
                <a:prstClr val="black"/>
              </a:solidFill>
              <a:latin typeface="Calibri"/>
            </a:endParaRPr>
          </a:p>
        </p:txBody>
      </p:sp>
      <p:pic>
        <p:nvPicPr>
          <p:cNvPr id="4" name="Picture 3">
            <a:extLst>
              <a:ext uri="{FF2B5EF4-FFF2-40B4-BE49-F238E27FC236}">
                <a16:creationId xmlns:a16="http://schemas.microsoft.com/office/drawing/2014/main" id="{762227B6-E49E-42F7-9FC7-0219FCCDB5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5071" y="2194643"/>
            <a:ext cx="792149" cy="872470"/>
          </a:xfrm>
          <a:prstGeom prst="rect">
            <a:avLst/>
          </a:prstGeom>
        </p:spPr>
      </p:pic>
      <p:pic>
        <p:nvPicPr>
          <p:cNvPr id="1028" name="Picture 4" descr="Image result for asq logo">
            <a:extLst>
              <a:ext uri="{FF2B5EF4-FFF2-40B4-BE49-F238E27FC236}">
                <a16:creationId xmlns:a16="http://schemas.microsoft.com/office/drawing/2014/main" id="{E58BCB41-5D43-44E1-977B-EDF82B82D4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1621" y="3121217"/>
            <a:ext cx="604808" cy="669069"/>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Playbook">
            <a:extLst>
              <a:ext uri="{FF2B5EF4-FFF2-40B4-BE49-F238E27FC236}">
                <a16:creationId xmlns:a16="http://schemas.microsoft.com/office/drawing/2014/main" id="{C12A786C-FF51-4F54-87A5-D817BDB40C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64695" y="1715031"/>
            <a:ext cx="685979" cy="685979"/>
          </a:xfrm>
          <a:prstGeom prst="rect">
            <a:avLst/>
          </a:prstGeom>
        </p:spPr>
      </p:pic>
      <p:pic>
        <p:nvPicPr>
          <p:cNvPr id="32" name="Picture 31">
            <a:extLst>
              <a:ext uri="{FF2B5EF4-FFF2-40B4-BE49-F238E27FC236}">
                <a16:creationId xmlns:a16="http://schemas.microsoft.com/office/drawing/2014/main" id="{851FB65A-9918-48A1-B488-1EB95314EC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9492" y="3212697"/>
            <a:ext cx="1471834" cy="1471834"/>
          </a:xfrm>
          <a:prstGeom prst="rect">
            <a:avLst/>
          </a:prstGeom>
        </p:spPr>
      </p:pic>
      <p:pic>
        <p:nvPicPr>
          <p:cNvPr id="67" name="Picture 66">
            <a:extLst>
              <a:ext uri="{FF2B5EF4-FFF2-40B4-BE49-F238E27FC236}">
                <a16:creationId xmlns:a16="http://schemas.microsoft.com/office/drawing/2014/main" id="{C80375F7-831C-4DDC-ADFB-6058441CA61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49966" y="4596948"/>
            <a:ext cx="1551181" cy="852106"/>
          </a:xfrm>
          <a:prstGeom prst="rect">
            <a:avLst/>
          </a:prstGeom>
        </p:spPr>
      </p:pic>
      <p:sp>
        <p:nvSpPr>
          <p:cNvPr id="68" name="Rectangle 67">
            <a:extLst>
              <a:ext uri="{FF2B5EF4-FFF2-40B4-BE49-F238E27FC236}">
                <a16:creationId xmlns:a16="http://schemas.microsoft.com/office/drawing/2014/main" id="{94B6DD9B-6C77-45F2-A508-687DF498DE01}"/>
              </a:ext>
            </a:extLst>
          </p:cNvPr>
          <p:cNvSpPr/>
          <p:nvPr/>
        </p:nvSpPr>
        <p:spPr>
          <a:xfrm>
            <a:off x="5363546" y="4988586"/>
            <a:ext cx="3488968" cy="369332"/>
          </a:xfrm>
          <a:prstGeom prst="rect">
            <a:avLst/>
          </a:prstGeom>
        </p:spPr>
        <p:txBody>
          <a:bodyPr wrap="none">
            <a:spAutoFit/>
          </a:bodyPr>
          <a:lstStyle/>
          <a:p>
            <a:r>
              <a:rPr lang="en-US" dirty="0">
                <a:hlinkClick r:id="rId8"/>
              </a:rPr>
              <a:t>https://investigationsquality.com/</a:t>
            </a:r>
            <a:endParaRPr lang="en-US" dirty="0"/>
          </a:p>
        </p:txBody>
      </p:sp>
      <p:sp>
        <p:nvSpPr>
          <p:cNvPr id="3" name="Title 2">
            <a:extLst>
              <a:ext uri="{FF2B5EF4-FFF2-40B4-BE49-F238E27FC236}">
                <a16:creationId xmlns:a16="http://schemas.microsoft.com/office/drawing/2014/main" id="{B677B2D5-881B-4CEB-A24A-D9F327E0BE8B}"/>
              </a:ext>
            </a:extLst>
          </p:cNvPr>
          <p:cNvSpPr>
            <a:spLocks noGrp="1"/>
          </p:cNvSpPr>
          <p:nvPr>
            <p:ph type="title"/>
          </p:nvPr>
        </p:nvSpPr>
        <p:spPr>
          <a:xfrm>
            <a:off x="3541" y="-114662"/>
            <a:ext cx="12191999" cy="533400"/>
          </a:xfrm>
        </p:spPr>
        <p:txBody>
          <a:bodyPr/>
          <a:lstStyle/>
          <a:p>
            <a:r>
              <a:rPr lang="en-US" dirty="0"/>
              <a:t>Who am I?</a:t>
            </a:r>
          </a:p>
        </p:txBody>
      </p:sp>
      <p:grpSp>
        <p:nvGrpSpPr>
          <p:cNvPr id="70" name="Group 69">
            <a:extLst>
              <a:ext uri="{FF2B5EF4-FFF2-40B4-BE49-F238E27FC236}">
                <a16:creationId xmlns:a16="http://schemas.microsoft.com/office/drawing/2014/main" id="{209DB967-E159-4235-83E0-256D15855167}"/>
              </a:ext>
            </a:extLst>
          </p:cNvPr>
          <p:cNvGrpSpPr/>
          <p:nvPr/>
        </p:nvGrpSpPr>
        <p:grpSpPr>
          <a:xfrm>
            <a:off x="7946910" y="942253"/>
            <a:ext cx="2316964" cy="1792752"/>
            <a:chOff x="2834852" y="5534112"/>
            <a:chExt cx="3088479" cy="2389715"/>
          </a:xfrm>
        </p:grpSpPr>
        <p:sp>
          <p:nvSpPr>
            <p:cNvPr id="71" name="TextBox 108">
              <a:extLst>
                <a:ext uri="{FF2B5EF4-FFF2-40B4-BE49-F238E27FC236}">
                  <a16:creationId xmlns:a16="http://schemas.microsoft.com/office/drawing/2014/main" id="{D8EBDAE9-BA55-4854-9B19-CFBF8C9A8A77}"/>
                </a:ext>
              </a:extLst>
            </p:cNvPr>
            <p:cNvSpPr txBox="1"/>
            <p:nvPr/>
          </p:nvSpPr>
          <p:spPr>
            <a:xfrm>
              <a:off x="2892138" y="5954568"/>
              <a:ext cx="3031193" cy="1969259"/>
            </a:xfrm>
            <a:prstGeom prst="rect">
              <a:avLst/>
            </a:prstGeom>
            <a:noFill/>
          </p:spPr>
          <p:txBody>
            <a:bodyPr wrap="square" lIns="0" tIns="0" rIns="0" bIns="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Multiple transformational lean initiatives</a:t>
              </a:r>
            </a:p>
            <a:p>
              <a:pPr marL="214370" indent="-214370" defTabSz="914484">
                <a:buFont typeface="Arial" panose="020B0604020202020204" pitchFamily="34" charset="0"/>
                <a:buChar char="•"/>
              </a:pPr>
              <a:r>
                <a:rPr lang="en-US" sz="1600" kern="0" dirty="0">
                  <a:solidFill>
                    <a:prstClr val="black">
                      <a:lumMod val="75000"/>
                      <a:lumOff val="25000"/>
                    </a:prstClr>
                  </a:solidFill>
                  <a:latin typeface="Arial" pitchFamily="34" charset="0"/>
                  <a:cs typeface="Arial" pitchFamily="34" charset="0"/>
                </a:rPr>
                <a:t>Consent decree</a:t>
              </a:r>
            </a:p>
            <a:p>
              <a:pPr marL="214370" indent="-214370" defTabSz="914484">
                <a:buFont typeface="Arial" panose="020B0604020202020204" pitchFamily="34" charset="0"/>
                <a:buChar char="•"/>
              </a:pPr>
              <a:endParaRPr lang="en-US" sz="1600" kern="0" dirty="0">
                <a:solidFill>
                  <a:prstClr val="black">
                    <a:lumMod val="75000"/>
                    <a:lumOff val="25000"/>
                  </a:prstClr>
                </a:solidFill>
                <a:latin typeface="Arial" pitchFamily="34" charset="0"/>
                <a:cs typeface="Arial" pitchFamily="34" charset="0"/>
              </a:endParaRPr>
            </a:p>
            <a:p>
              <a:pPr defTabSz="914484"/>
              <a:r>
                <a:rPr lang="en-US" sz="1600" kern="0" dirty="0">
                  <a:solidFill>
                    <a:prstClr val="black">
                      <a:lumMod val="75000"/>
                      <a:lumOff val="25000"/>
                    </a:prstClr>
                  </a:solidFill>
                  <a:latin typeface="Arial" pitchFamily="34" charset="0"/>
                  <a:cs typeface="Arial" pitchFamily="34" charset="0"/>
                </a:rPr>
                <a:t>. </a:t>
              </a:r>
              <a:endParaRPr lang="en-US" sz="1600" dirty="0">
                <a:solidFill>
                  <a:prstClr val="black">
                    <a:lumMod val="75000"/>
                    <a:lumOff val="25000"/>
                  </a:prstClr>
                </a:solidFill>
                <a:latin typeface="Calibri"/>
              </a:endParaRPr>
            </a:p>
          </p:txBody>
        </p:sp>
        <p:sp>
          <p:nvSpPr>
            <p:cNvPr id="72" name="TextBox 155">
              <a:extLst>
                <a:ext uri="{FF2B5EF4-FFF2-40B4-BE49-F238E27FC236}">
                  <a16:creationId xmlns:a16="http://schemas.microsoft.com/office/drawing/2014/main" id="{8B17867A-AEA3-4509-9524-8A9A112CC6A6}"/>
                </a:ext>
              </a:extLst>
            </p:cNvPr>
            <p:cNvSpPr txBox="1"/>
            <p:nvPr/>
          </p:nvSpPr>
          <p:spPr>
            <a:xfrm>
              <a:off x="2834852" y="5534112"/>
              <a:ext cx="2622256" cy="492314"/>
            </a:xfrm>
            <a:prstGeom prst="rect">
              <a:avLst/>
            </a:prstGeom>
            <a:noFill/>
          </p:spPr>
          <p:txBody>
            <a:bodyPr wrap="non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484"/>
              <a:r>
                <a:rPr lang="en-US" sz="1800" dirty="0">
                  <a:solidFill>
                    <a:prstClr val="black">
                      <a:lumMod val="75000"/>
                      <a:lumOff val="25000"/>
                    </a:prstClr>
                  </a:solidFill>
                  <a:latin typeface="Arial" panose="020B0604020202020204" pitchFamily="34" charset="0"/>
                  <a:cs typeface="Arial" panose="020B0604020202020204" pitchFamily="34" charset="0"/>
                </a:rPr>
                <a:t>Change Manager</a:t>
              </a:r>
            </a:p>
          </p:txBody>
        </p:sp>
      </p:grpSp>
    </p:spTree>
    <p:extLst>
      <p:ext uri="{BB962C8B-B14F-4D97-AF65-F5344CB8AC3E}">
        <p14:creationId xmlns:p14="http://schemas.microsoft.com/office/powerpoint/2010/main" val="45598472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65F44-CC17-451E-87BE-407B57A48F03}"/>
              </a:ext>
            </a:extLst>
          </p:cNvPr>
          <p:cNvSpPr>
            <a:spLocks noGrp="1"/>
          </p:cNvSpPr>
          <p:nvPr>
            <p:ph type="title"/>
          </p:nvPr>
        </p:nvSpPr>
        <p:spPr/>
        <p:txBody>
          <a:bodyPr/>
          <a:lstStyle/>
          <a:p>
            <a:r>
              <a:rPr lang="en-US" dirty="0"/>
              <a:t>Augment Execution Systems within Pharma Services Group - Technical Operations</a:t>
            </a:r>
          </a:p>
        </p:txBody>
      </p:sp>
      <p:pic>
        <p:nvPicPr>
          <p:cNvPr id="8194" name="Picture 2" descr="https://media-exp1.licdn.com/dms/image/C4D03AQHCH4M62Xbq4Q/profile-displayphoto-shrink_200_200/0?e=1586995200&amp;v=beta&amp;t=NYyEuUJu1wJAS0cnsXmFay2eUsauncg8rUxT9kUcNEU">
            <a:extLst>
              <a:ext uri="{FF2B5EF4-FFF2-40B4-BE49-F238E27FC236}">
                <a16:creationId xmlns:a16="http://schemas.microsoft.com/office/drawing/2014/main" id="{0E602117-BA5B-41B4-B2AB-B3CB2E45C9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0691" y="3478289"/>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68">
            <a:extLst>
              <a:ext uri="{FF2B5EF4-FFF2-40B4-BE49-F238E27FC236}">
                <a16:creationId xmlns:a16="http://schemas.microsoft.com/office/drawing/2014/main" id="{3C541CA7-524B-4FDB-A572-E59EC162A2B3}"/>
              </a:ext>
            </a:extLst>
          </p:cNvPr>
          <p:cNvSpPr txBox="1"/>
          <p:nvPr/>
        </p:nvSpPr>
        <p:spPr>
          <a:xfrm>
            <a:off x="9732061" y="5383289"/>
            <a:ext cx="2262259" cy="738664"/>
          </a:xfrm>
          <a:prstGeom prst="rect">
            <a:avLst/>
          </a:prstGeom>
          <a:noFill/>
        </p:spPr>
        <p:txBody>
          <a:bodyPr wrap="square" rtlCol="0">
            <a:spAutoFit/>
          </a:bodyPr>
          <a:lstStyle/>
          <a:p>
            <a:r>
              <a:rPr lang="en-US" sz="1400" dirty="0"/>
              <a:t>Chris Binion</a:t>
            </a:r>
          </a:p>
          <a:p>
            <a:r>
              <a:rPr lang="en-US" sz="1400" dirty="0"/>
              <a:t>Director, Augmented Execution Systems</a:t>
            </a:r>
          </a:p>
        </p:txBody>
      </p:sp>
      <p:grpSp>
        <p:nvGrpSpPr>
          <p:cNvPr id="71" name="Group 70">
            <a:extLst>
              <a:ext uri="{FF2B5EF4-FFF2-40B4-BE49-F238E27FC236}">
                <a16:creationId xmlns:a16="http://schemas.microsoft.com/office/drawing/2014/main" id="{E1337B0E-F0B7-4561-A754-600174A32F47}"/>
              </a:ext>
            </a:extLst>
          </p:cNvPr>
          <p:cNvGrpSpPr/>
          <p:nvPr/>
        </p:nvGrpSpPr>
        <p:grpSpPr>
          <a:xfrm>
            <a:off x="848721" y="1198655"/>
            <a:ext cx="7445210" cy="4584202"/>
            <a:chOff x="797391" y="1517963"/>
            <a:chExt cx="7445210" cy="4584202"/>
          </a:xfrm>
        </p:grpSpPr>
        <p:grpSp>
          <p:nvGrpSpPr>
            <p:cNvPr id="72" name="Group 71">
              <a:extLst>
                <a:ext uri="{FF2B5EF4-FFF2-40B4-BE49-F238E27FC236}">
                  <a16:creationId xmlns:a16="http://schemas.microsoft.com/office/drawing/2014/main" id="{94869B5E-6AA1-4D7F-8052-BB63AC43E60A}"/>
                </a:ext>
              </a:extLst>
            </p:cNvPr>
            <p:cNvGrpSpPr/>
            <p:nvPr/>
          </p:nvGrpSpPr>
          <p:grpSpPr>
            <a:xfrm>
              <a:off x="1480470" y="3047396"/>
              <a:ext cx="6079053" cy="3054769"/>
              <a:chOff x="1491518" y="2678430"/>
              <a:chExt cx="6079053" cy="3054769"/>
            </a:xfrm>
          </p:grpSpPr>
          <p:grpSp>
            <p:nvGrpSpPr>
              <p:cNvPr id="78" name="Group 77">
                <a:extLst>
                  <a:ext uri="{FF2B5EF4-FFF2-40B4-BE49-F238E27FC236}">
                    <a16:creationId xmlns:a16="http://schemas.microsoft.com/office/drawing/2014/main" id="{070C511A-1282-4A22-9E86-7A3E857AE063}"/>
                  </a:ext>
                </a:extLst>
              </p:cNvPr>
              <p:cNvGrpSpPr/>
              <p:nvPr/>
            </p:nvGrpSpPr>
            <p:grpSpPr>
              <a:xfrm>
                <a:off x="1491518" y="2678430"/>
                <a:ext cx="1598725" cy="3054769"/>
                <a:chOff x="1491518" y="2678430"/>
                <a:chExt cx="1598725" cy="3054769"/>
              </a:xfrm>
            </p:grpSpPr>
            <p:grpSp>
              <p:nvGrpSpPr>
                <p:cNvPr id="99" name="Group 98">
                  <a:extLst>
                    <a:ext uri="{FF2B5EF4-FFF2-40B4-BE49-F238E27FC236}">
                      <a16:creationId xmlns:a16="http://schemas.microsoft.com/office/drawing/2014/main" id="{B5F5C942-183F-4164-951F-7089579BC573}"/>
                    </a:ext>
                  </a:extLst>
                </p:cNvPr>
                <p:cNvGrpSpPr/>
                <p:nvPr/>
              </p:nvGrpSpPr>
              <p:grpSpPr>
                <a:xfrm>
                  <a:off x="1491518" y="2678430"/>
                  <a:ext cx="1598725" cy="3054769"/>
                  <a:chOff x="1553527" y="2829919"/>
                  <a:chExt cx="1023939" cy="2367358"/>
                </a:xfrm>
                <a:gradFill flip="none" rotWithShape="1">
                  <a:gsLst>
                    <a:gs pos="27000">
                      <a:srgbClr val="89565B"/>
                    </a:gs>
                    <a:gs pos="60000">
                      <a:srgbClr val="E0CED0"/>
                    </a:gs>
                    <a:gs pos="90000">
                      <a:srgbClr val="89565B"/>
                    </a:gs>
                  </a:gsLst>
                  <a:lin ang="0" scaled="1"/>
                  <a:tileRect/>
                </a:gradFill>
              </p:grpSpPr>
              <p:sp>
                <p:nvSpPr>
                  <p:cNvPr id="101" name="Rectangle 100">
                    <a:extLst>
                      <a:ext uri="{FF2B5EF4-FFF2-40B4-BE49-F238E27FC236}">
                        <a16:creationId xmlns:a16="http://schemas.microsoft.com/office/drawing/2014/main" id="{93BD0904-3CA1-4BD9-A832-3DE18F8459FD}"/>
                      </a:ext>
                    </a:extLst>
                  </p:cNvPr>
                  <p:cNvSpPr/>
                  <p:nvPr/>
                </p:nvSpPr>
                <p:spPr>
                  <a:xfrm>
                    <a:off x="1736884" y="3083720"/>
                    <a:ext cx="657225" cy="1859756"/>
                  </a:xfrm>
                  <a:prstGeom prst="rect">
                    <a:avLst/>
                  </a:prstGeom>
                  <a:grpFill/>
                  <a:ln>
                    <a:noFill/>
                  </a:ln>
                  <a:effectLst>
                    <a:innerShdw blurRad="114300">
                      <a:schemeClr val="tx1">
                        <a:lumMod val="85000"/>
                        <a:lumOff val="15000"/>
                        <a:alpha val="37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94584D74-70AA-48FD-9CCC-62508DB7C88A}"/>
                      </a:ext>
                    </a:extLst>
                  </p:cNvPr>
                  <p:cNvGrpSpPr/>
                  <p:nvPr/>
                </p:nvGrpSpPr>
                <p:grpSpPr>
                  <a:xfrm>
                    <a:off x="1553527" y="2829919"/>
                    <a:ext cx="1023938" cy="253800"/>
                    <a:chOff x="1543050" y="2829919"/>
                    <a:chExt cx="1023938" cy="253800"/>
                  </a:xfrm>
                  <a:grpFill/>
                </p:grpSpPr>
                <p:sp>
                  <p:nvSpPr>
                    <p:cNvPr id="106" name="Rectangle 105">
                      <a:extLst>
                        <a:ext uri="{FF2B5EF4-FFF2-40B4-BE49-F238E27FC236}">
                          <a16:creationId xmlns:a16="http://schemas.microsoft.com/office/drawing/2014/main" id="{0C059EA4-00BA-412D-BF0D-276D00B978FB}"/>
                        </a:ext>
                      </a:extLst>
                    </p:cNvPr>
                    <p:cNvSpPr/>
                    <p:nvPr/>
                  </p:nvSpPr>
                  <p:spPr>
                    <a:xfrm>
                      <a:off x="1543050" y="2829919"/>
                      <a:ext cx="1023938" cy="166687"/>
                    </a:xfrm>
                    <a:prstGeom prst="rect">
                      <a:avLst/>
                    </a:prstGeom>
                    <a:grpFill/>
                    <a:ln>
                      <a:noFill/>
                    </a:ln>
                    <a:effectLst>
                      <a:outerShdw blurRad="50800" dist="25400" dir="16200000" sx="93000" sy="93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07" name="Rectangle 106">
                      <a:extLst>
                        <a:ext uri="{FF2B5EF4-FFF2-40B4-BE49-F238E27FC236}">
                          <a16:creationId xmlns:a16="http://schemas.microsoft.com/office/drawing/2014/main" id="{2F24291A-1B58-4B97-9B0F-444EA9916C71}"/>
                        </a:ext>
                      </a:extLst>
                    </p:cNvPr>
                    <p:cNvSpPr/>
                    <p:nvPr/>
                  </p:nvSpPr>
                  <p:spPr>
                    <a:xfrm>
                      <a:off x="1657350" y="2993232"/>
                      <a:ext cx="795338" cy="90487"/>
                    </a:xfrm>
                    <a:prstGeom prst="rect">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103" name="Group 102">
                    <a:extLst>
                      <a:ext uri="{FF2B5EF4-FFF2-40B4-BE49-F238E27FC236}">
                        <a16:creationId xmlns:a16="http://schemas.microsoft.com/office/drawing/2014/main" id="{452ACE7A-DE25-49E0-AA38-B2BA922DF142}"/>
                      </a:ext>
                    </a:extLst>
                  </p:cNvPr>
                  <p:cNvGrpSpPr/>
                  <p:nvPr/>
                </p:nvGrpSpPr>
                <p:grpSpPr>
                  <a:xfrm rot="10800000">
                    <a:off x="1553528" y="4943476"/>
                    <a:ext cx="1023938" cy="253801"/>
                    <a:chOff x="1543049" y="2829918"/>
                    <a:chExt cx="1023938" cy="253801"/>
                  </a:xfrm>
                  <a:grpFill/>
                </p:grpSpPr>
                <p:sp>
                  <p:nvSpPr>
                    <p:cNvPr id="104" name="Rectangle 103">
                      <a:extLst>
                        <a:ext uri="{FF2B5EF4-FFF2-40B4-BE49-F238E27FC236}">
                          <a16:creationId xmlns:a16="http://schemas.microsoft.com/office/drawing/2014/main" id="{6E80206D-813F-421E-B6ED-55D35859BD76}"/>
                        </a:ext>
                      </a:extLst>
                    </p:cNvPr>
                    <p:cNvSpPr/>
                    <p:nvPr/>
                  </p:nvSpPr>
                  <p:spPr>
                    <a:xfrm>
                      <a:off x="1543049" y="2829918"/>
                      <a:ext cx="1023938" cy="166687"/>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05" name="Rectangle 104">
                      <a:extLst>
                        <a:ext uri="{FF2B5EF4-FFF2-40B4-BE49-F238E27FC236}">
                          <a16:creationId xmlns:a16="http://schemas.microsoft.com/office/drawing/2014/main" id="{B8AFE08F-D4EA-4865-8CD9-1E65D1DC7B41}"/>
                        </a:ext>
                      </a:extLst>
                    </p:cNvPr>
                    <p:cNvSpPr/>
                    <p:nvPr/>
                  </p:nvSpPr>
                  <p:spPr>
                    <a:xfrm>
                      <a:off x="1657350" y="2993232"/>
                      <a:ext cx="795338" cy="90487"/>
                    </a:xfrm>
                    <a:prstGeom prst="rect">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sp>
              <p:nvSpPr>
                <p:cNvPr id="100" name="TextBox 99">
                  <a:extLst>
                    <a:ext uri="{FF2B5EF4-FFF2-40B4-BE49-F238E27FC236}">
                      <a16:creationId xmlns:a16="http://schemas.microsoft.com/office/drawing/2014/main" id="{D8E6E47F-F82D-4FAE-B9CD-9D857D4B52BC}"/>
                    </a:ext>
                  </a:extLst>
                </p:cNvPr>
                <p:cNvSpPr txBox="1"/>
                <p:nvPr/>
              </p:nvSpPr>
              <p:spPr>
                <a:xfrm>
                  <a:off x="1718298" y="2971240"/>
                  <a:ext cx="1113036" cy="2462213"/>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We define and develop best practices and standards in pharma manufacturing and packaging</a:t>
                  </a:r>
                </a:p>
              </p:txBody>
            </p:sp>
          </p:grpSp>
          <p:grpSp>
            <p:nvGrpSpPr>
              <p:cNvPr id="79" name="Group 78">
                <a:extLst>
                  <a:ext uri="{FF2B5EF4-FFF2-40B4-BE49-F238E27FC236}">
                    <a16:creationId xmlns:a16="http://schemas.microsoft.com/office/drawing/2014/main" id="{F50B6013-F516-4A9C-8303-2C8CF04BCB15}"/>
                  </a:ext>
                </a:extLst>
              </p:cNvPr>
              <p:cNvGrpSpPr/>
              <p:nvPr/>
            </p:nvGrpSpPr>
            <p:grpSpPr>
              <a:xfrm>
                <a:off x="3731683" y="2678431"/>
                <a:ext cx="1598724" cy="3054768"/>
                <a:chOff x="3731683" y="2678431"/>
                <a:chExt cx="1598724" cy="3054768"/>
              </a:xfrm>
            </p:grpSpPr>
            <p:grpSp>
              <p:nvGrpSpPr>
                <p:cNvPr id="90" name="Group 89">
                  <a:extLst>
                    <a:ext uri="{FF2B5EF4-FFF2-40B4-BE49-F238E27FC236}">
                      <a16:creationId xmlns:a16="http://schemas.microsoft.com/office/drawing/2014/main" id="{DFDB8DA1-AEB3-47DA-B671-9E22318AB0B3}"/>
                    </a:ext>
                  </a:extLst>
                </p:cNvPr>
                <p:cNvGrpSpPr/>
                <p:nvPr/>
              </p:nvGrpSpPr>
              <p:grpSpPr>
                <a:xfrm>
                  <a:off x="3731683" y="2678431"/>
                  <a:ext cx="1598724" cy="3054768"/>
                  <a:chOff x="1553527" y="2829919"/>
                  <a:chExt cx="1023938" cy="2367357"/>
                </a:xfrm>
                <a:gradFill flip="none" rotWithShape="1">
                  <a:gsLst>
                    <a:gs pos="27000">
                      <a:srgbClr val="9C4948"/>
                    </a:gs>
                    <a:gs pos="60000">
                      <a:srgbClr val="E7CBCB"/>
                    </a:gs>
                    <a:gs pos="90000">
                      <a:srgbClr val="9C4948"/>
                    </a:gs>
                  </a:gsLst>
                  <a:lin ang="0" scaled="1"/>
                  <a:tileRect/>
                </a:gradFill>
              </p:grpSpPr>
              <p:sp>
                <p:nvSpPr>
                  <p:cNvPr id="92" name="Rectangle 91">
                    <a:extLst>
                      <a:ext uri="{FF2B5EF4-FFF2-40B4-BE49-F238E27FC236}">
                        <a16:creationId xmlns:a16="http://schemas.microsoft.com/office/drawing/2014/main" id="{104557FF-8484-4240-B70E-28002DF0BCEE}"/>
                      </a:ext>
                    </a:extLst>
                  </p:cNvPr>
                  <p:cNvSpPr/>
                  <p:nvPr/>
                </p:nvSpPr>
                <p:spPr>
                  <a:xfrm>
                    <a:off x="1736884" y="3083719"/>
                    <a:ext cx="657225" cy="1859756"/>
                  </a:xfrm>
                  <a:prstGeom prst="rect">
                    <a:avLst/>
                  </a:prstGeom>
                  <a:grpFill/>
                  <a:ln>
                    <a:noFill/>
                  </a:ln>
                  <a:effectLst>
                    <a:innerShdw blurRad="114300">
                      <a:schemeClr val="tx1">
                        <a:lumMod val="85000"/>
                        <a:lumOff val="15000"/>
                        <a:alpha val="37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nvGrpSpPr>
                  <p:cNvPr id="93" name="Group 92">
                    <a:extLst>
                      <a:ext uri="{FF2B5EF4-FFF2-40B4-BE49-F238E27FC236}">
                        <a16:creationId xmlns:a16="http://schemas.microsoft.com/office/drawing/2014/main" id="{B71C78AC-57D6-46DA-BC0F-23C305C86586}"/>
                      </a:ext>
                    </a:extLst>
                  </p:cNvPr>
                  <p:cNvGrpSpPr/>
                  <p:nvPr/>
                </p:nvGrpSpPr>
                <p:grpSpPr>
                  <a:xfrm>
                    <a:off x="1553527" y="2829919"/>
                    <a:ext cx="1023938" cy="253800"/>
                    <a:chOff x="1543050" y="2829919"/>
                    <a:chExt cx="1023938" cy="253800"/>
                  </a:xfrm>
                  <a:grpFill/>
                </p:grpSpPr>
                <p:sp>
                  <p:nvSpPr>
                    <p:cNvPr id="97" name="Rectangle 96">
                      <a:extLst>
                        <a:ext uri="{FF2B5EF4-FFF2-40B4-BE49-F238E27FC236}">
                          <a16:creationId xmlns:a16="http://schemas.microsoft.com/office/drawing/2014/main" id="{6C7F73E5-3979-4795-92A2-5DEF418E2005}"/>
                        </a:ext>
                      </a:extLst>
                    </p:cNvPr>
                    <p:cNvSpPr/>
                    <p:nvPr/>
                  </p:nvSpPr>
                  <p:spPr>
                    <a:xfrm>
                      <a:off x="1543050" y="2829919"/>
                      <a:ext cx="1023938" cy="166687"/>
                    </a:xfrm>
                    <a:prstGeom prst="rect">
                      <a:avLst/>
                    </a:prstGeom>
                    <a:grpFill/>
                    <a:ln>
                      <a:noFill/>
                    </a:ln>
                    <a:effectLst>
                      <a:outerShdw blurRad="50800" dist="25400" dir="16200000" sx="93000" sy="93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98" name="Rectangle 97">
                      <a:extLst>
                        <a:ext uri="{FF2B5EF4-FFF2-40B4-BE49-F238E27FC236}">
                          <a16:creationId xmlns:a16="http://schemas.microsoft.com/office/drawing/2014/main" id="{CB88ACA6-1817-4011-B243-947F13F04597}"/>
                        </a:ext>
                      </a:extLst>
                    </p:cNvPr>
                    <p:cNvSpPr/>
                    <p:nvPr/>
                  </p:nvSpPr>
                  <p:spPr>
                    <a:xfrm>
                      <a:off x="1657350" y="2993232"/>
                      <a:ext cx="795338" cy="90487"/>
                    </a:xfrm>
                    <a:prstGeom prst="rect">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94" name="Group 93">
                    <a:extLst>
                      <a:ext uri="{FF2B5EF4-FFF2-40B4-BE49-F238E27FC236}">
                        <a16:creationId xmlns:a16="http://schemas.microsoft.com/office/drawing/2014/main" id="{2E8EAA8A-2EA6-4DC0-8FD6-A1F541F98111}"/>
                      </a:ext>
                    </a:extLst>
                  </p:cNvPr>
                  <p:cNvGrpSpPr/>
                  <p:nvPr/>
                </p:nvGrpSpPr>
                <p:grpSpPr>
                  <a:xfrm rot="10800000">
                    <a:off x="1553527" y="4943476"/>
                    <a:ext cx="1023938" cy="253800"/>
                    <a:chOff x="1543050" y="2829919"/>
                    <a:chExt cx="1023938" cy="253800"/>
                  </a:xfrm>
                  <a:grpFill/>
                </p:grpSpPr>
                <p:sp>
                  <p:nvSpPr>
                    <p:cNvPr id="95" name="Rectangle 94">
                      <a:extLst>
                        <a:ext uri="{FF2B5EF4-FFF2-40B4-BE49-F238E27FC236}">
                          <a16:creationId xmlns:a16="http://schemas.microsoft.com/office/drawing/2014/main" id="{8111E6D8-9064-4C79-94A9-DEA54408E747}"/>
                        </a:ext>
                      </a:extLst>
                    </p:cNvPr>
                    <p:cNvSpPr/>
                    <p:nvPr/>
                  </p:nvSpPr>
                  <p:spPr>
                    <a:xfrm>
                      <a:off x="1543050" y="2829919"/>
                      <a:ext cx="1023938" cy="166687"/>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96" name="Rectangle 95">
                      <a:extLst>
                        <a:ext uri="{FF2B5EF4-FFF2-40B4-BE49-F238E27FC236}">
                          <a16:creationId xmlns:a16="http://schemas.microsoft.com/office/drawing/2014/main" id="{8A6633F7-89BF-4F52-B29B-AF38A7B703CB}"/>
                        </a:ext>
                      </a:extLst>
                    </p:cNvPr>
                    <p:cNvSpPr/>
                    <p:nvPr/>
                  </p:nvSpPr>
                  <p:spPr>
                    <a:xfrm>
                      <a:off x="1657350" y="2993232"/>
                      <a:ext cx="795338" cy="90487"/>
                    </a:xfrm>
                    <a:prstGeom prst="rect">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sp>
              <p:nvSpPr>
                <p:cNvPr id="91" name="TextBox 90">
                  <a:extLst>
                    <a:ext uri="{FF2B5EF4-FFF2-40B4-BE49-F238E27FC236}">
                      <a16:creationId xmlns:a16="http://schemas.microsoft.com/office/drawing/2014/main" id="{F5D8C320-3CFC-4DC3-B340-17B9BA706329}"/>
                    </a:ext>
                  </a:extLst>
                </p:cNvPr>
                <p:cNvSpPr txBox="1"/>
                <p:nvPr/>
              </p:nvSpPr>
              <p:spPr>
                <a:xfrm>
                  <a:off x="3937521" y="2995926"/>
                  <a:ext cx="1214423" cy="2031325"/>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We help employees within PSG, as well as our clients, adopt and implement cutting-edge technologies</a:t>
                  </a:r>
                </a:p>
              </p:txBody>
            </p:sp>
          </p:grpSp>
          <p:grpSp>
            <p:nvGrpSpPr>
              <p:cNvPr id="80" name="Group 79">
                <a:extLst>
                  <a:ext uri="{FF2B5EF4-FFF2-40B4-BE49-F238E27FC236}">
                    <a16:creationId xmlns:a16="http://schemas.microsoft.com/office/drawing/2014/main" id="{1F302D18-157F-4444-9378-B9B152036F4B}"/>
                  </a:ext>
                </a:extLst>
              </p:cNvPr>
              <p:cNvGrpSpPr/>
              <p:nvPr/>
            </p:nvGrpSpPr>
            <p:grpSpPr>
              <a:xfrm>
                <a:off x="5971847" y="2678431"/>
                <a:ext cx="1598724" cy="3054768"/>
                <a:chOff x="5971847" y="2678431"/>
                <a:chExt cx="1598724" cy="3054768"/>
              </a:xfrm>
            </p:grpSpPr>
            <p:grpSp>
              <p:nvGrpSpPr>
                <p:cNvPr id="81" name="Group 80">
                  <a:extLst>
                    <a:ext uri="{FF2B5EF4-FFF2-40B4-BE49-F238E27FC236}">
                      <a16:creationId xmlns:a16="http://schemas.microsoft.com/office/drawing/2014/main" id="{10512124-7A56-4B7B-9913-82C3FB3CA7D4}"/>
                    </a:ext>
                  </a:extLst>
                </p:cNvPr>
                <p:cNvGrpSpPr/>
                <p:nvPr/>
              </p:nvGrpSpPr>
              <p:grpSpPr>
                <a:xfrm>
                  <a:off x="5971847" y="2678431"/>
                  <a:ext cx="1598724" cy="3054768"/>
                  <a:chOff x="1553527" y="2829919"/>
                  <a:chExt cx="1023938" cy="2367357"/>
                </a:xfrm>
                <a:gradFill flip="none" rotWithShape="1">
                  <a:gsLst>
                    <a:gs pos="27000">
                      <a:srgbClr val="C85740"/>
                    </a:gs>
                    <a:gs pos="60000">
                      <a:srgbClr val="EDC8C1"/>
                    </a:gs>
                    <a:gs pos="90000">
                      <a:srgbClr val="C85740"/>
                    </a:gs>
                  </a:gsLst>
                  <a:lin ang="0" scaled="1"/>
                  <a:tileRect/>
                </a:gradFill>
              </p:grpSpPr>
              <p:sp>
                <p:nvSpPr>
                  <p:cNvPr id="83" name="Rectangle 82">
                    <a:extLst>
                      <a:ext uri="{FF2B5EF4-FFF2-40B4-BE49-F238E27FC236}">
                        <a16:creationId xmlns:a16="http://schemas.microsoft.com/office/drawing/2014/main" id="{56E76D79-0BD1-49EB-BEB8-D8EAF3FF2BEB}"/>
                      </a:ext>
                    </a:extLst>
                  </p:cNvPr>
                  <p:cNvSpPr/>
                  <p:nvPr/>
                </p:nvSpPr>
                <p:spPr>
                  <a:xfrm>
                    <a:off x="1736884" y="3083719"/>
                    <a:ext cx="657225" cy="1859756"/>
                  </a:xfrm>
                  <a:prstGeom prst="rect">
                    <a:avLst/>
                  </a:prstGeom>
                  <a:grpFill/>
                  <a:ln>
                    <a:noFill/>
                  </a:ln>
                  <a:effectLst>
                    <a:innerShdw blurRad="114300">
                      <a:schemeClr val="tx1">
                        <a:lumMod val="85000"/>
                        <a:lumOff val="15000"/>
                        <a:alpha val="37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nvGrpSpPr>
                  <p:cNvPr id="84" name="Group 83">
                    <a:extLst>
                      <a:ext uri="{FF2B5EF4-FFF2-40B4-BE49-F238E27FC236}">
                        <a16:creationId xmlns:a16="http://schemas.microsoft.com/office/drawing/2014/main" id="{F994ED0F-E1D0-4956-9E5C-97FA55AC6011}"/>
                      </a:ext>
                    </a:extLst>
                  </p:cNvPr>
                  <p:cNvGrpSpPr/>
                  <p:nvPr/>
                </p:nvGrpSpPr>
                <p:grpSpPr>
                  <a:xfrm>
                    <a:off x="1553527" y="2829919"/>
                    <a:ext cx="1023938" cy="253800"/>
                    <a:chOff x="1543050" y="2829919"/>
                    <a:chExt cx="1023938" cy="253800"/>
                  </a:xfrm>
                  <a:grpFill/>
                </p:grpSpPr>
                <p:sp>
                  <p:nvSpPr>
                    <p:cNvPr id="88" name="Rectangle 87">
                      <a:extLst>
                        <a:ext uri="{FF2B5EF4-FFF2-40B4-BE49-F238E27FC236}">
                          <a16:creationId xmlns:a16="http://schemas.microsoft.com/office/drawing/2014/main" id="{0EC47AD5-FAE3-4F8E-A811-26300D331BEC}"/>
                        </a:ext>
                      </a:extLst>
                    </p:cNvPr>
                    <p:cNvSpPr/>
                    <p:nvPr/>
                  </p:nvSpPr>
                  <p:spPr>
                    <a:xfrm>
                      <a:off x="1543050" y="2829919"/>
                      <a:ext cx="1023938" cy="166687"/>
                    </a:xfrm>
                    <a:prstGeom prst="rect">
                      <a:avLst/>
                    </a:prstGeom>
                    <a:grpFill/>
                    <a:ln>
                      <a:noFill/>
                    </a:ln>
                    <a:effectLst>
                      <a:outerShdw blurRad="50800" dist="25400" dir="16200000" sx="93000" sy="93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89" name="Rectangle 88">
                      <a:extLst>
                        <a:ext uri="{FF2B5EF4-FFF2-40B4-BE49-F238E27FC236}">
                          <a16:creationId xmlns:a16="http://schemas.microsoft.com/office/drawing/2014/main" id="{112EB9F7-16E6-48C2-87A7-CD7F4001FD58}"/>
                        </a:ext>
                      </a:extLst>
                    </p:cNvPr>
                    <p:cNvSpPr/>
                    <p:nvPr/>
                  </p:nvSpPr>
                  <p:spPr>
                    <a:xfrm>
                      <a:off x="1657350" y="2993232"/>
                      <a:ext cx="795338" cy="90487"/>
                    </a:xfrm>
                    <a:prstGeom prst="rect">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85" name="Group 84">
                    <a:extLst>
                      <a:ext uri="{FF2B5EF4-FFF2-40B4-BE49-F238E27FC236}">
                        <a16:creationId xmlns:a16="http://schemas.microsoft.com/office/drawing/2014/main" id="{55E53945-766E-4041-88E1-9CCCBD7BC454}"/>
                      </a:ext>
                    </a:extLst>
                  </p:cNvPr>
                  <p:cNvGrpSpPr/>
                  <p:nvPr/>
                </p:nvGrpSpPr>
                <p:grpSpPr>
                  <a:xfrm rot="10800000">
                    <a:off x="1553527" y="4943476"/>
                    <a:ext cx="1023938" cy="253800"/>
                    <a:chOff x="1543050" y="2829919"/>
                    <a:chExt cx="1023938" cy="253800"/>
                  </a:xfrm>
                  <a:grpFill/>
                </p:grpSpPr>
                <p:sp>
                  <p:nvSpPr>
                    <p:cNvPr id="86" name="Rectangle 85">
                      <a:extLst>
                        <a:ext uri="{FF2B5EF4-FFF2-40B4-BE49-F238E27FC236}">
                          <a16:creationId xmlns:a16="http://schemas.microsoft.com/office/drawing/2014/main" id="{33DF4B1F-B5F6-4943-A28D-D3DE7307BFCA}"/>
                        </a:ext>
                      </a:extLst>
                    </p:cNvPr>
                    <p:cNvSpPr/>
                    <p:nvPr/>
                  </p:nvSpPr>
                  <p:spPr>
                    <a:xfrm>
                      <a:off x="1543050" y="2829919"/>
                      <a:ext cx="1023938" cy="166687"/>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87" name="Rectangle 86">
                      <a:extLst>
                        <a:ext uri="{FF2B5EF4-FFF2-40B4-BE49-F238E27FC236}">
                          <a16:creationId xmlns:a16="http://schemas.microsoft.com/office/drawing/2014/main" id="{0CFB1A12-9AF2-4C59-95EF-6FDE9AA0F5AD}"/>
                        </a:ext>
                      </a:extLst>
                    </p:cNvPr>
                    <p:cNvSpPr/>
                    <p:nvPr/>
                  </p:nvSpPr>
                  <p:spPr>
                    <a:xfrm>
                      <a:off x="1657350" y="2993232"/>
                      <a:ext cx="795338" cy="90487"/>
                    </a:xfrm>
                    <a:prstGeom prst="rect">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sp>
              <p:nvSpPr>
                <p:cNvPr id="82" name="TextBox 81">
                  <a:extLst>
                    <a:ext uri="{FF2B5EF4-FFF2-40B4-BE49-F238E27FC236}">
                      <a16:creationId xmlns:a16="http://schemas.microsoft.com/office/drawing/2014/main" id="{2EB75DB6-6F31-41EB-B94B-695E113C36A7}"/>
                    </a:ext>
                  </a:extLst>
                </p:cNvPr>
                <p:cNvSpPr txBox="1"/>
                <p:nvPr/>
              </p:nvSpPr>
              <p:spPr>
                <a:xfrm>
                  <a:off x="6205065" y="3009913"/>
                  <a:ext cx="1187044" cy="1815882"/>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We provide data engineering and process analytics to help guide business decisions</a:t>
                  </a:r>
                </a:p>
              </p:txBody>
            </p:sp>
          </p:grpSp>
        </p:grpSp>
        <p:grpSp>
          <p:nvGrpSpPr>
            <p:cNvPr id="73" name="Group 72">
              <a:extLst>
                <a:ext uri="{FF2B5EF4-FFF2-40B4-BE49-F238E27FC236}">
                  <a16:creationId xmlns:a16="http://schemas.microsoft.com/office/drawing/2014/main" id="{4599D0B3-5295-46B5-B094-1645B33F5ED9}"/>
                </a:ext>
              </a:extLst>
            </p:cNvPr>
            <p:cNvGrpSpPr/>
            <p:nvPr/>
          </p:nvGrpSpPr>
          <p:grpSpPr>
            <a:xfrm>
              <a:off x="797391" y="1517963"/>
              <a:ext cx="7445210" cy="1483681"/>
              <a:chOff x="797391" y="1517963"/>
              <a:chExt cx="7445210" cy="1483681"/>
            </a:xfrm>
          </p:grpSpPr>
          <p:grpSp>
            <p:nvGrpSpPr>
              <p:cNvPr id="74" name="Group 73">
                <a:extLst>
                  <a:ext uri="{FF2B5EF4-FFF2-40B4-BE49-F238E27FC236}">
                    <a16:creationId xmlns:a16="http://schemas.microsoft.com/office/drawing/2014/main" id="{D9CC62F1-F200-4479-92F9-68D2FB5AC6F8}"/>
                  </a:ext>
                </a:extLst>
              </p:cNvPr>
              <p:cNvGrpSpPr/>
              <p:nvPr/>
            </p:nvGrpSpPr>
            <p:grpSpPr>
              <a:xfrm>
                <a:off x="797391" y="1517963"/>
                <a:ext cx="7445210" cy="1483681"/>
                <a:chOff x="797391" y="1517963"/>
                <a:chExt cx="7445210" cy="1483681"/>
              </a:xfrm>
              <a:effectLst>
                <a:outerShdw blurRad="50800" dist="38100" dir="16200000" sx="99000" sy="99000" rotWithShape="0">
                  <a:prstClr val="black">
                    <a:alpha val="35000"/>
                  </a:prstClr>
                </a:outerShdw>
              </a:effectLst>
            </p:grpSpPr>
            <p:sp>
              <p:nvSpPr>
                <p:cNvPr id="76" name="Isosceles Triangle 67">
                  <a:extLst>
                    <a:ext uri="{FF2B5EF4-FFF2-40B4-BE49-F238E27FC236}">
                      <a16:creationId xmlns:a16="http://schemas.microsoft.com/office/drawing/2014/main" id="{300CFC1E-60F6-47C6-BCE7-B07C41366993}"/>
                    </a:ext>
                  </a:extLst>
                </p:cNvPr>
                <p:cNvSpPr/>
                <p:nvPr/>
              </p:nvSpPr>
              <p:spPr>
                <a:xfrm>
                  <a:off x="800097" y="1517963"/>
                  <a:ext cx="7439045" cy="1483681"/>
                </a:xfrm>
                <a:custGeom>
                  <a:avLst/>
                  <a:gdLst>
                    <a:gd name="connsiteX0" fmla="*/ 0 w 7449624"/>
                    <a:gd name="connsiteY0" fmla="*/ 1484951 h 1484951"/>
                    <a:gd name="connsiteX1" fmla="*/ 3724812 w 7449624"/>
                    <a:gd name="connsiteY1" fmla="*/ 0 h 1484951"/>
                    <a:gd name="connsiteX2" fmla="*/ 7449624 w 7449624"/>
                    <a:gd name="connsiteY2" fmla="*/ 1484951 h 1484951"/>
                    <a:gd name="connsiteX3" fmla="*/ 0 w 7449624"/>
                    <a:gd name="connsiteY3" fmla="*/ 1484951 h 1484951"/>
                    <a:gd name="connsiteX0" fmla="*/ 0 w 7449624"/>
                    <a:gd name="connsiteY0" fmla="*/ 1484951 h 1484951"/>
                    <a:gd name="connsiteX1" fmla="*/ 298667 w 7449624"/>
                    <a:gd name="connsiteY1" fmla="*/ 1339536 h 1484951"/>
                    <a:gd name="connsiteX2" fmla="*/ 3724812 w 7449624"/>
                    <a:gd name="connsiteY2" fmla="*/ 0 h 1484951"/>
                    <a:gd name="connsiteX3" fmla="*/ 7449624 w 7449624"/>
                    <a:gd name="connsiteY3" fmla="*/ 1484951 h 1484951"/>
                    <a:gd name="connsiteX4" fmla="*/ 0 w 7449624"/>
                    <a:gd name="connsiteY4" fmla="*/ 1484951 h 1484951"/>
                    <a:gd name="connsiteX0" fmla="*/ 0 w 7449624"/>
                    <a:gd name="connsiteY0" fmla="*/ 1484951 h 1484951"/>
                    <a:gd name="connsiteX1" fmla="*/ 298667 w 7449624"/>
                    <a:gd name="connsiteY1" fmla="*/ 1339536 h 1484951"/>
                    <a:gd name="connsiteX2" fmla="*/ 3724812 w 7449624"/>
                    <a:gd name="connsiteY2" fmla="*/ 0 h 1484951"/>
                    <a:gd name="connsiteX3" fmla="*/ 6975692 w 7449624"/>
                    <a:gd name="connsiteY3" fmla="*/ 1272861 h 1484951"/>
                    <a:gd name="connsiteX4" fmla="*/ 7449624 w 7449624"/>
                    <a:gd name="connsiteY4" fmla="*/ 1484951 h 1484951"/>
                    <a:gd name="connsiteX5" fmla="*/ 0 w 7449624"/>
                    <a:gd name="connsiteY5" fmla="*/ 1484951 h 1484951"/>
                    <a:gd name="connsiteX0" fmla="*/ 0 w 7470992"/>
                    <a:gd name="connsiteY0" fmla="*/ 1484951 h 1484951"/>
                    <a:gd name="connsiteX1" fmla="*/ 298667 w 7470992"/>
                    <a:gd name="connsiteY1" fmla="*/ 1339536 h 1484951"/>
                    <a:gd name="connsiteX2" fmla="*/ 3724812 w 7470992"/>
                    <a:gd name="connsiteY2" fmla="*/ 0 h 1484951"/>
                    <a:gd name="connsiteX3" fmla="*/ 7470992 w 7470992"/>
                    <a:gd name="connsiteY3" fmla="*/ 1310961 h 1484951"/>
                    <a:gd name="connsiteX4" fmla="*/ 7449624 w 7470992"/>
                    <a:gd name="connsiteY4" fmla="*/ 1484951 h 1484951"/>
                    <a:gd name="connsiteX5" fmla="*/ 0 w 7470992"/>
                    <a:gd name="connsiteY5" fmla="*/ 1484951 h 1484951"/>
                    <a:gd name="connsiteX0" fmla="*/ 0 w 7470992"/>
                    <a:gd name="connsiteY0" fmla="*/ 1484951 h 1484951"/>
                    <a:gd name="connsiteX1" fmla="*/ 12917 w 7470992"/>
                    <a:gd name="connsiteY1" fmla="*/ 1301436 h 1484951"/>
                    <a:gd name="connsiteX2" fmla="*/ 3724812 w 7470992"/>
                    <a:gd name="connsiteY2" fmla="*/ 0 h 1484951"/>
                    <a:gd name="connsiteX3" fmla="*/ 7470992 w 7470992"/>
                    <a:gd name="connsiteY3" fmla="*/ 1310961 h 1484951"/>
                    <a:gd name="connsiteX4" fmla="*/ 7449624 w 7470992"/>
                    <a:gd name="connsiteY4" fmla="*/ 1484951 h 1484951"/>
                    <a:gd name="connsiteX5" fmla="*/ 0 w 7470992"/>
                    <a:gd name="connsiteY5" fmla="*/ 1484951 h 1484951"/>
                    <a:gd name="connsiteX0" fmla="*/ 0 w 7470992"/>
                    <a:gd name="connsiteY0" fmla="*/ 1484951 h 1484951"/>
                    <a:gd name="connsiteX1" fmla="*/ 12917 w 7470992"/>
                    <a:gd name="connsiteY1" fmla="*/ 1301436 h 1484951"/>
                    <a:gd name="connsiteX2" fmla="*/ 3724812 w 7470992"/>
                    <a:gd name="connsiteY2" fmla="*/ 0 h 1484951"/>
                    <a:gd name="connsiteX3" fmla="*/ 7470992 w 7470992"/>
                    <a:gd name="connsiteY3" fmla="*/ 1310961 h 1484951"/>
                    <a:gd name="connsiteX4" fmla="*/ 7449624 w 7470992"/>
                    <a:gd name="connsiteY4" fmla="*/ 1484951 h 1484951"/>
                    <a:gd name="connsiteX5" fmla="*/ 0 w 7470992"/>
                    <a:gd name="connsiteY5" fmla="*/ 1484951 h 1484951"/>
                    <a:gd name="connsiteX0" fmla="*/ 9308 w 7480300"/>
                    <a:gd name="connsiteY0" fmla="*/ 1484951 h 1484951"/>
                    <a:gd name="connsiteX1" fmla="*/ 0 w 7480300"/>
                    <a:gd name="connsiteY1" fmla="*/ 1288736 h 1484951"/>
                    <a:gd name="connsiteX2" fmla="*/ 3734120 w 7480300"/>
                    <a:gd name="connsiteY2" fmla="*/ 0 h 1484951"/>
                    <a:gd name="connsiteX3" fmla="*/ 7480300 w 7480300"/>
                    <a:gd name="connsiteY3" fmla="*/ 1310961 h 1484951"/>
                    <a:gd name="connsiteX4" fmla="*/ 7458932 w 7480300"/>
                    <a:gd name="connsiteY4" fmla="*/ 1484951 h 1484951"/>
                    <a:gd name="connsiteX5" fmla="*/ 9308 w 7480300"/>
                    <a:gd name="connsiteY5" fmla="*/ 1484951 h 1484951"/>
                    <a:gd name="connsiteX0" fmla="*/ 0 w 7470992"/>
                    <a:gd name="connsiteY0" fmla="*/ 1484951 h 1484951"/>
                    <a:gd name="connsiteX1" fmla="*/ 28792 w 7470992"/>
                    <a:gd name="connsiteY1" fmla="*/ 1317311 h 1484951"/>
                    <a:gd name="connsiteX2" fmla="*/ 3724812 w 7470992"/>
                    <a:gd name="connsiteY2" fmla="*/ 0 h 1484951"/>
                    <a:gd name="connsiteX3" fmla="*/ 7470992 w 7470992"/>
                    <a:gd name="connsiteY3" fmla="*/ 1310961 h 1484951"/>
                    <a:gd name="connsiteX4" fmla="*/ 7449624 w 7470992"/>
                    <a:gd name="connsiteY4" fmla="*/ 1484951 h 1484951"/>
                    <a:gd name="connsiteX5" fmla="*/ 0 w 7470992"/>
                    <a:gd name="connsiteY5" fmla="*/ 1484951 h 1484951"/>
                    <a:gd name="connsiteX0" fmla="*/ 2958 w 7473950"/>
                    <a:gd name="connsiteY0" fmla="*/ 1484951 h 1484951"/>
                    <a:gd name="connsiteX1" fmla="*/ 0 w 7473950"/>
                    <a:gd name="connsiteY1" fmla="*/ 1291911 h 1484951"/>
                    <a:gd name="connsiteX2" fmla="*/ 3727770 w 7473950"/>
                    <a:gd name="connsiteY2" fmla="*/ 0 h 1484951"/>
                    <a:gd name="connsiteX3" fmla="*/ 7473950 w 7473950"/>
                    <a:gd name="connsiteY3" fmla="*/ 1310961 h 1484951"/>
                    <a:gd name="connsiteX4" fmla="*/ 7452582 w 7473950"/>
                    <a:gd name="connsiteY4" fmla="*/ 1484951 h 1484951"/>
                    <a:gd name="connsiteX5" fmla="*/ 2958 w 7473950"/>
                    <a:gd name="connsiteY5" fmla="*/ 1484951 h 1484951"/>
                    <a:gd name="connsiteX0" fmla="*/ 0 w 7474167"/>
                    <a:gd name="connsiteY0" fmla="*/ 1484951 h 1484951"/>
                    <a:gd name="connsiteX1" fmla="*/ 217 w 7474167"/>
                    <a:gd name="connsiteY1" fmla="*/ 1291911 h 1484951"/>
                    <a:gd name="connsiteX2" fmla="*/ 3727987 w 7474167"/>
                    <a:gd name="connsiteY2" fmla="*/ 0 h 1484951"/>
                    <a:gd name="connsiteX3" fmla="*/ 7474167 w 7474167"/>
                    <a:gd name="connsiteY3" fmla="*/ 1310961 h 1484951"/>
                    <a:gd name="connsiteX4" fmla="*/ 7452799 w 7474167"/>
                    <a:gd name="connsiteY4" fmla="*/ 1484951 h 1484951"/>
                    <a:gd name="connsiteX5" fmla="*/ 0 w 7474167"/>
                    <a:gd name="connsiteY5" fmla="*/ 1484951 h 1484951"/>
                    <a:gd name="connsiteX0" fmla="*/ 2959 w 7477126"/>
                    <a:gd name="connsiteY0" fmla="*/ 1484951 h 1484951"/>
                    <a:gd name="connsiteX1" fmla="*/ 1 w 7477126"/>
                    <a:gd name="connsiteY1" fmla="*/ 1291911 h 1484951"/>
                    <a:gd name="connsiteX2" fmla="*/ 3730946 w 7477126"/>
                    <a:gd name="connsiteY2" fmla="*/ 0 h 1484951"/>
                    <a:gd name="connsiteX3" fmla="*/ 7477126 w 7477126"/>
                    <a:gd name="connsiteY3" fmla="*/ 1310961 h 1484951"/>
                    <a:gd name="connsiteX4" fmla="*/ 7455758 w 7477126"/>
                    <a:gd name="connsiteY4" fmla="*/ 1484951 h 1484951"/>
                    <a:gd name="connsiteX5" fmla="*/ 2959 w 7477126"/>
                    <a:gd name="connsiteY5" fmla="*/ 1484951 h 1484951"/>
                    <a:gd name="connsiteX0" fmla="*/ 2959 w 7477126"/>
                    <a:gd name="connsiteY0" fmla="*/ 1481776 h 1484951"/>
                    <a:gd name="connsiteX1" fmla="*/ 1 w 7477126"/>
                    <a:gd name="connsiteY1" fmla="*/ 1291911 h 1484951"/>
                    <a:gd name="connsiteX2" fmla="*/ 3730946 w 7477126"/>
                    <a:gd name="connsiteY2" fmla="*/ 0 h 1484951"/>
                    <a:gd name="connsiteX3" fmla="*/ 7477126 w 7477126"/>
                    <a:gd name="connsiteY3" fmla="*/ 1310961 h 1484951"/>
                    <a:gd name="connsiteX4" fmla="*/ 7455758 w 7477126"/>
                    <a:gd name="connsiteY4" fmla="*/ 1484951 h 1484951"/>
                    <a:gd name="connsiteX5" fmla="*/ 2959 w 7477126"/>
                    <a:gd name="connsiteY5" fmla="*/ 1481776 h 1484951"/>
                    <a:gd name="connsiteX0" fmla="*/ 2959 w 7455758"/>
                    <a:gd name="connsiteY0" fmla="*/ 1481776 h 1484951"/>
                    <a:gd name="connsiteX1" fmla="*/ 1 w 7455758"/>
                    <a:gd name="connsiteY1" fmla="*/ 1291911 h 1484951"/>
                    <a:gd name="connsiteX2" fmla="*/ 3730946 w 7455758"/>
                    <a:gd name="connsiteY2" fmla="*/ 0 h 1484951"/>
                    <a:gd name="connsiteX3" fmla="*/ 7439026 w 7455758"/>
                    <a:gd name="connsiteY3" fmla="*/ 1295086 h 1484951"/>
                    <a:gd name="connsiteX4" fmla="*/ 7455758 w 7455758"/>
                    <a:gd name="connsiteY4" fmla="*/ 1484951 h 1484951"/>
                    <a:gd name="connsiteX5" fmla="*/ 2959 w 7455758"/>
                    <a:gd name="connsiteY5" fmla="*/ 1481776 h 1484951"/>
                    <a:gd name="connsiteX0" fmla="*/ 2959 w 7449408"/>
                    <a:gd name="connsiteY0" fmla="*/ 1481776 h 1481776"/>
                    <a:gd name="connsiteX1" fmla="*/ 1 w 7449408"/>
                    <a:gd name="connsiteY1" fmla="*/ 1291911 h 1481776"/>
                    <a:gd name="connsiteX2" fmla="*/ 3730946 w 7449408"/>
                    <a:gd name="connsiteY2" fmla="*/ 0 h 1481776"/>
                    <a:gd name="connsiteX3" fmla="*/ 7439026 w 7449408"/>
                    <a:gd name="connsiteY3" fmla="*/ 1295086 h 1481776"/>
                    <a:gd name="connsiteX4" fmla="*/ 7449408 w 7449408"/>
                    <a:gd name="connsiteY4" fmla="*/ 1478601 h 1481776"/>
                    <a:gd name="connsiteX5" fmla="*/ 2959 w 7449408"/>
                    <a:gd name="connsiteY5" fmla="*/ 1481776 h 1481776"/>
                    <a:gd name="connsiteX0" fmla="*/ 2959 w 7439883"/>
                    <a:gd name="connsiteY0" fmla="*/ 1481776 h 1481776"/>
                    <a:gd name="connsiteX1" fmla="*/ 1 w 7439883"/>
                    <a:gd name="connsiteY1" fmla="*/ 1291911 h 1481776"/>
                    <a:gd name="connsiteX2" fmla="*/ 3730946 w 7439883"/>
                    <a:gd name="connsiteY2" fmla="*/ 0 h 1481776"/>
                    <a:gd name="connsiteX3" fmla="*/ 7439026 w 7439883"/>
                    <a:gd name="connsiteY3" fmla="*/ 1295086 h 1481776"/>
                    <a:gd name="connsiteX4" fmla="*/ 7439883 w 7439883"/>
                    <a:gd name="connsiteY4" fmla="*/ 1478601 h 1481776"/>
                    <a:gd name="connsiteX5" fmla="*/ 2959 w 7439883"/>
                    <a:gd name="connsiteY5" fmla="*/ 1481776 h 1481776"/>
                    <a:gd name="connsiteX0" fmla="*/ 2959 w 7439045"/>
                    <a:gd name="connsiteY0" fmla="*/ 1481776 h 1488126"/>
                    <a:gd name="connsiteX1" fmla="*/ 1 w 7439045"/>
                    <a:gd name="connsiteY1" fmla="*/ 1291911 h 1488126"/>
                    <a:gd name="connsiteX2" fmla="*/ 3730946 w 7439045"/>
                    <a:gd name="connsiteY2" fmla="*/ 0 h 1488126"/>
                    <a:gd name="connsiteX3" fmla="*/ 7439026 w 7439045"/>
                    <a:gd name="connsiteY3" fmla="*/ 1295086 h 1488126"/>
                    <a:gd name="connsiteX4" fmla="*/ 7436708 w 7439045"/>
                    <a:gd name="connsiteY4" fmla="*/ 1488126 h 1488126"/>
                    <a:gd name="connsiteX5" fmla="*/ 2959 w 7439045"/>
                    <a:gd name="connsiteY5" fmla="*/ 1481776 h 1488126"/>
                    <a:gd name="connsiteX0" fmla="*/ 2959 w 7439045"/>
                    <a:gd name="connsiteY0" fmla="*/ 1481776 h 1484951"/>
                    <a:gd name="connsiteX1" fmla="*/ 1 w 7439045"/>
                    <a:gd name="connsiteY1" fmla="*/ 1291911 h 1484951"/>
                    <a:gd name="connsiteX2" fmla="*/ 3730946 w 7439045"/>
                    <a:gd name="connsiteY2" fmla="*/ 0 h 1484951"/>
                    <a:gd name="connsiteX3" fmla="*/ 7439026 w 7439045"/>
                    <a:gd name="connsiteY3" fmla="*/ 1295086 h 1484951"/>
                    <a:gd name="connsiteX4" fmla="*/ 7436708 w 7439045"/>
                    <a:gd name="connsiteY4" fmla="*/ 1484951 h 1484951"/>
                    <a:gd name="connsiteX5" fmla="*/ 2959 w 7439045"/>
                    <a:gd name="connsiteY5" fmla="*/ 1481776 h 1484951"/>
                    <a:gd name="connsiteX0" fmla="*/ 2959 w 7439045"/>
                    <a:gd name="connsiteY0" fmla="*/ 1481776 h 1481776"/>
                    <a:gd name="connsiteX1" fmla="*/ 1 w 7439045"/>
                    <a:gd name="connsiteY1" fmla="*/ 1291911 h 1481776"/>
                    <a:gd name="connsiteX2" fmla="*/ 3730946 w 7439045"/>
                    <a:gd name="connsiteY2" fmla="*/ 0 h 1481776"/>
                    <a:gd name="connsiteX3" fmla="*/ 7439026 w 7439045"/>
                    <a:gd name="connsiteY3" fmla="*/ 1295086 h 1481776"/>
                    <a:gd name="connsiteX4" fmla="*/ 7436708 w 7439045"/>
                    <a:gd name="connsiteY4" fmla="*/ 1477331 h 1481776"/>
                    <a:gd name="connsiteX5" fmla="*/ 2959 w 7439045"/>
                    <a:gd name="connsiteY5" fmla="*/ 1481776 h 1481776"/>
                    <a:gd name="connsiteX0" fmla="*/ 2959 w 7439045"/>
                    <a:gd name="connsiteY0" fmla="*/ 1481776 h 1483681"/>
                    <a:gd name="connsiteX1" fmla="*/ 1 w 7439045"/>
                    <a:gd name="connsiteY1" fmla="*/ 1291911 h 1483681"/>
                    <a:gd name="connsiteX2" fmla="*/ 3730946 w 7439045"/>
                    <a:gd name="connsiteY2" fmla="*/ 0 h 1483681"/>
                    <a:gd name="connsiteX3" fmla="*/ 7439026 w 7439045"/>
                    <a:gd name="connsiteY3" fmla="*/ 1295086 h 1483681"/>
                    <a:gd name="connsiteX4" fmla="*/ 7436708 w 7439045"/>
                    <a:gd name="connsiteY4" fmla="*/ 1483681 h 1483681"/>
                    <a:gd name="connsiteX5" fmla="*/ 2959 w 7439045"/>
                    <a:gd name="connsiteY5" fmla="*/ 1481776 h 148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39045" h="1483681">
                      <a:moveTo>
                        <a:pt x="2959" y="1481776"/>
                      </a:moveTo>
                      <a:cubicBezTo>
                        <a:pt x="3031" y="1417429"/>
                        <a:pt x="-71" y="1356258"/>
                        <a:pt x="1" y="1291911"/>
                      </a:cubicBezTo>
                      <a:lnTo>
                        <a:pt x="3730946" y="0"/>
                      </a:lnTo>
                      <a:lnTo>
                        <a:pt x="7439026" y="1295086"/>
                      </a:lnTo>
                      <a:cubicBezTo>
                        <a:pt x="7439312" y="1356258"/>
                        <a:pt x="7436422" y="1422509"/>
                        <a:pt x="7436708" y="1483681"/>
                      </a:cubicBezTo>
                      <a:lnTo>
                        <a:pt x="2959" y="1481776"/>
                      </a:lnTo>
                      <a:close/>
                    </a:path>
                  </a:pathLst>
                </a:custGeom>
                <a:gradFill flip="none" rotWithShape="1">
                  <a:gsLst>
                    <a:gs pos="100000">
                      <a:schemeClr val="bg1">
                        <a:lumMod val="50000"/>
                      </a:schemeClr>
                    </a:gs>
                    <a:gs pos="0">
                      <a:schemeClr val="bg1">
                        <a:lumMod val="8500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cs typeface="Arial" panose="020B0604020202020204" pitchFamily="34" charset="0"/>
                  </a:endParaRPr>
                </a:p>
              </p:txBody>
            </p:sp>
            <p:sp>
              <p:nvSpPr>
                <p:cNvPr id="77" name="Rectangle 76">
                  <a:extLst>
                    <a:ext uri="{FF2B5EF4-FFF2-40B4-BE49-F238E27FC236}">
                      <a16:creationId xmlns:a16="http://schemas.microsoft.com/office/drawing/2014/main" id="{CBBE4131-41C2-4E71-9C50-CB8F347A3374}"/>
                    </a:ext>
                  </a:extLst>
                </p:cNvPr>
                <p:cNvSpPr/>
                <p:nvPr/>
              </p:nvSpPr>
              <p:spPr>
                <a:xfrm>
                  <a:off x="797391" y="2806527"/>
                  <a:ext cx="7445210" cy="191729"/>
                </a:xfrm>
                <a:prstGeom prst="rect">
                  <a:avLst/>
                </a:prstGeom>
                <a:gradFill>
                  <a:gsLst>
                    <a:gs pos="100000">
                      <a:schemeClr val="bg1">
                        <a:lumMod val="50000"/>
                      </a:schemeClr>
                    </a:gs>
                    <a:gs pos="1802">
                      <a:schemeClr val="bg1">
                        <a:lumMod val="65000"/>
                      </a:schemeClr>
                    </a:gs>
                    <a:gs pos="53000">
                      <a:schemeClr val="bg1">
                        <a:lumMod val="8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sp>
            <p:nvSpPr>
              <p:cNvPr id="75" name="TextBox 74">
                <a:extLst>
                  <a:ext uri="{FF2B5EF4-FFF2-40B4-BE49-F238E27FC236}">
                    <a16:creationId xmlns:a16="http://schemas.microsoft.com/office/drawing/2014/main" id="{58AADE99-4830-4213-85D9-80B234934F19}"/>
                  </a:ext>
                </a:extLst>
              </p:cNvPr>
              <p:cNvSpPr txBox="1"/>
              <p:nvPr/>
            </p:nvSpPr>
            <p:spPr>
              <a:xfrm>
                <a:off x="3288138" y="1969168"/>
                <a:ext cx="2485815" cy="707886"/>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Thermo Fisher’s Vision Industry 4.0</a:t>
                </a:r>
              </a:p>
            </p:txBody>
          </p:sp>
        </p:grpSp>
      </p:grpSp>
    </p:spTree>
    <p:extLst>
      <p:ext uri="{BB962C8B-B14F-4D97-AF65-F5344CB8AC3E}">
        <p14:creationId xmlns:p14="http://schemas.microsoft.com/office/powerpoint/2010/main" val="110438137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1D57F8-3BBC-471E-B5BB-5C9869F2C818}"/>
              </a:ext>
            </a:extLst>
          </p:cNvPr>
          <p:cNvSpPr>
            <a:spLocks noGrp="1"/>
          </p:cNvSpPr>
          <p:nvPr>
            <p:ph type="title"/>
          </p:nvPr>
        </p:nvSpPr>
        <p:spPr/>
        <p:txBody>
          <a:bodyPr/>
          <a:lstStyle/>
          <a:p>
            <a:r>
              <a:rPr lang="en-US" dirty="0"/>
              <a:t>Interconnected Worker as part of Quality 4.0</a:t>
            </a:r>
          </a:p>
        </p:txBody>
      </p:sp>
      <p:pic>
        <p:nvPicPr>
          <p:cNvPr id="1026" name="Picture 2" descr="https://blog.lnsresearch.com/hubfs/IC%202017%20QUALITY_QUALITY%204.0/QUALITY%204.0_FULL%20%28WITH%20LEGEND%29.png#keepProtocol">
            <a:extLst>
              <a:ext uri="{FF2B5EF4-FFF2-40B4-BE49-F238E27FC236}">
                <a16:creationId xmlns:a16="http://schemas.microsoft.com/office/drawing/2014/main" id="{456ACFB9-D73D-4D90-94BC-666F3DF21D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3249" y="742950"/>
            <a:ext cx="7432463" cy="55435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4E042FE-A75D-4FA3-B1EE-56BF9D8E8E25}"/>
              </a:ext>
            </a:extLst>
          </p:cNvPr>
          <p:cNvPicPr>
            <a:picLocks noChangeAspect="1"/>
          </p:cNvPicPr>
          <p:nvPr/>
        </p:nvPicPr>
        <p:blipFill>
          <a:blip r:embed="rId3"/>
          <a:stretch>
            <a:fillRect/>
          </a:stretch>
        </p:blipFill>
        <p:spPr>
          <a:xfrm>
            <a:off x="0" y="533400"/>
            <a:ext cx="5750144" cy="4067175"/>
          </a:xfrm>
          <a:prstGeom prst="rect">
            <a:avLst/>
          </a:prstGeom>
        </p:spPr>
      </p:pic>
    </p:spTree>
    <p:extLst>
      <p:ext uri="{BB962C8B-B14F-4D97-AF65-F5344CB8AC3E}">
        <p14:creationId xmlns:p14="http://schemas.microsoft.com/office/powerpoint/2010/main" val="307189870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E5DD0D-234F-416B-A25D-84C8E498C82B}"/>
              </a:ext>
            </a:extLst>
          </p:cNvPr>
          <p:cNvSpPr>
            <a:spLocks noGrp="1"/>
          </p:cNvSpPr>
          <p:nvPr>
            <p:ph type="title"/>
          </p:nvPr>
        </p:nvSpPr>
        <p:spPr/>
        <p:txBody>
          <a:bodyPr/>
          <a:lstStyle/>
          <a:p>
            <a:r>
              <a:rPr lang="en-US" dirty="0" err="1"/>
              <a:t>BioPhorum</a:t>
            </a:r>
            <a:r>
              <a:rPr lang="en-US" dirty="0"/>
              <a:t> Group Digital Plant Maturity Model (DPMM)</a:t>
            </a:r>
          </a:p>
        </p:txBody>
      </p:sp>
      <p:graphicFrame>
        <p:nvGraphicFramePr>
          <p:cNvPr id="4" name="Diagram 3">
            <a:extLst>
              <a:ext uri="{FF2B5EF4-FFF2-40B4-BE49-F238E27FC236}">
                <a16:creationId xmlns:a16="http://schemas.microsoft.com/office/drawing/2014/main" id="{0E0D5732-7A0D-4B34-AE88-43EC542B07FB}"/>
              </a:ext>
            </a:extLst>
          </p:cNvPr>
          <p:cNvGraphicFramePr/>
          <p:nvPr>
            <p:extLst>
              <p:ext uri="{D42A27DB-BD31-4B8C-83A1-F6EECF244321}">
                <p14:modId xmlns:p14="http://schemas.microsoft.com/office/powerpoint/2010/main" val="403348875"/>
              </p:ext>
            </p:extLst>
          </p:nvPr>
        </p:nvGraphicFramePr>
        <p:xfrm>
          <a:off x="0" y="483130"/>
          <a:ext cx="12192000" cy="5483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E490A2DE-4954-486B-BF3E-26F9E32F0BF5}"/>
              </a:ext>
            </a:extLst>
          </p:cNvPr>
          <p:cNvSpPr txBox="1"/>
          <p:nvPr/>
        </p:nvSpPr>
        <p:spPr>
          <a:xfrm>
            <a:off x="7715250" y="206130"/>
            <a:ext cx="1209675" cy="276999"/>
          </a:xfrm>
          <a:prstGeom prst="rect">
            <a:avLst/>
          </a:prstGeom>
          <a:noFill/>
        </p:spPr>
        <p:txBody>
          <a:bodyPr wrap="square" rtlCol="0">
            <a:spAutoFit/>
          </a:bodyPr>
          <a:lstStyle/>
          <a:p>
            <a:r>
              <a:rPr lang="en-US" sz="1200" dirty="0"/>
              <a:t>v2 May 2018</a:t>
            </a:r>
          </a:p>
        </p:txBody>
      </p:sp>
      <p:sp>
        <p:nvSpPr>
          <p:cNvPr id="6" name="Rectangle: Rounded Corners 5">
            <a:extLst>
              <a:ext uri="{FF2B5EF4-FFF2-40B4-BE49-F238E27FC236}">
                <a16:creationId xmlns:a16="http://schemas.microsoft.com/office/drawing/2014/main" id="{9A4C7810-E9F9-4F46-B643-855D61E855AA}"/>
              </a:ext>
            </a:extLst>
          </p:cNvPr>
          <p:cNvSpPr/>
          <p:nvPr/>
        </p:nvSpPr>
        <p:spPr bwMode="auto">
          <a:xfrm>
            <a:off x="2019300" y="4419600"/>
            <a:ext cx="1209675" cy="428625"/>
          </a:xfrm>
          <a:prstGeom prst="round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i="1" dirty="0">
                <a:solidFill>
                  <a:srgbClr val="FF0000"/>
                </a:solidFill>
                <a:effectLst>
                  <a:outerShdw blurRad="38100" dist="38100" dir="2700000" algn="tl">
                    <a:srgbClr val="000000">
                      <a:alpha val="43137"/>
                    </a:srgbClr>
                  </a:outerShdw>
                </a:effectLst>
                <a:latin typeface="Arial" pitchFamily="124" charset="0"/>
              </a:rPr>
              <a:t>Many plants</a:t>
            </a:r>
          </a:p>
        </p:txBody>
      </p:sp>
      <p:sp>
        <p:nvSpPr>
          <p:cNvPr id="7" name="Rectangle: Rounded Corners 6">
            <a:extLst>
              <a:ext uri="{FF2B5EF4-FFF2-40B4-BE49-F238E27FC236}">
                <a16:creationId xmlns:a16="http://schemas.microsoft.com/office/drawing/2014/main" id="{6530A32D-04E0-4AE7-A966-CC9407637D09}"/>
              </a:ext>
            </a:extLst>
          </p:cNvPr>
          <p:cNvSpPr/>
          <p:nvPr/>
        </p:nvSpPr>
        <p:spPr bwMode="auto">
          <a:xfrm>
            <a:off x="3724275" y="4762500"/>
            <a:ext cx="1209675" cy="571500"/>
          </a:xfrm>
          <a:prstGeom prst="round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i="1" dirty="0">
                <a:solidFill>
                  <a:srgbClr val="FF0000"/>
                </a:solidFill>
                <a:effectLst>
                  <a:outerShdw blurRad="38100" dist="38100" dir="2700000" algn="tl">
                    <a:srgbClr val="000000">
                      <a:alpha val="43137"/>
                    </a:srgbClr>
                  </a:outerShdw>
                </a:effectLst>
                <a:latin typeface="Arial" pitchFamily="124" charset="0"/>
              </a:rPr>
              <a:t>Industry aggregate</a:t>
            </a:r>
          </a:p>
        </p:txBody>
      </p:sp>
      <p:sp>
        <p:nvSpPr>
          <p:cNvPr id="8" name="Rectangle: Rounded Corners 7">
            <a:extLst>
              <a:ext uri="{FF2B5EF4-FFF2-40B4-BE49-F238E27FC236}">
                <a16:creationId xmlns:a16="http://schemas.microsoft.com/office/drawing/2014/main" id="{38A9FF07-3C08-4C7F-B0E9-5FB14984A97C}"/>
              </a:ext>
            </a:extLst>
          </p:cNvPr>
          <p:cNvSpPr/>
          <p:nvPr/>
        </p:nvSpPr>
        <p:spPr bwMode="auto">
          <a:xfrm>
            <a:off x="5491162" y="5048250"/>
            <a:ext cx="1209675" cy="428625"/>
          </a:xfrm>
          <a:prstGeom prst="round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i="1" dirty="0">
                <a:solidFill>
                  <a:srgbClr val="FF0000"/>
                </a:solidFill>
                <a:effectLst>
                  <a:outerShdw blurRad="38100" dist="38100" dir="2700000" algn="tl">
                    <a:srgbClr val="000000">
                      <a:alpha val="43137"/>
                    </a:srgbClr>
                  </a:outerShdw>
                </a:effectLst>
                <a:latin typeface="Arial" pitchFamily="124" charset="0"/>
              </a:rPr>
              <a:t>Few approaching</a:t>
            </a:r>
          </a:p>
        </p:txBody>
      </p:sp>
      <p:sp>
        <p:nvSpPr>
          <p:cNvPr id="9" name="Rectangle: Rounded Corners 8">
            <a:extLst>
              <a:ext uri="{FF2B5EF4-FFF2-40B4-BE49-F238E27FC236}">
                <a16:creationId xmlns:a16="http://schemas.microsoft.com/office/drawing/2014/main" id="{28C4613A-E6FF-4617-B777-C8F8E5EF88AB}"/>
              </a:ext>
            </a:extLst>
          </p:cNvPr>
          <p:cNvSpPr/>
          <p:nvPr/>
        </p:nvSpPr>
        <p:spPr bwMode="auto">
          <a:xfrm>
            <a:off x="7258049" y="5262562"/>
            <a:ext cx="1209675" cy="428625"/>
          </a:xfrm>
          <a:prstGeom prst="round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i="1" dirty="0">
                <a:solidFill>
                  <a:srgbClr val="7030A0"/>
                </a:solidFill>
                <a:effectLst>
                  <a:outerShdw blurRad="38100" dist="38100" dir="2700000" algn="tl">
                    <a:srgbClr val="000000">
                      <a:alpha val="43137"/>
                    </a:srgbClr>
                  </a:outerShdw>
                </a:effectLst>
                <a:latin typeface="Arial" pitchFamily="124" charset="0"/>
              </a:rPr>
              <a:t>Some other industries</a:t>
            </a:r>
          </a:p>
        </p:txBody>
      </p:sp>
      <p:sp>
        <p:nvSpPr>
          <p:cNvPr id="10" name="Rectangle: Rounded Corners 9">
            <a:extLst>
              <a:ext uri="{FF2B5EF4-FFF2-40B4-BE49-F238E27FC236}">
                <a16:creationId xmlns:a16="http://schemas.microsoft.com/office/drawing/2014/main" id="{EE81D4BA-E284-434F-93F8-7FD8305B4D4D}"/>
              </a:ext>
            </a:extLst>
          </p:cNvPr>
          <p:cNvSpPr/>
          <p:nvPr/>
        </p:nvSpPr>
        <p:spPr bwMode="auto">
          <a:xfrm>
            <a:off x="9024936" y="5540572"/>
            <a:ext cx="1209675" cy="428625"/>
          </a:xfrm>
          <a:prstGeom prst="round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i="1" dirty="0">
                <a:solidFill>
                  <a:srgbClr val="7030A0"/>
                </a:solidFill>
                <a:effectLst>
                  <a:outerShdw blurRad="38100" dist="38100" dir="2700000" algn="tl">
                    <a:srgbClr val="000000">
                      <a:alpha val="43137"/>
                    </a:srgbClr>
                  </a:outerShdw>
                </a:effectLst>
                <a:latin typeface="Arial" pitchFamily="124" charset="0"/>
              </a:rPr>
              <a:t>Not currently achievable</a:t>
            </a:r>
          </a:p>
        </p:txBody>
      </p:sp>
      <p:sp>
        <p:nvSpPr>
          <p:cNvPr id="11" name="TextBox 10">
            <a:extLst>
              <a:ext uri="{FF2B5EF4-FFF2-40B4-BE49-F238E27FC236}">
                <a16:creationId xmlns:a16="http://schemas.microsoft.com/office/drawing/2014/main" id="{95536E85-5164-45D9-A984-6ECABB8F84B2}"/>
              </a:ext>
            </a:extLst>
          </p:cNvPr>
          <p:cNvSpPr txBox="1"/>
          <p:nvPr/>
        </p:nvSpPr>
        <p:spPr>
          <a:xfrm>
            <a:off x="0" y="6037744"/>
            <a:ext cx="12211050" cy="276999"/>
          </a:xfrm>
          <a:prstGeom prst="rect">
            <a:avLst/>
          </a:prstGeom>
          <a:solidFill>
            <a:schemeClr val="accent4"/>
          </a:solidFill>
        </p:spPr>
        <p:txBody>
          <a:bodyPr vert="horz" wrap="square" lIns="0" tIns="0" rIns="0" bIns="0" rtlCol="0">
            <a:spAutoFit/>
          </a:bodyPr>
          <a:lstStyle/>
          <a:p>
            <a:pPr algn="ctr">
              <a:spcAft>
                <a:spcPts val="600"/>
              </a:spcAft>
            </a:pPr>
            <a:r>
              <a:rPr lang="en-US" dirty="0"/>
              <a:t>DPMM and assessment tool can be leveraged as framework for plotting our journey</a:t>
            </a:r>
          </a:p>
        </p:txBody>
      </p:sp>
    </p:spTree>
    <p:extLst>
      <p:ext uri="{BB962C8B-B14F-4D97-AF65-F5344CB8AC3E}">
        <p14:creationId xmlns:p14="http://schemas.microsoft.com/office/powerpoint/2010/main" val="390816614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p:nvPr/>
        </p:nvGrpSpPr>
        <p:grpSpPr>
          <a:xfrm>
            <a:off x="446928" y="796506"/>
            <a:ext cx="4351816" cy="4719584"/>
            <a:chOff x="3908353" y="1202559"/>
            <a:chExt cx="4351816" cy="4719584"/>
          </a:xfrm>
        </p:grpSpPr>
        <p:sp>
          <p:nvSpPr>
            <p:cNvPr id="48" name="Hexagon 3"/>
            <p:cNvSpPr/>
            <p:nvPr/>
          </p:nvSpPr>
          <p:spPr>
            <a:xfrm rot="16200000">
              <a:off x="6067261" y="1316274"/>
              <a:ext cx="2306624" cy="2079193"/>
            </a:xfrm>
            <a:custGeom>
              <a:avLst/>
              <a:gdLst>
                <a:gd name="connsiteX0" fmla="*/ 0 w 6121146"/>
                <a:gd name="connsiteY0" fmla="*/ 2548810 h 5097620"/>
                <a:gd name="connsiteX1" fmla="*/ 1274405 w 6121146"/>
                <a:gd name="connsiteY1" fmla="*/ 1 h 5097620"/>
                <a:gd name="connsiteX2" fmla="*/ 4846741 w 6121146"/>
                <a:gd name="connsiteY2" fmla="*/ 1 h 5097620"/>
                <a:gd name="connsiteX3" fmla="*/ 6121146 w 6121146"/>
                <a:gd name="connsiteY3" fmla="*/ 2548810 h 5097620"/>
                <a:gd name="connsiteX4" fmla="*/ 4846741 w 6121146"/>
                <a:gd name="connsiteY4" fmla="*/ 5097619 h 5097620"/>
                <a:gd name="connsiteX5" fmla="*/ 1274405 w 6121146"/>
                <a:gd name="connsiteY5" fmla="*/ 5097619 h 5097620"/>
                <a:gd name="connsiteX6" fmla="*/ 0 w 6121146"/>
                <a:gd name="connsiteY6" fmla="*/ 2548810 h 5097620"/>
                <a:gd name="connsiteX0" fmla="*/ 0 w 6224177"/>
                <a:gd name="connsiteY0" fmla="*/ 2188201 h 5097618"/>
                <a:gd name="connsiteX1" fmla="*/ 1377436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188201 h 5097618"/>
                <a:gd name="connsiteX1" fmla="*/ 1274405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201080 h 5110497"/>
                <a:gd name="connsiteX1" fmla="*/ 1274405 w 6224177"/>
                <a:gd name="connsiteY1" fmla="*/ 12879 h 5110497"/>
                <a:gd name="connsiteX2" fmla="*/ 4756589 w 6224177"/>
                <a:gd name="connsiteY2" fmla="*/ 0 h 5110497"/>
                <a:gd name="connsiteX3" fmla="*/ 6224177 w 6224177"/>
                <a:gd name="connsiteY3" fmla="*/ 2561688 h 5110497"/>
                <a:gd name="connsiteX4" fmla="*/ 4949772 w 6224177"/>
                <a:gd name="connsiteY4" fmla="*/ 5110497 h 5110497"/>
                <a:gd name="connsiteX5" fmla="*/ 1377436 w 6224177"/>
                <a:gd name="connsiteY5" fmla="*/ 5110497 h 5110497"/>
                <a:gd name="connsiteX6" fmla="*/ 0 w 6224177"/>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4949772 w 6005236"/>
                <a:gd name="connsiteY4" fmla="*/ 5110497 h 5110497"/>
                <a:gd name="connsiteX5" fmla="*/ 1377436 w 6005236"/>
                <a:gd name="connsiteY5" fmla="*/ 5110497 h 5110497"/>
                <a:gd name="connsiteX6" fmla="*/ 0 w 6005236"/>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5615860 w 6005236"/>
                <a:gd name="connsiteY4" fmla="*/ 3284113 h 5110497"/>
                <a:gd name="connsiteX5" fmla="*/ 4949772 w 6005236"/>
                <a:gd name="connsiteY5" fmla="*/ 5110497 h 5110497"/>
                <a:gd name="connsiteX6" fmla="*/ 1377436 w 6005236"/>
                <a:gd name="connsiteY6" fmla="*/ 5110497 h 5110497"/>
                <a:gd name="connsiteX7" fmla="*/ 0 w 6005236"/>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949772 w 6053741"/>
                <a:gd name="connsiteY5" fmla="*/ 5110497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08104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4160548 w 6053741"/>
                <a:gd name="connsiteY6" fmla="*/ 5009882 h 5110497"/>
                <a:gd name="connsiteX7" fmla="*/ 1377436 w 6053741"/>
                <a:gd name="connsiteY7" fmla="*/ 5110497 h 5110497"/>
                <a:gd name="connsiteX8" fmla="*/ 0 w 6053741"/>
                <a:gd name="connsiteY8" fmla="*/ 2201080 h 5110497"/>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377436 w 6053741"/>
                <a:gd name="connsiteY7" fmla="*/ 5110497 h 5306096"/>
                <a:gd name="connsiteX8" fmla="*/ 0 w 6053741"/>
                <a:gd name="connsiteY8" fmla="*/ 2201080 h 5306096"/>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853954 w 6053741"/>
                <a:gd name="connsiteY7" fmla="*/ 5303680 h 5306096"/>
                <a:gd name="connsiteX8" fmla="*/ 0 w 6053741"/>
                <a:gd name="connsiteY8" fmla="*/ 2201080 h 5306096"/>
                <a:gd name="connsiteX0" fmla="*/ 0 w 6053741"/>
                <a:gd name="connsiteY0" fmla="*/ 2201080 h 5329438"/>
                <a:gd name="connsiteX1" fmla="*/ 1274405 w 6053741"/>
                <a:gd name="connsiteY1" fmla="*/ 12879 h 5329438"/>
                <a:gd name="connsiteX2" fmla="*/ 4756589 w 6053741"/>
                <a:gd name="connsiteY2" fmla="*/ 0 h 5329438"/>
                <a:gd name="connsiteX3" fmla="*/ 6005236 w 6053741"/>
                <a:gd name="connsiteY3" fmla="*/ 2149564 h 5329438"/>
                <a:gd name="connsiteX4" fmla="*/ 6053741 w 6053741"/>
                <a:gd name="connsiteY4" fmla="*/ 2910625 h 5329438"/>
                <a:gd name="connsiteX5" fmla="*/ 4833862 w 6053741"/>
                <a:gd name="connsiteY5" fmla="*/ 4981708 h 5329438"/>
                <a:gd name="connsiteX6" fmla="*/ 4186305 w 6053741"/>
                <a:gd name="connsiteY6" fmla="*/ 5306096 h 5329438"/>
                <a:gd name="connsiteX7" fmla="*/ 1853954 w 6053741"/>
                <a:gd name="connsiteY7" fmla="*/ 5329438 h 5329438"/>
                <a:gd name="connsiteX8" fmla="*/ 0 w 6053741"/>
                <a:gd name="connsiteY8" fmla="*/ 2201080 h 5329438"/>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0 w 6053741"/>
                <a:gd name="connsiteY8"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09328 w 6053741"/>
                <a:gd name="connsiteY8" fmla="*/ 40592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299703 w 6053741"/>
                <a:gd name="connsiteY9" fmla="*/ 28495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61578 w 6053741"/>
                <a:gd name="connsiteY9" fmla="*/ 29638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80628 w 6053741"/>
                <a:gd name="connsiteY9" fmla="*/ 2954360 h 5319913"/>
                <a:gd name="connsiteX10" fmla="*/ 0 w 6053741"/>
                <a:gd name="connsiteY10" fmla="*/ 2201080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61578 w 6034691"/>
                <a:gd name="connsiteY9" fmla="*/ 2954360 h 5319913"/>
                <a:gd name="connsiteX10" fmla="*/ 0 w 6034691"/>
                <a:gd name="connsiteY10" fmla="*/ 2191555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23478 w 6034691"/>
                <a:gd name="connsiteY9" fmla="*/ 2897210 h 5319913"/>
                <a:gd name="connsiteX10" fmla="*/ 0 w 6034691"/>
                <a:gd name="connsiteY10" fmla="*/ 2191555 h 5319913"/>
                <a:gd name="connsiteX0" fmla="*/ 5097 w 6039788"/>
                <a:gd name="connsiteY0" fmla="*/ 2191555 h 5319913"/>
                <a:gd name="connsiteX1" fmla="*/ 1260452 w 6039788"/>
                <a:gd name="connsiteY1" fmla="*/ 12879 h 5319913"/>
                <a:gd name="connsiteX2" fmla="*/ 4742636 w 6039788"/>
                <a:gd name="connsiteY2" fmla="*/ 0 h 5319913"/>
                <a:gd name="connsiteX3" fmla="*/ 5991283 w 6039788"/>
                <a:gd name="connsiteY3" fmla="*/ 2149564 h 5319913"/>
                <a:gd name="connsiteX4" fmla="*/ 6039788 w 6039788"/>
                <a:gd name="connsiteY4" fmla="*/ 2910625 h 5319913"/>
                <a:gd name="connsiteX5" fmla="*/ 4819909 w 6039788"/>
                <a:gd name="connsiteY5" fmla="*/ 4981708 h 5319913"/>
                <a:gd name="connsiteX6" fmla="*/ 4172352 w 6039788"/>
                <a:gd name="connsiteY6" fmla="*/ 5306096 h 5319913"/>
                <a:gd name="connsiteX7" fmla="*/ 1830476 w 6039788"/>
                <a:gd name="connsiteY7" fmla="*/ 5319913 h 5319913"/>
                <a:gd name="connsiteX8" fmla="*/ 1171575 w 6039788"/>
                <a:gd name="connsiteY8" fmla="*/ 4897460 h 5319913"/>
                <a:gd name="connsiteX9" fmla="*/ 0 w 6039788"/>
                <a:gd name="connsiteY9" fmla="*/ 2897210 h 5319913"/>
                <a:gd name="connsiteX10" fmla="*/ 5097 w 6039788"/>
                <a:gd name="connsiteY10" fmla="*/ 2191555 h 5319913"/>
                <a:gd name="connsiteX0" fmla="*/ 335 w 6035026"/>
                <a:gd name="connsiteY0" fmla="*/ 2191555 h 5319913"/>
                <a:gd name="connsiteX1" fmla="*/ 1255690 w 6035026"/>
                <a:gd name="connsiteY1" fmla="*/ 12879 h 5319913"/>
                <a:gd name="connsiteX2" fmla="*/ 4737874 w 6035026"/>
                <a:gd name="connsiteY2" fmla="*/ 0 h 5319913"/>
                <a:gd name="connsiteX3" fmla="*/ 5986521 w 6035026"/>
                <a:gd name="connsiteY3" fmla="*/ 2149564 h 5319913"/>
                <a:gd name="connsiteX4" fmla="*/ 6035026 w 6035026"/>
                <a:gd name="connsiteY4" fmla="*/ 2910625 h 5319913"/>
                <a:gd name="connsiteX5" fmla="*/ 4815147 w 6035026"/>
                <a:gd name="connsiteY5" fmla="*/ 4981708 h 5319913"/>
                <a:gd name="connsiteX6" fmla="*/ 4167590 w 6035026"/>
                <a:gd name="connsiteY6" fmla="*/ 5306096 h 5319913"/>
                <a:gd name="connsiteX7" fmla="*/ 1825714 w 6035026"/>
                <a:gd name="connsiteY7" fmla="*/ 5319913 h 5319913"/>
                <a:gd name="connsiteX8" fmla="*/ 1166813 w 6035026"/>
                <a:gd name="connsiteY8" fmla="*/ 4897460 h 5319913"/>
                <a:gd name="connsiteX9" fmla="*/ 0 w 6035026"/>
                <a:gd name="connsiteY9" fmla="*/ 2901972 h 5319913"/>
                <a:gd name="connsiteX10" fmla="*/ 335 w 6035026"/>
                <a:gd name="connsiteY10" fmla="*/ 2191555 h 5319913"/>
                <a:gd name="connsiteX0" fmla="*/ 335 w 6035026"/>
                <a:gd name="connsiteY0" fmla="*/ 2191555 h 5319913"/>
                <a:gd name="connsiteX1" fmla="*/ 1255690 w 6035026"/>
                <a:gd name="connsiteY1" fmla="*/ 12879 h 5319913"/>
                <a:gd name="connsiteX2" fmla="*/ 1830388 w 6035026"/>
                <a:gd name="connsiteY2" fmla="*/ 7960 h 5319913"/>
                <a:gd name="connsiteX3" fmla="*/ 4737874 w 6035026"/>
                <a:gd name="connsiteY3" fmla="*/ 0 h 5319913"/>
                <a:gd name="connsiteX4" fmla="*/ 5986521 w 6035026"/>
                <a:gd name="connsiteY4" fmla="*/ 2149564 h 5319913"/>
                <a:gd name="connsiteX5" fmla="*/ 6035026 w 6035026"/>
                <a:gd name="connsiteY5" fmla="*/ 2910625 h 5319913"/>
                <a:gd name="connsiteX6" fmla="*/ 4815147 w 6035026"/>
                <a:gd name="connsiteY6" fmla="*/ 4981708 h 5319913"/>
                <a:gd name="connsiteX7" fmla="*/ 4167590 w 6035026"/>
                <a:gd name="connsiteY7" fmla="*/ 5306096 h 5319913"/>
                <a:gd name="connsiteX8" fmla="*/ 1825714 w 6035026"/>
                <a:gd name="connsiteY8" fmla="*/ 5319913 h 5319913"/>
                <a:gd name="connsiteX9" fmla="*/ 1166813 w 6035026"/>
                <a:gd name="connsiteY9" fmla="*/ 4897460 h 5319913"/>
                <a:gd name="connsiteX10" fmla="*/ 0 w 6035026"/>
                <a:gd name="connsiteY10" fmla="*/ 2901972 h 5319913"/>
                <a:gd name="connsiteX11" fmla="*/ 335 w 6035026"/>
                <a:gd name="connsiteY11" fmla="*/ 2191555 h 5319913"/>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9347 h 5597705"/>
                <a:gd name="connsiteX1" fmla="*/ 1255690 w 6035026"/>
                <a:gd name="connsiteY1" fmla="*/ 290671 h 5597705"/>
                <a:gd name="connsiteX2" fmla="*/ 1957388 w 6035026"/>
                <a:gd name="connsiteY2" fmla="*/ 3177 h 5597705"/>
                <a:gd name="connsiteX3" fmla="*/ 4737874 w 6035026"/>
                <a:gd name="connsiteY3" fmla="*/ 277792 h 5597705"/>
                <a:gd name="connsiteX4" fmla="*/ 5986521 w 6035026"/>
                <a:gd name="connsiteY4" fmla="*/ 2427356 h 5597705"/>
                <a:gd name="connsiteX5" fmla="*/ 6035026 w 6035026"/>
                <a:gd name="connsiteY5" fmla="*/ 3188417 h 5597705"/>
                <a:gd name="connsiteX6" fmla="*/ 4815147 w 6035026"/>
                <a:gd name="connsiteY6" fmla="*/ 5259500 h 5597705"/>
                <a:gd name="connsiteX7" fmla="*/ 4167590 w 6035026"/>
                <a:gd name="connsiteY7" fmla="*/ 5583888 h 5597705"/>
                <a:gd name="connsiteX8" fmla="*/ 1825714 w 6035026"/>
                <a:gd name="connsiteY8" fmla="*/ 5597705 h 5597705"/>
                <a:gd name="connsiteX9" fmla="*/ 1166813 w 6035026"/>
                <a:gd name="connsiteY9" fmla="*/ 5175252 h 5597705"/>
                <a:gd name="connsiteX10" fmla="*/ 0 w 6035026"/>
                <a:gd name="connsiteY10" fmla="*/ 3179764 h 5597705"/>
                <a:gd name="connsiteX11" fmla="*/ 335 w 6035026"/>
                <a:gd name="connsiteY11" fmla="*/ 2469347 h 5597705"/>
                <a:gd name="connsiteX0" fmla="*/ 335 w 6035026"/>
                <a:gd name="connsiteY0" fmla="*/ 2469347 h 5597705"/>
                <a:gd name="connsiteX1" fmla="*/ 1255690 w 6035026"/>
                <a:gd name="connsiteY1" fmla="*/ 290671 h 5597705"/>
                <a:gd name="connsiteX2" fmla="*/ 1957388 w 6035026"/>
                <a:gd name="connsiteY2" fmla="*/ 3177 h 5597705"/>
                <a:gd name="connsiteX3" fmla="*/ 4392613 w 6035026"/>
                <a:gd name="connsiteY3" fmla="*/ 241303 h 5597705"/>
                <a:gd name="connsiteX4" fmla="*/ 4737874 w 6035026"/>
                <a:gd name="connsiteY4" fmla="*/ 277792 h 5597705"/>
                <a:gd name="connsiteX5" fmla="*/ 5986521 w 6035026"/>
                <a:gd name="connsiteY5" fmla="*/ 2427356 h 5597705"/>
                <a:gd name="connsiteX6" fmla="*/ 6035026 w 6035026"/>
                <a:gd name="connsiteY6" fmla="*/ 3188417 h 5597705"/>
                <a:gd name="connsiteX7" fmla="*/ 4815147 w 6035026"/>
                <a:gd name="connsiteY7" fmla="*/ 5259500 h 5597705"/>
                <a:gd name="connsiteX8" fmla="*/ 4167590 w 6035026"/>
                <a:gd name="connsiteY8" fmla="*/ 5583888 h 5597705"/>
                <a:gd name="connsiteX9" fmla="*/ 1825714 w 6035026"/>
                <a:gd name="connsiteY9" fmla="*/ 5597705 h 5597705"/>
                <a:gd name="connsiteX10" fmla="*/ 1166813 w 6035026"/>
                <a:gd name="connsiteY10" fmla="*/ 5175252 h 5597705"/>
                <a:gd name="connsiteX11" fmla="*/ 0 w 6035026"/>
                <a:gd name="connsiteY11" fmla="*/ 3179764 h 5597705"/>
                <a:gd name="connsiteX12" fmla="*/ 335 w 6035026"/>
                <a:gd name="connsiteY12" fmla="*/ 2469347 h 5597705"/>
                <a:gd name="connsiteX0" fmla="*/ 335 w 6035026"/>
                <a:gd name="connsiteY0" fmla="*/ 2472519 h 5600877"/>
                <a:gd name="connsiteX1" fmla="*/ 1255690 w 6035026"/>
                <a:gd name="connsiteY1" fmla="*/ 293843 h 5600877"/>
                <a:gd name="connsiteX2" fmla="*/ 1957388 w 6035026"/>
                <a:gd name="connsiteY2" fmla="*/ 6349 h 5600877"/>
                <a:gd name="connsiteX3" fmla="*/ 4011613 w 6035026"/>
                <a:gd name="connsiteY3" fmla="*/ 0 h 5600877"/>
                <a:gd name="connsiteX4" fmla="*/ 4737874 w 6035026"/>
                <a:gd name="connsiteY4" fmla="*/ 280964 h 5600877"/>
                <a:gd name="connsiteX5" fmla="*/ 5986521 w 6035026"/>
                <a:gd name="connsiteY5" fmla="*/ 2430528 h 5600877"/>
                <a:gd name="connsiteX6" fmla="*/ 6035026 w 6035026"/>
                <a:gd name="connsiteY6" fmla="*/ 3191589 h 5600877"/>
                <a:gd name="connsiteX7" fmla="*/ 4815147 w 6035026"/>
                <a:gd name="connsiteY7" fmla="*/ 5262672 h 5600877"/>
                <a:gd name="connsiteX8" fmla="*/ 4167590 w 6035026"/>
                <a:gd name="connsiteY8" fmla="*/ 5587060 h 5600877"/>
                <a:gd name="connsiteX9" fmla="*/ 1825714 w 6035026"/>
                <a:gd name="connsiteY9" fmla="*/ 5600877 h 5600877"/>
                <a:gd name="connsiteX10" fmla="*/ 1166813 w 6035026"/>
                <a:gd name="connsiteY10" fmla="*/ 5178424 h 5600877"/>
                <a:gd name="connsiteX11" fmla="*/ 0 w 6035026"/>
                <a:gd name="connsiteY11" fmla="*/ 3182936 h 5600877"/>
                <a:gd name="connsiteX12" fmla="*/ 335 w 6035026"/>
                <a:gd name="connsiteY12" fmla="*/ 2472519 h 5600877"/>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70436 h 5598794"/>
                <a:gd name="connsiteX1" fmla="*/ 1255690 w 6035026"/>
                <a:gd name="connsiteY1" fmla="*/ 291760 h 5598794"/>
                <a:gd name="connsiteX2" fmla="*/ 1957388 w 6035026"/>
                <a:gd name="connsiteY2" fmla="*/ 4266 h 5598794"/>
                <a:gd name="connsiteX3" fmla="*/ 4011613 w 6035026"/>
                <a:gd name="connsiteY3" fmla="*/ 1092 h 5598794"/>
                <a:gd name="connsiteX4" fmla="*/ 4737874 w 6035026"/>
                <a:gd name="connsiteY4" fmla="*/ 278881 h 5598794"/>
                <a:gd name="connsiteX5" fmla="*/ 5986521 w 6035026"/>
                <a:gd name="connsiteY5" fmla="*/ 2428445 h 5598794"/>
                <a:gd name="connsiteX6" fmla="*/ 6035026 w 6035026"/>
                <a:gd name="connsiteY6" fmla="*/ 3189506 h 5598794"/>
                <a:gd name="connsiteX7" fmla="*/ 4815147 w 6035026"/>
                <a:gd name="connsiteY7" fmla="*/ 5260589 h 5598794"/>
                <a:gd name="connsiteX8" fmla="*/ 4167590 w 6035026"/>
                <a:gd name="connsiteY8" fmla="*/ 5584977 h 5598794"/>
                <a:gd name="connsiteX9" fmla="*/ 1825714 w 6035026"/>
                <a:gd name="connsiteY9" fmla="*/ 5598794 h 5598794"/>
                <a:gd name="connsiteX10" fmla="*/ 1166813 w 6035026"/>
                <a:gd name="connsiteY10" fmla="*/ 5176341 h 5598794"/>
                <a:gd name="connsiteX11" fmla="*/ 0 w 6035026"/>
                <a:gd name="connsiteY11" fmla="*/ 3180853 h 5598794"/>
                <a:gd name="connsiteX12" fmla="*/ 335 w 6035026"/>
                <a:gd name="connsiteY12" fmla="*/ 2470436 h 5598794"/>
                <a:gd name="connsiteX0" fmla="*/ 335 w 6035026"/>
                <a:gd name="connsiteY0" fmla="*/ 2470506 h 5598864"/>
                <a:gd name="connsiteX1" fmla="*/ 1255690 w 6035026"/>
                <a:gd name="connsiteY1" fmla="*/ 291830 h 5598864"/>
                <a:gd name="connsiteX2" fmla="*/ 1957388 w 6035026"/>
                <a:gd name="connsiteY2" fmla="*/ 4336 h 5598864"/>
                <a:gd name="connsiteX3" fmla="*/ 4011613 w 6035026"/>
                <a:gd name="connsiteY3" fmla="*/ 1162 h 5598864"/>
                <a:gd name="connsiteX4" fmla="*/ 4750574 w 6035026"/>
                <a:gd name="connsiteY4" fmla="*/ 272601 h 5598864"/>
                <a:gd name="connsiteX5" fmla="*/ 5986521 w 6035026"/>
                <a:gd name="connsiteY5" fmla="*/ 2428515 h 5598864"/>
                <a:gd name="connsiteX6" fmla="*/ 6035026 w 6035026"/>
                <a:gd name="connsiteY6" fmla="*/ 3189576 h 5598864"/>
                <a:gd name="connsiteX7" fmla="*/ 4815147 w 6035026"/>
                <a:gd name="connsiteY7" fmla="*/ 5260659 h 5598864"/>
                <a:gd name="connsiteX8" fmla="*/ 4167590 w 6035026"/>
                <a:gd name="connsiteY8" fmla="*/ 5585047 h 5598864"/>
                <a:gd name="connsiteX9" fmla="*/ 1825714 w 6035026"/>
                <a:gd name="connsiteY9" fmla="*/ 5598864 h 5598864"/>
                <a:gd name="connsiteX10" fmla="*/ 1166813 w 6035026"/>
                <a:gd name="connsiteY10" fmla="*/ 5176411 h 5598864"/>
                <a:gd name="connsiteX11" fmla="*/ 0 w 6035026"/>
                <a:gd name="connsiteY11" fmla="*/ 3180923 h 5598864"/>
                <a:gd name="connsiteX12" fmla="*/ 335 w 6035026"/>
                <a:gd name="connsiteY12" fmla="*/ 2470506 h 5598864"/>
                <a:gd name="connsiteX0" fmla="*/ 335 w 6035026"/>
                <a:gd name="connsiteY0" fmla="*/ 2470876 h 5599234"/>
                <a:gd name="connsiteX1" fmla="*/ 1255690 w 6035026"/>
                <a:gd name="connsiteY1" fmla="*/ 292200 h 5599234"/>
                <a:gd name="connsiteX2" fmla="*/ 1957388 w 6035026"/>
                <a:gd name="connsiteY2" fmla="*/ 4706 h 5599234"/>
                <a:gd name="connsiteX3" fmla="*/ 4011613 w 6035026"/>
                <a:gd name="connsiteY3" fmla="*/ 1532 h 5599234"/>
                <a:gd name="connsiteX4" fmla="*/ 4750574 w 6035026"/>
                <a:gd name="connsiteY4" fmla="*/ 272971 h 5599234"/>
                <a:gd name="connsiteX5" fmla="*/ 5986521 w 6035026"/>
                <a:gd name="connsiteY5" fmla="*/ 2428885 h 5599234"/>
                <a:gd name="connsiteX6" fmla="*/ 6035026 w 6035026"/>
                <a:gd name="connsiteY6" fmla="*/ 3189946 h 5599234"/>
                <a:gd name="connsiteX7" fmla="*/ 4815147 w 6035026"/>
                <a:gd name="connsiteY7" fmla="*/ 5261029 h 5599234"/>
                <a:gd name="connsiteX8" fmla="*/ 4167590 w 6035026"/>
                <a:gd name="connsiteY8" fmla="*/ 5585417 h 5599234"/>
                <a:gd name="connsiteX9" fmla="*/ 1825714 w 6035026"/>
                <a:gd name="connsiteY9" fmla="*/ 5599234 h 5599234"/>
                <a:gd name="connsiteX10" fmla="*/ 1166813 w 6035026"/>
                <a:gd name="connsiteY10" fmla="*/ 5176781 h 5599234"/>
                <a:gd name="connsiteX11" fmla="*/ 0 w 6035026"/>
                <a:gd name="connsiteY11" fmla="*/ 3181293 h 5599234"/>
                <a:gd name="connsiteX12" fmla="*/ 335 w 6035026"/>
                <a:gd name="connsiteY12" fmla="*/ 2470876 h 5599234"/>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86521 w 6035026"/>
                <a:gd name="connsiteY5" fmla="*/ 2430368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96046 w 6035026"/>
                <a:gd name="connsiteY5" fmla="*/ 2401793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62396"/>
                <a:gd name="connsiteY0" fmla="*/ 2472359 h 5600717"/>
                <a:gd name="connsiteX1" fmla="*/ 1255690 w 6062396"/>
                <a:gd name="connsiteY1" fmla="*/ 293683 h 5600717"/>
                <a:gd name="connsiteX2" fmla="*/ 1957388 w 6062396"/>
                <a:gd name="connsiteY2" fmla="*/ 6189 h 5600717"/>
                <a:gd name="connsiteX3" fmla="*/ 4011613 w 6062396"/>
                <a:gd name="connsiteY3" fmla="*/ 3015 h 5600717"/>
                <a:gd name="connsiteX4" fmla="*/ 4750574 w 6062396"/>
                <a:gd name="connsiteY4" fmla="*/ 274454 h 5600717"/>
                <a:gd name="connsiteX5" fmla="*/ 5996046 w 6062396"/>
                <a:gd name="connsiteY5" fmla="*/ 2401793 h 5600717"/>
                <a:gd name="connsiteX6" fmla="*/ 6035026 w 6062396"/>
                <a:gd name="connsiteY6" fmla="*/ 3191429 h 5600717"/>
                <a:gd name="connsiteX7" fmla="*/ 4815147 w 6062396"/>
                <a:gd name="connsiteY7" fmla="*/ 5262512 h 5600717"/>
                <a:gd name="connsiteX8" fmla="*/ 4167590 w 6062396"/>
                <a:gd name="connsiteY8" fmla="*/ 5586900 h 5600717"/>
                <a:gd name="connsiteX9" fmla="*/ 1825714 w 6062396"/>
                <a:gd name="connsiteY9" fmla="*/ 5600717 h 5600717"/>
                <a:gd name="connsiteX10" fmla="*/ 1166813 w 6062396"/>
                <a:gd name="connsiteY10" fmla="*/ 5178264 h 5600717"/>
                <a:gd name="connsiteX11" fmla="*/ 0 w 6062396"/>
                <a:gd name="connsiteY11" fmla="*/ 3182776 h 5600717"/>
                <a:gd name="connsiteX12" fmla="*/ 335 w 6062396"/>
                <a:gd name="connsiteY12" fmla="*/ 2472359 h 5600717"/>
                <a:gd name="connsiteX0" fmla="*/ 335 w 6115292"/>
                <a:gd name="connsiteY0" fmla="*/ 2472359 h 5600717"/>
                <a:gd name="connsiteX1" fmla="*/ 1255690 w 6115292"/>
                <a:gd name="connsiteY1" fmla="*/ 293683 h 5600717"/>
                <a:gd name="connsiteX2" fmla="*/ 1957388 w 6115292"/>
                <a:gd name="connsiteY2" fmla="*/ 6189 h 5600717"/>
                <a:gd name="connsiteX3" fmla="*/ 4011613 w 6115292"/>
                <a:gd name="connsiteY3" fmla="*/ 3015 h 5600717"/>
                <a:gd name="connsiteX4" fmla="*/ 4750574 w 6115292"/>
                <a:gd name="connsiteY4" fmla="*/ 274454 h 5600717"/>
                <a:gd name="connsiteX5" fmla="*/ 5996046 w 6115292"/>
                <a:gd name="connsiteY5" fmla="*/ 2401793 h 5600717"/>
                <a:gd name="connsiteX6" fmla="*/ 6035026 w 6115292"/>
                <a:gd name="connsiteY6" fmla="*/ 3191429 h 5600717"/>
                <a:gd name="connsiteX7" fmla="*/ 4815147 w 6115292"/>
                <a:gd name="connsiteY7" fmla="*/ 5262512 h 5600717"/>
                <a:gd name="connsiteX8" fmla="*/ 4167590 w 6115292"/>
                <a:gd name="connsiteY8" fmla="*/ 5586900 h 5600717"/>
                <a:gd name="connsiteX9" fmla="*/ 1825714 w 6115292"/>
                <a:gd name="connsiteY9" fmla="*/ 5600717 h 5600717"/>
                <a:gd name="connsiteX10" fmla="*/ 1166813 w 6115292"/>
                <a:gd name="connsiteY10" fmla="*/ 5178264 h 5600717"/>
                <a:gd name="connsiteX11" fmla="*/ 0 w 6115292"/>
                <a:gd name="connsiteY11" fmla="*/ 3182776 h 5600717"/>
                <a:gd name="connsiteX12" fmla="*/ 335 w 6115292"/>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869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0075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8211 w 6162532"/>
                <a:gd name="connsiteY0" fmla="*/ 2472359 h 5600717"/>
                <a:gd name="connsiteX1" fmla="*/ 1293566 w 6162532"/>
                <a:gd name="connsiteY1" fmla="*/ 293683 h 5600717"/>
                <a:gd name="connsiteX2" fmla="*/ 1995264 w 6162532"/>
                <a:gd name="connsiteY2" fmla="*/ 6189 h 5600717"/>
                <a:gd name="connsiteX3" fmla="*/ 4049489 w 6162532"/>
                <a:gd name="connsiteY3" fmla="*/ 3015 h 5600717"/>
                <a:gd name="connsiteX4" fmla="*/ 4788450 w 6162532"/>
                <a:gd name="connsiteY4" fmla="*/ 274454 h 5600717"/>
                <a:gd name="connsiteX5" fmla="*/ 6033922 w 6162532"/>
                <a:gd name="connsiteY5" fmla="*/ 2401793 h 5600717"/>
                <a:gd name="connsiteX6" fmla="*/ 6072902 w 6162532"/>
                <a:gd name="connsiteY6" fmla="*/ 3191429 h 5600717"/>
                <a:gd name="connsiteX7" fmla="*/ 4853023 w 6162532"/>
                <a:gd name="connsiteY7" fmla="*/ 5262512 h 5600717"/>
                <a:gd name="connsiteX8" fmla="*/ 4205466 w 6162532"/>
                <a:gd name="connsiteY8" fmla="*/ 5599600 h 5600717"/>
                <a:gd name="connsiteX9" fmla="*/ 1863590 w 6162532"/>
                <a:gd name="connsiteY9" fmla="*/ 5600717 h 5600717"/>
                <a:gd name="connsiteX10" fmla="*/ 1204689 w 6162532"/>
                <a:gd name="connsiteY10" fmla="*/ 5178264 h 5600717"/>
                <a:gd name="connsiteX11" fmla="*/ 37876 w 6162532"/>
                <a:gd name="connsiteY11" fmla="*/ 3182776 h 5600717"/>
                <a:gd name="connsiteX12" fmla="*/ 38211 w 6162532"/>
                <a:gd name="connsiteY12" fmla="*/ 2472359 h 5600717"/>
                <a:gd name="connsiteX0" fmla="*/ 102206 w 6226527"/>
                <a:gd name="connsiteY0" fmla="*/ 2472359 h 5600717"/>
                <a:gd name="connsiteX1" fmla="*/ 1357561 w 6226527"/>
                <a:gd name="connsiteY1" fmla="*/ 293683 h 5600717"/>
                <a:gd name="connsiteX2" fmla="*/ 2059259 w 6226527"/>
                <a:gd name="connsiteY2" fmla="*/ 6189 h 5600717"/>
                <a:gd name="connsiteX3" fmla="*/ 4113484 w 6226527"/>
                <a:gd name="connsiteY3" fmla="*/ 3015 h 5600717"/>
                <a:gd name="connsiteX4" fmla="*/ 4852445 w 6226527"/>
                <a:gd name="connsiteY4" fmla="*/ 274454 h 5600717"/>
                <a:gd name="connsiteX5" fmla="*/ 6097917 w 6226527"/>
                <a:gd name="connsiteY5" fmla="*/ 2401793 h 5600717"/>
                <a:gd name="connsiteX6" fmla="*/ 6136897 w 6226527"/>
                <a:gd name="connsiteY6" fmla="*/ 3191429 h 5600717"/>
                <a:gd name="connsiteX7" fmla="*/ 4917018 w 6226527"/>
                <a:gd name="connsiteY7" fmla="*/ 5262512 h 5600717"/>
                <a:gd name="connsiteX8" fmla="*/ 4269461 w 6226527"/>
                <a:gd name="connsiteY8" fmla="*/ 5599600 h 5600717"/>
                <a:gd name="connsiteX9" fmla="*/ 1927585 w 6226527"/>
                <a:gd name="connsiteY9" fmla="*/ 5600717 h 5600717"/>
                <a:gd name="connsiteX10" fmla="*/ 1268684 w 6226527"/>
                <a:gd name="connsiteY10" fmla="*/ 5178264 h 5600717"/>
                <a:gd name="connsiteX11" fmla="*/ 101871 w 6226527"/>
                <a:gd name="connsiteY11" fmla="*/ 3182776 h 5600717"/>
                <a:gd name="connsiteX12" fmla="*/ 102206 w 6226527"/>
                <a:gd name="connsiteY12" fmla="*/ 2472359 h 5600717"/>
                <a:gd name="connsiteX0" fmla="*/ 105912 w 6230233"/>
                <a:gd name="connsiteY0" fmla="*/ 2472359 h 5600717"/>
                <a:gd name="connsiteX1" fmla="*/ 1361267 w 6230233"/>
                <a:gd name="connsiteY1" fmla="*/ 293683 h 5600717"/>
                <a:gd name="connsiteX2" fmla="*/ 2062965 w 6230233"/>
                <a:gd name="connsiteY2" fmla="*/ 6189 h 5600717"/>
                <a:gd name="connsiteX3" fmla="*/ 4117190 w 6230233"/>
                <a:gd name="connsiteY3" fmla="*/ 3015 h 5600717"/>
                <a:gd name="connsiteX4" fmla="*/ 4856151 w 6230233"/>
                <a:gd name="connsiteY4" fmla="*/ 274454 h 5600717"/>
                <a:gd name="connsiteX5" fmla="*/ 6101623 w 6230233"/>
                <a:gd name="connsiteY5" fmla="*/ 2401793 h 5600717"/>
                <a:gd name="connsiteX6" fmla="*/ 6140603 w 6230233"/>
                <a:gd name="connsiteY6" fmla="*/ 3191429 h 5600717"/>
                <a:gd name="connsiteX7" fmla="*/ 4920724 w 6230233"/>
                <a:gd name="connsiteY7" fmla="*/ 5262512 h 5600717"/>
                <a:gd name="connsiteX8" fmla="*/ 4273167 w 6230233"/>
                <a:gd name="connsiteY8" fmla="*/ 5599600 h 5600717"/>
                <a:gd name="connsiteX9" fmla="*/ 1931291 w 6230233"/>
                <a:gd name="connsiteY9" fmla="*/ 5600717 h 5600717"/>
                <a:gd name="connsiteX10" fmla="*/ 1272390 w 6230233"/>
                <a:gd name="connsiteY10" fmla="*/ 5178264 h 5600717"/>
                <a:gd name="connsiteX11" fmla="*/ 105577 w 6230233"/>
                <a:gd name="connsiteY11" fmla="*/ 3182776 h 5600717"/>
                <a:gd name="connsiteX12" fmla="*/ 105912 w 6230233"/>
                <a:gd name="connsiteY12" fmla="*/ 2472359 h 5600717"/>
                <a:gd name="connsiteX0" fmla="*/ 63681 w 6188002"/>
                <a:gd name="connsiteY0" fmla="*/ 2472359 h 5600717"/>
                <a:gd name="connsiteX1" fmla="*/ 1319036 w 6188002"/>
                <a:gd name="connsiteY1" fmla="*/ 293683 h 5600717"/>
                <a:gd name="connsiteX2" fmla="*/ 2020734 w 6188002"/>
                <a:gd name="connsiteY2" fmla="*/ 6189 h 5600717"/>
                <a:gd name="connsiteX3" fmla="*/ 4074959 w 6188002"/>
                <a:gd name="connsiteY3" fmla="*/ 3015 h 5600717"/>
                <a:gd name="connsiteX4" fmla="*/ 4813920 w 6188002"/>
                <a:gd name="connsiteY4" fmla="*/ 274454 h 5600717"/>
                <a:gd name="connsiteX5" fmla="*/ 6059392 w 6188002"/>
                <a:gd name="connsiteY5" fmla="*/ 2401793 h 5600717"/>
                <a:gd name="connsiteX6" fmla="*/ 6098372 w 6188002"/>
                <a:gd name="connsiteY6" fmla="*/ 3191429 h 5600717"/>
                <a:gd name="connsiteX7" fmla="*/ 4878493 w 6188002"/>
                <a:gd name="connsiteY7" fmla="*/ 5262512 h 5600717"/>
                <a:gd name="connsiteX8" fmla="*/ 4230936 w 6188002"/>
                <a:gd name="connsiteY8" fmla="*/ 5599600 h 5600717"/>
                <a:gd name="connsiteX9" fmla="*/ 1889060 w 6188002"/>
                <a:gd name="connsiteY9" fmla="*/ 5600717 h 5600717"/>
                <a:gd name="connsiteX10" fmla="*/ 1230159 w 6188002"/>
                <a:gd name="connsiteY10" fmla="*/ 5178264 h 5600717"/>
                <a:gd name="connsiteX11" fmla="*/ 149071 w 6188002"/>
                <a:gd name="connsiteY11" fmla="*/ 3278026 h 5600717"/>
                <a:gd name="connsiteX12" fmla="*/ 63681 w 6188002"/>
                <a:gd name="connsiteY12" fmla="*/ 2472359 h 5600717"/>
                <a:gd name="connsiteX0" fmla="*/ 82628 w 6206949"/>
                <a:gd name="connsiteY0" fmla="*/ 2472359 h 5600717"/>
                <a:gd name="connsiteX1" fmla="*/ 1337983 w 6206949"/>
                <a:gd name="connsiteY1" fmla="*/ 293683 h 5600717"/>
                <a:gd name="connsiteX2" fmla="*/ 2039681 w 6206949"/>
                <a:gd name="connsiteY2" fmla="*/ 6189 h 5600717"/>
                <a:gd name="connsiteX3" fmla="*/ 4093906 w 6206949"/>
                <a:gd name="connsiteY3" fmla="*/ 3015 h 5600717"/>
                <a:gd name="connsiteX4" fmla="*/ 4832867 w 6206949"/>
                <a:gd name="connsiteY4" fmla="*/ 274454 h 5600717"/>
                <a:gd name="connsiteX5" fmla="*/ 6078339 w 6206949"/>
                <a:gd name="connsiteY5" fmla="*/ 2401793 h 5600717"/>
                <a:gd name="connsiteX6" fmla="*/ 6117319 w 6206949"/>
                <a:gd name="connsiteY6" fmla="*/ 3191429 h 5600717"/>
                <a:gd name="connsiteX7" fmla="*/ 4897440 w 6206949"/>
                <a:gd name="connsiteY7" fmla="*/ 5262512 h 5600717"/>
                <a:gd name="connsiteX8" fmla="*/ 4249883 w 6206949"/>
                <a:gd name="connsiteY8" fmla="*/ 5599600 h 5600717"/>
                <a:gd name="connsiteX9" fmla="*/ 1908007 w 6206949"/>
                <a:gd name="connsiteY9" fmla="*/ 5600717 h 5600717"/>
                <a:gd name="connsiteX10" fmla="*/ 1249106 w 6206949"/>
                <a:gd name="connsiteY10" fmla="*/ 5178264 h 5600717"/>
                <a:gd name="connsiteX11" fmla="*/ 168018 w 6206949"/>
                <a:gd name="connsiteY11" fmla="*/ 3278026 h 5600717"/>
                <a:gd name="connsiteX12" fmla="*/ 82628 w 6206949"/>
                <a:gd name="connsiteY12" fmla="*/ 2472359 h 5600717"/>
                <a:gd name="connsiteX0" fmla="*/ 82628 w 6217476"/>
                <a:gd name="connsiteY0" fmla="*/ 2472359 h 5600717"/>
                <a:gd name="connsiteX1" fmla="*/ 1337983 w 6217476"/>
                <a:gd name="connsiteY1" fmla="*/ 293683 h 5600717"/>
                <a:gd name="connsiteX2" fmla="*/ 2039681 w 6217476"/>
                <a:gd name="connsiteY2" fmla="*/ 6189 h 5600717"/>
                <a:gd name="connsiteX3" fmla="*/ 4093906 w 6217476"/>
                <a:gd name="connsiteY3" fmla="*/ 3015 h 5600717"/>
                <a:gd name="connsiteX4" fmla="*/ 4832867 w 6217476"/>
                <a:gd name="connsiteY4" fmla="*/ 274454 h 5600717"/>
                <a:gd name="connsiteX5" fmla="*/ 6078339 w 6217476"/>
                <a:gd name="connsiteY5" fmla="*/ 2401793 h 5600717"/>
                <a:gd name="connsiteX6" fmla="*/ 6117319 w 6217476"/>
                <a:gd name="connsiteY6" fmla="*/ 3191429 h 5600717"/>
                <a:gd name="connsiteX7" fmla="*/ 4897440 w 6217476"/>
                <a:gd name="connsiteY7" fmla="*/ 5262512 h 5600717"/>
                <a:gd name="connsiteX8" fmla="*/ 4249883 w 6217476"/>
                <a:gd name="connsiteY8" fmla="*/ 5599600 h 5600717"/>
                <a:gd name="connsiteX9" fmla="*/ 1908007 w 6217476"/>
                <a:gd name="connsiteY9" fmla="*/ 5600717 h 5600717"/>
                <a:gd name="connsiteX10" fmla="*/ 1249106 w 6217476"/>
                <a:gd name="connsiteY10" fmla="*/ 5178264 h 5600717"/>
                <a:gd name="connsiteX11" fmla="*/ 168018 w 6217476"/>
                <a:gd name="connsiteY11" fmla="*/ 3278026 h 5600717"/>
                <a:gd name="connsiteX12" fmla="*/ 82628 w 6217476"/>
                <a:gd name="connsiteY12" fmla="*/ 2472359 h 5600717"/>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7476" h="5604413">
                  <a:moveTo>
                    <a:pt x="82628" y="2476055"/>
                  </a:moveTo>
                  <a:lnTo>
                    <a:pt x="1337983" y="297379"/>
                  </a:lnTo>
                  <a:cubicBezTo>
                    <a:pt x="1535849" y="19317"/>
                    <a:pt x="1767682" y="-8584"/>
                    <a:pt x="2039681" y="9885"/>
                  </a:cubicBezTo>
                  <a:lnTo>
                    <a:pt x="4093906" y="6711"/>
                  </a:lnTo>
                  <a:cubicBezTo>
                    <a:pt x="4526851" y="-24697"/>
                    <a:pt x="4657455" y="52204"/>
                    <a:pt x="4832867" y="278150"/>
                  </a:cubicBezTo>
                  <a:lnTo>
                    <a:pt x="6078339" y="2405489"/>
                  </a:lnTo>
                  <a:cubicBezTo>
                    <a:pt x="6237382" y="2633776"/>
                    <a:pt x="6272958" y="2867340"/>
                    <a:pt x="6117319" y="3195125"/>
                  </a:cubicBezTo>
                  <a:lnTo>
                    <a:pt x="4897440" y="5266208"/>
                  </a:lnTo>
                  <a:cubicBezTo>
                    <a:pt x="4748263" y="5511921"/>
                    <a:pt x="4518122" y="5605233"/>
                    <a:pt x="4249883" y="5603296"/>
                  </a:cubicBezTo>
                  <a:lnTo>
                    <a:pt x="1908007" y="5604413"/>
                  </a:lnTo>
                  <a:cubicBezTo>
                    <a:pt x="1455011" y="5592182"/>
                    <a:pt x="1383015" y="5408503"/>
                    <a:pt x="1249106" y="5181960"/>
                  </a:cubicBezTo>
                  <a:lnTo>
                    <a:pt x="168018" y="3281722"/>
                  </a:lnTo>
                  <a:cubicBezTo>
                    <a:pt x="-67614" y="2959191"/>
                    <a:pt x="-15115" y="2681905"/>
                    <a:pt x="82628" y="2476055"/>
                  </a:cubicBezTo>
                  <a:close/>
                </a:path>
              </a:pathLst>
            </a:custGeom>
            <a:solidFill>
              <a:srgbClr val="2A7AA2"/>
            </a:solidFill>
            <a:ln>
              <a:solidFill>
                <a:schemeClr val="bg1"/>
              </a:solidFill>
            </a:ln>
            <a:effectLst>
              <a:outerShdw blurRad="508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46" name="Hexagon 3"/>
            <p:cNvSpPr/>
            <p:nvPr/>
          </p:nvSpPr>
          <p:spPr>
            <a:xfrm rot="16200000">
              <a:off x="6067261" y="3729234"/>
              <a:ext cx="2306624" cy="2079193"/>
            </a:xfrm>
            <a:custGeom>
              <a:avLst/>
              <a:gdLst>
                <a:gd name="connsiteX0" fmla="*/ 0 w 6121146"/>
                <a:gd name="connsiteY0" fmla="*/ 2548810 h 5097620"/>
                <a:gd name="connsiteX1" fmla="*/ 1274405 w 6121146"/>
                <a:gd name="connsiteY1" fmla="*/ 1 h 5097620"/>
                <a:gd name="connsiteX2" fmla="*/ 4846741 w 6121146"/>
                <a:gd name="connsiteY2" fmla="*/ 1 h 5097620"/>
                <a:gd name="connsiteX3" fmla="*/ 6121146 w 6121146"/>
                <a:gd name="connsiteY3" fmla="*/ 2548810 h 5097620"/>
                <a:gd name="connsiteX4" fmla="*/ 4846741 w 6121146"/>
                <a:gd name="connsiteY4" fmla="*/ 5097619 h 5097620"/>
                <a:gd name="connsiteX5" fmla="*/ 1274405 w 6121146"/>
                <a:gd name="connsiteY5" fmla="*/ 5097619 h 5097620"/>
                <a:gd name="connsiteX6" fmla="*/ 0 w 6121146"/>
                <a:gd name="connsiteY6" fmla="*/ 2548810 h 5097620"/>
                <a:gd name="connsiteX0" fmla="*/ 0 w 6224177"/>
                <a:gd name="connsiteY0" fmla="*/ 2188201 h 5097618"/>
                <a:gd name="connsiteX1" fmla="*/ 1377436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188201 h 5097618"/>
                <a:gd name="connsiteX1" fmla="*/ 1274405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201080 h 5110497"/>
                <a:gd name="connsiteX1" fmla="*/ 1274405 w 6224177"/>
                <a:gd name="connsiteY1" fmla="*/ 12879 h 5110497"/>
                <a:gd name="connsiteX2" fmla="*/ 4756589 w 6224177"/>
                <a:gd name="connsiteY2" fmla="*/ 0 h 5110497"/>
                <a:gd name="connsiteX3" fmla="*/ 6224177 w 6224177"/>
                <a:gd name="connsiteY3" fmla="*/ 2561688 h 5110497"/>
                <a:gd name="connsiteX4" fmla="*/ 4949772 w 6224177"/>
                <a:gd name="connsiteY4" fmla="*/ 5110497 h 5110497"/>
                <a:gd name="connsiteX5" fmla="*/ 1377436 w 6224177"/>
                <a:gd name="connsiteY5" fmla="*/ 5110497 h 5110497"/>
                <a:gd name="connsiteX6" fmla="*/ 0 w 6224177"/>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4949772 w 6005236"/>
                <a:gd name="connsiteY4" fmla="*/ 5110497 h 5110497"/>
                <a:gd name="connsiteX5" fmla="*/ 1377436 w 6005236"/>
                <a:gd name="connsiteY5" fmla="*/ 5110497 h 5110497"/>
                <a:gd name="connsiteX6" fmla="*/ 0 w 6005236"/>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5615860 w 6005236"/>
                <a:gd name="connsiteY4" fmla="*/ 3284113 h 5110497"/>
                <a:gd name="connsiteX5" fmla="*/ 4949772 w 6005236"/>
                <a:gd name="connsiteY5" fmla="*/ 5110497 h 5110497"/>
                <a:gd name="connsiteX6" fmla="*/ 1377436 w 6005236"/>
                <a:gd name="connsiteY6" fmla="*/ 5110497 h 5110497"/>
                <a:gd name="connsiteX7" fmla="*/ 0 w 6005236"/>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949772 w 6053741"/>
                <a:gd name="connsiteY5" fmla="*/ 5110497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08104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4160548 w 6053741"/>
                <a:gd name="connsiteY6" fmla="*/ 5009882 h 5110497"/>
                <a:gd name="connsiteX7" fmla="*/ 1377436 w 6053741"/>
                <a:gd name="connsiteY7" fmla="*/ 5110497 h 5110497"/>
                <a:gd name="connsiteX8" fmla="*/ 0 w 6053741"/>
                <a:gd name="connsiteY8" fmla="*/ 2201080 h 5110497"/>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377436 w 6053741"/>
                <a:gd name="connsiteY7" fmla="*/ 5110497 h 5306096"/>
                <a:gd name="connsiteX8" fmla="*/ 0 w 6053741"/>
                <a:gd name="connsiteY8" fmla="*/ 2201080 h 5306096"/>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853954 w 6053741"/>
                <a:gd name="connsiteY7" fmla="*/ 5303680 h 5306096"/>
                <a:gd name="connsiteX8" fmla="*/ 0 w 6053741"/>
                <a:gd name="connsiteY8" fmla="*/ 2201080 h 5306096"/>
                <a:gd name="connsiteX0" fmla="*/ 0 w 6053741"/>
                <a:gd name="connsiteY0" fmla="*/ 2201080 h 5329438"/>
                <a:gd name="connsiteX1" fmla="*/ 1274405 w 6053741"/>
                <a:gd name="connsiteY1" fmla="*/ 12879 h 5329438"/>
                <a:gd name="connsiteX2" fmla="*/ 4756589 w 6053741"/>
                <a:gd name="connsiteY2" fmla="*/ 0 h 5329438"/>
                <a:gd name="connsiteX3" fmla="*/ 6005236 w 6053741"/>
                <a:gd name="connsiteY3" fmla="*/ 2149564 h 5329438"/>
                <a:gd name="connsiteX4" fmla="*/ 6053741 w 6053741"/>
                <a:gd name="connsiteY4" fmla="*/ 2910625 h 5329438"/>
                <a:gd name="connsiteX5" fmla="*/ 4833862 w 6053741"/>
                <a:gd name="connsiteY5" fmla="*/ 4981708 h 5329438"/>
                <a:gd name="connsiteX6" fmla="*/ 4186305 w 6053741"/>
                <a:gd name="connsiteY6" fmla="*/ 5306096 h 5329438"/>
                <a:gd name="connsiteX7" fmla="*/ 1853954 w 6053741"/>
                <a:gd name="connsiteY7" fmla="*/ 5329438 h 5329438"/>
                <a:gd name="connsiteX8" fmla="*/ 0 w 6053741"/>
                <a:gd name="connsiteY8" fmla="*/ 2201080 h 5329438"/>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0 w 6053741"/>
                <a:gd name="connsiteY8"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09328 w 6053741"/>
                <a:gd name="connsiteY8" fmla="*/ 40592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299703 w 6053741"/>
                <a:gd name="connsiteY9" fmla="*/ 28495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61578 w 6053741"/>
                <a:gd name="connsiteY9" fmla="*/ 29638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80628 w 6053741"/>
                <a:gd name="connsiteY9" fmla="*/ 2954360 h 5319913"/>
                <a:gd name="connsiteX10" fmla="*/ 0 w 6053741"/>
                <a:gd name="connsiteY10" fmla="*/ 2201080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61578 w 6034691"/>
                <a:gd name="connsiteY9" fmla="*/ 2954360 h 5319913"/>
                <a:gd name="connsiteX10" fmla="*/ 0 w 6034691"/>
                <a:gd name="connsiteY10" fmla="*/ 2191555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23478 w 6034691"/>
                <a:gd name="connsiteY9" fmla="*/ 2897210 h 5319913"/>
                <a:gd name="connsiteX10" fmla="*/ 0 w 6034691"/>
                <a:gd name="connsiteY10" fmla="*/ 2191555 h 5319913"/>
                <a:gd name="connsiteX0" fmla="*/ 5097 w 6039788"/>
                <a:gd name="connsiteY0" fmla="*/ 2191555 h 5319913"/>
                <a:gd name="connsiteX1" fmla="*/ 1260452 w 6039788"/>
                <a:gd name="connsiteY1" fmla="*/ 12879 h 5319913"/>
                <a:gd name="connsiteX2" fmla="*/ 4742636 w 6039788"/>
                <a:gd name="connsiteY2" fmla="*/ 0 h 5319913"/>
                <a:gd name="connsiteX3" fmla="*/ 5991283 w 6039788"/>
                <a:gd name="connsiteY3" fmla="*/ 2149564 h 5319913"/>
                <a:gd name="connsiteX4" fmla="*/ 6039788 w 6039788"/>
                <a:gd name="connsiteY4" fmla="*/ 2910625 h 5319913"/>
                <a:gd name="connsiteX5" fmla="*/ 4819909 w 6039788"/>
                <a:gd name="connsiteY5" fmla="*/ 4981708 h 5319913"/>
                <a:gd name="connsiteX6" fmla="*/ 4172352 w 6039788"/>
                <a:gd name="connsiteY6" fmla="*/ 5306096 h 5319913"/>
                <a:gd name="connsiteX7" fmla="*/ 1830476 w 6039788"/>
                <a:gd name="connsiteY7" fmla="*/ 5319913 h 5319913"/>
                <a:gd name="connsiteX8" fmla="*/ 1171575 w 6039788"/>
                <a:gd name="connsiteY8" fmla="*/ 4897460 h 5319913"/>
                <a:gd name="connsiteX9" fmla="*/ 0 w 6039788"/>
                <a:gd name="connsiteY9" fmla="*/ 2897210 h 5319913"/>
                <a:gd name="connsiteX10" fmla="*/ 5097 w 6039788"/>
                <a:gd name="connsiteY10" fmla="*/ 2191555 h 5319913"/>
                <a:gd name="connsiteX0" fmla="*/ 335 w 6035026"/>
                <a:gd name="connsiteY0" fmla="*/ 2191555 h 5319913"/>
                <a:gd name="connsiteX1" fmla="*/ 1255690 w 6035026"/>
                <a:gd name="connsiteY1" fmla="*/ 12879 h 5319913"/>
                <a:gd name="connsiteX2" fmla="*/ 4737874 w 6035026"/>
                <a:gd name="connsiteY2" fmla="*/ 0 h 5319913"/>
                <a:gd name="connsiteX3" fmla="*/ 5986521 w 6035026"/>
                <a:gd name="connsiteY3" fmla="*/ 2149564 h 5319913"/>
                <a:gd name="connsiteX4" fmla="*/ 6035026 w 6035026"/>
                <a:gd name="connsiteY4" fmla="*/ 2910625 h 5319913"/>
                <a:gd name="connsiteX5" fmla="*/ 4815147 w 6035026"/>
                <a:gd name="connsiteY5" fmla="*/ 4981708 h 5319913"/>
                <a:gd name="connsiteX6" fmla="*/ 4167590 w 6035026"/>
                <a:gd name="connsiteY6" fmla="*/ 5306096 h 5319913"/>
                <a:gd name="connsiteX7" fmla="*/ 1825714 w 6035026"/>
                <a:gd name="connsiteY7" fmla="*/ 5319913 h 5319913"/>
                <a:gd name="connsiteX8" fmla="*/ 1166813 w 6035026"/>
                <a:gd name="connsiteY8" fmla="*/ 4897460 h 5319913"/>
                <a:gd name="connsiteX9" fmla="*/ 0 w 6035026"/>
                <a:gd name="connsiteY9" fmla="*/ 2901972 h 5319913"/>
                <a:gd name="connsiteX10" fmla="*/ 335 w 6035026"/>
                <a:gd name="connsiteY10" fmla="*/ 2191555 h 5319913"/>
                <a:gd name="connsiteX0" fmla="*/ 335 w 6035026"/>
                <a:gd name="connsiteY0" fmla="*/ 2191555 h 5319913"/>
                <a:gd name="connsiteX1" fmla="*/ 1255690 w 6035026"/>
                <a:gd name="connsiteY1" fmla="*/ 12879 h 5319913"/>
                <a:gd name="connsiteX2" fmla="*/ 1830388 w 6035026"/>
                <a:gd name="connsiteY2" fmla="*/ 7960 h 5319913"/>
                <a:gd name="connsiteX3" fmla="*/ 4737874 w 6035026"/>
                <a:gd name="connsiteY3" fmla="*/ 0 h 5319913"/>
                <a:gd name="connsiteX4" fmla="*/ 5986521 w 6035026"/>
                <a:gd name="connsiteY4" fmla="*/ 2149564 h 5319913"/>
                <a:gd name="connsiteX5" fmla="*/ 6035026 w 6035026"/>
                <a:gd name="connsiteY5" fmla="*/ 2910625 h 5319913"/>
                <a:gd name="connsiteX6" fmla="*/ 4815147 w 6035026"/>
                <a:gd name="connsiteY6" fmla="*/ 4981708 h 5319913"/>
                <a:gd name="connsiteX7" fmla="*/ 4167590 w 6035026"/>
                <a:gd name="connsiteY7" fmla="*/ 5306096 h 5319913"/>
                <a:gd name="connsiteX8" fmla="*/ 1825714 w 6035026"/>
                <a:gd name="connsiteY8" fmla="*/ 5319913 h 5319913"/>
                <a:gd name="connsiteX9" fmla="*/ 1166813 w 6035026"/>
                <a:gd name="connsiteY9" fmla="*/ 4897460 h 5319913"/>
                <a:gd name="connsiteX10" fmla="*/ 0 w 6035026"/>
                <a:gd name="connsiteY10" fmla="*/ 2901972 h 5319913"/>
                <a:gd name="connsiteX11" fmla="*/ 335 w 6035026"/>
                <a:gd name="connsiteY11" fmla="*/ 2191555 h 5319913"/>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9347 h 5597705"/>
                <a:gd name="connsiteX1" fmla="*/ 1255690 w 6035026"/>
                <a:gd name="connsiteY1" fmla="*/ 290671 h 5597705"/>
                <a:gd name="connsiteX2" fmla="*/ 1957388 w 6035026"/>
                <a:gd name="connsiteY2" fmla="*/ 3177 h 5597705"/>
                <a:gd name="connsiteX3" fmla="*/ 4737874 w 6035026"/>
                <a:gd name="connsiteY3" fmla="*/ 277792 h 5597705"/>
                <a:gd name="connsiteX4" fmla="*/ 5986521 w 6035026"/>
                <a:gd name="connsiteY4" fmla="*/ 2427356 h 5597705"/>
                <a:gd name="connsiteX5" fmla="*/ 6035026 w 6035026"/>
                <a:gd name="connsiteY5" fmla="*/ 3188417 h 5597705"/>
                <a:gd name="connsiteX6" fmla="*/ 4815147 w 6035026"/>
                <a:gd name="connsiteY6" fmla="*/ 5259500 h 5597705"/>
                <a:gd name="connsiteX7" fmla="*/ 4167590 w 6035026"/>
                <a:gd name="connsiteY7" fmla="*/ 5583888 h 5597705"/>
                <a:gd name="connsiteX8" fmla="*/ 1825714 w 6035026"/>
                <a:gd name="connsiteY8" fmla="*/ 5597705 h 5597705"/>
                <a:gd name="connsiteX9" fmla="*/ 1166813 w 6035026"/>
                <a:gd name="connsiteY9" fmla="*/ 5175252 h 5597705"/>
                <a:gd name="connsiteX10" fmla="*/ 0 w 6035026"/>
                <a:gd name="connsiteY10" fmla="*/ 3179764 h 5597705"/>
                <a:gd name="connsiteX11" fmla="*/ 335 w 6035026"/>
                <a:gd name="connsiteY11" fmla="*/ 2469347 h 5597705"/>
                <a:gd name="connsiteX0" fmla="*/ 335 w 6035026"/>
                <a:gd name="connsiteY0" fmla="*/ 2469347 h 5597705"/>
                <a:gd name="connsiteX1" fmla="*/ 1255690 w 6035026"/>
                <a:gd name="connsiteY1" fmla="*/ 290671 h 5597705"/>
                <a:gd name="connsiteX2" fmla="*/ 1957388 w 6035026"/>
                <a:gd name="connsiteY2" fmla="*/ 3177 h 5597705"/>
                <a:gd name="connsiteX3" fmla="*/ 4392613 w 6035026"/>
                <a:gd name="connsiteY3" fmla="*/ 241303 h 5597705"/>
                <a:gd name="connsiteX4" fmla="*/ 4737874 w 6035026"/>
                <a:gd name="connsiteY4" fmla="*/ 277792 h 5597705"/>
                <a:gd name="connsiteX5" fmla="*/ 5986521 w 6035026"/>
                <a:gd name="connsiteY5" fmla="*/ 2427356 h 5597705"/>
                <a:gd name="connsiteX6" fmla="*/ 6035026 w 6035026"/>
                <a:gd name="connsiteY6" fmla="*/ 3188417 h 5597705"/>
                <a:gd name="connsiteX7" fmla="*/ 4815147 w 6035026"/>
                <a:gd name="connsiteY7" fmla="*/ 5259500 h 5597705"/>
                <a:gd name="connsiteX8" fmla="*/ 4167590 w 6035026"/>
                <a:gd name="connsiteY8" fmla="*/ 5583888 h 5597705"/>
                <a:gd name="connsiteX9" fmla="*/ 1825714 w 6035026"/>
                <a:gd name="connsiteY9" fmla="*/ 5597705 h 5597705"/>
                <a:gd name="connsiteX10" fmla="*/ 1166813 w 6035026"/>
                <a:gd name="connsiteY10" fmla="*/ 5175252 h 5597705"/>
                <a:gd name="connsiteX11" fmla="*/ 0 w 6035026"/>
                <a:gd name="connsiteY11" fmla="*/ 3179764 h 5597705"/>
                <a:gd name="connsiteX12" fmla="*/ 335 w 6035026"/>
                <a:gd name="connsiteY12" fmla="*/ 2469347 h 5597705"/>
                <a:gd name="connsiteX0" fmla="*/ 335 w 6035026"/>
                <a:gd name="connsiteY0" fmla="*/ 2472519 h 5600877"/>
                <a:gd name="connsiteX1" fmla="*/ 1255690 w 6035026"/>
                <a:gd name="connsiteY1" fmla="*/ 293843 h 5600877"/>
                <a:gd name="connsiteX2" fmla="*/ 1957388 w 6035026"/>
                <a:gd name="connsiteY2" fmla="*/ 6349 h 5600877"/>
                <a:gd name="connsiteX3" fmla="*/ 4011613 w 6035026"/>
                <a:gd name="connsiteY3" fmla="*/ 0 h 5600877"/>
                <a:gd name="connsiteX4" fmla="*/ 4737874 w 6035026"/>
                <a:gd name="connsiteY4" fmla="*/ 280964 h 5600877"/>
                <a:gd name="connsiteX5" fmla="*/ 5986521 w 6035026"/>
                <a:gd name="connsiteY5" fmla="*/ 2430528 h 5600877"/>
                <a:gd name="connsiteX6" fmla="*/ 6035026 w 6035026"/>
                <a:gd name="connsiteY6" fmla="*/ 3191589 h 5600877"/>
                <a:gd name="connsiteX7" fmla="*/ 4815147 w 6035026"/>
                <a:gd name="connsiteY7" fmla="*/ 5262672 h 5600877"/>
                <a:gd name="connsiteX8" fmla="*/ 4167590 w 6035026"/>
                <a:gd name="connsiteY8" fmla="*/ 5587060 h 5600877"/>
                <a:gd name="connsiteX9" fmla="*/ 1825714 w 6035026"/>
                <a:gd name="connsiteY9" fmla="*/ 5600877 h 5600877"/>
                <a:gd name="connsiteX10" fmla="*/ 1166813 w 6035026"/>
                <a:gd name="connsiteY10" fmla="*/ 5178424 h 5600877"/>
                <a:gd name="connsiteX11" fmla="*/ 0 w 6035026"/>
                <a:gd name="connsiteY11" fmla="*/ 3182936 h 5600877"/>
                <a:gd name="connsiteX12" fmla="*/ 335 w 6035026"/>
                <a:gd name="connsiteY12" fmla="*/ 2472519 h 5600877"/>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70436 h 5598794"/>
                <a:gd name="connsiteX1" fmla="*/ 1255690 w 6035026"/>
                <a:gd name="connsiteY1" fmla="*/ 291760 h 5598794"/>
                <a:gd name="connsiteX2" fmla="*/ 1957388 w 6035026"/>
                <a:gd name="connsiteY2" fmla="*/ 4266 h 5598794"/>
                <a:gd name="connsiteX3" fmla="*/ 4011613 w 6035026"/>
                <a:gd name="connsiteY3" fmla="*/ 1092 h 5598794"/>
                <a:gd name="connsiteX4" fmla="*/ 4737874 w 6035026"/>
                <a:gd name="connsiteY4" fmla="*/ 278881 h 5598794"/>
                <a:gd name="connsiteX5" fmla="*/ 5986521 w 6035026"/>
                <a:gd name="connsiteY5" fmla="*/ 2428445 h 5598794"/>
                <a:gd name="connsiteX6" fmla="*/ 6035026 w 6035026"/>
                <a:gd name="connsiteY6" fmla="*/ 3189506 h 5598794"/>
                <a:gd name="connsiteX7" fmla="*/ 4815147 w 6035026"/>
                <a:gd name="connsiteY7" fmla="*/ 5260589 h 5598794"/>
                <a:gd name="connsiteX8" fmla="*/ 4167590 w 6035026"/>
                <a:gd name="connsiteY8" fmla="*/ 5584977 h 5598794"/>
                <a:gd name="connsiteX9" fmla="*/ 1825714 w 6035026"/>
                <a:gd name="connsiteY9" fmla="*/ 5598794 h 5598794"/>
                <a:gd name="connsiteX10" fmla="*/ 1166813 w 6035026"/>
                <a:gd name="connsiteY10" fmla="*/ 5176341 h 5598794"/>
                <a:gd name="connsiteX11" fmla="*/ 0 w 6035026"/>
                <a:gd name="connsiteY11" fmla="*/ 3180853 h 5598794"/>
                <a:gd name="connsiteX12" fmla="*/ 335 w 6035026"/>
                <a:gd name="connsiteY12" fmla="*/ 2470436 h 5598794"/>
                <a:gd name="connsiteX0" fmla="*/ 335 w 6035026"/>
                <a:gd name="connsiteY0" fmla="*/ 2470506 h 5598864"/>
                <a:gd name="connsiteX1" fmla="*/ 1255690 w 6035026"/>
                <a:gd name="connsiteY1" fmla="*/ 291830 h 5598864"/>
                <a:gd name="connsiteX2" fmla="*/ 1957388 w 6035026"/>
                <a:gd name="connsiteY2" fmla="*/ 4336 h 5598864"/>
                <a:gd name="connsiteX3" fmla="*/ 4011613 w 6035026"/>
                <a:gd name="connsiteY3" fmla="*/ 1162 h 5598864"/>
                <a:gd name="connsiteX4" fmla="*/ 4750574 w 6035026"/>
                <a:gd name="connsiteY4" fmla="*/ 272601 h 5598864"/>
                <a:gd name="connsiteX5" fmla="*/ 5986521 w 6035026"/>
                <a:gd name="connsiteY5" fmla="*/ 2428515 h 5598864"/>
                <a:gd name="connsiteX6" fmla="*/ 6035026 w 6035026"/>
                <a:gd name="connsiteY6" fmla="*/ 3189576 h 5598864"/>
                <a:gd name="connsiteX7" fmla="*/ 4815147 w 6035026"/>
                <a:gd name="connsiteY7" fmla="*/ 5260659 h 5598864"/>
                <a:gd name="connsiteX8" fmla="*/ 4167590 w 6035026"/>
                <a:gd name="connsiteY8" fmla="*/ 5585047 h 5598864"/>
                <a:gd name="connsiteX9" fmla="*/ 1825714 w 6035026"/>
                <a:gd name="connsiteY9" fmla="*/ 5598864 h 5598864"/>
                <a:gd name="connsiteX10" fmla="*/ 1166813 w 6035026"/>
                <a:gd name="connsiteY10" fmla="*/ 5176411 h 5598864"/>
                <a:gd name="connsiteX11" fmla="*/ 0 w 6035026"/>
                <a:gd name="connsiteY11" fmla="*/ 3180923 h 5598864"/>
                <a:gd name="connsiteX12" fmla="*/ 335 w 6035026"/>
                <a:gd name="connsiteY12" fmla="*/ 2470506 h 5598864"/>
                <a:gd name="connsiteX0" fmla="*/ 335 w 6035026"/>
                <a:gd name="connsiteY0" fmla="*/ 2470876 h 5599234"/>
                <a:gd name="connsiteX1" fmla="*/ 1255690 w 6035026"/>
                <a:gd name="connsiteY1" fmla="*/ 292200 h 5599234"/>
                <a:gd name="connsiteX2" fmla="*/ 1957388 w 6035026"/>
                <a:gd name="connsiteY2" fmla="*/ 4706 h 5599234"/>
                <a:gd name="connsiteX3" fmla="*/ 4011613 w 6035026"/>
                <a:gd name="connsiteY3" fmla="*/ 1532 h 5599234"/>
                <a:gd name="connsiteX4" fmla="*/ 4750574 w 6035026"/>
                <a:gd name="connsiteY4" fmla="*/ 272971 h 5599234"/>
                <a:gd name="connsiteX5" fmla="*/ 5986521 w 6035026"/>
                <a:gd name="connsiteY5" fmla="*/ 2428885 h 5599234"/>
                <a:gd name="connsiteX6" fmla="*/ 6035026 w 6035026"/>
                <a:gd name="connsiteY6" fmla="*/ 3189946 h 5599234"/>
                <a:gd name="connsiteX7" fmla="*/ 4815147 w 6035026"/>
                <a:gd name="connsiteY7" fmla="*/ 5261029 h 5599234"/>
                <a:gd name="connsiteX8" fmla="*/ 4167590 w 6035026"/>
                <a:gd name="connsiteY8" fmla="*/ 5585417 h 5599234"/>
                <a:gd name="connsiteX9" fmla="*/ 1825714 w 6035026"/>
                <a:gd name="connsiteY9" fmla="*/ 5599234 h 5599234"/>
                <a:gd name="connsiteX10" fmla="*/ 1166813 w 6035026"/>
                <a:gd name="connsiteY10" fmla="*/ 5176781 h 5599234"/>
                <a:gd name="connsiteX11" fmla="*/ 0 w 6035026"/>
                <a:gd name="connsiteY11" fmla="*/ 3181293 h 5599234"/>
                <a:gd name="connsiteX12" fmla="*/ 335 w 6035026"/>
                <a:gd name="connsiteY12" fmla="*/ 2470876 h 5599234"/>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86521 w 6035026"/>
                <a:gd name="connsiteY5" fmla="*/ 2430368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96046 w 6035026"/>
                <a:gd name="connsiteY5" fmla="*/ 2401793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62396"/>
                <a:gd name="connsiteY0" fmla="*/ 2472359 h 5600717"/>
                <a:gd name="connsiteX1" fmla="*/ 1255690 w 6062396"/>
                <a:gd name="connsiteY1" fmla="*/ 293683 h 5600717"/>
                <a:gd name="connsiteX2" fmla="*/ 1957388 w 6062396"/>
                <a:gd name="connsiteY2" fmla="*/ 6189 h 5600717"/>
                <a:gd name="connsiteX3" fmla="*/ 4011613 w 6062396"/>
                <a:gd name="connsiteY3" fmla="*/ 3015 h 5600717"/>
                <a:gd name="connsiteX4" fmla="*/ 4750574 w 6062396"/>
                <a:gd name="connsiteY4" fmla="*/ 274454 h 5600717"/>
                <a:gd name="connsiteX5" fmla="*/ 5996046 w 6062396"/>
                <a:gd name="connsiteY5" fmla="*/ 2401793 h 5600717"/>
                <a:gd name="connsiteX6" fmla="*/ 6035026 w 6062396"/>
                <a:gd name="connsiteY6" fmla="*/ 3191429 h 5600717"/>
                <a:gd name="connsiteX7" fmla="*/ 4815147 w 6062396"/>
                <a:gd name="connsiteY7" fmla="*/ 5262512 h 5600717"/>
                <a:gd name="connsiteX8" fmla="*/ 4167590 w 6062396"/>
                <a:gd name="connsiteY8" fmla="*/ 5586900 h 5600717"/>
                <a:gd name="connsiteX9" fmla="*/ 1825714 w 6062396"/>
                <a:gd name="connsiteY9" fmla="*/ 5600717 h 5600717"/>
                <a:gd name="connsiteX10" fmla="*/ 1166813 w 6062396"/>
                <a:gd name="connsiteY10" fmla="*/ 5178264 h 5600717"/>
                <a:gd name="connsiteX11" fmla="*/ 0 w 6062396"/>
                <a:gd name="connsiteY11" fmla="*/ 3182776 h 5600717"/>
                <a:gd name="connsiteX12" fmla="*/ 335 w 6062396"/>
                <a:gd name="connsiteY12" fmla="*/ 2472359 h 5600717"/>
                <a:gd name="connsiteX0" fmla="*/ 335 w 6115292"/>
                <a:gd name="connsiteY0" fmla="*/ 2472359 h 5600717"/>
                <a:gd name="connsiteX1" fmla="*/ 1255690 w 6115292"/>
                <a:gd name="connsiteY1" fmla="*/ 293683 h 5600717"/>
                <a:gd name="connsiteX2" fmla="*/ 1957388 w 6115292"/>
                <a:gd name="connsiteY2" fmla="*/ 6189 h 5600717"/>
                <a:gd name="connsiteX3" fmla="*/ 4011613 w 6115292"/>
                <a:gd name="connsiteY3" fmla="*/ 3015 h 5600717"/>
                <a:gd name="connsiteX4" fmla="*/ 4750574 w 6115292"/>
                <a:gd name="connsiteY4" fmla="*/ 274454 h 5600717"/>
                <a:gd name="connsiteX5" fmla="*/ 5996046 w 6115292"/>
                <a:gd name="connsiteY5" fmla="*/ 2401793 h 5600717"/>
                <a:gd name="connsiteX6" fmla="*/ 6035026 w 6115292"/>
                <a:gd name="connsiteY6" fmla="*/ 3191429 h 5600717"/>
                <a:gd name="connsiteX7" fmla="*/ 4815147 w 6115292"/>
                <a:gd name="connsiteY7" fmla="*/ 5262512 h 5600717"/>
                <a:gd name="connsiteX8" fmla="*/ 4167590 w 6115292"/>
                <a:gd name="connsiteY8" fmla="*/ 5586900 h 5600717"/>
                <a:gd name="connsiteX9" fmla="*/ 1825714 w 6115292"/>
                <a:gd name="connsiteY9" fmla="*/ 5600717 h 5600717"/>
                <a:gd name="connsiteX10" fmla="*/ 1166813 w 6115292"/>
                <a:gd name="connsiteY10" fmla="*/ 5178264 h 5600717"/>
                <a:gd name="connsiteX11" fmla="*/ 0 w 6115292"/>
                <a:gd name="connsiteY11" fmla="*/ 3182776 h 5600717"/>
                <a:gd name="connsiteX12" fmla="*/ 335 w 6115292"/>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869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0075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8211 w 6162532"/>
                <a:gd name="connsiteY0" fmla="*/ 2472359 h 5600717"/>
                <a:gd name="connsiteX1" fmla="*/ 1293566 w 6162532"/>
                <a:gd name="connsiteY1" fmla="*/ 293683 h 5600717"/>
                <a:gd name="connsiteX2" fmla="*/ 1995264 w 6162532"/>
                <a:gd name="connsiteY2" fmla="*/ 6189 h 5600717"/>
                <a:gd name="connsiteX3" fmla="*/ 4049489 w 6162532"/>
                <a:gd name="connsiteY3" fmla="*/ 3015 h 5600717"/>
                <a:gd name="connsiteX4" fmla="*/ 4788450 w 6162532"/>
                <a:gd name="connsiteY4" fmla="*/ 274454 h 5600717"/>
                <a:gd name="connsiteX5" fmla="*/ 6033922 w 6162532"/>
                <a:gd name="connsiteY5" fmla="*/ 2401793 h 5600717"/>
                <a:gd name="connsiteX6" fmla="*/ 6072902 w 6162532"/>
                <a:gd name="connsiteY6" fmla="*/ 3191429 h 5600717"/>
                <a:gd name="connsiteX7" fmla="*/ 4853023 w 6162532"/>
                <a:gd name="connsiteY7" fmla="*/ 5262512 h 5600717"/>
                <a:gd name="connsiteX8" fmla="*/ 4205466 w 6162532"/>
                <a:gd name="connsiteY8" fmla="*/ 5599600 h 5600717"/>
                <a:gd name="connsiteX9" fmla="*/ 1863590 w 6162532"/>
                <a:gd name="connsiteY9" fmla="*/ 5600717 h 5600717"/>
                <a:gd name="connsiteX10" fmla="*/ 1204689 w 6162532"/>
                <a:gd name="connsiteY10" fmla="*/ 5178264 h 5600717"/>
                <a:gd name="connsiteX11" fmla="*/ 37876 w 6162532"/>
                <a:gd name="connsiteY11" fmla="*/ 3182776 h 5600717"/>
                <a:gd name="connsiteX12" fmla="*/ 38211 w 6162532"/>
                <a:gd name="connsiteY12" fmla="*/ 2472359 h 5600717"/>
                <a:gd name="connsiteX0" fmla="*/ 102206 w 6226527"/>
                <a:gd name="connsiteY0" fmla="*/ 2472359 h 5600717"/>
                <a:gd name="connsiteX1" fmla="*/ 1357561 w 6226527"/>
                <a:gd name="connsiteY1" fmla="*/ 293683 h 5600717"/>
                <a:gd name="connsiteX2" fmla="*/ 2059259 w 6226527"/>
                <a:gd name="connsiteY2" fmla="*/ 6189 h 5600717"/>
                <a:gd name="connsiteX3" fmla="*/ 4113484 w 6226527"/>
                <a:gd name="connsiteY3" fmla="*/ 3015 h 5600717"/>
                <a:gd name="connsiteX4" fmla="*/ 4852445 w 6226527"/>
                <a:gd name="connsiteY4" fmla="*/ 274454 h 5600717"/>
                <a:gd name="connsiteX5" fmla="*/ 6097917 w 6226527"/>
                <a:gd name="connsiteY5" fmla="*/ 2401793 h 5600717"/>
                <a:gd name="connsiteX6" fmla="*/ 6136897 w 6226527"/>
                <a:gd name="connsiteY6" fmla="*/ 3191429 h 5600717"/>
                <a:gd name="connsiteX7" fmla="*/ 4917018 w 6226527"/>
                <a:gd name="connsiteY7" fmla="*/ 5262512 h 5600717"/>
                <a:gd name="connsiteX8" fmla="*/ 4269461 w 6226527"/>
                <a:gd name="connsiteY8" fmla="*/ 5599600 h 5600717"/>
                <a:gd name="connsiteX9" fmla="*/ 1927585 w 6226527"/>
                <a:gd name="connsiteY9" fmla="*/ 5600717 h 5600717"/>
                <a:gd name="connsiteX10" fmla="*/ 1268684 w 6226527"/>
                <a:gd name="connsiteY10" fmla="*/ 5178264 h 5600717"/>
                <a:gd name="connsiteX11" fmla="*/ 101871 w 6226527"/>
                <a:gd name="connsiteY11" fmla="*/ 3182776 h 5600717"/>
                <a:gd name="connsiteX12" fmla="*/ 102206 w 6226527"/>
                <a:gd name="connsiteY12" fmla="*/ 2472359 h 5600717"/>
                <a:gd name="connsiteX0" fmla="*/ 105912 w 6230233"/>
                <a:gd name="connsiteY0" fmla="*/ 2472359 h 5600717"/>
                <a:gd name="connsiteX1" fmla="*/ 1361267 w 6230233"/>
                <a:gd name="connsiteY1" fmla="*/ 293683 h 5600717"/>
                <a:gd name="connsiteX2" fmla="*/ 2062965 w 6230233"/>
                <a:gd name="connsiteY2" fmla="*/ 6189 h 5600717"/>
                <a:gd name="connsiteX3" fmla="*/ 4117190 w 6230233"/>
                <a:gd name="connsiteY3" fmla="*/ 3015 h 5600717"/>
                <a:gd name="connsiteX4" fmla="*/ 4856151 w 6230233"/>
                <a:gd name="connsiteY4" fmla="*/ 274454 h 5600717"/>
                <a:gd name="connsiteX5" fmla="*/ 6101623 w 6230233"/>
                <a:gd name="connsiteY5" fmla="*/ 2401793 h 5600717"/>
                <a:gd name="connsiteX6" fmla="*/ 6140603 w 6230233"/>
                <a:gd name="connsiteY6" fmla="*/ 3191429 h 5600717"/>
                <a:gd name="connsiteX7" fmla="*/ 4920724 w 6230233"/>
                <a:gd name="connsiteY7" fmla="*/ 5262512 h 5600717"/>
                <a:gd name="connsiteX8" fmla="*/ 4273167 w 6230233"/>
                <a:gd name="connsiteY8" fmla="*/ 5599600 h 5600717"/>
                <a:gd name="connsiteX9" fmla="*/ 1931291 w 6230233"/>
                <a:gd name="connsiteY9" fmla="*/ 5600717 h 5600717"/>
                <a:gd name="connsiteX10" fmla="*/ 1272390 w 6230233"/>
                <a:gd name="connsiteY10" fmla="*/ 5178264 h 5600717"/>
                <a:gd name="connsiteX11" fmla="*/ 105577 w 6230233"/>
                <a:gd name="connsiteY11" fmla="*/ 3182776 h 5600717"/>
                <a:gd name="connsiteX12" fmla="*/ 105912 w 6230233"/>
                <a:gd name="connsiteY12" fmla="*/ 2472359 h 5600717"/>
                <a:gd name="connsiteX0" fmla="*/ 63681 w 6188002"/>
                <a:gd name="connsiteY0" fmla="*/ 2472359 h 5600717"/>
                <a:gd name="connsiteX1" fmla="*/ 1319036 w 6188002"/>
                <a:gd name="connsiteY1" fmla="*/ 293683 h 5600717"/>
                <a:gd name="connsiteX2" fmla="*/ 2020734 w 6188002"/>
                <a:gd name="connsiteY2" fmla="*/ 6189 h 5600717"/>
                <a:gd name="connsiteX3" fmla="*/ 4074959 w 6188002"/>
                <a:gd name="connsiteY3" fmla="*/ 3015 h 5600717"/>
                <a:gd name="connsiteX4" fmla="*/ 4813920 w 6188002"/>
                <a:gd name="connsiteY4" fmla="*/ 274454 h 5600717"/>
                <a:gd name="connsiteX5" fmla="*/ 6059392 w 6188002"/>
                <a:gd name="connsiteY5" fmla="*/ 2401793 h 5600717"/>
                <a:gd name="connsiteX6" fmla="*/ 6098372 w 6188002"/>
                <a:gd name="connsiteY6" fmla="*/ 3191429 h 5600717"/>
                <a:gd name="connsiteX7" fmla="*/ 4878493 w 6188002"/>
                <a:gd name="connsiteY7" fmla="*/ 5262512 h 5600717"/>
                <a:gd name="connsiteX8" fmla="*/ 4230936 w 6188002"/>
                <a:gd name="connsiteY8" fmla="*/ 5599600 h 5600717"/>
                <a:gd name="connsiteX9" fmla="*/ 1889060 w 6188002"/>
                <a:gd name="connsiteY9" fmla="*/ 5600717 h 5600717"/>
                <a:gd name="connsiteX10" fmla="*/ 1230159 w 6188002"/>
                <a:gd name="connsiteY10" fmla="*/ 5178264 h 5600717"/>
                <a:gd name="connsiteX11" fmla="*/ 149071 w 6188002"/>
                <a:gd name="connsiteY11" fmla="*/ 3278026 h 5600717"/>
                <a:gd name="connsiteX12" fmla="*/ 63681 w 6188002"/>
                <a:gd name="connsiteY12" fmla="*/ 2472359 h 5600717"/>
                <a:gd name="connsiteX0" fmla="*/ 82628 w 6206949"/>
                <a:gd name="connsiteY0" fmla="*/ 2472359 h 5600717"/>
                <a:gd name="connsiteX1" fmla="*/ 1337983 w 6206949"/>
                <a:gd name="connsiteY1" fmla="*/ 293683 h 5600717"/>
                <a:gd name="connsiteX2" fmla="*/ 2039681 w 6206949"/>
                <a:gd name="connsiteY2" fmla="*/ 6189 h 5600717"/>
                <a:gd name="connsiteX3" fmla="*/ 4093906 w 6206949"/>
                <a:gd name="connsiteY3" fmla="*/ 3015 h 5600717"/>
                <a:gd name="connsiteX4" fmla="*/ 4832867 w 6206949"/>
                <a:gd name="connsiteY4" fmla="*/ 274454 h 5600717"/>
                <a:gd name="connsiteX5" fmla="*/ 6078339 w 6206949"/>
                <a:gd name="connsiteY5" fmla="*/ 2401793 h 5600717"/>
                <a:gd name="connsiteX6" fmla="*/ 6117319 w 6206949"/>
                <a:gd name="connsiteY6" fmla="*/ 3191429 h 5600717"/>
                <a:gd name="connsiteX7" fmla="*/ 4897440 w 6206949"/>
                <a:gd name="connsiteY7" fmla="*/ 5262512 h 5600717"/>
                <a:gd name="connsiteX8" fmla="*/ 4249883 w 6206949"/>
                <a:gd name="connsiteY8" fmla="*/ 5599600 h 5600717"/>
                <a:gd name="connsiteX9" fmla="*/ 1908007 w 6206949"/>
                <a:gd name="connsiteY9" fmla="*/ 5600717 h 5600717"/>
                <a:gd name="connsiteX10" fmla="*/ 1249106 w 6206949"/>
                <a:gd name="connsiteY10" fmla="*/ 5178264 h 5600717"/>
                <a:gd name="connsiteX11" fmla="*/ 168018 w 6206949"/>
                <a:gd name="connsiteY11" fmla="*/ 3278026 h 5600717"/>
                <a:gd name="connsiteX12" fmla="*/ 82628 w 6206949"/>
                <a:gd name="connsiteY12" fmla="*/ 2472359 h 5600717"/>
                <a:gd name="connsiteX0" fmla="*/ 82628 w 6217476"/>
                <a:gd name="connsiteY0" fmla="*/ 2472359 h 5600717"/>
                <a:gd name="connsiteX1" fmla="*/ 1337983 w 6217476"/>
                <a:gd name="connsiteY1" fmla="*/ 293683 h 5600717"/>
                <a:gd name="connsiteX2" fmla="*/ 2039681 w 6217476"/>
                <a:gd name="connsiteY2" fmla="*/ 6189 h 5600717"/>
                <a:gd name="connsiteX3" fmla="*/ 4093906 w 6217476"/>
                <a:gd name="connsiteY3" fmla="*/ 3015 h 5600717"/>
                <a:gd name="connsiteX4" fmla="*/ 4832867 w 6217476"/>
                <a:gd name="connsiteY4" fmla="*/ 274454 h 5600717"/>
                <a:gd name="connsiteX5" fmla="*/ 6078339 w 6217476"/>
                <a:gd name="connsiteY5" fmla="*/ 2401793 h 5600717"/>
                <a:gd name="connsiteX6" fmla="*/ 6117319 w 6217476"/>
                <a:gd name="connsiteY6" fmla="*/ 3191429 h 5600717"/>
                <a:gd name="connsiteX7" fmla="*/ 4897440 w 6217476"/>
                <a:gd name="connsiteY7" fmla="*/ 5262512 h 5600717"/>
                <a:gd name="connsiteX8" fmla="*/ 4249883 w 6217476"/>
                <a:gd name="connsiteY8" fmla="*/ 5599600 h 5600717"/>
                <a:gd name="connsiteX9" fmla="*/ 1908007 w 6217476"/>
                <a:gd name="connsiteY9" fmla="*/ 5600717 h 5600717"/>
                <a:gd name="connsiteX10" fmla="*/ 1249106 w 6217476"/>
                <a:gd name="connsiteY10" fmla="*/ 5178264 h 5600717"/>
                <a:gd name="connsiteX11" fmla="*/ 168018 w 6217476"/>
                <a:gd name="connsiteY11" fmla="*/ 3278026 h 5600717"/>
                <a:gd name="connsiteX12" fmla="*/ 82628 w 6217476"/>
                <a:gd name="connsiteY12" fmla="*/ 2472359 h 5600717"/>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7476" h="5604413">
                  <a:moveTo>
                    <a:pt x="82628" y="2476055"/>
                  </a:moveTo>
                  <a:lnTo>
                    <a:pt x="1337983" y="297379"/>
                  </a:lnTo>
                  <a:cubicBezTo>
                    <a:pt x="1535849" y="19317"/>
                    <a:pt x="1767682" y="-8584"/>
                    <a:pt x="2039681" y="9885"/>
                  </a:cubicBezTo>
                  <a:lnTo>
                    <a:pt x="4093906" y="6711"/>
                  </a:lnTo>
                  <a:cubicBezTo>
                    <a:pt x="4526851" y="-24697"/>
                    <a:pt x="4657455" y="52204"/>
                    <a:pt x="4832867" y="278150"/>
                  </a:cubicBezTo>
                  <a:lnTo>
                    <a:pt x="6078339" y="2405489"/>
                  </a:lnTo>
                  <a:cubicBezTo>
                    <a:pt x="6237382" y="2633776"/>
                    <a:pt x="6272958" y="2867340"/>
                    <a:pt x="6117319" y="3195125"/>
                  </a:cubicBezTo>
                  <a:lnTo>
                    <a:pt x="4897440" y="5266208"/>
                  </a:lnTo>
                  <a:cubicBezTo>
                    <a:pt x="4748263" y="5511921"/>
                    <a:pt x="4518122" y="5605233"/>
                    <a:pt x="4249883" y="5603296"/>
                  </a:cubicBezTo>
                  <a:lnTo>
                    <a:pt x="1908007" y="5604413"/>
                  </a:lnTo>
                  <a:cubicBezTo>
                    <a:pt x="1455011" y="5592182"/>
                    <a:pt x="1383015" y="5408503"/>
                    <a:pt x="1249106" y="5181960"/>
                  </a:cubicBezTo>
                  <a:lnTo>
                    <a:pt x="168018" y="3281722"/>
                  </a:lnTo>
                  <a:cubicBezTo>
                    <a:pt x="-67614" y="2959191"/>
                    <a:pt x="-15115" y="2681905"/>
                    <a:pt x="82628" y="2476055"/>
                  </a:cubicBezTo>
                  <a:close/>
                </a:path>
              </a:pathLst>
            </a:custGeom>
            <a:solidFill>
              <a:srgbClr val="5FA492"/>
            </a:solidFill>
            <a:ln>
              <a:solidFill>
                <a:schemeClr val="bg1"/>
              </a:solidFill>
            </a:ln>
            <a:effectLst>
              <a:outerShdw blurRad="508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44" name="Hexagon 3"/>
            <p:cNvSpPr/>
            <p:nvPr/>
          </p:nvSpPr>
          <p:spPr>
            <a:xfrm rot="16200000">
              <a:off x="3794638" y="3729234"/>
              <a:ext cx="2306624" cy="2079193"/>
            </a:xfrm>
            <a:custGeom>
              <a:avLst/>
              <a:gdLst>
                <a:gd name="connsiteX0" fmla="*/ 0 w 6121146"/>
                <a:gd name="connsiteY0" fmla="*/ 2548810 h 5097620"/>
                <a:gd name="connsiteX1" fmla="*/ 1274405 w 6121146"/>
                <a:gd name="connsiteY1" fmla="*/ 1 h 5097620"/>
                <a:gd name="connsiteX2" fmla="*/ 4846741 w 6121146"/>
                <a:gd name="connsiteY2" fmla="*/ 1 h 5097620"/>
                <a:gd name="connsiteX3" fmla="*/ 6121146 w 6121146"/>
                <a:gd name="connsiteY3" fmla="*/ 2548810 h 5097620"/>
                <a:gd name="connsiteX4" fmla="*/ 4846741 w 6121146"/>
                <a:gd name="connsiteY4" fmla="*/ 5097619 h 5097620"/>
                <a:gd name="connsiteX5" fmla="*/ 1274405 w 6121146"/>
                <a:gd name="connsiteY5" fmla="*/ 5097619 h 5097620"/>
                <a:gd name="connsiteX6" fmla="*/ 0 w 6121146"/>
                <a:gd name="connsiteY6" fmla="*/ 2548810 h 5097620"/>
                <a:gd name="connsiteX0" fmla="*/ 0 w 6224177"/>
                <a:gd name="connsiteY0" fmla="*/ 2188201 h 5097618"/>
                <a:gd name="connsiteX1" fmla="*/ 1377436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188201 h 5097618"/>
                <a:gd name="connsiteX1" fmla="*/ 1274405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201080 h 5110497"/>
                <a:gd name="connsiteX1" fmla="*/ 1274405 w 6224177"/>
                <a:gd name="connsiteY1" fmla="*/ 12879 h 5110497"/>
                <a:gd name="connsiteX2" fmla="*/ 4756589 w 6224177"/>
                <a:gd name="connsiteY2" fmla="*/ 0 h 5110497"/>
                <a:gd name="connsiteX3" fmla="*/ 6224177 w 6224177"/>
                <a:gd name="connsiteY3" fmla="*/ 2561688 h 5110497"/>
                <a:gd name="connsiteX4" fmla="*/ 4949772 w 6224177"/>
                <a:gd name="connsiteY4" fmla="*/ 5110497 h 5110497"/>
                <a:gd name="connsiteX5" fmla="*/ 1377436 w 6224177"/>
                <a:gd name="connsiteY5" fmla="*/ 5110497 h 5110497"/>
                <a:gd name="connsiteX6" fmla="*/ 0 w 6224177"/>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4949772 w 6005236"/>
                <a:gd name="connsiteY4" fmla="*/ 5110497 h 5110497"/>
                <a:gd name="connsiteX5" fmla="*/ 1377436 w 6005236"/>
                <a:gd name="connsiteY5" fmla="*/ 5110497 h 5110497"/>
                <a:gd name="connsiteX6" fmla="*/ 0 w 6005236"/>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5615860 w 6005236"/>
                <a:gd name="connsiteY4" fmla="*/ 3284113 h 5110497"/>
                <a:gd name="connsiteX5" fmla="*/ 4949772 w 6005236"/>
                <a:gd name="connsiteY5" fmla="*/ 5110497 h 5110497"/>
                <a:gd name="connsiteX6" fmla="*/ 1377436 w 6005236"/>
                <a:gd name="connsiteY6" fmla="*/ 5110497 h 5110497"/>
                <a:gd name="connsiteX7" fmla="*/ 0 w 6005236"/>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949772 w 6053741"/>
                <a:gd name="connsiteY5" fmla="*/ 5110497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08104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4160548 w 6053741"/>
                <a:gd name="connsiteY6" fmla="*/ 5009882 h 5110497"/>
                <a:gd name="connsiteX7" fmla="*/ 1377436 w 6053741"/>
                <a:gd name="connsiteY7" fmla="*/ 5110497 h 5110497"/>
                <a:gd name="connsiteX8" fmla="*/ 0 w 6053741"/>
                <a:gd name="connsiteY8" fmla="*/ 2201080 h 5110497"/>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377436 w 6053741"/>
                <a:gd name="connsiteY7" fmla="*/ 5110497 h 5306096"/>
                <a:gd name="connsiteX8" fmla="*/ 0 w 6053741"/>
                <a:gd name="connsiteY8" fmla="*/ 2201080 h 5306096"/>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853954 w 6053741"/>
                <a:gd name="connsiteY7" fmla="*/ 5303680 h 5306096"/>
                <a:gd name="connsiteX8" fmla="*/ 0 w 6053741"/>
                <a:gd name="connsiteY8" fmla="*/ 2201080 h 5306096"/>
                <a:gd name="connsiteX0" fmla="*/ 0 w 6053741"/>
                <a:gd name="connsiteY0" fmla="*/ 2201080 h 5329438"/>
                <a:gd name="connsiteX1" fmla="*/ 1274405 w 6053741"/>
                <a:gd name="connsiteY1" fmla="*/ 12879 h 5329438"/>
                <a:gd name="connsiteX2" fmla="*/ 4756589 w 6053741"/>
                <a:gd name="connsiteY2" fmla="*/ 0 h 5329438"/>
                <a:gd name="connsiteX3" fmla="*/ 6005236 w 6053741"/>
                <a:gd name="connsiteY3" fmla="*/ 2149564 h 5329438"/>
                <a:gd name="connsiteX4" fmla="*/ 6053741 w 6053741"/>
                <a:gd name="connsiteY4" fmla="*/ 2910625 h 5329438"/>
                <a:gd name="connsiteX5" fmla="*/ 4833862 w 6053741"/>
                <a:gd name="connsiteY5" fmla="*/ 4981708 h 5329438"/>
                <a:gd name="connsiteX6" fmla="*/ 4186305 w 6053741"/>
                <a:gd name="connsiteY6" fmla="*/ 5306096 h 5329438"/>
                <a:gd name="connsiteX7" fmla="*/ 1853954 w 6053741"/>
                <a:gd name="connsiteY7" fmla="*/ 5329438 h 5329438"/>
                <a:gd name="connsiteX8" fmla="*/ 0 w 6053741"/>
                <a:gd name="connsiteY8" fmla="*/ 2201080 h 5329438"/>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0 w 6053741"/>
                <a:gd name="connsiteY8"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09328 w 6053741"/>
                <a:gd name="connsiteY8" fmla="*/ 40592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299703 w 6053741"/>
                <a:gd name="connsiteY9" fmla="*/ 28495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61578 w 6053741"/>
                <a:gd name="connsiteY9" fmla="*/ 29638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80628 w 6053741"/>
                <a:gd name="connsiteY9" fmla="*/ 2954360 h 5319913"/>
                <a:gd name="connsiteX10" fmla="*/ 0 w 6053741"/>
                <a:gd name="connsiteY10" fmla="*/ 2201080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61578 w 6034691"/>
                <a:gd name="connsiteY9" fmla="*/ 2954360 h 5319913"/>
                <a:gd name="connsiteX10" fmla="*/ 0 w 6034691"/>
                <a:gd name="connsiteY10" fmla="*/ 2191555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23478 w 6034691"/>
                <a:gd name="connsiteY9" fmla="*/ 2897210 h 5319913"/>
                <a:gd name="connsiteX10" fmla="*/ 0 w 6034691"/>
                <a:gd name="connsiteY10" fmla="*/ 2191555 h 5319913"/>
                <a:gd name="connsiteX0" fmla="*/ 5097 w 6039788"/>
                <a:gd name="connsiteY0" fmla="*/ 2191555 h 5319913"/>
                <a:gd name="connsiteX1" fmla="*/ 1260452 w 6039788"/>
                <a:gd name="connsiteY1" fmla="*/ 12879 h 5319913"/>
                <a:gd name="connsiteX2" fmla="*/ 4742636 w 6039788"/>
                <a:gd name="connsiteY2" fmla="*/ 0 h 5319913"/>
                <a:gd name="connsiteX3" fmla="*/ 5991283 w 6039788"/>
                <a:gd name="connsiteY3" fmla="*/ 2149564 h 5319913"/>
                <a:gd name="connsiteX4" fmla="*/ 6039788 w 6039788"/>
                <a:gd name="connsiteY4" fmla="*/ 2910625 h 5319913"/>
                <a:gd name="connsiteX5" fmla="*/ 4819909 w 6039788"/>
                <a:gd name="connsiteY5" fmla="*/ 4981708 h 5319913"/>
                <a:gd name="connsiteX6" fmla="*/ 4172352 w 6039788"/>
                <a:gd name="connsiteY6" fmla="*/ 5306096 h 5319913"/>
                <a:gd name="connsiteX7" fmla="*/ 1830476 w 6039788"/>
                <a:gd name="connsiteY7" fmla="*/ 5319913 h 5319913"/>
                <a:gd name="connsiteX8" fmla="*/ 1171575 w 6039788"/>
                <a:gd name="connsiteY8" fmla="*/ 4897460 h 5319913"/>
                <a:gd name="connsiteX9" fmla="*/ 0 w 6039788"/>
                <a:gd name="connsiteY9" fmla="*/ 2897210 h 5319913"/>
                <a:gd name="connsiteX10" fmla="*/ 5097 w 6039788"/>
                <a:gd name="connsiteY10" fmla="*/ 2191555 h 5319913"/>
                <a:gd name="connsiteX0" fmla="*/ 335 w 6035026"/>
                <a:gd name="connsiteY0" fmla="*/ 2191555 h 5319913"/>
                <a:gd name="connsiteX1" fmla="*/ 1255690 w 6035026"/>
                <a:gd name="connsiteY1" fmla="*/ 12879 h 5319913"/>
                <a:gd name="connsiteX2" fmla="*/ 4737874 w 6035026"/>
                <a:gd name="connsiteY2" fmla="*/ 0 h 5319913"/>
                <a:gd name="connsiteX3" fmla="*/ 5986521 w 6035026"/>
                <a:gd name="connsiteY3" fmla="*/ 2149564 h 5319913"/>
                <a:gd name="connsiteX4" fmla="*/ 6035026 w 6035026"/>
                <a:gd name="connsiteY4" fmla="*/ 2910625 h 5319913"/>
                <a:gd name="connsiteX5" fmla="*/ 4815147 w 6035026"/>
                <a:gd name="connsiteY5" fmla="*/ 4981708 h 5319913"/>
                <a:gd name="connsiteX6" fmla="*/ 4167590 w 6035026"/>
                <a:gd name="connsiteY6" fmla="*/ 5306096 h 5319913"/>
                <a:gd name="connsiteX7" fmla="*/ 1825714 w 6035026"/>
                <a:gd name="connsiteY7" fmla="*/ 5319913 h 5319913"/>
                <a:gd name="connsiteX8" fmla="*/ 1166813 w 6035026"/>
                <a:gd name="connsiteY8" fmla="*/ 4897460 h 5319913"/>
                <a:gd name="connsiteX9" fmla="*/ 0 w 6035026"/>
                <a:gd name="connsiteY9" fmla="*/ 2901972 h 5319913"/>
                <a:gd name="connsiteX10" fmla="*/ 335 w 6035026"/>
                <a:gd name="connsiteY10" fmla="*/ 2191555 h 5319913"/>
                <a:gd name="connsiteX0" fmla="*/ 335 w 6035026"/>
                <a:gd name="connsiteY0" fmla="*/ 2191555 h 5319913"/>
                <a:gd name="connsiteX1" fmla="*/ 1255690 w 6035026"/>
                <a:gd name="connsiteY1" fmla="*/ 12879 h 5319913"/>
                <a:gd name="connsiteX2" fmla="*/ 1830388 w 6035026"/>
                <a:gd name="connsiteY2" fmla="*/ 7960 h 5319913"/>
                <a:gd name="connsiteX3" fmla="*/ 4737874 w 6035026"/>
                <a:gd name="connsiteY3" fmla="*/ 0 h 5319913"/>
                <a:gd name="connsiteX4" fmla="*/ 5986521 w 6035026"/>
                <a:gd name="connsiteY4" fmla="*/ 2149564 h 5319913"/>
                <a:gd name="connsiteX5" fmla="*/ 6035026 w 6035026"/>
                <a:gd name="connsiteY5" fmla="*/ 2910625 h 5319913"/>
                <a:gd name="connsiteX6" fmla="*/ 4815147 w 6035026"/>
                <a:gd name="connsiteY6" fmla="*/ 4981708 h 5319913"/>
                <a:gd name="connsiteX7" fmla="*/ 4167590 w 6035026"/>
                <a:gd name="connsiteY7" fmla="*/ 5306096 h 5319913"/>
                <a:gd name="connsiteX8" fmla="*/ 1825714 w 6035026"/>
                <a:gd name="connsiteY8" fmla="*/ 5319913 h 5319913"/>
                <a:gd name="connsiteX9" fmla="*/ 1166813 w 6035026"/>
                <a:gd name="connsiteY9" fmla="*/ 4897460 h 5319913"/>
                <a:gd name="connsiteX10" fmla="*/ 0 w 6035026"/>
                <a:gd name="connsiteY10" fmla="*/ 2901972 h 5319913"/>
                <a:gd name="connsiteX11" fmla="*/ 335 w 6035026"/>
                <a:gd name="connsiteY11" fmla="*/ 2191555 h 5319913"/>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9347 h 5597705"/>
                <a:gd name="connsiteX1" fmla="*/ 1255690 w 6035026"/>
                <a:gd name="connsiteY1" fmla="*/ 290671 h 5597705"/>
                <a:gd name="connsiteX2" fmla="*/ 1957388 w 6035026"/>
                <a:gd name="connsiteY2" fmla="*/ 3177 h 5597705"/>
                <a:gd name="connsiteX3" fmla="*/ 4737874 w 6035026"/>
                <a:gd name="connsiteY3" fmla="*/ 277792 h 5597705"/>
                <a:gd name="connsiteX4" fmla="*/ 5986521 w 6035026"/>
                <a:gd name="connsiteY4" fmla="*/ 2427356 h 5597705"/>
                <a:gd name="connsiteX5" fmla="*/ 6035026 w 6035026"/>
                <a:gd name="connsiteY5" fmla="*/ 3188417 h 5597705"/>
                <a:gd name="connsiteX6" fmla="*/ 4815147 w 6035026"/>
                <a:gd name="connsiteY6" fmla="*/ 5259500 h 5597705"/>
                <a:gd name="connsiteX7" fmla="*/ 4167590 w 6035026"/>
                <a:gd name="connsiteY7" fmla="*/ 5583888 h 5597705"/>
                <a:gd name="connsiteX8" fmla="*/ 1825714 w 6035026"/>
                <a:gd name="connsiteY8" fmla="*/ 5597705 h 5597705"/>
                <a:gd name="connsiteX9" fmla="*/ 1166813 w 6035026"/>
                <a:gd name="connsiteY9" fmla="*/ 5175252 h 5597705"/>
                <a:gd name="connsiteX10" fmla="*/ 0 w 6035026"/>
                <a:gd name="connsiteY10" fmla="*/ 3179764 h 5597705"/>
                <a:gd name="connsiteX11" fmla="*/ 335 w 6035026"/>
                <a:gd name="connsiteY11" fmla="*/ 2469347 h 5597705"/>
                <a:gd name="connsiteX0" fmla="*/ 335 w 6035026"/>
                <a:gd name="connsiteY0" fmla="*/ 2469347 h 5597705"/>
                <a:gd name="connsiteX1" fmla="*/ 1255690 w 6035026"/>
                <a:gd name="connsiteY1" fmla="*/ 290671 h 5597705"/>
                <a:gd name="connsiteX2" fmla="*/ 1957388 w 6035026"/>
                <a:gd name="connsiteY2" fmla="*/ 3177 h 5597705"/>
                <a:gd name="connsiteX3" fmla="*/ 4392613 w 6035026"/>
                <a:gd name="connsiteY3" fmla="*/ 241303 h 5597705"/>
                <a:gd name="connsiteX4" fmla="*/ 4737874 w 6035026"/>
                <a:gd name="connsiteY4" fmla="*/ 277792 h 5597705"/>
                <a:gd name="connsiteX5" fmla="*/ 5986521 w 6035026"/>
                <a:gd name="connsiteY5" fmla="*/ 2427356 h 5597705"/>
                <a:gd name="connsiteX6" fmla="*/ 6035026 w 6035026"/>
                <a:gd name="connsiteY6" fmla="*/ 3188417 h 5597705"/>
                <a:gd name="connsiteX7" fmla="*/ 4815147 w 6035026"/>
                <a:gd name="connsiteY7" fmla="*/ 5259500 h 5597705"/>
                <a:gd name="connsiteX8" fmla="*/ 4167590 w 6035026"/>
                <a:gd name="connsiteY8" fmla="*/ 5583888 h 5597705"/>
                <a:gd name="connsiteX9" fmla="*/ 1825714 w 6035026"/>
                <a:gd name="connsiteY9" fmla="*/ 5597705 h 5597705"/>
                <a:gd name="connsiteX10" fmla="*/ 1166813 w 6035026"/>
                <a:gd name="connsiteY10" fmla="*/ 5175252 h 5597705"/>
                <a:gd name="connsiteX11" fmla="*/ 0 w 6035026"/>
                <a:gd name="connsiteY11" fmla="*/ 3179764 h 5597705"/>
                <a:gd name="connsiteX12" fmla="*/ 335 w 6035026"/>
                <a:gd name="connsiteY12" fmla="*/ 2469347 h 5597705"/>
                <a:gd name="connsiteX0" fmla="*/ 335 w 6035026"/>
                <a:gd name="connsiteY0" fmla="*/ 2472519 h 5600877"/>
                <a:gd name="connsiteX1" fmla="*/ 1255690 w 6035026"/>
                <a:gd name="connsiteY1" fmla="*/ 293843 h 5600877"/>
                <a:gd name="connsiteX2" fmla="*/ 1957388 w 6035026"/>
                <a:gd name="connsiteY2" fmla="*/ 6349 h 5600877"/>
                <a:gd name="connsiteX3" fmla="*/ 4011613 w 6035026"/>
                <a:gd name="connsiteY3" fmla="*/ 0 h 5600877"/>
                <a:gd name="connsiteX4" fmla="*/ 4737874 w 6035026"/>
                <a:gd name="connsiteY4" fmla="*/ 280964 h 5600877"/>
                <a:gd name="connsiteX5" fmla="*/ 5986521 w 6035026"/>
                <a:gd name="connsiteY5" fmla="*/ 2430528 h 5600877"/>
                <a:gd name="connsiteX6" fmla="*/ 6035026 w 6035026"/>
                <a:gd name="connsiteY6" fmla="*/ 3191589 h 5600877"/>
                <a:gd name="connsiteX7" fmla="*/ 4815147 w 6035026"/>
                <a:gd name="connsiteY7" fmla="*/ 5262672 h 5600877"/>
                <a:gd name="connsiteX8" fmla="*/ 4167590 w 6035026"/>
                <a:gd name="connsiteY8" fmla="*/ 5587060 h 5600877"/>
                <a:gd name="connsiteX9" fmla="*/ 1825714 w 6035026"/>
                <a:gd name="connsiteY9" fmla="*/ 5600877 h 5600877"/>
                <a:gd name="connsiteX10" fmla="*/ 1166813 w 6035026"/>
                <a:gd name="connsiteY10" fmla="*/ 5178424 h 5600877"/>
                <a:gd name="connsiteX11" fmla="*/ 0 w 6035026"/>
                <a:gd name="connsiteY11" fmla="*/ 3182936 h 5600877"/>
                <a:gd name="connsiteX12" fmla="*/ 335 w 6035026"/>
                <a:gd name="connsiteY12" fmla="*/ 2472519 h 5600877"/>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70436 h 5598794"/>
                <a:gd name="connsiteX1" fmla="*/ 1255690 w 6035026"/>
                <a:gd name="connsiteY1" fmla="*/ 291760 h 5598794"/>
                <a:gd name="connsiteX2" fmla="*/ 1957388 w 6035026"/>
                <a:gd name="connsiteY2" fmla="*/ 4266 h 5598794"/>
                <a:gd name="connsiteX3" fmla="*/ 4011613 w 6035026"/>
                <a:gd name="connsiteY3" fmla="*/ 1092 h 5598794"/>
                <a:gd name="connsiteX4" fmla="*/ 4737874 w 6035026"/>
                <a:gd name="connsiteY4" fmla="*/ 278881 h 5598794"/>
                <a:gd name="connsiteX5" fmla="*/ 5986521 w 6035026"/>
                <a:gd name="connsiteY5" fmla="*/ 2428445 h 5598794"/>
                <a:gd name="connsiteX6" fmla="*/ 6035026 w 6035026"/>
                <a:gd name="connsiteY6" fmla="*/ 3189506 h 5598794"/>
                <a:gd name="connsiteX7" fmla="*/ 4815147 w 6035026"/>
                <a:gd name="connsiteY7" fmla="*/ 5260589 h 5598794"/>
                <a:gd name="connsiteX8" fmla="*/ 4167590 w 6035026"/>
                <a:gd name="connsiteY8" fmla="*/ 5584977 h 5598794"/>
                <a:gd name="connsiteX9" fmla="*/ 1825714 w 6035026"/>
                <a:gd name="connsiteY9" fmla="*/ 5598794 h 5598794"/>
                <a:gd name="connsiteX10" fmla="*/ 1166813 w 6035026"/>
                <a:gd name="connsiteY10" fmla="*/ 5176341 h 5598794"/>
                <a:gd name="connsiteX11" fmla="*/ 0 w 6035026"/>
                <a:gd name="connsiteY11" fmla="*/ 3180853 h 5598794"/>
                <a:gd name="connsiteX12" fmla="*/ 335 w 6035026"/>
                <a:gd name="connsiteY12" fmla="*/ 2470436 h 5598794"/>
                <a:gd name="connsiteX0" fmla="*/ 335 w 6035026"/>
                <a:gd name="connsiteY0" fmla="*/ 2470506 h 5598864"/>
                <a:gd name="connsiteX1" fmla="*/ 1255690 w 6035026"/>
                <a:gd name="connsiteY1" fmla="*/ 291830 h 5598864"/>
                <a:gd name="connsiteX2" fmla="*/ 1957388 w 6035026"/>
                <a:gd name="connsiteY2" fmla="*/ 4336 h 5598864"/>
                <a:gd name="connsiteX3" fmla="*/ 4011613 w 6035026"/>
                <a:gd name="connsiteY3" fmla="*/ 1162 h 5598864"/>
                <a:gd name="connsiteX4" fmla="*/ 4750574 w 6035026"/>
                <a:gd name="connsiteY4" fmla="*/ 272601 h 5598864"/>
                <a:gd name="connsiteX5" fmla="*/ 5986521 w 6035026"/>
                <a:gd name="connsiteY5" fmla="*/ 2428515 h 5598864"/>
                <a:gd name="connsiteX6" fmla="*/ 6035026 w 6035026"/>
                <a:gd name="connsiteY6" fmla="*/ 3189576 h 5598864"/>
                <a:gd name="connsiteX7" fmla="*/ 4815147 w 6035026"/>
                <a:gd name="connsiteY7" fmla="*/ 5260659 h 5598864"/>
                <a:gd name="connsiteX8" fmla="*/ 4167590 w 6035026"/>
                <a:gd name="connsiteY8" fmla="*/ 5585047 h 5598864"/>
                <a:gd name="connsiteX9" fmla="*/ 1825714 w 6035026"/>
                <a:gd name="connsiteY9" fmla="*/ 5598864 h 5598864"/>
                <a:gd name="connsiteX10" fmla="*/ 1166813 w 6035026"/>
                <a:gd name="connsiteY10" fmla="*/ 5176411 h 5598864"/>
                <a:gd name="connsiteX11" fmla="*/ 0 w 6035026"/>
                <a:gd name="connsiteY11" fmla="*/ 3180923 h 5598864"/>
                <a:gd name="connsiteX12" fmla="*/ 335 w 6035026"/>
                <a:gd name="connsiteY12" fmla="*/ 2470506 h 5598864"/>
                <a:gd name="connsiteX0" fmla="*/ 335 w 6035026"/>
                <a:gd name="connsiteY0" fmla="*/ 2470876 h 5599234"/>
                <a:gd name="connsiteX1" fmla="*/ 1255690 w 6035026"/>
                <a:gd name="connsiteY1" fmla="*/ 292200 h 5599234"/>
                <a:gd name="connsiteX2" fmla="*/ 1957388 w 6035026"/>
                <a:gd name="connsiteY2" fmla="*/ 4706 h 5599234"/>
                <a:gd name="connsiteX3" fmla="*/ 4011613 w 6035026"/>
                <a:gd name="connsiteY3" fmla="*/ 1532 h 5599234"/>
                <a:gd name="connsiteX4" fmla="*/ 4750574 w 6035026"/>
                <a:gd name="connsiteY4" fmla="*/ 272971 h 5599234"/>
                <a:gd name="connsiteX5" fmla="*/ 5986521 w 6035026"/>
                <a:gd name="connsiteY5" fmla="*/ 2428885 h 5599234"/>
                <a:gd name="connsiteX6" fmla="*/ 6035026 w 6035026"/>
                <a:gd name="connsiteY6" fmla="*/ 3189946 h 5599234"/>
                <a:gd name="connsiteX7" fmla="*/ 4815147 w 6035026"/>
                <a:gd name="connsiteY7" fmla="*/ 5261029 h 5599234"/>
                <a:gd name="connsiteX8" fmla="*/ 4167590 w 6035026"/>
                <a:gd name="connsiteY8" fmla="*/ 5585417 h 5599234"/>
                <a:gd name="connsiteX9" fmla="*/ 1825714 w 6035026"/>
                <a:gd name="connsiteY9" fmla="*/ 5599234 h 5599234"/>
                <a:gd name="connsiteX10" fmla="*/ 1166813 w 6035026"/>
                <a:gd name="connsiteY10" fmla="*/ 5176781 h 5599234"/>
                <a:gd name="connsiteX11" fmla="*/ 0 w 6035026"/>
                <a:gd name="connsiteY11" fmla="*/ 3181293 h 5599234"/>
                <a:gd name="connsiteX12" fmla="*/ 335 w 6035026"/>
                <a:gd name="connsiteY12" fmla="*/ 2470876 h 5599234"/>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86521 w 6035026"/>
                <a:gd name="connsiteY5" fmla="*/ 2430368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96046 w 6035026"/>
                <a:gd name="connsiteY5" fmla="*/ 2401793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62396"/>
                <a:gd name="connsiteY0" fmla="*/ 2472359 h 5600717"/>
                <a:gd name="connsiteX1" fmla="*/ 1255690 w 6062396"/>
                <a:gd name="connsiteY1" fmla="*/ 293683 h 5600717"/>
                <a:gd name="connsiteX2" fmla="*/ 1957388 w 6062396"/>
                <a:gd name="connsiteY2" fmla="*/ 6189 h 5600717"/>
                <a:gd name="connsiteX3" fmla="*/ 4011613 w 6062396"/>
                <a:gd name="connsiteY3" fmla="*/ 3015 h 5600717"/>
                <a:gd name="connsiteX4" fmla="*/ 4750574 w 6062396"/>
                <a:gd name="connsiteY4" fmla="*/ 274454 h 5600717"/>
                <a:gd name="connsiteX5" fmla="*/ 5996046 w 6062396"/>
                <a:gd name="connsiteY5" fmla="*/ 2401793 h 5600717"/>
                <a:gd name="connsiteX6" fmla="*/ 6035026 w 6062396"/>
                <a:gd name="connsiteY6" fmla="*/ 3191429 h 5600717"/>
                <a:gd name="connsiteX7" fmla="*/ 4815147 w 6062396"/>
                <a:gd name="connsiteY7" fmla="*/ 5262512 h 5600717"/>
                <a:gd name="connsiteX8" fmla="*/ 4167590 w 6062396"/>
                <a:gd name="connsiteY8" fmla="*/ 5586900 h 5600717"/>
                <a:gd name="connsiteX9" fmla="*/ 1825714 w 6062396"/>
                <a:gd name="connsiteY9" fmla="*/ 5600717 h 5600717"/>
                <a:gd name="connsiteX10" fmla="*/ 1166813 w 6062396"/>
                <a:gd name="connsiteY10" fmla="*/ 5178264 h 5600717"/>
                <a:gd name="connsiteX11" fmla="*/ 0 w 6062396"/>
                <a:gd name="connsiteY11" fmla="*/ 3182776 h 5600717"/>
                <a:gd name="connsiteX12" fmla="*/ 335 w 6062396"/>
                <a:gd name="connsiteY12" fmla="*/ 2472359 h 5600717"/>
                <a:gd name="connsiteX0" fmla="*/ 335 w 6115292"/>
                <a:gd name="connsiteY0" fmla="*/ 2472359 h 5600717"/>
                <a:gd name="connsiteX1" fmla="*/ 1255690 w 6115292"/>
                <a:gd name="connsiteY1" fmla="*/ 293683 h 5600717"/>
                <a:gd name="connsiteX2" fmla="*/ 1957388 w 6115292"/>
                <a:gd name="connsiteY2" fmla="*/ 6189 h 5600717"/>
                <a:gd name="connsiteX3" fmla="*/ 4011613 w 6115292"/>
                <a:gd name="connsiteY3" fmla="*/ 3015 h 5600717"/>
                <a:gd name="connsiteX4" fmla="*/ 4750574 w 6115292"/>
                <a:gd name="connsiteY4" fmla="*/ 274454 h 5600717"/>
                <a:gd name="connsiteX5" fmla="*/ 5996046 w 6115292"/>
                <a:gd name="connsiteY5" fmla="*/ 2401793 h 5600717"/>
                <a:gd name="connsiteX6" fmla="*/ 6035026 w 6115292"/>
                <a:gd name="connsiteY6" fmla="*/ 3191429 h 5600717"/>
                <a:gd name="connsiteX7" fmla="*/ 4815147 w 6115292"/>
                <a:gd name="connsiteY7" fmla="*/ 5262512 h 5600717"/>
                <a:gd name="connsiteX8" fmla="*/ 4167590 w 6115292"/>
                <a:gd name="connsiteY8" fmla="*/ 5586900 h 5600717"/>
                <a:gd name="connsiteX9" fmla="*/ 1825714 w 6115292"/>
                <a:gd name="connsiteY9" fmla="*/ 5600717 h 5600717"/>
                <a:gd name="connsiteX10" fmla="*/ 1166813 w 6115292"/>
                <a:gd name="connsiteY10" fmla="*/ 5178264 h 5600717"/>
                <a:gd name="connsiteX11" fmla="*/ 0 w 6115292"/>
                <a:gd name="connsiteY11" fmla="*/ 3182776 h 5600717"/>
                <a:gd name="connsiteX12" fmla="*/ 335 w 6115292"/>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869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0075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8211 w 6162532"/>
                <a:gd name="connsiteY0" fmla="*/ 2472359 h 5600717"/>
                <a:gd name="connsiteX1" fmla="*/ 1293566 w 6162532"/>
                <a:gd name="connsiteY1" fmla="*/ 293683 h 5600717"/>
                <a:gd name="connsiteX2" fmla="*/ 1995264 w 6162532"/>
                <a:gd name="connsiteY2" fmla="*/ 6189 h 5600717"/>
                <a:gd name="connsiteX3" fmla="*/ 4049489 w 6162532"/>
                <a:gd name="connsiteY3" fmla="*/ 3015 h 5600717"/>
                <a:gd name="connsiteX4" fmla="*/ 4788450 w 6162532"/>
                <a:gd name="connsiteY4" fmla="*/ 274454 h 5600717"/>
                <a:gd name="connsiteX5" fmla="*/ 6033922 w 6162532"/>
                <a:gd name="connsiteY5" fmla="*/ 2401793 h 5600717"/>
                <a:gd name="connsiteX6" fmla="*/ 6072902 w 6162532"/>
                <a:gd name="connsiteY6" fmla="*/ 3191429 h 5600717"/>
                <a:gd name="connsiteX7" fmla="*/ 4853023 w 6162532"/>
                <a:gd name="connsiteY7" fmla="*/ 5262512 h 5600717"/>
                <a:gd name="connsiteX8" fmla="*/ 4205466 w 6162532"/>
                <a:gd name="connsiteY8" fmla="*/ 5599600 h 5600717"/>
                <a:gd name="connsiteX9" fmla="*/ 1863590 w 6162532"/>
                <a:gd name="connsiteY9" fmla="*/ 5600717 h 5600717"/>
                <a:gd name="connsiteX10" fmla="*/ 1204689 w 6162532"/>
                <a:gd name="connsiteY10" fmla="*/ 5178264 h 5600717"/>
                <a:gd name="connsiteX11" fmla="*/ 37876 w 6162532"/>
                <a:gd name="connsiteY11" fmla="*/ 3182776 h 5600717"/>
                <a:gd name="connsiteX12" fmla="*/ 38211 w 6162532"/>
                <a:gd name="connsiteY12" fmla="*/ 2472359 h 5600717"/>
                <a:gd name="connsiteX0" fmla="*/ 102206 w 6226527"/>
                <a:gd name="connsiteY0" fmla="*/ 2472359 h 5600717"/>
                <a:gd name="connsiteX1" fmla="*/ 1357561 w 6226527"/>
                <a:gd name="connsiteY1" fmla="*/ 293683 h 5600717"/>
                <a:gd name="connsiteX2" fmla="*/ 2059259 w 6226527"/>
                <a:gd name="connsiteY2" fmla="*/ 6189 h 5600717"/>
                <a:gd name="connsiteX3" fmla="*/ 4113484 w 6226527"/>
                <a:gd name="connsiteY3" fmla="*/ 3015 h 5600717"/>
                <a:gd name="connsiteX4" fmla="*/ 4852445 w 6226527"/>
                <a:gd name="connsiteY4" fmla="*/ 274454 h 5600717"/>
                <a:gd name="connsiteX5" fmla="*/ 6097917 w 6226527"/>
                <a:gd name="connsiteY5" fmla="*/ 2401793 h 5600717"/>
                <a:gd name="connsiteX6" fmla="*/ 6136897 w 6226527"/>
                <a:gd name="connsiteY6" fmla="*/ 3191429 h 5600717"/>
                <a:gd name="connsiteX7" fmla="*/ 4917018 w 6226527"/>
                <a:gd name="connsiteY7" fmla="*/ 5262512 h 5600717"/>
                <a:gd name="connsiteX8" fmla="*/ 4269461 w 6226527"/>
                <a:gd name="connsiteY8" fmla="*/ 5599600 h 5600717"/>
                <a:gd name="connsiteX9" fmla="*/ 1927585 w 6226527"/>
                <a:gd name="connsiteY9" fmla="*/ 5600717 h 5600717"/>
                <a:gd name="connsiteX10" fmla="*/ 1268684 w 6226527"/>
                <a:gd name="connsiteY10" fmla="*/ 5178264 h 5600717"/>
                <a:gd name="connsiteX11" fmla="*/ 101871 w 6226527"/>
                <a:gd name="connsiteY11" fmla="*/ 3182776 h 5600717"/>
                <a:gd name="connsiteX12" fmla="*/ 102206 w 6226527"/>
                <a:gd name="connsiteY12" fmla="*/ 2472359 h 5600717"/>
                <a:gd name="connsiteX0" fmla="*/ 105912 w 6230233"/>
                <a:gd name="connsiteY0" fmla="*/ 2472359 h 5600717"/>
                <a:gd name="connsiteX1" fmla="*/ 1361267 w 6230233"/>
                <a:gd name="connsiteY1" fmla="*/ 293683 h 5600717"/>
                <a:gd name="connsiteX2" fmla="*/ 2062965 w 6230233"/>
                <a:gd name="connsiteY2" fmla="*/ 6189 h 5600717"/>
                <a:gd name="connsiteX3" fmla="*/ 4117190 w 6230233"/>
                <a:gd name="connsiteY3" fmla="*/ 3015 h 5600717"/>
                <a:gd name="connsiteX4" fmla="*/ 4856151 w 6230233"/>
                <a:gd name="connsiteY4" fmla="*/ 274454 h 5600717"/>
                <a:gd name="connsiteX5" fmla="*/ 6101623 w 6230233"/>
                <a:gd name="connsiteY5" fmla="*/ 2401793 h 5600717"/>
                <a:gd name="connsiteX6" fmla="*/ 6140603 w 6230233"/>
                <a:gd name="connsiteY6" fmla="*/ 3191429 h 5600717"/>
                <a:gd name="connsiteX7" fmla="*/ 4920724 w 6230233"/>
                <a:gd name="connsiteY7" fmla="*/ 5262512 h 5600717"/>
                <a:gd name="connsiteX8" fmla="*/ 4273167 w 6230233"/>
                <a:gd name="connsiteY8" fmla="*/ 5599600 h 5600717"/>
                <a:gd name="connsiteX9" fmla="*/ 1931291 w 6230233"/>
                <a:gd name="connsiteY9" fmla="*/ 5600717 h 5600717"/>
                <a:gd name="connsiteX10" fmla="*/ 1272390 w 6230233"/>
                <a:gd name="connsiteY10" fmla="*/ 5178264 h 5600717"/>
                <a:gd name="connsiteX11" fmla="*/ 105577 w 6230233"/>
                <a:gd name="connsiteY11" fmla="*/ 3182776 h 5600717"/>
                <a:gd name="connsiteX12" fmla="*/ 105912 w 6230233"/>
                <a:gd name="connsiteY12" fmla="*/ 2472359 h 5600717"/>
                <a:gd name="connsiteX0" fmla="*/ 63681 w 6188002"/>
                <a:gd name="connsiteY0" fmla="*/ 2472359 h 5600717"/>
                <a:gd name="connsiteX1" fmla="*/ 1319036 w 6188002"/>
                <a:gd name="connsiteY1" fmla="*/ 293683 h 5600717"/>
                <a:gd name="connsiteX2" fmla="*/ 2020734 w 6188002"/>
                <a:gd name="connsiteY2" fmla="*/ 6189 h 5600717"/>
                <a:gd name="connsiteX3" fmla="*/ 4074959 w 6188002"/>
                <a:gd name="connsiteY3" fmla="*/ 3015 h 5600717"/>
                <a:gd name="connsiteX4" fmla="*/ 4813920 w 6188002"/>
                <a:gd name="connsiteY4" fmla="*/ 274454 h 5600717"/>
                <a:gd name="connsiteX5" fmla="*/ 6059392 w 6188002"/>
                <a:gd name="connsiteY5" fmla="*/ 2401793 h 5600717"/>
                <a:gd name="connsiteX6" fmla="*/ 6098372 w 6188002"/>
                <a:gd name="connsiteY6" fmla="*/ 3191429 h 5600717"/>
                <a:gd name="connsiteX7" fmla="*/ 4878493 w 6188002"/>
                <a:gd name="connsiteY7" fmla="*/ 5262512 h 5600717"/>
                <a:gd name="connsiteX8" fmla="*/ 4230936 w 6188002"/>
                <a:gd name="connsiteY8" fmla="*/ 5599600 h 5600717"/>
                <a:gd name="connsiteX9" fmla="*/ 1889060 w 6188002"/>
                <a:gd name="connsiteY9" fmla="*/ 5600717 h 5600717"/>
                <a:gd name="connsiteX10" fmla="*/ 1230159 w 6188002"/>
                <a:gd name="connsiteY10" fmla="*/ 5178264 h 5600717"/>
                <a:gd name="connsiteX11" fmla="*/ 149071 w 6188002"/>
                <a:gd name="connsiteY11" fmla="*/ 3278026 h 5600717"/>
                <a:gd name="connsiteX12" fmla="*/ 63681 w 6188002"/>
                <a:gd name="connsiteY12" fmla="*/ 2472359 h 5600717"/>
                <a:gd name="connsiteX0" fmla="*/ 82628 w 6206949"/>
                <a:gd name="connsiteY0" fmla="*/ 2472359 h 5600717"/>
                <a:gd name="connsiteX1" fmla="*/ 1337983 w 6206949"/>
                <a:gd name="connsiteY1" fmla="*/ 293683 h 5600717"/>
                <a:gd name="connsiteX2" fmla="*/ 2039681 w 6206949"/>
                <a:gd name="connsiteY2" fmla="*/ 6189 h 5600717"/>
                <a:gd name="connsiteX3" fmla="*/ 4093906 w 6206949"/>
                <a:gd name="connsiteY3" fmla="*/ 3015 h 5600717"/>
                <a:gd name="connsiteX4" fmla="*/ 4832867 w 6206949"/>
                <a:gd name="connsiteY4" fmla="*/ 274454 h 5600717"/>
                <a:gd name="connsiteX5" fmla="*/ 6078339 w 6206949"/>
                <a:gd name="connsiteY5" fmla="*/ 2401793 h 5600717"/>
                <a:gd name="connsiteX6" fmla="*/ 6117319 w 6206949"/>
                <a:gd name="connsiteY6" fmla="*/ 3191429 h 5600717"/>
                <a:gd name="connsiteX7" fmla="*/ 4897440 w 6206949"/>
                <a:gd name="connsiteY7" fmla="*/ 5262512 h 5600717"/>
                <a:gd name="connsiteX8" fmla="*/ 4249883 w 6206949"/>
                <a:gd name="connsiteY8" fmla="*/ 5599600 h 5600717"/>
                <a:gd name="connsiteX9" fmla="*/ 1908007 w 6206949"/>
                <a:gd name="connsiteY9" fmla="*/ 5600717 h 5600717"/>
                <a:gd name="connsiteX10" fmla="*/ 1249106 w 6206949"/>
                <a:gd name="connsiteY10" fmla="*/ 5178264 h 5600717"/>
                <a:gd name="connsiteX11" fmla="*/ 168018 w 6206949"/>
                <a:gd name="connsiteY11" fmla="*/ 3278026 h 5600717"/>
                <a:gd name="connsiteX12" fmla="*/ 82628 w 6206949"/>
                <a:gd name="connsiteY12" fmla="*/ 2472359 h 5600717"/>
                <a:gd name="connsiteX0" fmla="*/ 82628 w 6217476"/>
                <a:gd name="connsiteY0" fmla="*/ 2472359 h 5600717"/>
                <a:gd name="connsiteX1" fmla="*/ 1337983 w 6217476"/>
                <a:gd name="connsiteY1" fmla="*/ 293683 h 5600717"/>
                <a:gd name="connsiteX2" fmla="*/ 2039681 w 6217476"/>
                <a:gd name="connsiteY2" fmla="*/ 6189 h 5600717"/>
                <a:gd name="connsiteX3" fmla="*/ 4093906 w 6217476"/>
                <a:gd name="connsiteY3" fmla="*/ 3015 h 5600717"/>
                <a:gd name="connsiteX4" fmla="*/ 4832867 w 6217476"/>
                <a:gd name="connsiteY4" fmla="*/ 274454 h 5600717"/>
                <a:gd name="connsiteX5" fmla="*/ 6078339 w 6217476"/>
                <a:gd name="connsiteY5" fmla="*/ 2401793 h 5600717"/>
                <a:gd name="connsiteX6" fmla="*/ 6117319 w 6217476"/>
                <a:gd name="connsiteY6" fmla="*/ 3191429 h 5600717"/>
                <a:gd name="connsiteX7" fmla="*/ 4897440 w 6217476"/>
                <a:gd name="connsiteY7" fmla="*/ 5262512 h 5600717"/>
                <a:gd name="connsiteX8" fmla="*/ 4249883 w 6217476"/>
                <a:gd name="connsiteY8" fmla="*/ 5599600 h 5600717"/>
                <a:gd name="connsiteX9" fmla="*/ 1908007 w 6217476"/>
                <a:gd name="connsiteY9" fmla="*/ 5600717 h 5600717"/>
                <a:gd name="connsiteX10" fmla="*/ 1249106 w 6217476"/>
                <a:gd name="connsiteY10" fmla="*/ 5178264 h 5600717"/>
                <a:gd name="connsiteX11" fmla="*/ 168018 w 6217476"/>
                <a:gd name="connsiteY11" fmla="*/ 3278026 h 5600717"/>
                <a:gd name="connsiteX12" fmla="*/ 82628 w 6217476"/>
                <a:gd name="connsiteY12" fmla="*/ 2472359 h 5600717"/>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7476" h="5604413">
                  <a:moveTo>
                    <a:pt x="82628" y="2476055"/>
                  </a:moveTo>
                  <a:lnTo>
                    <a:pt x="1337983" y="297379"/>
                  </a:lnTo>
                  <a:cubicBezTo>
                    <a:pt x="1535849" y="19317"/>
                    <a:pt x="1767682" y="-8584"/>
                    <a:pt x="2039681" y="9885"/>
                  </a:cubicBezTo>
                  <a:lnTo>
                    <a:pt x="4093906" y="6711"/>
                  </a:lnTo>
                  <a:cubicBezTo>
                    <a:pt x="4526851" y="-24697"/>
                    <a:pt x="4657455" y="52204"/>
                    <a:pt x="4832867" y="278150"/>
                  </a:cubicBezTo>
                  <a:lnTo>
                    <a:pt x="6078339" y="2405489"/>
                  </a:lnTo>
                  <a:cubicBezTo>
                    <a:pt x="6237382" y="2633776"/>
                    <a:pt x="6272958" y="2867340"/>
                    <a:pt x="6117319" y="3195125"/>
                  </a:cubicBezTo>
                  <a:lnTo>
                    <a:pt x="4897440" y="5266208"/>
                  </a:lnTo>
                  <a:cubicBezTo>
                    <a:pt x="4748263" y="5511921"/>
                    <a:pt x="4518122" y="5605233"/>
                    <a:pt x="4249883" y="5603296"/>
                  </a:cubicBezTo>
                  <a:lnTo>
                    <a:pt x="1908007" y="5604413"/>
                  </a:lnTo>
                  <a:cubicBezTo>
                    <a:pt x="1455011" y="5592182"/>
                    <a:pt x="1383015" y="5408503"/>
                    <a:pt x="1249106" y="5181960"/>
                  </a:cubicBezTo>
                  <a:lnTo>
                    <a:pt x="168018" y="3281722"/>
                  </a:lnTo>
                  <a:cubicBezTo>
                    <a:pt x="-67614" y="2959191"/>
                    <a:pt x="-15115" y="2681905"/>
                    <a:pt x="82628" y="2476055"/>
                  </a:cubicBezTo>
                  <a:close/>
                </a:path>
              </a:pathLst>
            </a:custGeom>
            <a:solidFill>
              <a:srgbClr val="2A7AA2"/>
            </a:solidFill>
            <a:ln>
              <a:solidFill>
                <a:schemeClr val="bg1"/>
              </a:solidFill>
            </a:ln>
            <a:effectLst>
              <a:outerShdw blurRad="508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42" name="Hexagon 3"/>
            <p:cNvSpPr/>
            <p:nvPr/>
          </p:nvSpPr>
          <p:spPr>
            <a:xfrm rot="16200000">
              <a:off x="3794638" y="1316274"/>
              <a:ext cx="2306624" cy="2079193"/>
            </a:xfrm>
            <a:custGeom>
              <a:avLst/>
              <a:gdLst>
                <a:gd name="connsiteX0" fmla="*/ 0 w 6121146"/>
                <a:gd name="connsiteY0" fmla="*/ 2548810 h 5097620"/>
                <a:gd name="connsiteX1" fmla="*/ 1274405 w 6121146"/>
                <a:gd name="connsiteY1" fmla="*/ 1 h 5097620"/>
                <a:gd name="connsiteX2" fmla="*/ 4846741 w 6121146"/>
                <a:gd name="connsiteY2" fmla="*/ 1 h 5097620"/>
                <a:gd name="connsiteX3" fmla="*/ 6121146 w 6121146"/>
                <a:gd name="connsiteY3" fmla="*/ 2548810 h 5097620"/>
                <a:gd name="connsiteX4" fmla="*/ 4846741 w 6121146"/>
                <a:gd name="connsiteY4" fmla="*/ 5097619 h 5097620"/>
                <a:gd name="connsiteX5" fmla="*/ 1274405 w 6121146"/>
                <a:gd name="connsiteY5" fmla="*/ 5097619 h 5097620"/>
                <a:gd name="connsiteX6" fmla="*/ 0 w 6121146"/>
                <a:gd name="connsiteY6" fmla="*/ 2548810 h 5097620"/>
                <a:gd name="connsiteX0" fmla="*/ 0 w 6224177"/>
                <a:gd name="connsiteY0" fmla="*/ 2188201 h 5097618"/>
                <a:gd name="connsiteX1" fmla="*/ 1377436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188201 h 5097618"/>
                <a:gd name="connsiteX1" fmla="*/ 1274405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201080 h 5110497"/>
                <a:gd name="connsiteX1" fmla="*/ 1274405 w 6224177"/>
                <a:gd name="connsiteY1" fmla="*/ 12879 h 5110497"/>
                <a:gd name="connsiteX2" fmla="*/ 4756589 w 6224177"/>
                <a:gd name="connsiteY2" fmla="*/ 0 h 5110497"/>
                <a:gd name="connsiteX3" fmla="*/ 6224177 w 6224177"/>
                <a:gd name="connsiteY3" fmla="*/ 2561688 h 5110497"/>
                <a:gd name="connsiteX4" fmla="*/ 4949772 w 6224177"/>
                <a:gd name="connsiteY4" fmla="*/ 5110497 h 5110497"/>
                <a:gd name="connsiteX5" fmla="*/ 1377436 w 6224177"/>
                <a:gd name="connsiteY5" fmla="*/ 5110497 h 5110497"/>
                <a:gd name="connsiteX6" fmla="*/ 0 w 6224177"/>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4949772 w 6005236"/>
                <a:gd name="connsiteY4" fmla="*/ 5110497 h 5110497"/>
                <a:gd name="connsiteX5" fmla="*/ 1377436 w 6005236"/>
                <a:gd name="connsiteY5" fmla="*/ 5110497 h 5110497"/>
                <a:gd name="connsiteX6" fmla="*/ 0 w 6005236"/>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5615860 w 6005236"/>
                <a:gd name="connsiteY4" fmla="*/ 3284113 h 5110497"/>
                <a:gd name="connsiteX5" fmla="*/ 4949772 w 6005236"/>
                <a:gd name="connsiteY5" fmla="*/ 5110497 h 5110497"/>
                <a:gd name="connsiteX6" fmla="*/ 1377436 w 6005236"/>
                <a:gd name="connsiteY6" fmla="*/ 5110497 h 5110497"/>
                <a:gd name="connsiteX7" fmla="*/ 0 w 6005236"/>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949772 w 6053741"/>
                <a:gd name="connsiteY5" fmla="*/ 5110497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08104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4160548 w 6053741"/>
                <a:gd name="connsiteY6" fmla="*/ 5009882 h 5110497"/>
                <a:gd name="connsiteX7" fmla="*/ 1377436 w 6053741"/>
                <a:gd name="connsiteY7" fmla="*/ 5110497 h 5110497"/>
                <a:gd name="connsiteX8" fmla="*/ 0 w 6053741"/>
                <a:gd name="connsiteY8" fmla="*/ 2201080 h 5110497"/>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377436 w 6053741"/>
                <a:gd name="connsiteY7" fmla="*/ 5110497 h 5306096"/>
                <a:gd name="connsiteX8" fmla="*/ 0 w 6053741"/>
                <a:gd name="connsiteY8" fmla="*/ 2201080 h 5306096"/>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853954 w 6053741"/>
                <a:gd name="connsiteY7" fmla="*/ 5303680 h 5306096"/>
                <a:gd name="connsiteX8" fmla="*/ 0 w 6053741"/>
                <a:gd name="connsiteY8" fmla="*/ 2201080 h 5306096"/>
                <a:gd name="connsiteX0" fmla="*/ 0 w 6053741"/>
                <a:gd name="connsiteY0" fmla="*/ 2201080 h 5329438"/>
                <a:gd name="connsiteX1" fmla="*/ 1274405 w 6053741"/>
                <a:gd name="connsiteY1" fmla="*/ 12879 h 5329438"/>
                <a:gd name="connsiteX2" fmla="*/ 4756589 w 6053741"/>
                <a:gd name="connsiteY2" fmla="*/ 0 h 5329438"/>
                <a:gd name="connsiteX3" fmla="*/ 6005236 w 6053741"/>
                <a:gd name="connsiteY3" fmla="*/ 2149564 h 5329438"/>
                <a:gd name="connsiteX4" fmla="*/ 6053741 w 6053741"/>
                <a:gd name="connsiteY4" fmla="*/ 2910625 h 5329438"/>
                <a:gd name="connsiteX5" fmla="*/ 4833862 w 6053741"/>
                <a:gd name="connsiteY5" fmla="*/ 4981708 h 5329438"/>
                <a:gd name="connsiteX6" fmla="*/ 4186305 w 6053741"/>
                <a:gd name="connsiteY6" fmla="*/ 5306096 h 5329438"/>
                <a:gd name="connsiteX7" fmla="*/ 1853954 w 6053741"/>
                <a:gd name="connsiteY7" fmla="*/ 5329438 h 5329438"/>
                <a:gd name="connsiteX8" fmla="*/ 0 w 6053741"/>
                <a:gd name="connsiteY8" fmla="*/ 2201080 h 5329438"/>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0 w 6053741"/>
                <a:gd name="connsiteY8"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09328 w 6053741"/>
                <a:gd name="connsiteY8" fmla="*/ 40592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299703 w 6053741"/>
                <a:gd name="connsiteY9" fmla="*/ 28495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61578 w 6053741"/>
                <a:gd name="connsiteY9" fmla="*/ 29638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80628 w 6053741"/>
                <a:gd name="connsiteY9" fmla="*/ 2954360 h 5319913"/>
                <a:gd name="connsiteX10" fmla="*/ 0 w 6053741"/>
                <a:gd name="connsiteY10" fmla="*/ 2201080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61578 w 6034691"/>
                <a:gd name="connsiteY9" fmla="*/ 2954360 h 5319913"/>
                <a:gd name="connsiteX10" fmla="*/ 0 w 6034691"/>
                <a:gd name="connsiteY10" fmla="*/ 2191555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23478 w 6034691"/>
                <a:gd name="connsiteY9" fmla="*/ 2897210 h 5319913"/>
                <a:gd name="connsiteX10" fmla="*/ 0 w 6034691"/>
                <a:gd name="connsiteY10" fmla="*/ 2191555 h 5319913"/>
                <a:gd name="connsiteX0" fmla="*/ 5097 w 6039788"/>
                <a:gd name="connsiteY0" fmla="*/ 2191555 h 5319913"/>
                <a:gd name="connsiteX1" fmla="*/ 1260452 w 6039788"/>
                <a:gd name="connsiteY1" fmla="*/ 12879 h 5319913"/>
                <a:gd name="connsiteX2" fmla="*/ 4742636 w 6039788"/>
                <a:gd name="connsiteY2" fmla="*/ 0 h 5319913"/>
                <a:gd name="connsiteX3" fmla="*/ 5991283 w 6039788"/>
                <a:gd name="connsiteY3" fmla="*/ 2149564 h 5319913"/>
                <a:gd name="connsiteX4" fmla="*/ 6039788 w 6039788"/>
                <a:gd name="connsiteY4" fmla="*/ 2910625 h 5319913"/>
                <a:gd name="connsiteX5" fmla="*/ 4819909 w 6039788"/>
                <a:gd name="connsiteY5" fmla="*/ 4981708 h 5319913"/>
                <a:gd name="connsiteX6" fmla="*/ 4172352 w 6039788"/>
                <a:gd name="connsiteY6" fmla="*/ 5306096 h 5319913"/>
                <a:gd name="connsiteX7" fmla="*/ 1830476 w 6039788"/>
                <a:gd name="connsiteY7" fmla="*/ 5319913 h 5319913"/>
                <a:gd name="connsiteX8" fmla="*/ 1171575 w 6039788"/>
                <a:gd name="connsiteY8" fmla="*/ 4897460 h 5319913"/>
                <a:gd name="connsiteX9" fmla="*/ 0 w 6039788"/>
                <a:gd name="connsiteY9" fmla="*/ 2897210 h 5319913"/>
                <a:gd name="connsiteX10" fmla="*/ 5097 w 6039788"/>
                <a:gd name="connsiteY10" fmla="*/ 2191555 h 5319913"/>
                <a:gd name="connsiteX0" fmla="*/ 335 w 6035026"/>
                <a:gd name="connsiteY0" fmla="*/ 2191555 h 5319913"/>
                <a:gd name="connsiteX1" fmla="*/ 1255690 w 6035026"/>
                <a:gd name="connsiteY1" fmla="*/ 12879 h 5319913"/>
                <a:gd name="connsiteX2" fmla="*/ 4737874 w 6035026"/>
                <a:gd name="connsiteY2" fmla="*/ 0 h 5319913"/>
                <a:gd name="connsiteX3" fmla="*/ 5986521 w 6035026"/>
                <a:gd name="connsiteY3" fmla="*/ 2149564 h 5319913"/>
                <a:gd name="connsiteX4" fmla="*/ 6035026 w 6035026"/>
                <a:gd name="connsiteY4" fmla="*/ 2910625 h 5319913"/>
                <a:gd name="connsiteX5" fmla="*/ 4815147 w 6035026"/>
                <a:gd name="connsiteY5" fmla="*/ 4981708 h 5319913"/>
                <a:gd name="connsiteX6" fmla="*/ 4167590 w 6035026"/>
                <a:gd name="connsiteY6" fmla="*/ 5306096 h 5319913"/>
                <a:gd name="connsiteX7" fmla="*/ 1825714 w 6035026"/>
                <a:gd name="connsiteY7" fmla="*/ 5319913 h 5319913"/>
                <a:gd name="connsiteX8" fmla="*/ 1166813 w 6035026"/>
                <a:gd name="connsiteY8" fmla="*/ 4897460 h 5319913"/>
                <a:gd name="connsiteX9" fmla="*/ 0 w 6035026"/>
                <a:gd name="connsiteY9" fmla="*/ 2901972 h 5319913"/>
                <a:gd name="connsiteX10" fmla="*/ 335 w 6035026"/>
                <a:gd name="connsiteY10" fmla="*/ 2191555 h 5319913"/>
                <a:gd name="connsiteX0" fmla="*/ 335 w 6035026"/>
                <a:gd name="connsiteY0" fmla="*/ 2191555 h 5319913"/>
                <a:gd name="connsiteX1" fmla="*/ 1255690 w 6035026"/>
                <a:gd name="connsiteY1" fmla="*/ 12879 h 5319913"/>
                <a:gd name="connsiteX2" fmla="*/ 1830388 w 6035026"/>
                <a:gd name="connsiteY2" fmla="*/ 7960 h 5319913"/>
                <a:gd name="connsiteX3" fmla="*/ 4737874 w 6035026"/>
                <a:gd name="connsiteY3" fmla="*/ 0 h 5319913"/>
                <a:gd name="connsiteX4" fmla="*/ 5986521 w 6035026"/>
                <a:gd name="connsiteY4" fmla="*/ 2149564 h 5319913"/>
                <a:gd name="connsiteX5" fmla="*/ 6035026 w 6035026"/>
                <a:gd name="connsiteY5" fmla="*/ 2910625 h 5319913"/>
                <a:gd name="connsiteX6" fmla="*/ 4815147 w 6035026"/>
                <a:gd name="connsiteY6" fmla="*/ 4981708 h 5319913"/>
                <a:gd name="connsiteX7" fmla="*/ 4167590 w 6035026"/>
                <a:gd name="connsiteY7" fmla="*/ 5306096 h 5319913"/>
                <a:gd name="connsiteX8" fmla="*/ 1825714 w 6035026"/>
                <a:gd name="connsiteY8" fmla="*/ 5319913 h 5319913"/>
                <a:gd name="connsiteX9" fmla="*/ 1166813 w 6035026"/>
                <a:gd name="connsiteY9" fmla="*/ 4897460 h 5319913"/>
                <a:gd name="connsiteX10" fmla="*/ 0 w 6035026"/>
                <a:gd name="connsiteY10" fmla="*/ 2901972 h 5319913"/>
                <a:gd name="connsiteX11" fmla="*/ 335 w 6035026"/>
                <a:gd name="connsiteY11" fmla="*/ 2191555 h 5319913"/>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9347 h 5597705"/>
                <a:gd name="connsiteX1" fmla="*/ 1255690 w 6035026"/>
                <a:gd name="connsiteY1" fmla="*/ 290671 h 5597705"/>
                <a:gd name="connsiteX2" fmla="*/ 1957388 w 6035026"/>
                <a:gd name="connsiteY2" fmla="*/ 3177 h 5597705"/>
                <a:gd name="connsiteX3" fmla="*/ 4737874 w 6035026"/>
                <a:gd name="connsiteY3" fmla="*/ 277792 h 5597705"/>
                <a:gd name="connsiteX4" fmla="*/ 5986521 w 6035026"/>
                <a:gd name="connsiteY4" fmla="*/ 2427356 h 5597705"/>
                <a:gd name="connsiteX5" fmla="*/ 6035026 w 6035026"/>
                <a:gd name="connsiteY5" fmla="*/ 3188417 h 5597705"/>
                <a:gd name="connsiteX6" fmla="*/ 4815147 w 6035026"/>
                <a:gd name="connsiteY6" fmla="*/ 5259500 h 5597705"/>
                <a:gd name="connsiteX7" fmla="*/ 4167590 w 6035026"/>
                <a:gd name="connsiteY7" fmla="*/ 5583888 h 5597705"/>
                <a:gd name="connsiteX8" fmla="*/ 1825714 w 6035026"/>
                <a:gd name="connsiteY8" fmla="*/ 5597705 h 5597705"/>
                <a:gd name="connsiteX9" fmla="*/ 1166813 w 6035026"/>
                <a:gd name="connsiteY9" fmla="*/ 5175252 h 5597705"/>
                <a:gd name="connsiteX10" fmla="*/ 0 w 6035026"/>
                <a:gd name="connsiteY10" fmla="*/ 3179764 h 5597705"/>
                <a:gd name="connsiteX11" fmla="*/ 335 w 6035026"/>
                <a:gd name="connsiteY11" fmla="*/ 2469347 h 5597705"/>
                <a:gd name="connsiteX0" fmla="*/ 335 w 6035026"/>
                <a:gd name="connsiteY0" fmla="*/ 2469347 h 5597705"/>
                <a:gd name="connsiteX1" fmla="*/ 1255690 w 6035026"/>
                <a:gd name="connsiteY1" fmla="*/ 290671 h 5597705"/>
                <a:gd name="connsiteX2" fmla="*/ 1957388 w 6035026"/>
                <a:gd name="connsiteY2" fmla="*/ 3177 h 5597705"/>
                <a:gd name="connsiteX3" fmla="*/ 4392613 w 6035026"/>
                <a:gd name="connsiteY3" fmla="*/ 241303 h 5597705"/>
                <a:gd name="connsiteX4" fmla="*/ 4737874 w 6035026"/>
                <a:gd name="connsiteY4" fmla="*/ 277792 h 5597705"/>
                <a:gd name="connsiteX5" fmla="*/ 5986521 w 6035026"/>
                <a:gd name="connsiteY5" fmla="*/ 2427356 h 5597705"/>
                <a:gd name="connsiteX6" fmla="*/ 6035026 w 6035026"/>
                <a:gd name="connsiteY6" fmla="*/ 3188417 h 5597705"/>
                <a:gd name="connsiteX7" fmla="*/ 4815147 w 6035026"/>
                <a:gd name="connsiteY7" fmla="*/ 5259500 h 5597705"/>
                <a:gd name="connsiteX8" fmla="*/ 4167590 w 6035026"/>
                <a:gd name="connsiteY8" fmla="*/ 5583888 h 5597705"/>
                <a:gd name="connsiteX9" fmla="*/ 1825714 w 6035026"/>
                <a:gd name="connsiteY9" fmla="*/ 5597705 h 5597705"/>
                <a:gd name="connsiteX10" fmla="*/ 1166813 w 6035026"/>
                <a:gd name="connsiteY10" fmla="*/ 5175252 h 5597705"/>
                <a:gd name="connsiteX11" fmla="*/ 0 w 6035026"/>
                <a:gd name="connsiteY11" fmla="*/ 3179764 h 5597705"/>
                <a:gd name="connsiteX12" fmla="*/ 335 w 6035026"/>
                <a:gd name="connsiteY12" fmla="*/ 2469347 h 5597705"/>
                <a:gd name="connsiteX0" fmla="*/ 335 w 6035026"/>
                <a:gd name="connsiteY0" fmla="*/ 2472519 h 5600877"/>
                <a:gd name="connsiteX1" fmla="*/ 1255690 w 6035026"/>
                <a:gd name="connsiteY1" fmla="*/ 293843 h 5600877"/>
                <a:gd name="connsiteX2" fmla="*/ 1957388 w 6035026"/>
                <a:gd name="connsiteY2" fmla="*/ 6349 h 5600877"/>
                <a:gd name="connsiteX3" fmla="*/ 4011613 w 6035026"/>
                <a:gd name="connsiteY3" fmla="*/ 0 h 5600877"/>
                <a:gd name="connsiteX4" fmla="*/ 4737874 w 6035026"/>
                <a:gd name="connsiteY4" fmla="*/ 280964 h 5600877"/>
                <a:gd name="connsiteX5" fmla="*/ 5986521 w 6035026"/>
                <a:gd name="connsiteY5" fmla="*/ 2430528 h 5600877"/>
                <a:gd name="connsiteX6" fmla="*/ 6035026 w 6035026"/>
                <a:gd name="connsiteY6" fmla="*/ 3191589 h 5600877"/>
                <a:gd name="connsiteX7" fmla="*/ 4815147 w 6035026"/>
                <a:gd name="connsiteY7" fmla="*/ 5262672 h 5600877"/>
                <a:gd name="connsiteX8" fmla="*/ 4167590 w 6035026"/>
                <a:gd name="connsiteY8" fmla="*/ 5587060 h 5600877"/>
                <a:gd name="connsiteX9" fmla="*/ 1825714 w 6035026"/>
                <a:gd name="connsiteY9" fmla="*/ 5600877 h 5600877"/>
                <a:gd name="connsiteX10" fmla="*/ 1166813 w 6035026"/>
                <a:gd name="connsiteY10" fmla="*/ 5178424 h 5600877"/>
                <a:gd name="connsiteX11" fmla="*/ 0 w 6035026"/>
                <a:gd name="connsiteY11" fmla="*/ 3182936 h 5600877"/>
                <a:gd name="connsiteX12" fmla="*/ 335 w 6035026"/>
                <a:gd name="connsiteY12" fmla="*/ 2472519 h 5600877"/>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70436 h 5598794"/>
                <a:gd name="connsiteX1" fmla="*/ 1255690 w 6035026"/>
                <a:gd name="connsiteY1" fmla="*/ 291760 h 5598794"/>
                <a:gd name="connsiteX2" fmla="*/ 1957388 w 6035026"/>
                <a:gd name="connsiteY2" fmla="*/ 4266 h 5598794"/>
                <a:gd name="connsiteX3" fmla="*/ 4011613 w 6035026"/>
                <a:gd name="connsiteY3" fmla="*/ 1092 h 5598794"/>
                <a:gd name="connsiteX4" fmla="*/ 4737874 w 6035026"/>
                <a:gd name="connsiteY4" fmla="*/ 278881 h 5598794"/>
                <a:gd name="connsiteX5" fmla="*/ 5986521 w 6035026"/>
                <a:gd name="connsiteY5" fmla="*/ 2428445 h 5598794"/>
                <a:gd name="connsiteX6" fmla="*/ 6035026 w 6035026"/>
                <a:gd name="connsiteY6" fmla="*/ 3189506 h 5598794"/>
                <a:gd name="connsiteX7" fmla="*/ 4815147 w 6035026"/>
                <a:gd name="connsiteY7" fmla="*/ 5260589 h 5598794"/>
                <a:gd name="connsiteX8" fmla="*/ 4167590 w 6035026"/>
                <a:gd name="connsiteY8" fmla="*/ 5584977 h 5598794"/>
                <a:gd name="connsiteX9" fmla="*/ 1825714 w 6035026"/>
                <a:gd name="connsiteY9" fmla="*/ 5598794 h 5598794"/>
                <a:gd name="connsiteX10" fmla="*/ 1166813 w 6035026"/>
                <a:gd name="connsiteY10" fmla="*/ 5176341 h 5598794"/>
                <a:gd name="connsiteX11" fmla="*/ 0 w 6035026"/>
                <a:gd name="connsiteY11" fmla="*/ 3180853 h 5598794"/>
                <a:gd name="connsiteX12" fmla="*/ 335 w 6035026"/>
                <a:gd name="connsiteY12" fmla="*/ 2470436 h 5598794"/>
                <a:gd name="connsiteX0" fmla="*/ 335 w 6035026"/>
                <a:gd name="connsiteY0" fmla="*/ 2470506 h 5598864"/>
                <a:gd name="connsiteX1" fmla="*/ 1255690 w 6035026"/>
                <a:gd name="connsiteY1" fmla="*/ 291830 h 5598864"/>
                <a:gd name="connsiteX2" fmla="*/ 1957388 w 6035026"/>
                <a:gd name="connsiteY2" fmla="*/ 4336 h 5598864"/>
                <a:gd name="connsiteX3" fmla="*/ 4011613 w 6035026"/>
                <a:gd name="connsiteY3" fmla="*/ 1162 h 5598864"/>
                <a:gd name="connsiteX4" fmla="*/ 4750574 w 6035026"/>
                <a:gd name="connsiteY4" fmla="*/ 272601 h 5598864"/>
                <a:gd name="connsiteX5" fmla="*/ 5986521 w 6035026"/>
                <a:gd name="connsiteY5" fmla="*/ 2428515 h 5598864"/>
                <a:gd name="connsiteX6" fmla="*/ 6035026 w 6035026"/>
                <a:gd name="connsiteY6" fmla="*/ 3189576 h 5598864"/>
                <a:gd name="connsiteX7" fmla="*/ 4815147 w 6035026"/>
                <a:gd name="connsiteY7" fmla="*/ 5260659 h 5598864"/>
                <a:gd name="connsiteX8" fmla="*/ 4167590 w 6035026"/>
                <a:gd name="connsiteY8" fmla="*/ 5585047 h 5598864"/>
                <a:gd name="connsiteX9" fmla="*/ 1825714 w 6035026"/>
                <a:gd name="connsiteY9" fmla="*/ 5598864 h 5598864"/>
                <a:gd name="connsiteX10" fmla="*/ 1166813 w 6035026"/>
                <a:gd name="connsiteY10" fmla="*/ 5176411 h 5598864"/>
                <a:gd name="connsiteX11" fmla="*/ 0 w 6035026"/>
                <a:gd name="connsiteY11" fmla="*/ 3180923 h 5598864"/>
                <a:gd name="connsiteX12" fmla="*/ 335 w 6035026"/>
                <a:gd name="connsiteY12" fmla="*/ 2470506 h 5598864"/>
                <a:gd name="connsiteX0" fmla="*/ 335 w 6035026"/>
                <a:gd name="connsiteY0" fmla="*/ 2470876 h 5599234"/>
                <a:gd name="connsiteX1" fmla="*/ 1255690 w 6035026"/>
                <a:gd name="connsiteY1" fmla="*/ 292200 h 5599234"/>
                <a:gd name="connsiteX2" fmla="*/ 1957388 w 6035026"/>
                <a:gd name="connsiteY2" fmla="*/ 4706 h 5599234"/>
                <a:gd name="connsiteX3" fmla="*/ 4011613 w 6035026"/>
                <a:gd name="connsiteY3" fmla="*/ 1532 h 5599234"/>
                <a:gd name="connsiteX4" fmla="*/ 4750574 w 6035026"/>
                <a:gd name="connsiteY4" fmla="*/ 272971 h 5599234"/>
                <a:gd name="connsiteX5" fmla="*/ 5986521 w 6035026"/>
                <a:gd name="connsiteY5" fmla="*/ 2428885 h 5599234"/>
                <a:gd name="connsiteX6" fmla="*/ 6035026 w 6035026"/>
                <a:gd name="connsiteY6" fmla="*/ 3189946 h 5599234"/>
                <a:gd name="connsiteX7" fmla="*/ 4815147 w 6035026"/>
                <a:gd name="connsiteY7" fmla="*/ 5261029 h 5599234"/>
                <a:gd name="connsiteX8" fmla="*/ 4167590 w 6035026"/>
                <a:gd name="connsiteY8" fmla="*/ 5585417 h 5599234"/>
                <a:gd name="connsiteX9" fmla="*/ 1825714 w 6035026"/>
                <a:gd name="connsiteY9" fmla="*/ 5599234 h 5599234"/>
                <a:gd name="connsiteX10" fmla="*/ 1166813 w 6035026"/>
                <a:gd name="connsiteY10" fmla="*/ 5176781 h 5599234"/>
                <a:gd name="connsiteX11" fmla="*/ 0 w 6035026"/>
                <a:gd name="connsiteY11" fmla="*/ 3181293 h 5599234"/>
                <a:gd name="connsiteX12" fmla="*/ 335 w 6035026"/>
                <a:gd name="connsiteY12" fmla="*/ 2470876 h 5599234"/>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86521 w 6035026"/>
                <a:gd name="connsiteY5" fmla="*/ 2430368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96046 w 6035026"/>
                <a:gd name="connsiteY5" fmla="*/ 2401793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62396"/>
                <a:gd name="connsiteY0" fmla="*/ 2472359 h 5600717"/>
                <a:gd name="connsiteX1" fmla="*/ 1255690 w 6062396"/>
                <a:gd name="connsiteY1" fmla="*/ 293683 h 5600717"/>
                <a:gd name="connsiteX2" fmla="*/ 1957388 w 6062396"/>
                <a:gd name="connsiteY2" fmla="*/ 6189 h 5600717"/>
                <a:gd name="connsiteX3" fmla="*/ 4011613 w 6062396"/>
                <a:gd name="connsiteY3" fmla="*/ 3015 h 5600717"/>
                <a:gd name="connsiteX4" fmla="*/ 4750574 w 6062396"/>
                <a:gd name="connsiteY4" fmla="*/ 274454 h 5600717"/>
                <a:gd name="connsiteX5" fmla="*/ 5996046 w 6062396"/>
                <a:gd name="connsiteY5" fmla="*/ 2401793 h 5600717"/>
                <a:gd name="connsiteX6" fmla="*/ 6035026 w 6062396"/>
                <a:gd name="connsiteY6" fmla="*/ 3191429 h 5600717"/>
                <a:gd name="connsiteX7" fmla="*/ 4815147 w 6062396"/>
                <a:gd name="connsiteY7" fmla="*/ 5262512 h 5600717"/>
                <a:gd name="connsiteX8" fmla="*/ 4167590 w 6062396"/>
                <a:gd name="connsiteY8" fmla="*/ 5586900 h 5600717"/>
                <a:gd name="connsiteX9" fmla="*/ 1825714 w 6062396"/>
                <a:gd name="connsiteY9" fmla="*/ 5600717 h 5600717"/>
                <a:gd name="connsiteX10" fmla="*/ 1166813 w 6062396"/>
                <a:gd name="connsiteY10" fmla="*/ 5178264 h 5600717"/>
                <a:gd name="connsiteX11" fmla="*/ 0 w 6062396"/>
                <a:gd name="connsiteY11" fmla="*/ 3182776 h 5600717"/>
                <a:gd name="connsiteX12" fmla="*/ 335 w 6062396"/>
                <a:gd name="connsiteY12" fmla="*/ 2472359 h 5600717"/>
                <a:gd name="connsiteX0" fmla="*/ 335 w 6115292"/>
                <a:gd name="connsiteY0" fmla="*/ 2472359 h 5600717"/>
                <a:gd name="connsiteX1" fmla="*/ 1255690 w 6115292"/>
                <a:gd name="connsiteY1" fmla="*/ 293683 h 5600717"/>
                <a:gd name="connsiteX2" fmla="*/ 1957388 w 6115292"/>
                <a:gd name="connsiteY2" fmla="*/ 6189 h 5600717"/>
                <a:gd name="connsiteX3" fmla="*/ 4011613 w 6115292"/>
                <a:gd name="connsiteY3" fmla="*/ 3015 h 5600717"/>
                <a:gd name="connsiteX4" fmla="*/ 4750574 w 6115292"/>
                <a:gd name="connsiteY4" fmla="*/ 274454 h 5600717"/>
                <a:gd name="connsiteX5" fmla="*/ 5996046 w 6115292"/>
                <a:gd name="connsiteY5" fmla="*/ 2401793 h 5600717"/>
                <a:gd name="connsiteX6" fmla="*/ 6035026 w 6115292"/>
                <a:gd name="connsiteY6" fmla="*/ 3191429 h 5600717"/>
                <a:gd name="connsiteX7" fmla="*/ 4815147 w 6115292"/>
                <a:gd name="connsiteY7" fmla="*/ 5262512 h 5600717"/>
                <a:gd name="connsiteX8" fmla="*/ 4167590 w 6115292"/>
                <a:gd name="connsiteY8" fmla="*/ 5586900 h 5600717"/>
                <a:gd name="connsiteX9" fmla="*/ 1825714 w 6115292"/>
                <a:gd name="connsiteY9" fmla="*/ 5600717 h 5600717"/>
                <a:gd name="connsiteX10" fmla="*/ 1166813 w 6115292"/>
                <a:gd name="connsiteY10" fmla="*/ 5178264 h 5600717"/>
                <a:gd name="connsiteX11" fmla="*/ 0 w 6115292"/>
                <a:gd name="connsiteY11" fmla="*/ 3182776 h 5600717"/>
                <a:gd name="connsiteX12" fmla="*/ 335 w 6115292"/>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869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0075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8211 w 6162532"/>
                <a:gd name="connsiteY0" fmla="*/ 2472359 h 5600717"/>
                <a:gd name="connsiteX1" fmla="*/ 1293566 w 6162532"/>
                <a:gd name="connsiteY1" fmla="*/ 293683 h 5600717"/>
                <a:gd name="connsiteX2" fmla="*/ 1995264 w 6162532"/>
                <a:gd name="connsiteY2" fmla="*/ 6189 h 5600717"/>
                <a:gd name="connsiteX3" fmla="*/ 4049489 w 6162532"/>
                <a:gd name="connsiteY3" fmla="*/ 3015 h 5600717"/>
                <a:gd name="connsiteX4" fmla="*/ 4788450 w 6162532"/>
                <a:gd name="connsiteY4" fmla="*/ 274454 h 5600717"/>
                <a:gd name="connsiteX5" fmla="*/ 6033922 w 6162532"/>
                <a:gd name="connsiteY5" fmla="*/ 2401793 h 5600717"/>
                <a:gd name="connsiteX6" fmla="*/ 6072902 w 6162532"/>
                <a:gd name="connsiteY6" fmla="*/ 3191429 h 5600717"/>
                <a:gd name="connsiteX7" fmla="*/ 4853023 w 6162532"/>
                <a:gd name="connsiteY7" fmla="*/ 5262512 h 5600717"/>
                <a:gd name="connsiteX8" fmla="*/ 4205466 w 6162532"/>
                <a:gd name="connsiteY8" fmla="*/ 5599600 h 5600717"/>
                <a:gd name="connsiteX9" fmla="*/ 1863590 w 6162532"/>
                <a:gd name="connsiteY9" fmla="*/ 5600717 h 5600717"/>
                <a:gd name="connsiteX10" fmla="*/ 1204689 w 6162532"/>
                <a:gd name="connsiteY10" fmla="*/ 5178264 h 5600717"/>
                <a:gd name="connsiteX11" fmla="*/ 37876 w 6162532"/>
                <a:gd name="connsiteY11" fmla="*/ 3182776 h 5600717"/>
                <a:gd name="connsiteX12" fmla="*/ 38211 w 6162532"/>
                <a:gd name="connsiteY12" fmla="*/ 2472359 h 5600717"/>
                <a:gd name="connsiteX0" fmla="*/ 102206 w 6226527"/>
                <a:gd name="connsiteY0" fmla="*/ 2472359 h 5600717"/>
                <a:gd name="connsiteX1" fmla="*/ 1357561 w 6226527"/>
                <a:gd name="connsiteY1" fmla="*/ 293683 h 5600717"/>
                <a:gd name="connsiteX2" fmla="*/ 2059259 w 6226527"/>
                <a:gd name="connsiteY2" fmla="*/ 6189 h 5600717"/>
                <a:gd name="connsiteX3" fmla="*/ 4113484 w 6226527"/>
                <a:gd name="connsiteY3" fmla="*/ 3015 h 5600717"/>
                <a:gd name="connsiteX4" fmla="*/ 4852445 w 6226527"/>
                <a:gd name="connsiteY4" fmla="*/ 274454 h 5600717"/>
                <a:gd name="connsiteX5" fmla="*/ 6097917 w 6226527"/>
                <a:gd name="connsiteY5" fmla="*/ 2401793 h 5600717"/>
                <a:gd name="connsiteX6" fmla="*/ 6136897 w 6226527"/>
                <a:gd name="connsiteY6" fmla="*/ 3191429 h 5600717"/>
                <a:gd name="connsiteX7" fmla="*/ 4917018 w 6226527"/>
                <a:gd name="connsiteY7" fmla="*/ 5262512 h 5600717"/>
                <a:gd name="connsiteX8" fmla="*/ 4269461 w 6226527"/>
                <a:gd name="connsiteY8" fmla="*/ 5599600 h 5600717"/>
                <a:gd name="connsiteX9" fmla="*/ 1927585 w 6226527"/>
                <a:gd name="connsiteY9" fmla="*/ 5600717 h 5600717"/>
                <a:gd name="connsiteX10" fmla="*/ 1268684 w 6226527"/>
                <a:gd name="connsiteY10" fmla="*/ 5178264 h 5600717"/>
                <a:gd name="connsiteX11" fmla="*/ 101871 w 6226527"/>
                <a:gd name="connsiteY11" fmla="*/ 3182776 h 5600717"/>
                <a:gd name="connsiteX12" fmla="*/ 102206 w 6226527"/>
                <a:gd name="connsiteY12" fmla="*/ 2472359 h 5600717"/>
                <a:gd name="connsiteX0" fmla="*/ 105912 w 6230233"/>
                <a:gd name="connsiteY0" fmla="*/ 2472359 h 5600717"/>
                <a:gd name="connsiteX1" fmla="*/ 1361267 w 6230233"/>
                <a:gd name="connsiteY1" fmla="*/ 293683 h 5600717"/>
                <a:gd name="connsiteX2" fmla="*/ 2062965 w 6230233"/>
                <a:gd name="connsiteY2" fmla="*/ 6189 h 5600717"/>
                <a:gd name="connsiteX3" fmla="*/ 4117190 w 6230233"/>
                <a:gd name="connsiteY3" fmla="*/ 3015 h 5600717"/>
                <a:gd name="connsiteX4" fmla="*/ 4856151 w 6230233"/>
                <a:gd name="connsiteY4" fmla="*/ 274454 h 5600717"/>
                <a:gd name="connsiteX5" fmla="*/ 6101623 w 6230233"/>
                <a:gd name="connsiteY5" fmla="*/ 2401793 h 5600717"/>
                <a:gd name="connsiteX6" fmla="*/ 6140603 w 6230233"/>
                <a:gd name="connsiteY6" fmla="*/ 3191429 h 5600717"/>
                <a:gd name="connsiteX7" fmla="*/ 4920724 w 6230233"/>
                <a:gd name="connsiteY7" fmla="*/ 5262512 h 5600717"/>
                <a:gd name="connsiteX8" fmla="*/ 4273167 w 6230233"/>
                <a:gd name="connsiteY8" fmla="*/ 5599600 h 5600717"/>
                <a:gd name="connsiteX9" fmla="*/ 1931291 w 6230233"/>
                <a:gd name="connsiteY9" fmla="*/ 5600717 h 5600717"/>
                <a:gd name="connsiteX10" fmla="*/ 1272390 w 6230233"/>
                <a:gd name="connsiteY10" fmla="*/ 5178264 h 5600717"/>
                <a:gd name="connsiteX11" fmla="*/ 105577 w 6230233"/>
                <a:gd name="connsiteY11" fmla="*/ 3182776 h 5600717"/>
                <a:gd name="connsiteX12" fmla="*/ 105912 w 6230233"/>
                <a:gd name="connsiteY12" fmla="*/ 2472359 h 5600717"/>
                <a:gd name="connsiteX0" fmla="*/ 63681 w 6188002"/>
                <a:gd name="connsiteY0" fmla="*/ 2472359 h 5600717"/>
                <a:gd name="connsiteX1" fmla="*/ 1319036 w 6188002"/>
                <a:gd name="connsiteY1" fmla="*/ 293683 h 5600717"/>
                <a:gd name="connsiteX2" fmla="*/ 2020734 w 6188002"/>
                <a:gd name="connsiteY2" fmla="*/ 6189 h 5600717"/>
                <a:gd name="connsiteX3" fmla="*/ 4074959 w 6188002"/>
                <a:gd name="connsiteY3" fmla="*/ 3015 h 5600717"/>
                <a:gd name="connsiteX4" fmla="*/ 4813920 w 6188002"/>
                <a:gd name="connsiteY4" fmla="*/ 274454 h 5600717"/>
                <a:gd name="connsiteX5" fmla="*/ 6059392 w 6188002"/>
                <a:gd name="connsiteY5" fmla="*/ 2401793 h 5600717"/>
                <a:gd name="connsiteX6" fmla="*/ 6098372 w 6188002"/>
                <a:gd name="connsiteY6" fmla="*/ 3191429 h 5600717"/>
                <a:gd name="connsiteX7" fmla="*/ 4878493 w 6188002"/>
                <a:gd name="connsiteY7" fmla="*/ 5262512 h 5600717"/>
                <a:gd name="connsiteX8" fmla="*/ 4230936 w 6188002"/>
                <a:gd name="connsiteY8" fmla="*/ 5599600 h 5600717"/>
                <a:gd name="connsiteX9" fmla="*/ 1889060 w 6188002"/>
                <a:gd name="connsiteY9" fmla="*/ 5600717 h 5600717"/>
                <a:gd name="connsiteX10" fmla="*/ 1230159 w 6188002"/>
                <a:gd name="connsiteY10" fmla="*/ 5178264 h 5600717"/>
                <a:gd name="connsiteX11" fmla="*/ 149071 w 6188002"/>
                <a:gd name="connsiteY11" fmla="*/ 3278026 h 5600717"/>
                <a:gd name="connsiteX12" fmla="*/ 63681 w 6188002"/>
                <a:gd name="connsiteY12" fmla="*/ 2472359 h 5600717"/>
                <a:gd name="connsiteX0" fmla="*/ 82628 w 6206949"/>
                <a:gd name="connsiteY0" fmla="*/ 2472359 h 5600717"/>
                <a:gd name="connsiteX1" fmla="*/ 1337983 w 6206949"/>
                <a:gd name="connsiteY1" fmla="*/ 293683 h 5600717"/>
                <a:gd name="connsiteX2" fmla="*/ 2039681 w 6206949"/>
                <a:gd name="connsiteY2" fmla="*/ 6189 h 5600717"/>
                <a:gd name="connsiteX3" fmla="*/ 4093906 w 6206949"/>
                <a:gd name="connsiteY3" fmla="*/ 3015 h 5600717"/>
                <a:gd name="connsiteX4" fmla="*/ 4832867 w 6206949"/>
                <a:gd name="connsiteY4" fmla="*/ 274454 h 5600717"/>
                <a:gd name="connsiteX5" fmla="*/ 6078339 w 6206949"/>
                <a:gd name="connsiteY5" fmla="*/ 2401793 h 5600717"/>
                <a:gd name="connsiteX6" fmla="*/ 6117319 w 6206949"/>
                <a:gd name="connsiteY6" fmla="*/ 3191429 h 5600717"/>
                <a:gd name="connsiteX7" fmla="*/ 4897440 w 6206949"/>
                <a:gd name="connsiteY7" fmla="*/ 5262512 h 5600717"/>
                <a:gd name="connsiteX8" fmla="*/ 4249883 w 6206949"/>
                <a:gd name="connsiteY8" fmla="*/ 5599600 h 5600717"/>
                <a:gd name="connsiteX9" fmla="*/ 1908007 w 6206949"/>
                <a:gd name="connsiteY9" fmla="*/ 5600717 h 5600717"/>
                <a:gd name="connsiteX10" fmla="*/ 1249106 w 6206949"/>
                <a:gd name="connsiteY10" fmla="*/ 5178264 h 5600717"/>
                <a:gd name="connsiteX11" fmla="*/ 168018 w 6206949"/>
                <a:gd name="connsiteY11" fmla="*/ 3278026 h 5600717"/>
                <a:gd name="connsiteX12" fmla="*/ 82628 w 6206949"/>
                <a:gd name="connsiteY12" fmla="*/ 2472359 h 5600717"/>
                <a:gd name="connsiteX0" fmla="*/ 82628 w 6217476"/>
                <a:gd name="connsiteY0" fmla="*/ 2472359 h 5600717"/>
                <a:gd name="connsiteX1" fmla="*/ 1337983 w 6217476"/>
                <a:gd name="connsiteY1" fmla="*/ 293683 h 5600717"/>
                <a:gd name="connsiteX2" fmla="*/ 2039681 w 6217476"/>
                <a:gd name="connsiteY2" fmla="*/ 6189 h 5600717"/>
                <a:gd name="connsiteX3" fmla="*/ 4093906 w 6217476"/>
                <a:gd name="connsiteY3" fmla="*/ 3015 h 5600717"/>
                <a:gd name="connsiteX4" fmla="*/ 4832867 w 6217476"/>
                <a:gd name="connsiteY4" fmla="*/ 274454 h 5600717"/>
                <a:gd name="connsiteX5" fmla="*/ 6078339 w 6217476"/>
                <a:gd name="connsiteY5" fmla="*/ 2401793 h 5600717"/>
                <a:gd name="connsiteX6" fmla="*/ 6117319 w 6217476"/>
                <a:gd name="connsiteY6" fmla="*/ 3191429 h 5600717"/>
                <a:gd name="connsiteX7" fmla="*/ 4897440 w 6217476"/>
                <a:gd name="connsiteY7" fmla="*/ 5262512 h 5600717"/>
                <a:gd name="connsiteX8" fmla="*/ 4249883 w 6217476"/>
                <a:gd name="connsiteY8" fmla="*/ 5599600 h 5600717"/>
                <a:gd name="connsiteX9" fmla="*/ 1908007 w 6217476"/>
                <a:gd name="connsiteY9" fmla="*/ 5600717 h 5600717"/>
                <a:gd name="connsiteX10" fmla="*/ 1249106 w 6217476"/>
                <a:gd name="connsiteY10" fmla="*/ 5178264 h 5600717"/>
                <a:gd name="connsiteX11" fmla="*/ 168018 w 6217476"/>
                <a:gd name="connsiteY11" fmla="*/ 3278026 h 5600717"/>
                <a:gd name="connsiteX12" fmla="*/ 82628 w 6217476"/>
                <a:gd name="connsiteY12" fmla="*/ 2472359 h 5600717"/>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7476" h="5604413">
                  <a:moveTo>
                    <a:pt x="82628" y="2476055"/>
                  </a:moveTo>
                  <a:lnTo>
                    <a:pt x="1337983" y="297379"/>
                  </a:lnTo>
                  <a:cubicBezTo>
                    <a:pt x="1535849" y="19317"/>
                    <a:pt x="1767682" y="-8584"/>
                    <a:pt x="2039681" y="9885"/>
                  </a:cubicBezTo>
                  <a:lnTo>
                    <a:pt x="4093906" y="6711"/>
                  </a:lnTo>
                  <a:cubicBezTo>
                    <a:pt x="4526851" y="-24697"/>
                    <a:pt x="4657455" y="52204"/>
                    <a:pt x="4832867" y="278150"/>
                  </a:cubicBezTo>
                  <a:lnTo>
                    <a:pt x="6078339" y="2405489"/>
                  </a:lnTo>
                  <a:cubicBezTo>
                    <a:pt x="6237382" y="2633776"/>
                    <a:pt x="6272958" y="2867340"/>
                    <a:pt x="6117319" y="3195125"/>
                  </a:cubicBezTo>
                  <a:lnTo>
                    <a:pt x="4897440" y="5266208"/>
                  </a:lnTo>
                  <a:cubicBezTo>
                    <a:pt x="4748263" y="5511921"/>
                    <a:pt x="4518122" y="5605233"/>
                    <a:pt x="4249883" y="5603296"/>
                  </a:cubicBezTo>
                  <a:lnTo>
                    <a:pt x="1908007" y="5604413"/>
                  </a:lnTo>
                  <a:cubicBezTo>
                    <a:pt x="1455011" y="5592182"/>
                    <a:pt x="1383015" y="5408503"/>
                    <a:pt x="1249106" y="5181960"/>
                  </a:cubicBezTo>
                  <a:lnTo>
                    <a:pt x="168018" y="3281722"/>
                  </a:lnTo>
                  <a:cubicBezTo>
                    <a:pt x="-67614" y="2959191"/>
                    <a:pt x="-15115" y="2681905"/>
                    <a:pt x="82628" y="2476055"/>
                  </a:cubicBezTo>
                  <a:close/>
                </a:path>
              </a:pathLst>
            </a:custGeom>
            <a:solidFill>
              <a:srgbClr val="5FA492"/>
            </a:solidFill>
            <a:ln>
              <a:solidFill>
                <a:schemeClr val="bg1"/>
              </a:solidFill>
            </a:ln>
            <a:effectLst>
              <a:outerShdw blurRad="508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sp>
        <p:nvSpPr>
          <p:cNvPr id="37" name="TextBox 36"/>
          <p:cNvSpPr txBox="1"/>
          <p:nvPr/>
        </p:nvSpPr>
        <p:spPr>
          <a:xfrm>
            <a:off x="1564060" y="2757483"/>
            <a:ext cx="2117556" cy="646331"/>
          </a:xfrm>
          <a:prstGeom prst="rect">
            <a:avLst/>
          </a:prstGeom>
          <a:noFill/>
        </p:spPr>
        <p:txBody>
          <a:bodyPr wrap="square" rtlCol="0">
            <a:spAutoFit/>
          </a:bodyPr>
          <a:lstStyle/>
          <a:p>
            <a:pPr algn="ctr"/>
            <a:r>
              <a:rPr lang="en-US" b="1" dirty="0">
                <a:solidFill>
                  <a:schemeClr val="tx1">
                    <a:lumMod val="65000"/>
                    <a:lumOff val="35000"/>
                  </a:schemeClr>
                </a:solidFill>
                <a:latin typeface="Arial" panose="020B0604020202020204" pitchFamily="34" charset="0"/>
                <a:cs typeface="Arial" panose="020B0604020202020204" pitchFamily="34" charset="0"/>
              </a:rPr>
              <a:t>Connected Workforce</a:t>
            </a:r>
          </a:p>
        </p:txBody>
      </p:sp>
      <p:pic>
        <p:nvPicPr>
          <p:cNvPr id="3" name="Picture 2" descr="A close up of a sign&#10;&#10;Description automatically generated">
            <a:extLst>
              <a:ext uri="{FF2B5EF4-FFF2-40B4-BE49-F238E27FC236}">
                <a16:creationId xmlns:a16="http://schemas.microsoft.com/office/drawing/2014/main" id="{5984B680-C932-48BF-9417-A036EEBC8D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341" y="965351"/>
            <a:ext cx="1968932" cy="1968932"/>
          </a:xfrm>
          <a:prstGeom prst="rect">
            <a:avLst/>
          </a:prstGeom>
        </p:spPr>
      </p:pic>
      <p:grpSp>
        <p:nvGrpSpPr>
          <p:cNvPr id="51" name="Group 50"/>
          <p:cNvGrpSpPr/>
          <p:nvPr/>
        </p:nvGrpSpPr>
        <p:grpSpPr>
          <a:xfrm>
            <a:off x="146857" y="718040"/>
            <a:ext cx="4756072" cy="5013001"/>
            <a:chOff x="3626845" y="1140871"/>
            <a:chExt cx="4756072" cy="5013001"/>
          </a:xfrm>
        </p:grpSpPr>
        <p:sp>
          <p:nvSpPr>
            <p:cNvPr id="64" name="TextBox 63"/>
            <p:cNvSpPr txBox="1"/>
            <p:nvPr/>
          </p:nvSpPr>
          <p:spPr>
            <a:xfrm>
              <a:off x="6433344" y="1140871"/>
              <a:ext cx="1949573" cy="400110"/>
            </a:xfrm>
            <a:prstGeom prst="rect">
              <a:avLst/>
            </a:prstGeom>
            <a:noFill/>
          </p:spPr>
          <p:txBody>
            <a:bodyPr wrap="none" rtlCol="0">
              <a:spAutoFit/>
            </a:bodyPr>
            <a:lstStyle/>
            <a:p>
              <a:r>
                <a:rPr lang="en-US" sz="2000" b="1" dirty="0">
                  <a:solidFill>
                    <a:schemeClr val="tx1">
                      <a:lumMod val="65000"/>
                      <a:lumOff val="35000"/>
                    </a:schemeClr>
                  </a:solidFill>
                  <a:latin typeface="Arial" panose="020B0604020202020204" pitchFamily="34" charset="0"/>
                  <a:cs typeface="Arial" panose="020B0604020202020204" pitchFamily="34" charset="0"/>
                </a:rPr>
                <a:t>Digital Natives</a:t>
              </a:r>
            </a:p>
          </p:txBody>
        </p:sp>
        <p:sp>
          <p:nvSpPr>
            <p:cNvPr id="61" name="TextBox 60"/>
            <p:cNvSpPr txBox="1"/>
            <p:nvPr/>
          </p:nvSpPr>
          <p:spPr>
            <a:xfrm flipH="1">
              <a:off x="3953218" y="1142127"/>
              <a:ext cx="2246321" cy="400110"/>
            </a:xfrm>
            <a:prstGeom prst="rect">
              <a:avLst/>
            </a:prstGeom>
            <a:noFill/>
          </p:spPr>
          <p:txBody>
            <a:bodyPr wrap="none" rtlCol="0">
              <a:spAutoFit/>
            </a:bodyPr>
            <a:lstStyle/>
            <a:p>
              <a:pPr algn="r"/>
              <a:r>
                <a:rPr lang="en-US" sz="2000" b="1" dirty="0">
                  <a:solidFill>
                    <a:schemeClr val="tx1">
                      <a:lumMod val="65000"/>
                      <a:lumOff val="35000"/>
                    </a:schemeClr>
                  </a:solidFill>
                  <a:latin typeface="Arial" panose="020B0604020202020204" pitchFamily="34" charset="0"/>
                  <a:cs typeface="Arial" panose="020B0604020202020204" pitchFamily="34" charset="0"/>
                </a:rPr>
                <a:t>Aging Workforce</a:t>
              </a:r>
            </a:p>
          </p:txBody>
        </p:sp>
        <p:sp>
          <p:nvSpPr>
            <p:cNvPr id="59" name="TextBox 58"/>
            <p:cNvSpPr txBox="1"/>
            <p:nvPr/>
          </p:nvSpPr>
          <p:spPr>
            <a:xfrm flipH="1">
              <a:off x="3626845" y="5753762"/>
              <a:ext cx="2677336" cy="400110"/>
            </a:xfrm>
            <a:prstGeom prst="rect">
              <a:avLst/>
            </a:prstGeom>
            <a:noFill/>
          </p:spPr>
          <p:txBody>
            <a:bodyPr wrap="none" rtlCol="0">
              <a:spAutoFit/>
            </a:bodyPr>
            <a:lstStyle/>
            <a:p>
              <a:pPr algn="r"/>
              <a:r>
                <a:rPr lang="en-US" sz="2000" b="1" dirty="0">
                  <a:solidFill>
                    <a:schemeClr val="tx1">
                      <a:lumMod val="65000"/>
                      <a:lumOff val="35000"/>
                    </a:schemeClr>
                  </a:solidFill>
                  <a:latin typeface="Arial" panose="020B0604020202020204" pitchFamily="34" charset="0"/>
                  <a:cs typeface="Arial" panose="020B0604020202020204" pitchFamily="34" charset="0"/>
                </a:rPr>
                <a:t>Dynamic Operations</a:t>
              </a:r>
            </a:p>
          </p:txBody>
        </p:sp>
        <p:sp>
          <p:nvSpPr>
            <p:cNvPr id="57" name="TextBox 56"/>
            <p:cNvSpPr txBox="1"/>
            <p:nvPr/>
          </p:nvSpPr>
          <p:spPr>
            <a:xfrm>
              <a:off x="6350110" y="5738866"/>
              <a:ext cx="1778051" cy="400110"/>
            </a:xfrm>
            <a:prstGeom prst="rect">
              <a:avLst/>
            </a:prstGeom>
            <a:noFill/>
          </p:spPr>
          <p:txBody>
            <a:bodyPr wrap="none" rtlCol="0">
              <a:spAutoFit/>
            </a:bodyPr>
            <a:lstStyle/>
            <a:p>
              <a:r>
                <a:rPr lang="en-US" sz="2000" b="1" dirty="0">
                  <a:solidFill>
                    <a:schemeClr val="tx1">
                      <a:lumMod val="65000"/>
                      <a:lumOff val="35000"/>
                    </a:schemeClr>
                  </a:solidFill>
                  <a:latin typeface="Arial" panose="020B0604020202020204" pitchFamily="34" charset="0"/>
                  <a:cs typeface="Arial" panose="020B0604020202020204" pitchFamily="34" charset="0"/>
                </a:rPr>
                <a:t>Digitalization</a:t>
              </a:r>
            </a:p>
          </p:txBody>
        </p:sp>
      </p:grpSp>
      <p:pic>
        <p:nvPicPr>
          <p:cNvPr id="7" name="Picture 6" descr="A close up of a sign&#10;&#10;Description automatically generated">
            <a:extLst>
              <a:ext uri="{FF2B5EF4-FFF2-40B4-BE49-F238E27FC236}">
                <a16:creationId xmlns:a16="http://schemas.microsoft.com/office/drawing/2014/main" id="{055BE02A-1740-49FB-BB93-E72F971397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008" y="976923"/>
            <a:ext cx="2008464" cy="2008464"/>
          </a:xfrm>
          <a:prstGeom prst="rect">
            <a:avLst/>
          </a:prstGeom>
        </p:spPr>
      </p:pic>
      <p:pic>
        <p:nvPicPr>
          <p:cNvPr id="9" name="Picture 8" descr="A close up of a logo&#10;&#10;Description automatically generated">
            <a:extLst>
              <a:ext uri="{FF2B5EF4-FFF2-40B4-BE49-F238E27FC236}">
                <a16:creationId xmlns:a16="http://schemas.microsoft.com/office/drawing/2014/main" id="{D66D6295-6C9C-470F-A4A3-21B2A9A7B8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465" y="3403814"/>
            <a:ext cx="2008465" cy="2008465"/>
          </a:xfrm>
          <a:prstGeom prst="rect">
            <a:avLst/>
          </a:prstGeom>
        </p:spPr>
      </p:pic>
      <p:pic>
        <p:nvPicPr>
          <p:cNvPr id="11" name="Picture 10">
            <a:extLst>
              <a:ext uri="{FF2B5EF4-FFF2-40B4-BE49-F238E27FC236}">
                <a16:creationId xmlns:a16="http://schemas.microsoft.com/office/drawing/2014/main" id="{D31CE63C-BFE9-4DA1-8E68-737F1BB25B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4985" y="3383696"/>
            <a:ext cx="1992937" cy="1992937"/>
          </a:xfrm>
          <a:prstGeom prst="rect">
            <a:avLst/>
          </a:prstGeom>
        </p:spPr>
      </p:pic>
      <p:sp>
        <p:nvSpPr>
          <p:cNvPr id="36" name="Hexagon 3"/>
          <p:cNvSpPr/>
          <p:nvPr/>
        </p:nvSpPr>
        <p:spPr>
          <a:xfrm rot="16200000">
            <a:off x="1603131" y="2237134"/>
            <a:ext cx="2039412" cy="1838327"/>
          </a:xfrm>
          <a:custGeom>
            <a:avLst/>
            <a:gdLst>
              <a:gd name="connsiteX0" fmla="*/ 0 w 6121146"/>
              <a:gd name="connsiteY0" fmla="*/ 2548810 h 5097620"/>
              <a:gd name="connsiteX1" fmla="*/ 1274405 w 6121146"/>
              <a:gd name="connsiteY1" fmla="*/ 1 h 5097620"/>
              <a:gd name="connsiteX2" fmla="*/ 4846741 w 6121146"/>
              <a:gd name="connsiteY2" fmla="*/ 1 h 5097620"/>
              <a:gd name="connsiteX3" fmla="*/ 6121146 w 6121146"/>
              <a:gd name="connsiteY3" fmla="*/ 2548810 h 5097620"/>
              <a:gd name="connsiteX4" fmla="*/ 4846741 w 6121146"/>
              <a:gd name="connsiteY4" fmla="*/ 5097619 h 5097620"/>
              <a:gd name="connsiteX5" fmla="*/ 1274405 w 6121146"/>
              <a:gd name="connsiteY5" fmla="*/ 5097619 h 5097620"/>
              <a:gd name="connsiteX6" fmla="*/ 0 w 6121146"/>
              <a:gd name="connsiteY6" fmla="*/ 2548810 h 5097620"/>
              <a:gd name="connsiteX0" fmla="*/ 0 w 6224177"/>
              <a:gd name="connsiteY0" fmla="*/ 2188201 h 5097618"/>
              <a:gd name="connsiteX1" fmla="*/ 1377436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188201 h 5097618"/>
              <a:gd name="connsiteX1" fmla="*/ 1274405 w 6224177"/>
              <a:gd name="connsiteY1" fmla="*/ 0 h 5097618"/>
              <a:gd name="connsiteX2" fmla="*/ 4949772 w 6224177"/>
              <a:gd name="connsiteY2" fmla="*/ 0 h 5097618"/>
              <a:gd name="connsiteX3" fmla="*/ 6224177 w 6224177"/>
              <a:gd name="connsiteY3" fmla="*/ 2548809 h 5097618"/>
              <a:gd name="connsiteX4" fmla="*/ 4949772 w 6224177"/>
              <a:gd name="connsiteY4" fmla="*/ 5097618 h 5097618"/>
              <a:gd name="connsiteX5" fmla="*/ 1377436 w 6224177"/>
              <a:gd name="connsiteY5" fmla="*/ 5097618 h 5097618"/>
              <a:gd name="connsiteX6" fmla="*/ 0 w 6224177"/>
              <a:gd name="connsiteY6" fmla="*/ 2188201 h 5097618"/>
              <a:gd name="connsiteX0" fmla="*/ 0 w 6224177"/>
              <a:gd name="connsiteY0" fmla="*/ 2201080 h 5110497"/>
              <a:gd name="connsiteX1" fmla="*/ 1274405 w 6224177"/>
              <a:gd name="connsiteY1" fmla="*/ 12879 h 5110497"/>
              <a:gd name="connsiteX2" fmla="*/ 4756589 w 6224177"/>
              <a:gd name="connsiteY2" fmla="*/ 0 h 5110497"/>
              <a:gd name="connsiteX3" fmla="*/ 6224177 w 6224177"/>
              <a:gd name="connsiteY3" fmla="*/ 2561688 h 5110497"/>
              <a:gd name="connsiteX4" fmla="*/ 4949772 w 6224177"/>
              <a:gd name="connsiteY4" fmla="*/ 5110497 h 5110497"/>
              <a:gd name="connsiteX5" fmla="*/ 1377436 w 6224177"/>
              <a:gd name="connsiteY5" fmla="*/ 5110497 h 5110497"/>
              <a:gd name="connsiteX6" fmla="*/ 0 w 6224177"/>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4949772 w 6005236"/>
              <a:gd name="connsiteY4" fmla="*/ 5110497 h 5110497"/>
              <a:gd name="connsiteX5" fmla="*/ 1377436 w 6005236"/>
              <a:gd name="connsiteY5" fmla="*/ 5110497 h 5110497"/>
              <a:gd name="connsiteX6" fmla="*/ 0 w 6005236"/>
              <a:gd name="connsiteY6" fmla="*/ 2201080 h 5110497"/>
              <a:gd name="connsiteX0" fmla="*/ 0 w 6005236"/>
              <a:gd name="connsiteY0" fmla="*/ 2201080 h 5110497"/>
              <a:gd name="connsiteX1" fmla="*/ 1274405 w 6005236"/>
              <a:gd name="connsiteY1" fmla="*/ 12879 h 5110497"/>
              <a:gd name="connsiteX2" fmla="*/ 4756589 w 6005236"/>
              <a:gd name="connsiteY2" fmla="*/ 0 h 5110497"/>
              <a:gd name="connsiteX3" fmla="*/ 6005236 w 6005236"/>
              <a:gd name="connsiteY3" fmla="*/ 2149564 h 5110497"/>
              <a:gd name="connsiteX4" fmla="*/ 5615860 w 6005236"/>
              <a:gd name="connsiteY4" fmla="*/ 3284113 h 5110497"/>
              <a:gd name="connsiteX5" fmla="*/ 4949772 w 6005236"/>
              <a:gd name="connsiteY5" fmla="*/ 5110497 h 5110497"/>
              <a:gd name="connsiteX6" fmla="*/ 1377436 w 6005236"/>
              <a:gd name="connsiteY6" fmla="*/ 5110497 h 5110497"/>
              <a:gd name="connsiteX7" fmla="*/ 0 w 6005236"/>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949772 w 6053741"/>
              <a:gd name="connsiteY5" fmla="*/ 5110497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08104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1377436 w 6053741"/>
              <a:gd name="connsiteY6" fmla="*/ 5110497 h 5110497"/>
              <a:gd name="connsiteX7" fmla="*/ 0 w 6053741"/>
              <a:gd name="connsiteY7" fmla="*/ 2201080 h 5110497"/>
              <a:gd name="connsiteX0" fmla="*/ 0 w 6053741"/>
              <a:gd name="connsiteY0" fmla="*/ 2201080 h 5110497"/>
              <a:gd name="connsiteX1" fmla="*/ 1274405 w 6053741"/>
              <a:gd name="connsiteY1" fmla="*/ 12879 h 5110497"/>
              <a:gd name="connsiteX2" fmla="*/ 4756589 w 6053741"/>
              <a:gd name="connsiteY2" fmla="*/ 0 h 5110497"/>
              <a:gd name="connsiteX3" fmla="*/ 6005236 w 6053741"/>
              <a:gd name="connsiteY3" fmla="*/ 2149564 h 5110497"/>
              <a:gd name="connsiteX4" fmla="*/ 6053741 w 6053741"/>
              <a:gd name="connsiteY4" fmla="*/ 2910625 h 5110497"/>
              <a:gd name="connsiteX5" fmla="*/ 4833862 w 6053741"/>
              <a:gd name="connsiteY5" fmla="*/ 4981708 h 5110497"/>
              <a:gd name="connsiteX6" fmla="*/ 4160548 w 6053741"/>
              <a:gd name="connsiteY6" fmla="*/ 5009882 h 5110497"/>
              <a:gd name="connsiteX7" fmla="*/ 1377436 w 6053741"/>
              <a:gd name="connsiteY7" fmla="*/ 5110497 h 5110497"/>
              <a:gd name="connsiteX8" fmla="*/ 0 w 6053741"/>
              <a:gd name="connsiteY8" fmla="*/ 2201080 h 5110497"/>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377436 w 6053741"/>
              <a:gd name="connsiteY7" fmla="*/ 5110497 h 5306096"/>
              <a:gd name="connsiteX8" fmla="*/ 0 w 6053741"/>
              <a:gd name="connsiteY8" fmla="*/ 2201080 h 5306096"/>
              <a:gd name="connsiteX0" fmla="*/ 0 w 6053741"/>
              <a:gd name="connsiteY0" fmla="*/ 2201080 h 5306096"/>
              <a:gd name="connsiteX1" fmla="*/ 1274405 w 6053741"/>
              <a:gd name="connsiteY1" fmla="*/ 12879 h 5306096"/>
              <a:gd name="connsiteX2" fmla="*/ 4756589 w 6053741"/>
              <a:gd name="connsiteY2" fmla="*/ 0 h 5306096"/>
              <a:gd name="connsiteX3" fmla="*/ 6005236 w 6053741"/>
              <a:gd name="connsiteY3" fmla="*/ 2149564 h 5306096"/>
              <a:gd name="connsiteX4" fmla="*/ 6053741 w 6053741"/>
              <a:gd name="connsiteY4" fmla="*/ 2910625 h 5306096"/>
              <a:gd name="connsiteX5" fmla="*/ 4833862 w 6053741"/>
              <a:gd name="connsiteY5" fmla="*/ 4981708 h 5306096"/>
              <a:gd name="connsiteX6" fmla="*/ 4186305 w 6053741"/>
              <a:gd name="connsiteY6" fmla="*/ 5306096 h 5306096"/>
              <a:gd name="connsiteX7" fmla="*/ 1853954 w 6053741"/>
              <a:gd name="connsiteY7" fmla="*/ 5303680 h 5306096"/>
              <a:gd name="connsiteX8" fmla="*/ 0 w 6053741"/>
              <a:gd name="connsiteY8" fmla="*/ 2201080 h 5306096"/>
              <a:gd name="connsiteX0" fmla="*/ 0 w 6053741"/>
              <a:gd name="connsiteY0" fmla="*/ 2201080 h 5329438"/>
              <a:gd name="connsiteX1" fmla="*/ 1274405 w 6053741"/>
              <a:gd name="connsiteY1" fmla="*/ 12879 h 5329438"/>
              <a:gd name="connsiteX2" fmla="*/ 4756589 w 6053741"/>
              <a:gd name="connsiteY2" fmla="*/ 0 h 5329438"/>
              <a:gd name="connsiteX3" fmla="*/ 6005236 w 6053741"/>
              <a:gd name="connsiteY3" fmla="*/ 2149564 h 5329438"/>
              <a:gd name="connsiteX4" fmla="*/ 6053741 w 6053741"/>
              <a:gd name="connsiteY4" fmla="*/ 2910625 h 5329438"/>
              <a:gd name="connsiteX5" fmla="*/ 4833862 w 6053741"/>
              <a:gd name="connsiteY5" fmla="*/ 4981708 h 5329438"/>
              <a:gd name="connsiteX6" fmla="*/ 4186305 w 6053741"/>
              <a:gd name="connsiteY6" fmla="*/ 5306096 h 5329438"/>
              <a:gd name="connsiteX7" fmla="*/ 1853954 w 6053741"/>
              <a:gd name="connsiteY7" fmla="*/ 5329438 h 5329438"/>
              <a:gd name="connsiteX8" fmla="*/ 0 w 6053741"/>
              <a:gd name="connsiteY8" fmla="*/ 2201080 h 5329438"/>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0 w 6053741"/>
              <a:gd name="connsiteY8"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09328 w 6053741"/>
              <a:gd name="connsiteY8" fmla="*/ 40592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0 w 6053741"/>
              <a:gd name="connsiteY9"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299703 w 6053741"/>
              <a:gd name="connsiteY9" fmla="*/ 28495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61578 w 6053741"/>
              <a:gd name="connsiteY9" fmla="*/ 2963885 h 5319913"/>
              <a:gd name="connsiteX10" fmla="*/ 0 w 6053741"/>
              <a:gd name="connsiteY10" fmla="*/ 2201080 h 5319913"/>
              <a:gd name="connsiteX0" fmla="*/ 0 w 6053741"/>
              <a:gd name="connsiteY0" fmla="*/ 2201080 h 5319913"/>
              <a:gd name="connsiteX1" fmla="*/ 1274405 w 6053741"/>
              <a:gd name="connsiteY1" fmla="*/ 12879 h 5319913"/>
              <a:gd name="connsiteX2" fmla="*/ 4756589 w 6053741"/>
              <a:gd name="connsiteY2" fmla="*/ 0 h 5319913"/>
              <a:gd name="connsiteX3" fmla="*/ 6005236 w 6053741"/>
              <a:gd name="connsiteY3" fmla="*/ 2149564 h 5319913"/>
              <a:gd name="connsiteX4" fmla="*/ 6053741 w 6053741"/>
              <a:gd name="connsiteY4" fmla="*/ 2910625 h 5319913"/>
              <a:gd name="connsiteX5" fmla="*/ 4833862 w 6053741"/>
              <a:gd name="connsiteY5" fmla="*/ 4981708 h 5319913"/>
              <a:gd name="connsiteX6" fmla="*/ 4186305 w 6053741"/>
              <a:gd name="connsiteY6" fmla="*/ 5306096 h 5319913"/>
              <a:gd name="connsiteX7" fmla="*/ 1844429 w 6053741"/>
              <a:gd name="connsiteY7" fmla="*/ 5319913 h 5319913"/>
              <a:gd name="connsiteX8" fmla="*/ 1185528 w 6053741"/>
              <a:gd name="connsiteY8" fmla="*/ 4897460 h 5319913"/>
              <a:gd name="connsiteX9" fmla="*/ 80628 w 6053741"/>
              <a:gd name="connsiteY9" fmla="*/ 2954360 h 5319913"/>
              <a:gd name="connsiteX10" fmla="*/ 0 w 6053741"/>
              <a:gd name="connsiteY10" fmla="*/ 2201080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61578 w 6034691"/>
              <a:gd name="connsiteY9" fmla="*/ 2954360 h 5319913"/>
              <a:gd name="connsiteX10" fmla="*/ 0 w 6034691"/>
              <a:gd name="connsiteY10" fmla="*/ 2191555 h 5319913"/>
              <a:gd name="connsiteX0" fmla="*/ 0 w 6034691"/>
              <a:gd name="connsiteY0" fmla="*/ 2191555 h 5319913"/>
              <a:gd name="connsiteX1" fmla="*/ 1255355 w 6034691"/>
              <a:gd name="connsiteY1" fmla="*/ 12879 h 5319913"/>
              <a:gd name="connsiteX2" fmla="*/ 4737539 w 6034691"/>
              <a:gd name="connsiteY2" fmla="*/ 0 h 5319913"/>
              <a:gd name="connsiteX3" fmla="*/ 5986186 w 6034691"/>
              <a:gd name="connsiteY3" fmla="*/ 2149564 h 5319913"/>
              <a:gd name="connsiteX4" fmla="*/ 6034691 w 6034691"/>
              <a:gd name="connsiteY4" fmla="*/ 2910625 h 5319913"/>
              <a:gd name="connsiteX5" fmla="*/ 4814812 w 6034691"/>
              <a:gd name="connsiteY5" fmla="*/ 4981708 h 5319913"/>
              <a:gd name="connsiteX6" fmla="*/ 4167255 w 6034691"/>
              <a:gd name="connsiteY6" fmla="*/ 5306096 h 5319913"/>
              <a:gd name="connsiteX7" fmla="*/ 1825379 w 6034691"/>
              <a:gd name="connsiteY7" fmla="*/ 5319913 h 5319913"/>
              <a:gd name="connsiteX8" fmla="*/ 1166478 w 6034691"/>
              <a:gd name="connsiteY8" fmla="*/ 4897460 h 5319913"/>
              <a:gd name="connsiteX9" fmla="*/ 23478 w 6034691"/>
              <a:gd name="connsiteY9" fmla="*/ 2897210 h 5319913"/>
              <a:gd name="connsiteX10" fmla="*/ 0 w 6034691"/>
              <a:gd name="connsiteY10" fmla="*/ 2191555 h 5319913"/>
              <a:gd name="connsiteX0" fmla="*/ 5097 w 6039788"/>
              <a:gd name="connsiteY0" fmla="*/ 2191555 h 5319913"/>
              <a:gd name="connsiteX1" fmla="*/ 1260452 w 6039788"/>
              <a:gd name="connsiteY1" fmla="*/ 12879 h 5319913"/>
              <a:gd name="connsiteX2" fmla="*/ 4742636 w 6039788"/>
              <a:gd name="connsiteY2" fmla="*/ 0 h 5319913"/>
              <a:gd name="connsiteX3" fmla="*/ 5991283 w 6039788"/>
              <a:gd name="connsiteY3" fmla="*/ 2149564 h 5319913"/>
              <a:gd name="connsiteX4" fmla="*/ 6039788 w 6039788"/>
              <a:gd name="connsiteY4" fmla="*/ 2910625 h 5319913"/>
              <a:gd name="connsiteX5" fmla="*/ 4819909 w 6039788"/>
              <a:gd name="connsiteY5" fmla="*/ 4981708 h 5319913"/>
              <a:gd name="connsiteX6" fmla="*/ 4172352 w 6039788"/>
              <a:gd name="connsiteY6" fmla="*/ 5306096 h 5319913"/>
              <a:gd name="connsiteX7" fmla="*/ 1830476 w 6039788"/>
              <a:gd name="connsiteY7" fmla="*/ 5319913 h 5319913"/>
              <a:gd name="connsiteX8" fmla="*/ 1171575 w 6039788"/>
              <a:gd name="connsiteY8" fmla="*/ 4897460 h 5319913"/>
              <a:gd name="connsiteX9" fmla="*/ 0 w 6039788"/>
              <a:gd name="connsiteY9" fmla="*/ 2897210 h 5319913"/>
              <a:gd name="connsiteX10" fmla="*/ 5097 w 6039788"/>
              <a:gd name="connsiteY10" fmla="*/ 2191555 h 5319913"/>
              <a:gd name="connsiteX0" fmla="*/ 335 w 6035026"/>
              <a:gd name="connsiteY0" fmla="*/ 2191555 h 5319913"/>
              <a:gd name="connsiteX1" fmla="*/ 1255690 w 6035026"/>
              <a:gd name="connsiteY1" fmla="*/ 12879 h 5319913"/>
              <a:gd name="connsiteX2" fmla="*/ 4737874 w 6035026"/>
              <a:gd name="connsiteY2" fmla="*/ 0 h 5319913"/>
              <a:gd name="connsiteX3" fmla="*/ 5986521 w 6035026"/>
              <a:gd name="connsiteY3" fmla="*/ 2149564 h 5319913"/>
              <a:gd name="connsiteX4" fmla="*/ 6035026 w 6035026"/>
              <a:gd name="connsiteY4" fmla="*/ 2910625 h 5319913"/>
              <a:gd name="connsiteX5" fmla="*/ 4815147 w 6035026"/>
              <a:gd name="connsiteY5" fmla="*/ 4981708 h 5319913"/>
              <a:gd name="connsiteX6" fmla="*/ 4167590 w 6035026"/>
              <a:gd name="connsiteY6" fmla="*/ 5306096 h 5319913"/>
              <a:gd name="connsiteX7" fmla="*/ 1825714 w 6035026"/>
              <a:gd name="connsiteY7" fmla="*/ 5319913 h 5319913"/>
              <a:gd name="connsiteX8" fmla="*/ 1166813 w 6035026"/>
              <a:gd name="connsiteY8" fmla="*/ 4897460 h 5319913"/>
              <a:gd name="connsiteX9" fmla="*/ 0 w 6035026"/>
              <a:gd name="connsiteY9" fmla="*/ 2901972 h 5319913"/>
              <a:gd name="connsiteX10" fmla="*/ 335 w 6035026"/>
              <a:gd name="connsiteY10" fmla="*/ 2191555 h 5319913"/>
              <a:gd name="connsiteX0" fmla="*/ 335 w 6035026"/>
              <a:gd name="connsiteY0" fmla="*/ 2191555 h 5319913"/>
              <a:gd name="connsiteX1" fmla="*/ 1255690 w 6035026"/>
              <a:gd name="connsiteY1" fmla="*/ 12879 h 5319913"/>
              <a:gd name="connsiteX2" fmla="*/ 1830388 w 6035026"/>
              <a:gd name="connsiteY2" fmla="*/ 7960 h 5319913"/>
              <a:gd name="connsiteX3" fmla="*/ 4737874 w 6035026"/>
              <a:gd name="connsiteY3" fmla="*/ 0 h 5319913"/>
              <a:gd name="connsiteX4" fmla="*/ 5986521 w 6035026"/>
              <a:gd name="connsiteY4" fmla="*/ 2149564 h 5319913"/>
              <a:gd name="connsiteX5" fmla="*/ 6035026 w 6035026"/>
              <a:gd name="connsiteY5" fmla="*/ 2910625 h 5319913"/>
              <a:gd name="connsiteX6" fmla="*/ 4815147 w 6035026"/>
              <a:gd name="connsiteY6" fmla="*/ 4981708 h 5319913"/>
              <a:gd name="connsiteX7" fmla="*/ 4167590 w 6035026"/>
              <a:gd name="connsiteY7" fmla="*/ 5306096 h 5319913"/>
              <a:gd name="connsiteX8" fmla="*/ 1825714 w 6035026"/>
              <a:gd name="connsiteY8" fmla="*/ 5319913 h 5319913"/>
              <a:gd name="connsiteX9" fmla="*/ 1166813 w 6035026"/>
              <a:gd name="connsiteY9" fmla="*/ 4897460 h 5319913"/>
              <a:gd name="connsiteX10" fmla="*/ 0 w 6035026"/>
              <a:gd name="connsiteY10" fmla="*/ 2901972 h 5319913"/>
              <a:gd name="connsiteX11" fmla="*/ 335 w 6035026"/>
              <a:gd name="connsiteY11" fmla="*/ 2191555 h 5319913"/>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6170 h 5594528"/>
              <a:gd name="connsiteX1" fmla="*/ 1255690 w 6035026"/>
              <a:gd name="connsiteY1" fmla="*/ 287494 h 5594528"/>
              <a:gd name="connsiteX2" fmla="*/ 1957388 w 6035026"/>
              <a:gd name="connsiteY2" fmla="*/ 0 h 5594528"/>
              <a:gd name="connsiteX3" fmla="*/ 4737874 w 6035026"/>
              <a:gd name="connsiteY3" fmla="*/ 274615 h 5594528"/>
              <a:gd name="connsiteX4" fmla="*/ 5986521 w 6035026"/>
              <a:gd name="connsiteY4" fmla="*/ 2424179 h 5594528"/>
              <a:gd name="connsiteX5" fmla="*/ 6035026 w 6035026"/>
              <a:gd name="connsiteY5" fmla="*/ 3185240 h 5594528"/>
              <a:gd name="connsiteX6" fmla="*/ 4815147 w 6035026"/>
              <a:gd name="connsiteY6" fmla="*/ 5256323 h 5594528"/>
              <a:gd name="connsiteX7" fmla="*/ 4167590 w 6035026"/>
              <a:gd name="connsiteY7" fmla="*/ 5580711 h 5594528"/>
              <a:gd name="connsiteX8" fmla="*/ 1825714 w 6035026"/>
              <a:gd name="connsiteY8" fmla="*/ 5594528 h 5594528"/>
              <a:gd name="connsiteX9" fmla="*/ 1166813 w 6035026"/>
              <a:gd name="connsiteY9" fmla="*/ 5172075 h 5594528"/>
              <a:gd name="connsiteX10" fmla="*/ 0 w 6035026"/>
              <a:gd name="connsiteY10" fmla="*/ 3176587 h 5594528"/>
              <a:gd name="connsiteX11" fmla="*/ 335 w 6035026"/>
              <a:gd name="connsiteY11" fmla="*/ 2466170 h 5594528"/>
              <a:gd name="connsiteX0" fmla="*/ 335 w 6035026"/>
              <a:gd name="connsiteY0" fmla="*/ 2469347 h 5597705"/>
              <a:gd name="connsiteX1" fmla="*/ 1255690 w 6035026"/>
              <a:gd name="connsiteY1" fmla="*/ 290671 h 5597705"/>
              <a:gd name="connsiteX2" fmla="*/ 1957388 w 6035026"/>
              <a:gd name="connsiteY2" fmla="*/ 3177 h 5597705"/>
              <a:gd name="connsiteX3" fmla="*/ 4737874 w 6035026"/>
              <a:gd name="connsiteY3" fmla="*/ 277792 h 5597705"/>
              <a:gd name="connsiteX4" fmla="*/ 5986521 w 6035026"/>
              <a:gd name="connsiteY4" fmla="*/ 2427356 h 5597705"/>
              <a:gd name="connsiteX5" fmla="*/ 6035026 w 6035026"/>
              <a:gd name="connsiteY5" fmla="*/ 3188417 h 5597705"/>
              <a:gd name="connsiteX6" fmla="*/ 4815147 w 6035026"/>
              <a:gd name="connsiteY6" fmla="*/ 5259500 h 5597705"/>
              <a:gd name="connsiteX7" fmla="*/ 4167590 w 6035026"/>
              <a:gd name="connsiteY7" fmla="*/ 5583888 h 5597705"/>
              <a:gd name="connsiteX8" fmla="*/ 1825714 w 6035026"/>
              <a:gd name="connsiteY8" fmla="*/ 5597705 h 5597705"/>
              <a:gd name="connsiteX9" fmla="*/ 1166813 w 6035026"/>
              <a:gd name="connsiteY9" fmla="*/ 5175252 h 5597705"/>
              <a:gd name="connsiteX10" fmla="*/ 0 w 6035026"/>
              <a:gd name="connsiteY10" fmla="*/ 3179764 h 5597705"/>
              <a:gd name="connsiteX11" fmla="*/ 335 w 6035026"/>
              <a:gd name="connsiteY11" fmla="*/ 2469347 h 5597705"/>
              <a:gd name="connsiteX0" fmla="*/ 335 w 6035026"/>
              <a:gd name="connsiteY0" fmla="*/ 2469347 h 5597705"/>
              <a:gd name="connsiteX1" fmla="*/ 1255690 w 6035026"/>
              <a:gd name="connsiteY1" fmla="*/ 290671 h 5597705"/>
              <a:gd name="connsiteX2" fmla="*/ 1957388 w 6035026"/>
              <a:gd name="connsiteY2" fmla="*/ 3177 h 5597705"/>
              <a:gd name="connsiteX3" fmla="*/ 4392613 w 6035026"/>
              <a:gd name="connsiteY3" fmla="*/ 241303 h 5597705"/>
              <a:gd name="connsiteX4" fmla="*/ 4737874 w 6035026"/>
              <a:gd name="connsiteY4" fmla="*/ 277792 h 5597705"/>
              <a:gd name="connsiteX5" fmla="*/ 5986521 w 6035026"/>
              <a:gd name="connsiteY5" fmla="*/ 2427356 h 5597705"/>
              <a:gd name="connsiteX6" fmla="*/ 6035026 w 6035026"/>
              <a:gd name="connsiteY6" fmla="*/ 3188417 h 5597705"/>
              <a:gd name="connsiteX7" fmla="*/ 4815147 w 6035026"/>
              <a:gd name="connsiteY7" fmla="*/ 5259500 h 5597705"/>
              <a:gd name="connsiteX8" fmla="*/ 4167590 w 6035026"/>
              <a:gd name="connsiteY8" fmla="*/ 5583888 h 5597705"/>
              <a:gd name="connsiteX9" fmla="*/ 1825714 w 6035026"/>
              <a:gd name="connsiteY9" fmla="*/ 5597705 h 5597705"/>
              <a:gd name="connsiteX10" fmla="*/ 1166813 w 6035026"/>
              <a:gd name="connsiteY10" fmla="*/ 5175252 h 5597705"/>
              <a:gd name="connsiteX11" fmla="*/ 0 w 6035026"/>
              <a:gd name="connsiteY11" fmla="*/ 3179764 h 5597705"/>
              <a:gd name="connsiteX12" fmla="*/ 335 w 6035026"/>
              <a:gd name="connsiteY12" fmla="*/ 2469347 h 5597705"/>
              <a:gd name="connsiteX0" fmla="*/ 335 w 6035026"/>
              <a:gd name="connsiteY0" fmla="*/ 2472519 h 5600877"/>
              <a:gd name="connsiteX1" fmla="*/ 1255690 w 6035026"/>
              <a:gd name="connsiteY1" fmla="*/ 293843 h 5600877"/>
              <a:gd name="connsiteX2" fmla="*/ 1957388 w 6035026"/>
              <a:gd name="connsiteY2" fmla="*/ 6349 h 5600877"/>
              <a:gd name="connsiteX3" fmla="*/ 4011613 w 6035026"/>
              <a:gd name="connsiteY3" fmla="*/ 0 h 5600877"/>
              <a:gd name="connsiteX4" fmla="*/ 4737874 w 6035026"/>
              <a:gd name="connsiteY4" fmla="*/ 280964 h 5600877"/>
              <a:gd name="connsiteX5" fmla="*/ 5986521 w 6035026"/>
              <a:gd name="connsiteY5" fmla="*/ 2430528 h 5600877"/>
              <a:gd name="connsiteX6" fmla="*/ 6035026 w 6035026"/>
              <a:gd name="connsiteY6" fmla="*/ 3191589 h 5600877"/>
              <a:gd name="connsiteX7" fmla="*/ 4815147 w 6035026"/>
              <a:gd name="connsiteY7" fmla="*/ 5262672 h 5600877"/>
              <a:gd name="connsiteX8" fmla="*/ 4167590 w 6035026"/>
              <a:gd name="connsiteY8" fmla="*/ 5587060 h 5600877"/>
              <a:gd name="connsiteX9" fmla="*/ 1825714 w 6035026"/>
              <a:gd name="connsiteY9" fmla="*/ 5600877 h 5600877"/>
              <a:gd name="connsiteX10" fmla="*/ 1166813 w 6035026"/>
              <a:gd name="connsiteY10" fmla="*/ 5178424 h 5600877"/>
              <a:gd name="connsiteX11" fmla="*/ 0 w 6035026"/>
              <a:gd name="connsiteY11" fmla="*/ 3182936 h 5600877"/>
              <a:gd name="connsiteX12" fmla="*/ 335 w 6035026"/>
              <a:gd name="connsiteY12" fmla="*/ 2472519 h 5600877"/>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69348 h 5597706"/>
              <a:gd name="connsiteX1" fmla="*/ 1255690 w 6035026"/>
              <a:gd name="connsiteY1" fmla="*/ 290672 h 5597706"/>
              <a:gd name="connsiteX2" fmla="*/ 1957388 w 6035026"/>
              <a:gd name="connsiteY2" fmla="*/ 3178 h 5597706"/>
              <a:gd name="connsiteX3" fmla="*/ 4011613 w 6035026"/>
              <a:gd name="connsiteY3" fmla="*/ 4 h 5597706"/>
              <a:gd name="connsiteX4" fmla="*/ 4737874 w 6035026"/>
              <a:gd name="connsiteY4" fmla="*/ 277793 h 5597706"/>
              <a:gd name="connsiteX5" fmla="*/ 5986521 w 6035026"/>
              <a:gd name="connsiteY5" fmla="*/ 2427357 h 5597706"/>
              <a:gd name="connsiteX6" fmla="*/ 6035026 w 6035026"/>
              <a:gd name="connsiteY6" fmla="*/ 3188418 h 5597706"/>
              <a:gd name="connsiteX7" fmla="*/ 4815147 w 6035026"/>
              <a:gd name="connsiteY7" fmla="*/ 5259501 h 5597706"/>
              <a:gd name="connsiteX8" fmla="*/ 4167590 w 6035026"/>
              <a:gd name="connsiteY8" fmla="*/ 5583889 h 5597706"/>
              <a:gd name="connsiteX9" fmla="*/ 1825714 w 6035026"/>
              <a:gd name="connsiteY9" fmla="*/ 5597706 h 5597706"/>
              <a:gd name="connsiteX10" fmla="*/ 1166813 w 6035026"/>
              <a:gd name="connsiteY10" fmla="*/ 5175253 h 5597706"/>
              <a:gd name="connsiteX11" fmla="*/ 0 w 6035026"/>
              <a:gd name="connsiteY11" fmla="*/ 3179765 h 5597706"/>
              <a:gd name="connsiteX12" fmla="*/ 335 w 6035026"/>
              <a:gd name="connsiteY12" fmla="*/ 2469348 h 5597706"/>
              <a:gd name="connsiteX0" fmla="*/ 335 w 6035026"/>
              <a:gd name="connsiteY0" fmla="*/ 2470436 h 5598794"/>
              <a:gd name="connsiteX1" fmla="*/ 1255690 w 6035026"/>
              <a:gd name="connsiteY1" fmla="*/ 291760 h 5598794"/>
              <a:gd name="connsiteX2" fmla="*/ 1957388 w 6035026"/>
              <a:gd name="connsiteY2" fmla="*/ 4266 h 5598794"/>
              <a:gd name="connsiteX3" fmla="*/ 4011613 w 6035026"/>
              <a:gd name="connsiteY3" fmla="*/ 1092 h 5598794"/>
              <a:gd name="connsiteX4" fmla="*/ 4737874 w 6035026"/>
              <a:gd name="connsiteY4" fmla="*/ 278881 h 5598794"/>
              <a:gd name="connsiteX5" fmla="*/ 5986521 w 6035026"/>
              <a:gd name="connsiteY5" fmla="*/ 2428445 h 5598794"/>
              <a:gd name="connsiteX6" fmla="*/ 6035026 w 6035026"/>
              <a:gd name="connsiteY6" fmla="*/ 3189506 h 5598794"/>
              <a:gd name="connsiteX7" fmla="*/ 4815147 w 6035026"/>
              <a:gd name="connsiteY7" fmla="*/ 5260589 h 5598794"/>
              <a:gd name="connsiteX8" fmla="*/ 4167590 w 6035026"/>
              <a:gd name="connsiteY8" fmla="*/ 5584977 h 5598794"/>
              <a:gd name="connsiteX9" fmla="*/ 1825714 w 6035026"/>
              <a:gd name="connsiteY9" fmla="*/ 5598794 h 5598794"/>
              <a:gd name="connsiteX10" fmla="*/ 1166813 w 6035026"/>
              <a:gd name="connsiteY10" fmla="*/ 5176341 h 5598794"/>
              <a:gd name="connsiteX11" fmla="*/ 0 w 6035026"/>
              <a:gd name="connsiteY11" fmla="*/ 3180853 h 5598794"/>
              <a:gd name="connsiteX12" fmla="*/ 335 w 6035026"/>
              <a:gd name="connsiteY12" fmla="*/ 2470436 h 5598794"/>
              <a:gd name="connsiteX0" fmla="*/ 335 w 6035026"/>
              <a:gd name="connsiteY0" fmla="*/ 2470506 h 5598864"/>
              <a:gd name="connsiteX1" fmla="*/ 1255690 w 6035026"/>
              <a:gd name="connsiteY1" fmla="*/ 291830 h 5598864"/>
              <a:gd name="connsiteX2" fmla="*/ 1957388 w 6035026"/>
              <a:gd name="connsiteY2" fmla="*/ 4336 h 5598864"/>
              <a:gd name="connsiteX3" fmla="*/ 4011613 w 6035026"/>
              <a:gd name="connsiteY3" fmla="*/ 1162 h 5598864"/>
              <a:gd name="connsiteX4" fmla="*/ 4750574 w 6035026"/>
              <a:gd name="connsiteY4" fmla="*/ 272601 h 5598864"/>
              <a:gd name="connsiteX5" fmla="*/ 5986521 w 6035026"/>
              <a:gd name="connsiteY5" fmla="*/ 2428515 h 5598864"/>
              <a:gd name="connsiteX6" fmla="*/ 6035026 w 6035026"/>
              <a:gd name="connsiteY6" fmla="*/ 3189576 h 5598864"/>
              <a:gd name="connsiteX7" fmla="*/ 4815147 w 6035026"/>
              <a:gd name="connsiteY7" fmla="*/ 5260659 h 5598864"/>
              <a:gd name="connsiteX8" fmla="*/ 4167590 w 6035026"/>
              <a:gd name="connsiteY8" fmla="*/ 5585047 h 5598864"/>
              <a:gd name="connsiteX9" fmla="*/ 1825714 w 6035026"/>
              <a:gd name="connsiteY9" fmla="*/ 5598864 h 5598864"/>
              <a:gd name="connsiteX10" fmla="*/ 1166813 w 6035026"/>
              <a:gd name="connsiteY10" fmla="*/ 5176411 h 5598864"/>
              <a:gd name="connsiteX11" fmla="*/ 0 w 6035026"/>
              <a:gd name="connsiteY11" fmla="*/ 3180923 h 5598864"/>
              <a:gd name="connsiteX12" fmla="*/ 335 w 6035026"/>
              <a:gd name="connsiteY12" fmla="*/ 2470506 h 5598864"/>
              <a:gd name="connsiteX0" fmla="*/ 335 w 6035026"/>
              <a:gd name="connsiteY0" fmla="*/ 2470876 h 5599234"/>
              <a:gd name="connsiteX1" fmla="*/ 1255690 w 6035026"/>
              <a:gd name="connsiteY1" fmla="*/ 292200 h 5599234"/>
              <a:gd name="connsiteX2" fmla="*/ 1957388 w 6035026"/>
              <a:gd name="connsiteY2" fmla="*/ 4706 h 5599234"/>
              <a:gd name="connsiteX3" fmla="*/ 4011613 w 6035026"/>
              <a:gd name="connsiteY3" fmla="*/ 1532 h 5599234"/>
              <a:gd name="connsiteX4" fmla="*/ 4750574 w 6035026"/>
              <a:gd name="connsiteY4" fmla="*/ 272971 h 5599234"/>
              <a:gd name="connsiteX5" fmla="*/ 5986521 w 6035026"/>
              <a:gd name="connsiteY5" fmla="*/ 2428885 h 5599234"/>
              <a:gd name="connsiteX6" fmla="*/ 6035026 w 6035026"/>
              <a:gd name="connsiteY6" fmla="*/ 3189946 h 5599234"/>
              <a:gd name="connsiteX7" fmla="*/ 4815147 w 6035026"/>
              <a:gd name="connsiteY7" fmla="*/ 5261029 h 5599234"/>
              <a:gd name="connsiteX8" fmla="*/ 4167590 w 6035026"/>
              <a:gd name="connsiteY8" fmla="*/ 5585417 h 5599234"/>
              <a:gd name="connsiteX9" fmla="*/ 1825714 w 6035026"/>
              <a:gd name="connsiteY9" fmla="*/ 5599234 h 5599234"/>
              <a:gd name="connsiteX10" fmla="*/ 1166813 w 6035026"/>
              <a:gd name="connsiteY10" fmla="*/ 5176781 h 5599234"/>
              <a:gd name="connsiteX11" fmla="*/ 0 w 6035026"/>
              <a:gd name="connsiteY11" fmla="*/ 3181293 h 5599234"/>
              <a:gd name="connsiteX12" fmla="*/ 335 w 6035026"/>
              <a:gd name="connsiteY12" fmla="*/ 2470876 h 5599234"/>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86521 w 6035026"/>
              <a:gd name="connsiteY5" fmla="*/ 2430368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35026"/>
              <a:gd name="connsiteY0" fmla="*/ 2472359 h 5600717"/>
              <a:gd name="connsiteX1" fmla="*/ 1255690 w 6035026"/>
              <a:gd name="connsiteY1" fmla="*/ 293683 h 5600717"/>
              <a:gd name="connsiteX2" fmla="*/ 1957388 w 6035026"/>
              <a:gd name="connsiteY2" fmla="*/ 6189 h 5600717"/>
              <a:gd name="connsiteX3" fmla="*/ 4011613 w 6035026"/>
              <a:gd name="connsiteY3" fmla="*/ 3015 h 5600717"/>
              <a:gd name="connsiteX4" fmla="*/ 4750574 w 6035026"/>
              <a:gd name="connsiteY4" fmla="*/ 274454 h 5600717"/>
              <a:gd name="connsiteX5" fmla="*/ 5996046 w 6035026"/>
              <a:gd name="connsiteY5" fmla="*/ 2401793 h 5600717"/>
              <a:gd name="connsiteX6" fmla="*/ 6035026 w 6035026"/>
              <a:gd name="connsiteY6" fmla="*/ 3191429 h 5600717"/>
              <a:gd name="connsiteX7" fmla="*/ 4815147 w 6035026"/>
              <a:gd name="connsiteY7" fmla="*/ 5262512 h 5600717"/>
              <a:gd name="connsiteX8" fmla="*/ 4167590 w 6035026"/>
              <a:gd name="connsiteY8" fmla="*/ 5586900 h 5600717"/>
              <a:gd name="connsiteX9" fmla="*/ 1825714 w 6035026"/>
              <a:gd name="connsiteY9" fmla="*/ 5600717 h 5600717"/>
              <a:gd name="connsiteX10" fmla="*/ 1166813 w 6035026"/>
              <a:gd name="connsiteY10" fmla="*/ 5178264 h 5600717"/>
              <a:gd name="connsiteX11" fmla="*/ 0 w 6035026"/>
              <a:gd name="connsiteY11" fmla="*/ 3182776 h 5600717"/>
              <a:gd name="connsiteX12" fmla="*/ 335 w 6035026"/>
              <a:gd name="connsiteY12" fmla="*/ 2472359 h 5600717"/>
              <a:gd name="connsiteX0" fmla="*/ 335 w 6062396"/>
              <a:gd name="connsiteY0" fmla="*/ 2472359 h 5600717"/>
              <a:gd name="connsiteX1" fmla="*/ 1255690 w 6062396"/>
              <a:gd name="connsiteY1" fmla="*/ 293683 h 5600717"/>
              <a:gd name="connsiteX2" fmla="*/ 1957388 w 6062396"/>
              <a:gd name="connsiteY2" fmla="*/ 6189 h 5600717"/>
              <a:gd name="connsiteX3" fmla="*/ 4011613 w 6062396"/>
              <a:gd name="connsiteY3" fmla="*/ 3015 h 5600717"/>
              <a:gd name="connsiteX4" fmla="*/ 4750574 w 6062396"/>
              <a:gd name="connsiteY4" fmla="*/ 274454 h 5600717"/>
              <a:gd name="connsiteX5" fmla="*/ 5996046 w 6062396"/>
              <a:gd name="connsiteY5" fmla="*/ 2401793 h 5600717"/>
              <a:gd name="connsiteX6" fmla="*/ 6035026 w 6062396"/>
              <a:gd name="connsiteY6" fmla="*/ 3191429 h 5600717"/>
              <a:gd name="connsiteX7" fmla="*/ 4815147 w 6062396"/>
              <a:gd name="connsiteY7" fmla="*/ 5262512 h 5600717"/>
              <a:gd name="connsiteX8" fmla="*/ 4167590 w 6062396"/>
              <a:gd name="connsiteY8" fmla="*/ 5586900 h 5600717"/>
              <a:gd name="connsiteX9" fmla="*/ 1825714 w 6062396"/>
              <a:gd name="connsiteY9" fmla="*/ 5600717 h 5600717"/>
              <a:gd name="connsiteX10" fmla="*/ 1166813 w 6062396"/>
              <a:gd name="connsiteY10" fmla="*/ 5178264 h 5600717"/>
              <a:gd name="connsiteX11" fmla="*/ 0 w 6062396"/>
              <a:gd name="connsiteY11" fmla="*/ 3182776 h 5600717"/>
              <a:gd name="connsiteX12" fmla="*/ 335 w 6062396"/>
              <a:gd name="connsiteY12" fmla="*/ 2472359 h 5600717"/>
              <a:gd name="connsiteX0" fmla="*/ 335 w 6115292"/>
              <a:gd name="connsiteY0" fmla="*/ 2472359 h 5600717"/>
              <a:gd name="connsiteX1" fmla="*/ 1255690 w 6115292"/>
              <a:gd name="connsiteY1" fmla="*/ 293683 h 5600717"/>
              <a:gd name="connsiteX2" fmla="*/ 1957388 w 6115292"/>
              <a:gd name="connsiteY2" fmla="*/ 6189 h 5600717"/>
              <a:gd name="connsiteX3" fmla="*/ 4011613 w 6115292"/>
              <a:gd name="connsiteY3" fmla="*/ 3015 h 5600717"/>
              <a:gd name="connsiteX4" fmla="*/ 4750574 w 6115292"/>
              <a:gd name="connsiteY4" fmla="*/ 274454 h 5600717"/>
              <a:gd name="connsiteX5" fmla="*/ 5996046 w 6115292"/>
              <a:gd name="connsiteY5" fmla="*/ 2401793 h 5600717"/>
              <a:gd name="connsiteX6" fmla="*/ 6035026 w 6115292"/>
              <a:gd name="connsiteY6" fmla="*/ 3191429 h 5600717"/>
              <a:gd name="connsiteX7" fmla="*/ 4815147 w 6115292"/>
              <a:gd name="connsiteY7" fmla="*/ 5262512 h 5600717"/>
              <a:gd name="connsiteX8" fmla="*/ 4167590 w 6115292"/>
              <a:gd name="connsiteY8" fmla="*/ 5586900 h 5600717"/>
              <a:gd name="connsiteX9" fmla="*/ 1825714 w 6115292"/>
              <a:gd name="connsiteY9" fmla="*/ 5600717 h 5600717"/>
              <a:gd name="connsiteX10" fmla="*/ 1166813 w 6115292"/>
              <a:gd name="connsiteY10" fmla="*/ 5178264 h 5600717"/>
              <a:gd name="connsiteX11" fmla="*/ 0 w 6115292"/>
              <a:gd name="connsiteY11" fmla="*/ 3182776 h 5600717"/>
              <a:gd name="connsiteX12" fmla="*/ 335 w 6115292"/>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869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0075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35 w 6124656"/>
              <a:gd name="connsiteY0" fmla="*/ 2472359 h 5600717"/>
              <a:gd name="connsiteX1" fmla="*/ 1255690 w 6124656"/>
              <a:gd name="connsiteY1" fmla="*/ 293683 h 5600717"/>
              <a:gd name="connsiteX2" fmla="*/ 1957388 w 6124656"/>
              <a:gd name="connsiteY2" fmla="*/ 6189 h 5600717"/>
              <a:gd name="connsiteX3" fmla="*/ 4011613 w 6124656"/>
              <a:gd name="connsiteY3" fmla="*/ 3015 h 5600717"/>
              <a:gd name="connsiteX4" fmla="*/ 4750574 w 6124656"/>
              <a:gd name="connsiteY4" fmla="*/ 274454 h 5600717"/>
              <a:gd name="connsiteX5" fmla="*/ 5996046 w 6124656"/>
              <a:gd name="connsiteY5" fmla="*/ 2401793 h 5600717"/>
              <a:gd name="connsiteX6" fmla="*/ 6035026 w 6124656"/>
              <a:gd name="connsiteY6" fmla="*/ 3191429 h 5600717"/>
              <a:gd name="connsiteX7" fmla="*/ 4815147 w 6124656"/>
              <a:gd name="connsiteY7" fmla="*/ 5262512 h 5600717"/>
              <a:gd name="connsiteX8" fmla="*/ 4167590 w 6124656"/>
              <a:gd name="connsiteY8" fmla="*/ 5599600 h 5600717"/>
              <a:gd name="connsiteX9" fmla="*/ 1825714 w 6124656"/>
              <a:gd name="connsiteY9" fmla="*/ 5600717 h 5600717"/>
              <a:gd name="connsiteX10" fmla="*/ 1166813 w 6124656"/>
              <a:gd name="connsiteY10" fmla="*/ 5178264 h 5600717"/>
              <a:gd name="connsiteX11" fmla="*/ 0 w 6124656"/>
              <a:gd name="connsiteY11" fmla="*/ 3182776 h 5600717"/>
              <a:gd name="connsiteX12" fmla="*/ 335 w 6124656"/>
              <a:gd name="connsiteY12" fmla="*/ 2472359 h 5600717"/>
              <a:gd name="connsiteX0" fmla="*/ 38211 w 6162532"/>
              <a:gd name="connsiteY0" fmla="*/ 2472359 h 5600717"/>
              <a:gd name="connsiteX1" fmla="*/ 1293566 w 6162532"/>
              <a:gd name="connsiteY1" fmla="*/ 293683 h 5600717"/>
              <a:gd name="connsiteX2" fmla="*/ 1995264 w 6162532"/>
              <a:gd name="connsiteY2" fmla="*/ 6189 h 5600717"/>
              <a:gd name="connsiteX3" fmla="*/ 4049489 w 6162532"/>
              <a:gd name="connsiteY3" fmla="*/ 3015 h 5600717"/>
              <a:gd name="connsiteX4" fmla="*/ 4788450 w 6162532"/>
              <a:gd name="connsiteY4" fmla="*/ 274454 h 5600717"/>
              <a:gd name="connsiteX5" fmla="*/ 6033922 w 6162532"/>
              <a:gd name="connsiteY5" fmla="*/ 2401793 h 5600717"/>
              <a:gd name="connsiteX6" fmla="*/ 6072902 w 6162532"/>
              <a:gd name="connsiteY6" fmla="*/ 3191429 h 5600717"/>
              <a:gd name="connsiteX7" fmla="*/ 4853023 w 6162532"/>
              <a:gd name="connsiteY7" fmla="*/ 5262512 h 5600717"/>
              <a:gd name="connsiteX8" fmla="*/ 4205466 w 6162532"/>
              <a:gd name="connsiteY8" fmla="*/ 5599600 h 5600717"/>
              <a:gd name="connsiteX9" fmla="*/ 1863590 w 6162532"/>
              <a:gd name="connsiteY9" fmla="*/ 5600717 h 5600717"/>
              <a:gd name="connsiteX10" fmla="*/ 1204689 w 6162532"/>
              <a:gd name="connsiteY10" fmla="*/ 5178264 h 5600717"/>
              <a:gd name="connsiteX11" fmla="*/ 37876 w 6162532"/>
              <a:gd name="connsiteY11" fmla="*/ 3182776 h 5600717"/>
              <a:gd name="connsiteX12" fmla="*/ 38211 w 6162532"/>
              <a:gd name="connsiteY12" fmla="*/ 2472359 h 5600717"/>
              <a:gd name="connsiteX0" fmla="*/ 102206 w 6226527"/>
              <a:gd name="connsiteY0" fmla="*/ 2472359 h 5600717"/>
              <a:gd name="connsiteX1" fmla="*/ 1357561 w 6226527"/>
              <a:gd name="connsiteY1" fmla="*/ 293683 h 5600717"/>
              <a:gd name="connsiteX2" fmla="*/ 2059259 w 6226527"/>
              <a:gd name="connsiteY2" fmla="*/ 6189 h 5600717"/>
              <a:gd name="connsiteX3" fmla="*/ 4113484 w 6226527"/>
              <a:gd name="connsiteY3" fmla="*/ 3015 h 5600717"/>
              <a:gd name="connsiteX4" fmla="*/ 4852445 w 6226527"/>
              <a:gd name="connsiteY4" fmla="*/ 274454 h 5600717"/>
              <a:gd name="connsiteX5" fmla="*/ 6097917 w 6226527"/>
              <a:gd name="connsiteY5" fmla="*/ 2401793 h 5600717"/>
              <a:gd name="connsiteX6" fmla="*/ 6136897 w 6226527"/>
              <a:gd name="connsiteY6" fmla="*/ 3191429 h 5600717"/>
              <a:gd name="connsiteX7" fmla="*/ 4917018 w 6226527"/>
              <a:gd name="connsiteY7" fmla="*/ 5262512 h 5600717"/>
              <a:gd name="connsiteX8" fmla="*/ 4269461 w 6226527"/>
              <a:gd name="connsiteY8" fmla="*/ 5599600 h 5600717"/>
              <a:gd name="connsiteX9" fmla="*/ 1927585 w 6226527"/>
              <a:gd name="connsiteY9" fmla="*/ 5600717 h 5600717"/>
              <a:gd name="connsiteX10" fmla="*/ 1268684 w 6226527"/>
              <a:gd name="connsiteY10" fmla="*/ 5178264 h 5600717"/>
              <a:gd name="connsiteX11" fmla="*/ 101871 w 6226527"/>
              <a:gd name="connsiteY11" fmla="*/ 3182776 h 5600717"/>
              <a:gd name="connsiteX12" fmla="*/ 102206 w 6226527"/>
              <a:gd name="connsiteY12" fmla="*/ 2472359 h 5600717"/>
              <a:gd name="connsiteX0" fmla="*/ 105912 w 6230233"/>
              <a:gd name="connsiteY0" fmla="*/ 2472359 h 5600717"/>
              <a:gd name="connsiteX1" fmla="*/ 1361267 w 6230233"/>
              <a:gd name="connsiteY1" fmla="*/ 293683 h 5600717"/>
              <a:gd name="connsiteX2" fmla="*/ 2062965 w 6230233"/>
              <a:gd name="connsiteY2" fmla="*/ 6189 h 5600717"/>
              <a:gd name="connsiteX3" fmla="*/ 4117190 w 6230233"/>
              <a:gd name="connsiteY3" fmla="*/ 3015 h 5600717"/>
              <a:gd name="connsiteX4" fmla="*/ 4856151 w 6230233"/>
              <a:gd name="connsiteY4" fmla="*/ 274454 h 5600717"/>
              <a:gd name="connsiteX5" fmla="*/ 6101623 w 6230233"/>
              <a:gd name="connsiteY5" fmla="*/ 2401793 h 5600717"/>
              <a:gd name="connsiteX6" fmla="*/ 6140603 w 6230233"/>
              <a:gd name="connsiteY6" fmla="*/ 3191429 h 5600717"/>
              <a:gd name="connsiteX7" fmla="*/ 4920724 w 6230233"/>
              <a:gd name="connsiteY7" fmla="*/ 5262512 h 5600717"/>
              <a:gd name="connsiteX8" fmla="*/ 4273167 w 6230233"/>
              <a:gd name="connsiteY8" fmla="*/ 5599600 h 5600717"/>
              <a:gd name="connsiteX9" fmla="*/ 1931291 w 6230233"/>
              <a:gd name="connsiteY9" fmla="*/ 5600717 h 5600717"/>
              <a:gd name="connsiteX10" fmla="*/ 1272390 w 6230233"/>
              <a:gd name="connsiteY10" fmla="*/ 5178264 h 5600717"/>
              <a:gd name="connsiteX11" fmla="*/ 105577 w 6230233"/>
              <a:gd name="connsiteY11" fmla="*/ 3182776 h 5600717"/>
              <a:gd name="connsiteX12" fmla="*/ 105912 w 6230233"/>
              <a:gd name="connsiteY12" fmla="*/ 2472359 h 5600717"/>
              <a:gd name="connsiteX0" fmla="*/ 63681 w 6188002"/>
              <a:gd name="connsiteY0" fmla="*/ 2472359 h 5600717"/>
              <a:gd name="connsiteX1" fmla="*/ 1319036 w 6188002"/>
              <a:gd name="connsiteY1" fmla="*/ 293683 h 5600717"/>
              <a:gd name="connsiteX2" fmla="*/ 2020734 w 6188002"/>
              <a:gd name="connsiteY2" fmla="*/ 6189 h 5600717"/>
              <a:gd name="connsiteX3" fmla="*/ 4074959 w 6188002"/>
              <a:gd name="connsiteY3" fmla="*/ 3015 h 5600717"/>
              <a:gd name="connsiteX4" fmla="*/ 4813920 w 6188002"/>
              <a:gd name="connsiteY4" fmla="*/ 274454 h 5600717"/>
              <a:gd name="connsiteX5" fmla="*/ 6059392 w 6188002"/>
              <a:gd name="connsiteY5" fmla="*/ 2401793 h 5600717"/>
              <a:gd name="connsiteX6" fmla="*/ 6098372 w 6188002"/>
              <a:gd name="connsiteY6" fmla="*/ 3191429 h 5600717"/>
              <a:gd name="connsiteX7" fmla="*/ 4878493 w 6188002"/>
              <a:gd name="connsiteY7" fmla="*/ 5262512 h 5600717"/>
              <a:gd name="connsiteX8" fmla="*/ 4230936 w 6188002"/>
              <a:gd name="connsiteY8" fmla="*/ 5599600 h 5600717"/>
              <a:gd name="connsiteX9" fmla="*/ 1889060 w 6188002"/>
              <a:gd name="connsiteY9" fmla="*/ 5600717 h 5600717"/>
              <a:gd name="connsiteX10" fmla="*/ 1230159 w 6188002"/>
              <a:gd name="connsiteY10" fmla="*/ 5178264 h 5600717"/>
              <a:gd name="connsiteX11" fmla="*/ 149071 w 6188002"/>
              <a:gd name="connsiteY11" fmla="*/ 3278026 h 5600717"/>
              <a:gd name="connsiteX12" fmla="*/ 63681 w 6188002"/>
              <a:gd name="connsiteY12" fmla="*/ 2472359 h 5600717"/>
              <a:gd name="connsiteX0" fmla="*/ 82628 w 6206949"/>
              <a:gd name="connsiteY0" fmla="*/ 2472359 h 5600717"/>
              <a:gd name="connsiteX1" fmla="*/ 1337983 w 6206949"/>
              <a:gd name="connsiteY1" fmla="*/ 293683 h 5600717"/>
              <a:gd name="connsiteX2" fmla="*/ 2039681 w 6206949"/>
              <a:gd name="connsiteY2" fmla="*/ 6189 h 5600717"/>
              <a:gd name="connsiteX3" fmla="*/ 4093906 w 6206949"/>
              <a:gd name="connsiteY3" fmla="*/ 3015 h 5600717"/>
              <a:gd name="connsiteX4" fmla="*/ 4832867 w 6206949"/>
              <a:gd name="connsiteY4" fmla="*/ 274454 h 5600717"/>
              <a:gd name="connsiteX5" fmla="*/ 6078339 w 6206949"/>
              <a:gd name="connsiteY5" fmla="*/ 2401793 h 5600717"/>
              <a:gd name="connsiteX6" fmla="*/ 6117319 w 6206949"/>
              <a:gd name="connsiteY6" fmla="*/ 3191429 h 5600717"/>
              <a:gd name="connsiteX7" fmla="*/ 4897440 w 6206949"/>
              <a:gd name="connsiteY7" fmla="*/ 5262512 h 5600717"/>
              <a:gd name="connsiteX8" fmla="*/ 4249883 w 6206949"/>
              <a:gd name="connsiteY8" fmla="*/ 5599600 h 5600717"/>
              <a:gd name="connsiteX9" fmla="*/ 1908007 w 6206949"/>
              <a:gd name="connsiteY9" fmla="*/ 5600717 h 5600717"/>
              <a:gd name="connsiteX10" fmla="*/ 1249106 w 6206949"/>
              <a:gd name="connsiteY10" fmla="*/ 5178264 h 5600717"/>
              <a:gd name="connsiteX11" fmla="*/ 168018 w 6206949"/>
              <a:gd name="connsiteY11" fmla="*/ 3278026 h 5600717"/>
              <a:gd name="connsiteX12" fmla="*/ 82628 w 6206949"/>
              <a:gd name="connsiteY12" fmla="*/ 2472359 h 5600717"/>
              <a:gd name="connsiteX0" fmla="*/ 82628 w 6217476"/>
              <a:gd name="connsiteY0" fmla="*/ 2472359 h 5600717"/>
              <a:gd name="connsiteX1" fmla="*/ 1337983 w 6217476"/>
              <a:gd name="connsiteY1" fmla="*/ 293683 h 5600717"/>
              <a:gd name="connsiteX2" fmla="*/ 2039681 w 6217476"/>
              <a:gd name="connsiteY2" fmla="*/ 6189 h 5600717"/>
              <a:gd name="connsiteX3" fmla="*/ 4093906 w 6217476"/>
              <a:gd name="connsiteY3" fmla="*/ 3015 h 5600717"/>
              <a:gd name="connsiteX4" fmla="*/ 4832867 w 6217476"/>
              <a:gd name="connsiteY4" fmla="*/ 274454 h 5600717"/>
              <a:gd name="connsiteX5" fmla="*/ 6078339 w 6217476"/>
              <a:gd name="connsiteY5" fmla="*/ 2401793 h 5600717"/>
              <a:gd name="connsiteX6" fmla="*/ 6117319 w 6217476"/>
              <a:gd name="connsiteY6" fmla="*/ 3191429 h 5600717"/>
              <a:gd name="connsiteX7" fmla="*/ 4897440 w 6217476"/>
              <a:gd name="connsiteY7" fmla="*/ 5262512 h 5600717"/>
              <a:gd name="connsiteX8" fmla="*/ 4249883 w 6217476"/>
              <a:gd name="connsiteY8" fmla="*/ 5599600 h 5600717"/>
              <a:gd name="connsiteX9" fmla="*/ 1908007 w 6217476"/>
              <a:gd name="connsiteY9" fmla="*/ 5600717 h 5600717"/>
              <a:gd name="connsiteX10" fmla="*/ 1249106 w 6217476"/>
              <a:gd name="connsiteY10" fmla="*/ 5178264 h 5600717"/>
              <a:gd name="connsiteX11" fmla="*/ 168018 w 6217476"/>
              <a:gd name="connsiteY11" fmla="*/ 3278026 h 5600717"/>
              <a:gd name="connsiteX12" fmla="*/ 82628 w 6217476"/>
              <a:gd name="connsiteY12" fmla="*/ 2472359 h 5600717"/>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 name="connsiteX0" fmla="*/ 82628 w 6217476"/>
              <a:gd name="connsiteY0" fmla="*/ 2476055 h 5604413"/>
              <a:gd name="connsiteX1" fmla="*/ 1337983 w 6217476"/>
              <a:gd name="connsiteY1" fmla="*/ 297379 h 5604413"/>
              <a:gd name="connsiteX2" fmla="*/ 2039681 w 6217476"/>
              <a:gd name="connsiteY2" fmla="*/ 9885 h 5604413"/>
              <a:gd name="connsiteX3" fmla="*/ 4093906 w 6217476"/>
              <a:gd name="connsiteY3" fmla="*/ 6711 h 5604413"/>
              <a:gd name="connsiteX4" fmla="*/ 4832867 w 6217476"/>
              <a:gd name="connsiteY4" fmla="*/ 278150 h 5604413"/>
              <a:gd name="connsiteX5" fmla="*/ 6078339 w 6217476"/>
              <a:gd name="connsiteY5" fmla="*/ 2405489 h 5604413"/>
              <a:gd name="connsiteX6" fmla="*/ 6117319 w 6217476"/>
              <a:gd name="connsiteY6" fmla="*/ 3195125 h 5604413"/>
              <a:gd name="connsiteX7" fmla="*/ 4897440 w 6217476"/>
              <a:gd name="connsiteY7" fmla="*/ 5266208 h 5604413"/>
              <a:gd name="connsiteX8" fmla="*/ 4249883 w 6217476"/>
              <a:gd name="connsiteY8" fmla="*/ 5603296 h 5604413"/>
              <a:gd name="connsiteX9" fmla="*/ 1908007 w 6217476"/>
              <a:gd name="connsiteY9" fmla="*/ 5604413 h 5604413"/>
              <a:gd name="connsiteX10" fmla="*/ 1249106 w 6217476"/>
              <a:gd name="connsiteY10" fmla="*/ 5181960 h 5604413"/>
              <a:gd name="connsiteX11" fmla="*/ 168018 w 6217476"/>
              <a:gd name="connsiteY11" fmla="*/ 3281722 h 5604413"/>
              <a:gd name="connsiteX12" fmla="*/ 82628 w 6217476"/>
              <a:gd name="connsiteY12" fmla="*/ 2476055 h 560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7476" h="5604413">
                <a:moveTo>
                  <a:pt x="82628" y="2476055"/>
                </a:moveTo>
                <a:lnTo>
                  <a:pt x="1337983" y="297379"/>
                </a:lnTo>
                <a:cubicBezTo>
                  <a:pt x="1535849" y="19317"/>
                  <a:pt x="1767682" y="-8584"/>
                  <a:pt x="2039681" y="9885"/>
                </a:cubicBezTo>
                <a:lnTo>
                  <a:pt x="4093906" y="6711"/>
                </a:lnTo>
                <a:cubicBezTo>
                  <a:pt x="4526851" y="-24697"/>
                  <a:pt x="4657455" y="52204"/>
                  <a:pt x="4832867" y="278150"/>
                </a:cubicBezTo>
                <a:lnTo>
                  <a:pt x="6078339" y="2405489"/>
                </a:lnTo>
                <a:cubicBezTo>
                  <a:pt x="6237382" y="2633776"/>
                  <a:pt x="6272958" y="2867340"/>
                  <a:pt x="6117319" y="3195125"/>
                </a:cubicBezTo>
                <a:lnTo>
                  <a:pt x="4897440" y="5266208"/>
                </a:lnTo>
                <a:cubicBezTo>
                  <a:pt x="4748263" y="5511921"/>
                  <a:pt x="4518122" y="5605233"/>
                  <a:pt x="4249883" y="5603296"/>
                </a:cubicBezTo>
                <a:lnTo>
                  <a:pt x="1908007" y="5604413"/>
                </a:lnTo>
                <a:cubicBezTo>
                  <a:pt x="1455011" y="5592182"/>
                  <a:pt x="1383015" y="5408503"/>
                  <a:pt x="1249106" y="5181960"/>
                </a:cubicBezTo>
                <a:lnTo>
                  <a:pt x="168018" y="3281722"/>
                </a:lnTo>
                <a:cubicBezTo>
                  <a:pt x="-67614" y="2959191"/>
                  <a:pt x="-15115" y="2681905"/>
                  <a:pt x="82628" y="2476055"/>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2" name="Title 11">
            <a:extLst>
              <a:ext uri="{FF2B5EF4-FFF2-40B4-BE49-F238E27FC236}">
                <a16:creationId xmlns:a16="http://schemas.microsoft.com/office/drawing/2014/main" id="{E7CD372C-0012-4452-B3FC-15B1371FB7F7}"/>
              </a:ext>
            </a:extLst>
          </p:cNvPr>
          <p:cNvSpPr>
            <a:spLocks noGrp="1"/>
          </p:cNvSpPr>
          <p:nvPr>
            <p:ph type="title"/>
          </p:nvPr>
        </p:nvSpPr>
        <p:spPr/>
        <p:txBody>
          <a:bodyPr/>
          <a:lstStyle/>
          <a:p>
            <a:r>
              <a:rPr lang="en-US" dirty="0"/>
              <a:t>Building a Connected Workforce</a:t>
            </a:r>
          </a:p>
        </p:txBody>
      </p:sp>
      <p:sp>
        <p:nvSpPr>
          <p:cNvPr id="14" name="Rectangle 13">
            <a:extLst>
              <a:ext uri="{FF2B5EF4-FFF2-40B4-BE49-F238E27FC236}">
                <a16:creationId xmlns:a16="http://schemas.microsoft.com/office/drawing/2014/main" id="{59A7988B-7CAC-4760-BF5F-480BCA3BFF5C}"/>
              </a:ext>
            </a:extLst>
          </p:cNvPr>
          <p:cNvSpPr/>
          <p:nvPr/>
        </p:nvSpPr>
        <p:spPr>
          <a:xfrm>
            <a:off x="5649072" y="790366"/>
            <a:ext cx="6096000" cy="1046440"/>
          </a:xfrm>
          <a:prstGeom prst="rect">
            <a:avLst/>
          </a:prstGeom>
        </p:spPr>
        <p:txBody>
          <a:bodyPr>
            <a:spAutoFit/>
          </a:bodyPr>
          <a:lstStyle/>
          <a:p>
            <a:r>
              <a:rPr lang="en-US" b="1" dirty="0">
                <a:solidFill>
                  <a:srgbClr val="000000"/>
                </a:solidFill>
                <a:latin typeface="HelveticaNeueLT Std Med Cn"/>
              </a:rPr>
              <a:t>WORKFORCE CHALLENGES </a:t>
            </a:r>
            <a:endParaRPr lang="en-US" dirty="0">
              <a:solidFill>
                <a:srgbClr val="000000"/>
              </a:solidFill>
              <a:latin typeface="HelveticaNeueLT Std Med Cn"/>
            </a:endParaRPr>
          </a:p>
          <a:p>
            <a:r>
              <a:rPr lang="en-US" sz="1100" dirty="0">
                <a:solidFill>
                  <a:srgbClr val="000000"/>
                </a:solidFill>
                <a:latin typeface="HelveticaNeueLT Std Med Cn"/>
              </a:rPr>
              <a:t>• Recruit, train and retain people to address skills gap </a:t>
            </a:r>
          </a:p>
          <a:p>
            <a:r>
              <a:rPr lang="en-US" sz="1100" dirty="0">
                <a:solidFill>
                  <a:srgbClr val="000000"/>
                </a:solidFill>
                <a:latin typeface="HelveticaNeueLT Std Med Cn"/>
              </a:rPr>
              <a:t>• Enable organizational learning and knowledge transfer </a:t>
            </a:r>
          </a:p>
          <a:p>
            <a:r>
              <a:rPr lang="en-US" sz="1100" dirty="0">
                <a:solidFill>
                  <a:srgbClr val="000000"/>
                </a:solidFill>
                <a:latin typeface="HelveticaNeueLT Std Med Cn"/>
              </a:rPr>
              <a:t>• Engage and empower frontline workforce </a:t>
            </a:r>
          </a:p>
          <a:p>
            <a:r>
              <a:rPr lang="en-US" sz="1100" dirty="0">
                <a:solidFill>
                  <a:srgbClr val="000000"/>
                </a:solidFill>
                <a:latin typeface="HelveticaNeueLT Std Med Cn"/>
              </a:rPr>
              <a:t>• Drive productivity, safety and quality improvements</a:t>
            </a:r>
            <a:endParaRPr lang="en-US" sz="1100" dirty="0"/>
          </a:p>
        </p:txBody>
      </p:sp>
      <p:pic>
        <p:nvPicPr>
          <p:cNvPr id="15" name="Picture 14">
            <a:extLst>
              <a:ext uri="{FF2B5EF4-FFF2-40B4-BE49-F238E27FC236}">
                <a16:creationId xmlns:a16="http://schemas.microsoft.com/office/drawing/2014/main" id="{D3DB2A01-F652-48DE-93C5-C1BFCF95B923}"/>
              </a:ext>
            </a:extLst>
          </p:cNvPr>
          <p:cNvPicPr>
            <a:picLocks noChangeAspect="1"/>
          </p:cNvPicPr>
          <p:nvPr/>
        </p:nvPicPr>
        <p:blipFill>
          <a:blip r:embed="rId7"/>
          <a:stretch>
            <a:fillRect/>
          </a:stretch>
        </p:blipFill>
        <p:spPr>
          <a:xfrm>
            <a:off x="5471129" y="1949817"/>
            <a:ext cx="4515833" cy="3308032"/>
          </a:xfrm>
          <a:prstGeom prst="rect">
            <a:avLst/>
          </a:prstGeom>
        </p:spPr>
      </p:pic>
    </p:spTree>
    <p:extLst>
      <p:ext uri="{BB962C8B-B14F-4D97-AF65-F5344CB8AC3E}">
        <p14:creationId xmlns:p14="http://schemas.microsoft.com/office/powerpoint/2010/main" val="313186772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19" name="Freeform 16">
            <a:extLst>
              <a:ext uri="{FF2B5EF4-FFF2-40B4-BE49-F238E27FC236}">
                <a16:creationId xmlns:a16="http://schemas.microsoft.com/office/drawing/2014/main" id="{5C443008-BE92-4A85-A16A-E4CB0082DACE}"/>
              </a:ext>
            </a:extLst>
          </p:cNvPr>
          <p:cNvSpPr>
            <a:spLocks noEditPoints="1"/>
          </p:cNvSpPr>
          <p:nvPr/>
        </p:nvSpPr>
        <p:spPr bwMode="auto">
          <a:xfrm>
            <a:off x="4565137" y="1733552"/>
            <a:ext cx="3362112" cy="3354076"/>
          </a:xfrm>
          <a:custGeom>
            <a:avLst/>
            <a:gdLst>
              <a:gd name="T0" fmla="*/ 463 w 927"/>
              <a:gd name="T1" fmla="*/ 0 h 927"/>
              <a:gd name="T2" fmla="*/ 0 w 927"/>
              <a:gd name="T3" fmla="*/ 464 h 927"/>
              <a:gd name="T4" fmla="*/ 463 w 927"/>
              <a:gd name="T5" fmla="*/ 927 h 927"/>
              <a:gd name="T6" fmla="*/ 927 w 927"/>
              <a:gd name="T7" fmla="*/ 464 h 927"/>
              <a:gd name="T8" fmla="*/ 463 w 927"/>
              <a:gd name="T9" fmla="*/ 0 h 927"/>
              <a:gd name="T10" fmla="*/ 463 w 927"/>
              <a:gd name="T11" fmla="*/ 728 h 927"/>
              <a:gd name="T12" fmla="*/ 199 w 927"/>
              <a:gd name="T13" fmla="*/ 464 h 927"/>
              <a:gd name="T14" fmla="*/ 463 w 927"/>
              <a:gd name="T15" fmla="*/ 199 h 927"/>
              <a:gd name="T16" fmla="*/ 727 w 927"/>
              <a:gd name="T17" fmla="*/ 464 h 927"/>
              <a:gd name="T18" fmla="*/ 463 w 927"/>
              <a:gd name="T19" fmla="*/ 728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7" h="927">
                <a:moveTo>
                  <a:pt x="463" y="0"/>
                </a:moveTo>
                <a:cubicBezTo>
                  <a:pt x="207" y="0"/>
                  <a:pt x="0" y="208"/>
                  <a:pt x="0" y="464"/>
                </a:cubicBezTo>
                <a:cubicBezTo>
                  <a:pt x="0" y="719"/>
                  <a:pt x="207" y="927"/>
                  <a:pt x="463" y="927"/>
                </a:cubicBezTo>
                <a:cubicBezTo>
                  <a:pt x="719" y="927"/>
                  <a:pt x="927" y="719"/>
                  <a:pt x="927" y="464"/>
                </a:cubicBezTo>
                <a:cubicBezTo>
                  <a:pt x="927" y="208"/>
                  <a:pt x="719" y="0"/>
                  <a:pt x="463" y="0"/>
                </a:cubicBezTo>
                <a:close/>
                <a:moveTo>
                  <a:pt x="463" y="728"/>
                </a:moveTo>
                <a:cubicBezTo>
                  <a:pt x="318" y="728"/>
                  <a:pt x="199" y="609"/>
                  <a:pt x="199" y="464"/>
                </a:cubicBezTo>
                <a:cubicBezTo>
                  <a:pt x="199" y="318"/>
                  <a:pt x="318" y="199"/>
                  <a:pt x="463" y="199"/>
                </a:cubicBezTo>
                <a:cubicBezTo>
                  <a:pt x="609" y="199"/>
                  <a:pt x="727" y="318"/>
                  <a:pt x="727" y="464"/>
                </a:cubicBezTo>
                <a:cubicBezTo>
                  <a:pt x="727" y="609"/>
                  <a:pt x="609" y="728"/>
                  <a:pt x="463" y="728"/>
                </a:cubicBezTo>
                <a:close/>
              </a:path>
            </a:pathLst>
          </a:custGeom>
          <a:gradFill>
            <a:gsLst>
              <a:gs pos="0">
                <a:schemeClr val="accent3">
                  <a:lumMod val="75000"/>
                </a:schemeClr>
              </a:gs>
              <a:gs pos="100000">
                <a:schemeClr val="accent3">
                  <a:lumMod val="50000"/>
                </a:schemeClr>
              </a:gs>
            </a:gsLst>
            <a:lin ang="4800000" scaled="0"/>
          </a:gra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33" name="Oval 32">
            <a:extLst>
              <a:ext uri="{FF2B5EF4-FFF2-40B4-BE49-F238E27FC236}">
                <a16:creationId xmlns:a16="http://schemas.microsoft.com/office/drawing/2014/main" id="{2567566B-9E5B-4BDB-A7E7-4CF6D5CF0C99}"/>
              </a:ext>
            </a:extLst>
          </p:cNvPr>
          <p:cNvSpPr/>
          <p:nvPr/>
        </p:nvSpPr>
        <p:spPr>
          <a:xfrm>
            <a:off x="5750596" y="1963515"/>
            <a:ext cx="991195" cy="991195"/>
          </a:xfrm>
          <a:prstGeom prst="ellipse">
            <a:avLst/>
          </a:prstGeom>
          <a:gradFill>
            <a:gsLst>
              <a:gs pos="0">
                <a:schemeClr val="accent3">
                  <a:lumMod val="75000"/>
                </a:schemeClr>
              </a:gs>
              <a:gs pos="100000">
                <a:schemeClr val="accent3">
                  <a:lumMod val="50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34" name="Oval 33">
            <a:extLst>
              <a:ext uri="{FF2B5EF4-FFF2-40B4-BE49-F238E27FC236}">
                <a16:creationId xmlns:a16="http://schemas.microsoft.com/office/drawing/2014/main" id="{16144383-E866-407B-AB7E-F987464D0DF7}"/>
              </a:ext>
            </a:extLst>
          </p:cNvPr>
          <p:cNvSpPr/>
          <p:nvPr/>
        </p:nvSpPr>
        <p:spPr>
          <a:xfrm>
            <a:off x="4956722" y="3446659"/>
            <a:ext cx="991195" cy="991195"/>
          </a:xfrm>
          <a:prstGeom prst="ellipse">
            <a:avLst/>
          </a:prstGeom>
          <a:gradFill>
            <a:gsLst>
              <a:gs pos="0">
                <a:schemeClr val="accent3">
                  <a:lumMod val="75000"/>
                </a:schemeClr>
              </a:gs>
              <a:gs pos="100000">
                <a:schemeClr val="accent3">
                  <a:lumMod val="50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35" name="Oval 34">
            <a:extLst>
              <a:ext uri="{FF2B5EF4-FFF2-40B4-BE49-F238E27FC236}">
                <a16:creationId xmlns:a16="http://schemas.microsoft.com/office/drawing/2014/main" id="{04A8C21F-0448-4E5D-88D4-7AD52A4483D7}"/>
              </a:ext>
            </a:extLst>
          </p:cNvPr>
          <p:cNvSpPr/>
          <p:nvPr/>
        </p:nvSpPr>
        <p:spPr>
          <a:xfrm>
            <a:off x="6544472" y="3446659"/>
            <a:ext cx="991195" cy="991195"/>
          </a:xfrm>
          <a:prstGeom prst="ellipse">
            <a:avLst/>
          </a:prstGeom>
          <a:gradFill>
            <a:gsLst>
              <a:gs pos="0">
                <a:schemeClr val="accent3">
                  <a:lumMod val="75000"/>
                </a:schemeClr>
              </a:gs>
              <a:gs pos="100000">
                <a:schemeClr val="accent3">
                  <a:lumMod val="50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18" name="Freeform 15">
            <a:extLst>
              <a:ext uri="{FF2B5EF4-FFF2-40B4-BE49-F238E27FC236}">
                <a16:creationId xmlns:a16="http://schemas.microsoft.com/office/drawing/2014/main" id="{FF33D11B-62D6-4F3B-86CC-C778543A4232}"/>
              </a:ext>
            </a:extLst>
          </p:cNvPr>
          <p:cNvSpPr>
            <a:spLocks/>
          </p:cNvSpPr>
          <p:nvPr/>
        </p:nvSpPr>
        <p:spPr bwMode="auto">
          <a:xfrm>
            <a:off x="3603291" y="632451"/>
            <a:ext cx="2836097" cy="2052500"/>
          </a:xfrm>
          <a:custGeom>
            <a:avLst/>
            <a:gdLst>
              <a:gd name="T0" fmla="*/ 153 w 813"/>
              <a:gd name="T1" fmla="*/ 590 h 590"/>
              <a:gd name="T2" fmla="*/ 749 w 813"/>
              <a:gd name="T3" fmla="*/ 159 h 590"/>
              <a:gd name="T4" fmla="*/ 813 w 813"/>
              <a:gd name="T5" fmla="*/ 80 h 590"/>
              <a:gd name="T6" fmla="*/ 745 w 813"/>
              <a:gd name="T7" fmla="*/ 0 h 590"/>
              <a:gd name="T8" fmla="*/ 0 w 813"/>
              <a:gd name="T9" fmla="*/ 543 h 590"/>
              <a:gd name="T10" fmla="*/ 98 w 813"/>
              <a:gd name="T11" fmla="*/ 504 h 590"/>
              <a:gd name="T12" fmla="*/ 153 w 813"/>
              <a:gd name="T13" fmla="*/ 590 h 590"/>
            </a:gdLst>
            <a:ahLst/>
            <a:cxnLst>
              <a:cxn ang="0">
                <a:pos x="T0" y="T1"/>
              </a:cxn>
              <a:cxn ang="0">
                <a:pos x="T2" y="T3"/>
              </a:cxn>
              <a:cxn ang="0">
                <a:pos x="T4" y="T5"/>
              </a:cxn>
              <a:cxn ang="0">
                <a:pos x="T6" y="T7"/>
              </a:cxn>
              <a:cxn ang="0">
                <a:pos x="T8" y="T9"/>
              </a:cxn>
              <a:cxn ang="0">
                <a:pos x="T10" y="T11"/>
              </a:cxn>
              <a:cxn ang="0">
                <a:pos x="T12" y="T13"/>
              </a:cxn>
            </a:cxnLst>
            <a:rect l="0" t="0" r="r" b="b"/>
            <a:pathLst>
              <a:path w="813" h="590">
                <a:moveTo>
                  <a:pt x="153" y="590"/>
                </a:moveTo>
                <a:cubicBezTo>
                  <a:pt x="239" y="342"/>
                  <a:pt x="473" y="163"/>
                  <a:pt x="749" y="159"/>
                </a:cubicBezTo>
                <a:cubicBezTo>
                  <a:pt x="813" y="80"/>
                  <a:pt x="813" y="80"/>
                  <a:pt x="813" y="80"/>
                </a:cubicBezTo>
                <a:cubicBezTo>
                  <a:pt x="745" y="0"/>
                  <a:pt x="745" y="0"/>
                  <a:pt x="745" y="0"/>
                </a:cubicBezTo>
                <a:cubicBezTo>
                  <a:pt x="399" y="5"/>
                  <a:pt x="106" y="231"/>
                  <a:pt x="0" y="543"/>
                </a:cubicBezTo>
                <a:cubicBezTo>
                  <a:pt x="98" y="504"/>
                  <a:pt x="98" y="504"/>
                  <a:pt x="98" y="504"/>
                </a:cubicBezTo>
                <a:lnTo>
                  <a:pt x="153" y="590"/>
                </a:lnTo>
                <a:close/>
              </a:path>
            </a:pathLst>
          </a:custGeom>
          <a:solidFill>
            <a:schemeClr val="bg1">
              <a:alpha val="17000"/>
            </a:schemeClr>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0" name="Freeform 17">
            <a:extLst>
              <a:ext uri="{FF2B5EF4-FFF2-40B4-BE49-F238E27FC236}">
                <a16:creationId xmlns:a16="http://schemas.microsoft.com/office/drawing/2014/main" id="{B5D88D23-511F-4F5B-A352-B7DCDD1EB408}"/>
              </a:ext>
            </a:extLst>
          </p:cNvPr>
          <p:cNvSpPr>
            <a:spLocks/>
          </p:cNvSpPr>
          <p:nvPr/>
        </p:nvSpPr>
        <p:spPr bwMode="auto">
          <a:xfrm>
            <a:off x="3458007" y="2456209"/>
            <a:ext cx="1443550" cy="3182302"/>
          </a:xfrm>
          <a:custGeom>
            <a:avLst/>
            <a:gdLst>
              <a:gd name="T0" fmla="*/ 414 w 414"/>
              <a:gd name="T1" fmla="*/ 784 h 915"/>
              <a:gd name="T2" fmla="*/ 160 w 414"/>
              <a:gd name="T3" fmla="*/ 275 h 915"/>
              <a:gd name="T4" fmla="*/ 189 w 414"/>
              <a:gd name="T5" fmla="*/ 85 h 915"/>
              <a:gd name="T6" fmla="*/ 133 w 414"/>
              <a:gd name="T7" fmla="*/ 0 h 915"/>
              <a:gd name="T8" fmla="*/ 36 w 414"/>
              <a:gd name="T9" fmla="*/ 39 h 915"/>
              <a:gd name="T10" fmla="*/ 0 w 414"/>
              <a:gd name="T11" fmla="*/ 275 h 915"/>
              <a:gd name="T12" fmla="*/ 322 w 414"/>
              <a:gd name="T13" fmla="*/ 915 h 915"/>
              <a:gd name="T14" fmla="*/ 315 w 414"/>
              <a:gd name="T15" fmla="*/ 811 h 915"/>
              <a:gd name="T16" fmla="*/ 414 w 414"/>
              <a:gd name="T17" fmla="*/ 784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4" h="915">
                <a:moveTo>
                  <a:pt x="414" y="784"/>
                </a:moveTo>
                <a:cubicBezTo>
                  <a:pt x="260" y="668"/>
                  <a:pt x="160" y="483"/>
                  <a:pt x="160" y="275"/>
                </a:cubicBezTo>
                <a:cubicBezTo>
                  <a:pt x="160" y="209"/>
                  <a:pt x="170" y="145"/>
                  <a:pt x="189" y="85"/>
                </a:cubicBezTo>
                <a:cubicBezTo>
                  <a:pt x="133" y="0"/>
                  <a:pt x="133" y="0"/>
                  <a:pt x="133" y="0"/>
                </a:cubicBezTo>
                <a:cubicBezTo>
                  <a:pt x="36" y="39"/>
                  <a:pt x="36" y="39"/>
                  <a:pt x="36" y="39"/>
                </a:cubicBezTo>
                <a:cubicBezTo>
                  <a:pt x="13" y="113"/>
                  <a:pt x="0" y="193"/>
                  <a:pt x="0" y="275"/>
                </a:cubicBezTo>
                <a:cubicBezTo>
                  <a:pt x="0" y="537"/>
                  <a:pt x="127" y="770"/>
                  <a:pt x="322" y="915"/>
                </a:cubicBezTo>
                <a:cubicBezTo>
                  <a:pt x="315" y="811"/>
                  <a:pt x="315" y="811"/>
                  <a:pt x="315" y="811"/>
                </a:cubicBezTo>
                <a:lnTo>
                  <a:pt x="414" y="784"/>
                </a:lnTo>
                <a:close/>
              </a:path>
            </a:pathLst>
          </a:custGeom>
          <a:solidFill>
            <a:srgbClr val="999999"/>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1" name="Freeform 18">
            <a:extLst>
              <a:ext uri="{FF2B5EF4-FFF2-40B4-BE49-F238E27FC236}">
                <a16:creationId xmlns:a16="http://schemas.microsoft.com/office/drawing/2014/main" id="{3274907C-3DC5-4AA0-ADB9-297E041A4418}"/>
              </a:ext>
            </a:extLst>
          </p:cNvPr>
          <p:cNvSpPr>
            <a:spLocks/>
          </p:cNvSpPr>
          <p:nvPr/>
        </p:nvSpPr>
        <p:spPr bwMode="auto">
          <a:xfrm>
            <a:off x="6275560" y="629360"/>
            <a:ext cx="2608901" cy="2191600"/>
          </a:xfrm>
          <a:custGeom>
            <a:avLst/>
            <a:gdLst>
              <a:gd name="T0" fmla="*/ 3 w 748"/>
              <a:gd name="T1" fmla="*/ 161 h 630"/>
              <a:gd name="T2" fmla="*/ 597 w 748"/>
              <a:gd name="T3" fmla="*/ 594 h 630"/>
              <a:gd name="T4" fmla="*/ 692 w 748"/>
              <a:gd name="T5" fmla="*/ 630 h 630"/>
              <a:gd name="T6" fmla="*/ 748 w 748"/>
              <a:gd name="T7" fmla="*/ 541 h 630"/>
              <a:gd name="T8" fmla="*/ 0 w 748"/>
              <a:gd name="T9" fmla="*/ 0 h 630"/>
              <a:gd name="T10" fmla="*/ 67 w 748"/>
              <a:gd name="T11" fmla="*/ 81 h 630"/>
              <a:gd name="T12" fmla="*/ 3 w 748"/>
              <a:gd name="T13" fmla="*/ 161 h 630"/>
            </a:gdLst>
            <a:ahLst/>
            <a:cxnLst>
              <a:cxn ang="0">
                <a:pos x="T0" y="T1"/>
              </a:cxn>
              <a:cxn ang="0">
                <a:pos x="T2" y="T3"/>
              </a:cxn>
              <a:cxn ang="0">
                <a:pos x="T4" y="T5"/>
              </a:cxn>
              <a:cxn ang="0">
                <a:pos x="T6" y="T7"/>
              </a:cxn>
              <a:cxn ang="0">
                <a:pos x="T8" y="T9"/>
              </a:cxn>
              <a:cxn ang="0">
                <a:pos x="T10" y="T11"/>
              </a:cxn>
              <a:cxn ang="0">
                <a:pos x="T12" y="T13"/>
              </a:cxn>
            </a:cxnLst>
            <a:rect l="0" t="0" r="r" b="b"/>
            <a:pathLst>
              <a:path w="748" h="630">
                <a:moveTo>
                  <a:pt x="3" y="161"/>
                </a:moveTo>
                <a:cubicBezTo>
                  <a:pt x="278" y="165"/>
                  <a:pt x="512" y="345"/>
                  <a:pt x="597" y="594"/>
                </a:cubicBezTo>
                <a:cubicBezTo>
                  <a:pt x="692" y="630"/>
                  <a:pt x="692" y="630"/>
                  <a:pt x="692" y="630"/>
                </a:cubicBezTo>
                <a:cubicBezTo>
                  <a:pt x="748" y="541"/>
                  <a:pt x="748" y="541"/>
                  <a:pt x="748" y="541"/>
                </a:cubicBezTo>
                <a:cubicBezTo>
                  <a:pt x="641" y="230"/>
                  <a:pt x="347" y="4"/>
                  <a:pt x="0" y="0"/>
                </a:cubicBezTo>
                <a:cubicBezTo>
                  <a:pt x="67" y="81"/>
                  <a:pt x="67" y="81"/>
                  <a:pt x="67" y="81"/>
                </a:cubicBezTo>
                <a:lnTo>
                  <a:pt x="3" y="161"/>
                </a:lnTo>
                <a:close/>
              </a:path>
            </a:pathLst>
          </a:custGeom>
          <a:solidFill>
            <a:srgbClr val="1168BD"/>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2" name="Freeform 19">
            <a:extLst>
              <a:ext uri="{FF2B5EF4-FFF2-40B4-BE49-F238E27FC236}">
                <a16:creationId xmlns:a16="http://schemas.microsoft.com/office/drawing/2014/main" id="{DDF8A2ED-85F9-4F84-961F-C0142D148338}"/>
              </a:ext>
            </a:extLst>
          </p:cNvPr>
          <p:cNvSpPr>
            <a:spLocks/>
          </p:cNvSpPr>
          <p:nvPr/>
        </p:nvSpPr>
        <p:spPr bwMode="auto">
          <a:xfrm>
            <a:off x="7561462" y="2581399"/>
            <a:ext cx="1472916" cy="3054021"/>
          </a:xfrm>
          <a:custGeom>
            <a:avLst/>
            <a:gdLst>
              <a:gd name="T0" fmla="*/ 422 w 422"/>
              <a:gd name="T1" fmla="*/ 239 h 878"/>
              <a:gd name="T2" fmla="*/ 385 w 422"/>
              <a:gd name="T3" fmla="*/ 0 h 878"/>
              <a:gd name="T4" fmla="*/ 329 w 422"/>
              <a:gd name="T5" fmla="*/ 89 h 878"/>
              <a:gd name="T6" fmla="*/ 234 w 422"/>
              <a:gd name="T7" fmla="*/ 52 h 878"/>
              <a:gd name="T8" fmla="*/ 262 w 422"/>
              <a:gd name="T9" fmla="*/ 239 h 878"/>
              <a:gd name="T10" fmla="*/ 5 w 422"/>
              <a:gd name="T11" fmla="*/ 750 h 878"/>
              <a:gd name="T12" fmla="*/ 0 w 422"/>
              <a:gd name="T13" fmla="*/ 852 h 878"/>
              <a:gd name="T14" fmla="*/ 101 w 422"/>
              <a:gd name="T15" fmla="*/ 878 h 878"/>
              <a:gd name="T16" fmla="*/ 422 w 422"/>
              <a:gd name="T17" fmla="*/ 23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2" h="878">
                <a:moveTo>
                  <a:pt x="422" y="239"/>
                </a:moveTo>
                <a:cubicBezTo>
                  <a:pt x="422" y="155"/>
                  <a:pt x="409" y="75"/>
                  <a:pt x="385" y="0"/>
                </a:cubicBezTo>
                <a:cubicBezTo>
                  <a:pt x="329" y="89"/>
                  <a:pt x="329" y="89"/>
                  <a:pt x="329" y="89"/>
                </a:cubicBezTo>
                <a:cubicBezTo>
                  <a:pt x="234" y="52"/>
                  <a:pt x="234" y="52"/>
                  <a:pt x="234" y="52"/>
                </a:cubicBezTo>
                <a:cubicBezTo>
                  <a:pt x="252" y="111"/>
                  <a:pt x="262" y="174"/>
                  <a:pt x="262" y="239"/>
                </a:cubicBezTo>
                <a:cubicBezTo>
                  <a:pt x="262" y="448"/>
                  <a:pt x="161" y="633"/>
                  <a:pt x="5" y="750"/>
                </a:cubicBezTo>
                <a:cubicBezTo>
                  <a:pt x="0" y="852"/>
                  <a:pt x="0" y="852"/>
                  <a:pt x="0" y="852"/>
                </a:cubicBezTo>
                <a:cubicBezTo>
                  <a:pt x="101" y="878"/>
                  <a:pt x="101" y="878"/>
                  <a:pt x="101" y="878"/>
                </a:cubicBezTo>
                <a:cubicBezTo>
                  <a:pt x="296" y="732"/>
                  <a:pt x="422" y="500"/>
                  <a:pt x="422" y="239"/>
                </a:cubicBezTo>
                <a:close/>
              </a:path>
            </a:pathLst>
          </a:custGeom>
          <a:solidFill>
            <a:srgbClr val="438DD5"/>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3" name="Freeform 20">
            <a:extLst>
              <a:ext uri="{FF2B5EF4-FFF2-40B4-BE49-F238E27FC236}">
                <a16:creationId xmlns:a16="http://schemas.microsoft.com/office/drawing/2014/main" id="{F7CE2B90-0FC2-4357-9356-509EBDAD225E}"/>
              </a:ext>
            </a:extLst>
          </p:cNvPr>
          <p:cNvSpPr>
            <a:spLocks/>
          </p:cNvSpPr>
          <p:nvPr/>
        </p:nvSpPr>
        <p:spPr bwMode="auto">
          <a:xfrm>
            <a:off x="4615631" y="5227392"/>
            <a:ext cx="3242579" cy="964428"/>
          </a:xfrm>
          <a:custGeom>
            <a:avLst/>
            <a:gdLst>
              <a:gd name="T0" fmla="*/ 833 w 930"/>
              <a:gd name="T1" fmla="*/ 1 h 277"/>
              <a:gd name="T2" fmla="*/ 467 w 930"/>
              <a:gd name="T3" fmla="*/ 117 h 277"/>
              <a:gd name="T4" fmla="*/ 99 w 930"/>
              <a:gd name="T5" fmla="*/ 0 h 277"/>
              <a:gd name="T6" fmla="*/ 0 w 930"/>
              <a:gd name="T7" fmla="*/ 26 h 277"/>
              <a:gd name="T8" fmla="*/ 7 w 930"/>
              <a:gd name="T9" fmla="*/ 131 h 277"/>
              <a:gd name="T10" fmla="*/ 467 w 930"/>
              <a:gd name="T11" fmla="*/ 277 h 277"/>
              <a:gd name="T12" fmla="*/ 930 w 930"/>
              <a:gd name="T13" fmla="*/ 129 h 277"/>
              <a:gd name="T14" fmla="*/ 828 w 930"/>
              <a:gd name="T15" fmla="*/ 104 h 277"/>
              <a:gd name="T16" fmla="*/ 833 w 930"/>
              <a:gd name="T17" fmla="*/ 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0" h="277">
                <a:moveTo>
                  <a:pt x="833" y="1"/>
                </a:moveTo>
                <a:cubicBezTo>
                  <a:pt x="730" y="74"/>
                  <a:pt x="603" y="117"/>
                  <a:pt x="467" y="117"/>
                </a:cubicBezTo>
                <a:cubicBezTo>
                  <a:pt x="330" y="117"/>
                  <a:pt x="203" y="73"/>
                  <a:pt x="99" y="0"/>
                </a:cubicBezTo>
                <a:cubicBezTo>
                  <a:pt x="0" y="26"/>
                  <a:pt x="0" y="26"/>
                  <a:pt x="0" y="26"/>
                </a:cubicBezTo>
                <a:cubicBezTo>
                  <a:pt x="7" y="131"/>
                  <a:pt x="7" y="131"/>
                  <a:pt x="7" y="131"/>
                </a:cubicBezTo>
                <a:cubicBezTo>
                  <a:pt x="137" y="223"/>
                  <a:pt x="296" y="277"/>
                  <a:pt x="467" y="277"/>
                </a:cubicBezTo>
                <a:cubicBezTo>
                  <a:pt x="639" y="277"/>
                  <a:pt x="799" y="222"/>
                  <a:pt x="930" y="129"/>
                </a:cubicBezTo>
                <a:cubicBezTo>
                  <a:pt x="828" y="104"/>
                  <a:pt x="828" y="104"/>
                  <a:pt x="828" y="104"/>
                </a:cubicBezTo>
                <a:lnTo>
                  <a:pt x="833" y="1"/>
                </a:lnTo>
                <a:close/>
              </a:path>
            </a:pathLst>
          </a:custGeom>
          <a:solidFill>
            <a:srgbClr val="85BBF0"/>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4" name="Freeform 21">
            <a:extLst>
              <a:ext uri="{FF2B5EF4-FFF2-40B4-BE49-F238E27FC236}">
                <a16:creationId xmlns:a16="http://schemas.microsoft.com/office/drawing/2014/main" id="{1C247DFE-EAC7-4056-A2C4-59CC352BCB26}"/>
              </a:ext>
            </a:extLst>
          </p:cNvPr>
          <p:cNvSpPr>
            <a:spLocks/>
          </p:cNvSpPr>
          <p:nvPr/>
        </p:nvSpPr>
        <p:spPr bwMode="auto">
          <a:xfrm>
            <a:off x="3178262" y="629361"/>
            <a:ext cx="3261126" cy="567219"/>
          </a:xfrm>
          <a:custGeom>
            <a:avLst/>
            <a:gdLst>
              <a:gd name="T0" fmla="*/ 2110 w 2110"/>
              <a:gd name="T1" fmla="*/ 182 h 367"/>
              <a:gd name="T2" fmla="*/ 1956 w 2110"/>
              <a:gd name="T3" fmla="*/ 0 h 367"/>
              <a:gd name="T4" fmla="*/ 0 w 2110"/>
              <a:gd name="T5" fmla="*/ 0 h 367"/>
              <a:gd name="T6" fmla="*/ 151 w 2110"/>
              <a:gd name="T7" fmla="*/ 182 h 367"/>
              <a:gd name="T8" fmla="*/ 2 w 2110"/>
              <a:gd name="T9" fmla="*/ 367 h 367"/>
              <a:gd name="T10" fmla="*/ 1959 w 2110"/>
              <a:gd name="T11" fmla="*/ 367 h 367"/>
              <a:gd name="T12" fmla="*/ 2110 w 2110"/>
              <a:gd name="T13" fmla="*/ 182 h 367"/>
            </a:gdLst>
            <a:ahLst/>
            <a:cxnLst>
              <a:cxn ang="0">
                <a:pos x="T0" y="T1"/>
              </a:cxn>
              <a:cxn ang="0">
                <a:pos x="T2" y="T3"/>
              </a:cxn>
              <a:cxn ang="0">
                <a:pos x="T4" y="T5"/>
              </a:cxn>
              <a:cxn ang="0">
                <a:pos x="T6" y="T7"/>
              </a:cxn>
              <a:cxn ang="0">
                <a:pos x="T8" y="T9"/>
              </a:cxn>
              <a:cxn ang="0">
                <a:pos x="T10" y="T11"/>
              </a:cxn>
              <a:cxn ang="0">
                <a:pos x="T12" y="T13"/>
              </a:cxn>
            </a:cxnLst>
            <a:rect l="0" t="0" r="r" b="b"/>
            <a:pathLst>
              <a:path w="2110" h="367">
                <a:moveTo>
                  <a:pt x="2110" y="182"/>
                </a:moveTo>
                <a:lnTo>
                  <a:pt x="1956" y="0"/>
                </a:lnTo>
                <a:lnTo>
                  <a:pt x="0" y="0"/>
                </a:lnTo>
                <a:lnTo>
                  <a:pt x="151" y="182"/>
                </a:lnTo>
                <a:lnTo>
                  <a:pt x="2" y="367"/>
                </a:lnTo>
                <a:lnTo>
                  <a:pt x="1959" y="367"/>
                </a:lnTo>
                <a:lnTo>
                  <a:pt x="2110" y="182"/>
                </a:lnTo>
                <a:close/>
              </a:path>
            </a:pathLst>
          </a:custGeom>
          <a:solidFill>
            <a:srgbClr val="08427B"/>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6" name="TextBox 25">
            <a:extLst>
              <a:ext uri="{FF2B5EF4-FFF2-40B4-BE49-F238E27FC236}">
                <a16:creationId xmlns:a16="http://schemas.microsoft.com/office/drawing/2014/main" id="{FF788459-73BC-416C-9497-39BA15148178}"/>
              </a:ext>
            </a:extLst>
          </p:cNvPr>
          <p:cNvSpPr txBox="1"/>
          <p:nvPr/>
        </p:nvSpPr>
        <p:spPr>
          <a:xfrm>
            <a:off x="4216000" y="707809"/>
            <a:ext cx="1021818" cy="369332"/>
          </a:xfrm>
          <a:prstGeom prst="rect">
            <a:avLst/>
          </a:prstGeom>
          <a:noFill/>
        </p:spPr>
        <p:txBody>
          <a:bodyPr wrap="none" rtlCol="0">
            <a:spAutoFit/>
          </a:bodyPr>
          <a:lstStyle/>
          <a:p>
            <a:pPr algn="ctr" defTabSz="1218987"/>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Strategy</a:t>
            </a:r>
            <a:endParaRPr lang="en-IN"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26">
            <a:extLst>
              <a:ext uri="{FF2B5EF4-FFF2-40B4-BE49-F238E27FC236}">
                <a16:creationId xmlns:a16="http://schemas.microsoft.com/office/drawing/2014/main" id="{EC2722BC-D46C-403C-95A7-274BF1EECE53}"/>
              </a:ext>
            </a:extLst>
          </p:cNvPr>
          <p:cNvSpPr txBox="1"/>
          <p:nvPr/>
        </p:nvSpPr>
        <p:spPr>
          <a:xfrm rot="2462337">
            <a:off x="6390295" y="1402571"/>
            <a:ext cx="2232270" cy="1041429"/>
          </a:xfrm>
          <a:prstGeom prst="rect">
            <a:avLst/>
          </a:prstGeom>
          <a:noFill/>
        </p:spPr>
        <p:txBody>
          <a:bodyPr wrap="none" rtlCol="0">
            <a:prstTxWarp prst="textArchUp">
              <a:avLst/>
            </a:prstTxWarp>
            <a:spAutoFit/>
          </a:bodyPr>
          <a:lstStyle/>
          <a:p>
            <a:pPr algn="ctr" defTabSz="1218987"/>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Opportunity</a:t>
            </a:r>
            <a:endParaRPr lang="en-IN"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Box 27">
            <a:extLst>
              <a:ext uri="{FF2B5EF4-FFF2-40B4-BE49-F238E27FC236}">
                <a16:creationId xmlns:a16="http://schemas.microsoft.com/office/drawing/2014/main" id="{01BB77B4-375B-46CB-8302-187A26A682C7}"/>
              </a:ext>
            </a:extLst>
          </p:cNvPr>
          <p:cNvSpPr txBox="1"/>
          <p:nvPr/>
        </p:nvSpPr>
        <p:spPr>
          <a:xfrm rot="17334018">
            <a:off x="7007999" y="3621857"/>
            <a:ext cx="2232269" cy="1041429"/>
          </a:xfrm>
          <a:prstGeom prst="rect">
            <a:avLst/>
          </a:prstGeom>
          <a:noFill/>
        </p:spPr>
        <p:txBody>
          <a:bodyPr wrap="none" rtlCol="0">
            <a:prstTxWarp prst="textArchDown">
              <a:avLst/>
            </a:prstTxWarp>
            <a:spAutoFit/>
          </a:bodyPr>
          <a:lstStyle/>
          <a:p>
            <a:pPr algn="ctr" defTabSz="1218987"/>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Pilot</a:t>
            </a:r>
            <a:endParaRPr lang="en-IN"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a:extLst>
              <a:ext uri="{FF2B5EF4-FFF2-40B4-BE49-F238E27FC236}">
                <a16:creationId xmlns:a16="http://schemas.microsoft.com/office/drawing/2014/main" id="{C0289C30-31A0-4156-9F12-C5EC1EF8701E}"/>
              </a:ext>
            </a:extLst>
          </p:cNvPr>
          <p:cNvSpPr txBox="1"/>
          <p:nvPr/>
        </p:nvSpPr>
        <p:spPr>
          <a:xfrm>
            <a:off x="5088868" y="4905799"/>
            <a:ext cx="2232270" cy="1041429"/>
          </a:xfrm>
          <a:prstGeom prst="rect">
            <a:avLst/>
          </a:prstGeom>
          <a:noFill/>
        </p:spPr>
        <p:txBody>
          <a:bodyPr wrap="none" rtlCol="0">
            <a:prstTxWarp prst="textArchDown">
              <a:avLst/>
            </a:prstTxWarp>
            <a:spAutoFit/>
          </a:bodyPr>
          <a:lstStyle/>
          <a:p>
            <a:pPr algn="ctr" defTabSz="1218987"/>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Learn</a:t>
            </a:r>
            <a:endParaRPr lang="en-IN"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a:extLst>
              <a:ext uri="{FF2B5EF4-FFF2-40B4-BE49-F238E27FC236}">
                <a16:creationId xmlns:a16="http://schemas.microsoft.com/office/drawing/2014/main" id="{C48503E2-E457-45DB-AFD5-9A46BBDF993E}"/>
              </a:ext>
            </a:extLst>
          </p:cNvPr>
          <p:cNvSpPr txBox="1"/>
          <p:nvPr/>
        </p:nvSpPr>
        <p:spPr>
          <a:xfrm rot="4439112">
            <a:off x="3182227" y="3414172"/>
            <a:ext cx="2232269" cy="1041429"/>
          </a:xfrm>
          <a:prstGeom prst="rect">
            <a:avLst/>
          </a:prstGeom>
          <a:noFill/>
        </p:spPr>
        <p:txBody>
          <a:bodyPr wrap="none" rtlCol="0">
            <a:prstTxWarp prst="textArchDown">
              <a:avLst/>
            </a:prstTxWarp>
            <a:spAutoFit/>
          </a:bodyPr>
          <a:lstStyle/>
          <a:p>
            <a:pPr algn="ctr" defTabSz="1218987"/>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Adapt</a:t>
            </a:r>
            <a:endParaRPr lang="en-IN"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a:extLst>
              <a:ext uri="{FF2B5EF4-FFF2-40B4-BE49-F238E27FC236}">
                <a16:creationId xmlns:a16="http://schemas.microsoft.com/office/drawing/2014/main" id="{BE813423-D5CE-4CAE-89D2-52FB78EF1647}"/>
              </a:ext>
            </a:extLst>
          </p:cNvPr>
          <p:cNvSpPr txBox="1"/>
          <p:nvPr/>
        </p:nvSpPr>
        <p:spPr>
          <a:xfrm>
            <a:off x="5550801" y="2988293"/>
            <a:ext cx="1399229" cy="830997"/>
          </a:xfrm>
          <a:prstGeom prst="rect">
            <a:avLst/>
          </a:prstGeom>
          <a:noFill/>
        </p:spPr>
        <p:txBody>
          <a:bodyPr wrap="none" rtlCol="0" anchor="ctr">
            <a:spAutoFit/>
          </a:bodyPr>
          <a:lstStyle/>
          <a:p>
            <a:pPr algn="ctr" defTabSz="1218987"/>
            <a:r>
              <a:rPr lang="en-IN"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Industry</a:t>
            </a:r>
          </a:p>
          <a:p>
            <a:pPr algn="ctr" defTabSz="1218987"/>
            <a:r>
              <a:rPr lang="en-IN"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4.0 </a:t>
            </a:r>
            <a:endParaRPr lang="en-IN"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Box 31">
            <a:extLst>
              <a:ext uri="{FF2B5EF4-FFF2-40B4-BE49-F238E27FC236}">
                <a16:creationId xmlns:a16="http://schemas.microsoft.com/office/drawing/2014/main" id="{BCE88FB9-8EB2-449E-BEFE-70626759C078}"/>
              </a:ext>
            </a:extLst>
          </p:cNvPr>
          <p:cNvSpPr txBox="1"/>
          <p:nvPr/>
        </p:nvSpPr>
        <p:spPr>
          <a:xfrm>
            <a:off x="5880892" y="2206490"/>
            <a:ext cx="712054" cy="523220"/>
          </a:xfrm>
          <a:prstGeom prst="rect">
            <a:avLst/>
          </a:prstGeom>
          <a:noFill/>
        </p:spPr>
        <p:txBody>
          <a:bodyPr wrap="none" rtlCol="0" anchor="ctr">
            <a:spAutoFit/>
          </a:bodyPr>
          <a:lstStyle/>
          <a:p>
            <a:pPr algn="ctr" defTabSz="1218987"/>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Digital</a:t>
            </a:r>
          </a:p>
          <a:p>
            <a:pPr algn="ctr" defTabSz="1218987"/>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World</a:t>
            </a:r>
            <a:endParaRPr lang="en-IN" sz="14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TextBox 37">
            <a:extLst>
              <a:ext uri="{FF2B5EF4-FFF2-40B4-BE49-F238E27FC236}">
                <a16:creationId xmlns:a16="http://schemas.microsoft.com/office/drawing/2014/main" id="{4B4758EA-6AEA-4854-B9FF-775E198EBADB}"/>
              </a:ext>
            </a:extLst>
          </p:cNvPr>
          <p:cNvSpPr txBox="1"/>
          <p:nvPr/>
        </p:nvSpPr>
        <p:spPr>
          <a:xfrm>
            <a:off x="6670541" y="3665751"/>
            <a:ext cx="729687" cy="523220"/>
          </a:xfrm>
          <a:prstGeom prst="rect">
            <a:avLst/>
          </a:prstGeom>
          <a:noFill/>
        </p:spPr>
        <p:txBody>
          <a:bodyPr wrap="none" rtlCol="0" anchor="ctr">
            <a:spAutoFit/>
          </a:bodyPr>
          <a:lstStyle/>
          <a:p>
            <a:pPr algn="ctr" defTabSz="1218987"/>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Virtual</a:t>
            </a:r>
          </a:p>
          <a:p>
            <a:pPr algn="ctr" defTabSz="1218987"/>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World</a:t>
            </a:r>
            <a:endParaRPr lang="en-IN" sz="14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TextBox 38">
            <a:extLst>
              <a:ext uri="{FF2B5EF4-FFF2-40B4-BE49-F238E27FC236}">
                <a16:creationId xmlns:a16="http://schemas.microsoft.com/office/drawing/2014/main" id="{627ECEEC-3E6E-4936-BEDF-4FBBE985B479}"/>
              </a:ext>
            </a:extLst>
          </p:cNvPr>
          <p:cNvSpPr txBox="1"/>
          <p:nvPr/>
        </p:nvSpPr>
        <p:spPr>
          <a:xfrm>
            <a:off x="5046137" y="3688329"/>
            <a:ext cx="811440" cy="523220"/>
          </a:xfrm>
          <a:prstGeom prst="rect">
            <a:avLst/>
          </a:prstGeom>
          <a:noFill/>
        </p:spPr>
        <p:txBody>
          <a:bodyPr wrap="none" rtlCol="0" anchor="ctr">
            <a:spAutoFit/>
          </a:bodyPr>
          <a:lstStyle/>
          <a:p>
            <a:pPr algn="ctr" defTabSz="1218987"/>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Physical</a:t>
            </a:r>
          </a:p>
          <a:p>
            <a:pPr algn="ctr" defTabSz="1218987"/>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World</a:t>
            </a:r>
            <a:endParaRPr lang="en-IN" sz="14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Oval 40">
            <a:extLst>
              <a:ext uri="{FF2B5EF4-FFF2-40B4-BE49-F238E27FC236}">
                <a16:creationId xmlns:a16="http://schemas.microsoft.com/office/drawing/2014/main" id="{C754D4C8-8F06-4DD5-95F8-DEDB7FB169E5}"/>
              </a:ext>
            </a:extLst>
          </p:cNvPr>
          <p:cNvSpPr/>
          <p:nvPr/>
        </p:nvSpPr>
        <p:spPr>
          <a:xfrm>
            <a:off x="6012091" y="1426541"/>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45" name="Oval 44">
            <a:extLst>
              <a:ext uri="{FF2B5EF4-FFF2-40B4-BE49-F238E27FC236}">
                <a16:creationId xmlns:a16="http://schemas.microsoft.com/office/drawing/2014/main" id="{DC977CA0-E82E-4B48-9DB4-F5F2BD59EFAB}"/>
              </a:ext>
            </a:extLst>
          </p:cNvPr>
          <p:cNvSpPr/>
          <p:nvPr/>
        </p:nvSpPr>
        <p:spPr>
          <a:xfrm>
            <a:off x="6012091" y="4886248"/>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48" name="Oval 47">
            <a:extLst>
              <a:ext uri="{FF2B5EF4-FFF2-40B4-BE49-F238E27FC236}">
                <a16:creationId xmlns:a16="http://schemas.microsoft.com/office/drawing/2014/main" id="{4A4F7810-81E1-4D8E-A52A-B242BD5E6848}"/>
              </a:ext>
            </a:extLst>
          </p:cNvPr>
          <p:cNvSpPr/>
          <p:nvPr/>
        </p:nvSpPr>
        <p:spPr>
          <a:xfrm rot="5400000">
            <a:off x="7762417" y="3156395"/>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49" name="Oval 48">
            <a:extLst>
              <a:ext uri="{FF2B5EF4-FFF2-40B4-BE49-F238E27FC236}">
                <a16:creationId xmlns:a16="http://schemas.microsoft.com/office/drawing/2014/main" id="{83CFDDC8-C463-455D-B435-188F7FBD0816}"/>
              </a:ext>
            </a:extLst>
          </p:cNvPr>
          <p:cNvSpPr/>
          <p:nvPr/>
        </p:nvSpPr>
        <p:spPr>
          <a:xfrm rot="5400000">
            <a:off x="4282238" y="3156395"/>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56" name="Oval 55">
            <a:extLst>
              <a:ext uri="{FF2B5EF4-FFF2-40B4-BE49-F238E27FC236}">
                <a16:creationId xmlns:a16="http://schemas.microsoft.com/office/drawing/2014/main" id="{8CA69849-C91E-4F86-9EA0-C75B702E8F45}"/>
              </a:ext>
            </a:extLst>
          </p:cNvPr>
          <p:cNvSpPr/>
          <p:nvPr/>
        </p:nvSpPr>
        <p:spPr>
          <a:xfrm rot="2700000">
            <a:off x="7235282" y="1933203"/>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57" name="Oval 56">
            <a:extLst>
              <a:ext uri="{FF2B5EF4-FFF2-40B4-BE49-F238E27FC236}">
                <a16:creationId xmlns:a16="http://schemas.microsoft.com/office/drawing/2014/main" id="{97625F6F-6C25-4CCE-BC09-86080194812C}"/>
              </a:ext>
            </a:extLst>
          </p:cNvPr>
          <p:cNvSpPr/>
          <p:nvPr/>
        </p:nvSpPr>
        <p:spPr>
          <a:xfrm rot="2700000">
            <a:off x="4788900" y="4379586"/>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54" name="Oval 53">
            <a:extLst>
              <a:ext uri="{FF2B5EF4-FFF2-40B4-BE49-F238E27FC236}">
                <a16:creationId xmlns:a16="http://schemas.microsoft.com/office/drawing/2014/main" id="{E79E8BA0-7C5D-4424-A9F3-C110CB68FBF0}"/>
              </a:ext>
            </a:extLst>
          </p:cNvPr>
          <p:cNvSpPr/>
          <p:nvPr/>
        </p:nvSpPr>
        <p:spPr>
          <a:xfrm rot="8100000">
            <a:off x="7276226" y="4365938"/>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55" name="Oval 54">
            <a:extLst>
              <a:ext uri="{FF2B5EF4-FFF2-40B4-BE49-F238E27FC236}">
                <a16:creationId xmlns:a16="http://schemas.microsoft.com/office/drawing/2014/main" id="{D151940E-D8FB-4AC4-AD7A-4558726595DB}"/>
              </a:ext>
            </a:extLst>
          </p:cNvPr>
          <p:cNvSpPr/>
          <p:nvPr/>
        </p:nvSpPr>
        <p:spPr>
          <a:xfrm rot="8100000">
            <a:off x="4788900" y="1933203"/>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72" name="Oval 71">
            <a:extLst>
              <a:ext uri="{FF2B5EF4-FFF2-40B4-BE49-F238E27FC236}">
                <a16:creationId xmlns:a16="http://schemas.microsoft.com/office/drawing/2014/main" id="{9C163F33-2743-4F88-93BA-89B2248F2009}"/>
              </a:ext>
            </a:extLst>
          </p:cNvPr>
          <p:cNvSpPr/>
          <p:nvPr/>
        </p:nvSpPr>
        <p:spPr>
          <a:xfrm rot="1285107">
            <a:off x="6689742" y="1566480"/>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73" name="Oval 72">
            <a:extLst>
              <a:ext uri="{FF2B5EF4-FFF2-40B4-BE49-F238E27FC236}">
                <a16:creationId xmlns:a16="http://schemas.microsoft.com/office/drawing/2014/main" id="{41E4FBD6-8C44-4556-8977-0B7438804B25}"/>
              </a:ext>
            </a:extLst>
          </p:cNvPr>
          <p:cNvSpPr/>
          <p:nvPr/>
        </p:nvSpPr>
        <p:spPr>
          <a:xfrm rot="1285107">
            <a:off x="5358098" y="4766781"/>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70" name="Oval 69">
            <a:extLst>
              <a:ext uri="{FF2B5EF4-FFF2-40B4-BE49-F238E27FC236}">
                <a16:creationId xmlns:a16="http://schemas.microsoft.com/office/drawing/2014/main" id="{AEE3EFE5-284D-438C-8611-EA5B7FC606B6}"/>
              </a:ext>
            </a:extLst>
          </p:cNvPr>
          <p:cNvSpPr/>
          <p:nvPr/>
        </p:nvSpPr>
        <p:spPr>
          <a:xfrm rot="6685107">
            <a:off x="7649791" y="3796145"/>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71" name="Oval 70">
            <a:extLst>
              <a:ext uri="{FF2B5EF4-FFF2-40B4-BE49-F238E27FC236}">
                <a16:creationId xmlns:a16="http://schemas.microsoft.com/office/drawing/2014/main" id="{B5458951-D4AC-42F9-87EF-750283F98557}"/>
              </a:ext>
            </a:extLst>
          </p:cNvPr>
          <p:cNvSpPr/>
          <p:nvPr/>
        </p:nvSpPr>
        <p:spPr>
          <a:xfrm rot="6685107">
            <a:off x="4399885" y="2517869"/>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66" name="Oval 65">
            <a:extLst>
              <a:ext uri="{FF2B5EF4-FFF2-40B4-BE49-F238E27FC236}">
                <a16:creationId xmlns:a16="http://schemas.microsoft.com/office/drawing/2014/main" id="{84A03156-BBFA-4E00-9CA0-6DDE6F08674A}"/>
              </a:ext>
            </a:extLst>
          </p:cNvPr>
          <p:cNvSpPr/>
          <p:nvPr/>
        </p:nvSpPr>
        <p:spPr>
          <a:xfrm rot="3985107">
            <a:off x="7595668" y="2457536"/>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67" name="Oval 66">
            <a:extLst>
              <a:ext uri="{FF2B5EF4-FFF2-40B4-BE49-F238E27FC236}">
                <a16:creationId xmlns:a16="http://schemas.microsoft.com/office/drawing/2014/main" id="{75109D18-9962-4007-BAA5-75DEBB8E7E37}"/>
              </a:ext>
            </a:extLst>
          </p:cNvPr>
          <p:cNvSpPr/>
          <p:nvPr/>
        </p:nvSpPr>
        <p:spPr>
          <a:xfrm rot="3985107">
            <a:off x="4424876" y="3841605"/>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64" name="Oval 63">
            <a:extLst>
              <a:ext uri="{FF2B5EF4-FFF2-40B4-BE49-F238E27FC236}">
                <a16:creationId xmlns:a16="http://schemas.microsoft.com/office/drawing/2014/main" id="{89BEFFA5-99D0-4C5A-B7E8-6E0C72E2F6CE}"/>
              </a:ext>
            </a:extLst>
          </p:cNvPr>
          <p:cNvSpPr/>
          <p:nvPr/>
        </p:nvSpPr>
        <p:spPr>
          <a:xfrm rot="9385107">
            <a:off x="6702307" y="4762263"/>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65" name="Oval 64">
            <a:extLst>
              <a:ext uri="{FF2B5EF4-FFF2-40B4-BE49-F238E27FC236}">
                <a16:creationId xmlns:a16="http://schemas.microsoft.com/office/drawing/2014/main" id="{BC3883F3-BDE2-4821-BFB0-2243755AF94E}"/>
              </a:ext>
            </a:extLst>
          </p:cNvPr>
          <p:cNvSpPr/>
          <p:nvPr/>
        </p:nvSpPr>
        <p:spPr>
          <a:xfrm rot="9385107">
            <a:off x="5318237" y="1564174"/>
            <a:ext cx="444844" cy="4448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IN" sz="2400">
              <a:solidFill>
                <a:prstClr val="white"/>
              </a:solidFill>
              <a:latin typeface="Calibri"/>
            </a:endParaRPr>
          </a:p>
        </p:txBody>
      </p:sp>
      <p:sp>
        <p:nvSpPr>
          <p:cNvPr id="74" name="Rectangle 73">
            <a:extLst>
              <a:ext uri="{FF2B5EF4-FFF2-40B4-BE49-F238E27FC236}">
                <a16:creationId xmlns:a16="http://schemas.microsoft.com/office/drawing/2014/main" id="{D1FBC92C-1912-4EEE-BCCD-E91A3AAC27D8}"/>
              </a:ext>
            </a:extLst>
          </p:cNvPr>
          <p:cNvSpPr/>
          <p:nvPr/>
        </p:nvSpPr>
        <p:spPr>
          <a:xfrm>
            <a:off x="813190" y="472099"/>
            <a:ext cx="1776349" cy="830997"/>
          </a:xfrm>
          <a:prstGeom prst="rect">
            <a:avLst/>
          </a:prstGeom>
        </p:spPr>
        <p:txBody>
          <a:bodyPr wrap="square" lIns="0" rIns="0" anchor="ctr">
            <a:spAutoFit/>
          </a:bodyPr>
          <a:lstStyle/>
          <a:p>
            <a:pPr algn="r" defTabSz="1218987"/>
            <a:r>
              <a:rPr lang="en-I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Part of a wider roadmap for transformation</a:t>
            </a:r>
          </a:p>
        </p:txBody>
      </p:sp>
      <p:sp>
        <p:nvSpPr>
          <p:cNvPr id="75" name="Rectangle 74">
            <a:extLst>
              <a:ext uri="{FF2B5EF4-FFF2-40B4-BE49-F238E27FC236}">
                <a16:creationId xmlns:a16="http://schemas.microsoft.com/office/drawing/2014/main" id="{D42AB4C0-98C6-4588-B389-DF9669B4254C}"/>
              </a:ext>
            </a:extLst>
          </p:cNvPr>
          <p:cNvSpPr/>
          <p:nvPr/>
        </p:nvSpPr>
        <p:spPr>
          <a:xfrm>
            <a:off x="813190" y="3372311"/>
            <a:ext cx="1776349" cy="338554"/>
          </a:xfrm>
          <a:prstGeom prst="rect">
            <a:avLst/>
          </a:prstGeom>
        </p:spPr>
        <p:txBody>
          <a:bodyPr wrap="square" lIns="0" rIns="0" anchor="ctr">
            <a:spAutoFit/>
          </a:bodyPr>
          <a:lstStyle/>
          <a:p>
            <a:pPr algn="r" defTabSz="1218987"/>
            <a:r>
              <a:rPr lang="en-I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Sustain the change</a:t>
            </a:r>
          </a:p>
        </p:txBody>
      </p:sp>
      <p:sp>
        <p:nvSpPr>
          <p:cNvPr id="76" name="Rectangle 75">
            <a:extLst>
              <a:ext uri="{FF2B5EF4-FFF2-40B4-BE49-F238E27FC236}">
                <a16:creationId xmlns:a16="http://schemas.microsoft.com/office/drawing/2014/main" id="{B5DCC605-689A-4EC1-9E06-F9C6F5D30741}"/>
              </a:ext>
            </a:extLst>
          </p:cNvPr>
          <p:cNvSpPr/>
          <p:nvPr/>
        </p:nvSpPr>
        <p:spPr>
          <a:xfrm>
            <a:off x="1442995" y="5737819"/>
            <a:ext cx="2365073" cy="584775"/>
          </a:xfrm>
          <a:prstGeom prst="rect">
            <a:avLst/>
          </a:prstGeom>
        </p:spPr>
        <p:txBody>
          <a:bodyPr wrap="square" lIns="0" rIns="0" anchor="b">
            <a:spAutoFit/>
          </a:bodyPr>
          <a:lstStyle/>
          <a:p>
            <a:pPr algn="r" defTabSz="1218987"/>
            <a:r>
              <a:rPr lang="en-I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Knowledge management</a:t>
            </a:r>
          </a:p>
          <a:p>
            <a:pPr algn="r" defTabSz="1218987"/>
            <a:r>
              <a:rPr lang="en-I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Continuous improvements</a:t>
            </a:r>
          </a:p>
        </p:txBody>
      </p:sp>
      <p:cxnSp>
        <p:nvCxnSpPr>
          <p:cNvPr id="78" name="Connector: Elbow 77">
            <a:extLst>
              <a:ext uri="{FF2B5EF4-FFF2-40B4-BE49-F238E27FC236}">
                <a16:creationId xmlns:a16="http://schemas.microsoft.com/office/drawing/2014/main" id="{89CD3308-22E6-4B6C-800B-FD54922267AA}"/>
              </a:ext>
            </a:extLst>
          </p:cNvPr>
          <p:cNvCxnSpPr/>
          <p:nvPr/>
        </p:nvCxnSpPr>
        <p:spPr>
          <a:xfrm rot="10800000" flipV="1">
            <a:off x="4090272" y="6060984"/>
            <a:ext cx="1120660" cy="151403"/>
          </a:xfrm>
          <a:prstGeom prst="bentConnector3">
            <a:avLst>
              <a:gd name="adj1" fmla="val 360"/>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39588568-5B52-441A-B0AB-68C9E1B0E407}"/>
              </a:ext>
            </a:extLst>
          </p:cNvPr>
          <p:cNvSpPr/>
          <p:nvPr/>
        </p:nvSpPr>
        <p:spPr>
          <a:xfrm>
            <a:off x="9430453" y="4935919"/>
            <a:ext cx="1863510" cy="584775"/>
          </a:xfrm>
          <a:prstGeom prst="rect">
            <a:avLst/>
          </a:prstGeom>
        </p:spPr>
        <p:txBody>
          <a:bodyPr wrap="square" lIns="0" rIns="0" anchor="b">
            <a:spAutoFit/>
          </a:bodyPr>
          <a:lstStyle/>
          <a:p>
            <a:pPr defTabSz="1218987"/>
            <a:r>
              <a:rPr lang="en-I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Experiment</a:t>
            </a:r>
          </a:p>
          <a:p>
            <a:pPr defTabSz="1218987"/>
            <a:r>
              <a:rPr lang="en-I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Willingness to fail</a:t>
            </a:r>
          </a:p>
        </p:txBody>
      </p:sp>
      <p:sp>
        <p:nvSpPr>
          <p:cNvPr id="83" name="Rectangle 82">
            <a:extLst>
              <a:ext uri="{FF2B5EF4-FFF2-40B4-BE49-F238E27FC236}">
                <a16:creationId xmlns:a16="http://schemas.microsoft.com/office/drawing/2014/main" id="{A70ECA56-A67C-477F-A269-0ECF621794A8}"/>
              </a:ext>
            </a:extLst>
          </p:cNvPr>
          <p:cNvSpPr/>
          <p:nvPr/>
        </p:nvSpPr>
        <p:spPr>
          <a:xfrm>
            <a:off x="9430453" y="886236"/>
            <a:ext cx="1863510" cy="1077218"/>
          </a:xfrm>
          <a:prstGeom prst="rect">
            <a:avLst/>
          </a:prstGeom>
        </p:spPr>
        <p:txBody>
          <a:bodyPr wrap="square" lIns="0" rIns="0" anchor="b">
            <a:spAutoFit/>
          </a:bodyPr>
          <a:lstStyle/>
          <a:p>
            <a:pPr defTabSz="1218987"/>
            <a:r>
              <a:rPr lang="en-I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Drive from the floor</a:t>
            </a:r>
          </a:p>
          <a:p>
            <a:pPr defTabSz="1218987"/>
            <a:r>
              <a:rPr lang="en-I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Solve for today’s and tomorrow’s problems</a:t>
            </a:r>
          </a:p>
        </p:txBody>
      </p:sp>
      <p:cxnSp>
        <p:nvCxnSpPr>
          <p:cNvPr id="86" name="Straight Connector 85">
            <a:extLst>
              <a:ext uri="{FF2B5EF4-FFF2-40B4-BE49-F238E27FC236}">
                <a16:creationId xmlns:a16="http://schemas.microsoft.com/office/drawing/2014/main" id="{909EB93F-08EE-4FBA-97B0-DE1476877BF1}"/>
              </a:ext>
            </a:extLst>
          </p:cNvPr>
          <p:cNvCxnSpPr>
            <a:cxnSpLocks/>
          </p:cNvCxnSpPr>
          <p:nvPr/>
        </p:nvCxnSpPr>
        <p:spPr>
          <a:xfrm flipH="1">
            <a:off x="2822847" y="3534937"/>
            <a:ext cx="479502" cy="0"/>
          </a:xfrm>
          <a:prstGeom prst="line">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93EA0B8-DCFA-4F53-8960-5F74A3BC613B}"/>
              </a:ext>
            </a:extLst>
          </p:cNvPr>
          <p:cNvCxnSpPr>
            <a:cxnSpLocks/>
          </p:cNvCxnSpPr>
          <p:nvPr/>
        </p:nvCxnSpPr>
        <p:spPr>
          <a:xfrm flipH="1">
            <a:off x="2733637" y="925551"/>
            <a:ext cx="479502" cy="0"/>
          </a:xfrm>
          <a:prstGeom prst="line">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74F9F1E-75C2-424F-AF59-1A39D9096503}"/>
              </a:ext>
            </a:extLst>
          </p:cNvPr>
          <p:cNvCxnSpPr>
            <a:cxnSpLocks/>
          </p:cNvCxnSpPr>
          <p:nvPr/>
        </p:nvCxnSpPr>
        <p:spPr>
          <a:xfrm>
            <a:off x="8677237" y="1516565"/>
            <a:ext cx="479502" cy="0"/>
          </a:xfrm>
          <a:prstGeom prst="line">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92C650B0-2FC4-4B46-8CB0-4F7C4E2443AF}"/>
              </a:ext>
            </a:extLst>
          </p:cNvPr>
          <p:cNvCxnSpPr>
            <a:cxnSpLocks/>
          </p:cNvCxnSpPr>
          <p:nvPr/>
        </p:nvCxnSpPr>
        <p:spPr>
          <a:xfrm>
            <a:off x="8677237" y="5174165"/>
            <a:ext cx="479502" cy="0"/>
          </a:xfrm>
          <a:prstGeom prst="line">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Freeform 5">
            <a:extLst>
              <a:ext uri="{FF2B5EF4-FFF2-40B4-BE49-F238E27FC236}">
                <a16:creationId xmlns:a16="http://schemas.microsoft.com/office/drawing/2014/main" id="{196DDC24-8468-45DA-B3B1-37567A0A641E}"/>
              </a:ext>
            </a:extLst>
          </p:cNvPr>
          <p:cNvSpPr>
            <a:spLocks noEditPoints="1"/>
          </p:cNvSpPr>
          <p:nvPr/>
        </p:nvSpPr>
        <p:spPr bwMode="auto">
          <a:xfrm>
            <a:off x="6798542" y="1674963"/>
            <a:ext cx="227247" cy="227878"/>
          </a:xfrm>
          <a:custGeom>
            <a:avLst/>
            <a:gdLst>
              <a:gd name="T0" fmla="*/ 1242 w 1261"/>
              <a:gd name="T1" fmla="*/ 291 h 1261"/>
              <a:gd name="T2" fmla="*/ 1174 w 1261"/>
              <a:gd name="T3" fmla="*/ 291 h 1261"/>
              <a:gd name="T4" fmla="*/ 1131 w 1261"/>
              <a:gd name="T5" fmla="*/ 316 h 1261"/>
              <a:gd name="T6" fmla="*/ 945 w 1261"/>
              <a:gd name="T7" fmla="*/ 130 h 1261"/>
              <a:gd name="T8" fmla="*/ 971 w 1261"/>
              <a:gd name="T9" fmla="*/ 87 h 1261"/>
              <a:gd name="T10" fmla="*/ 971 w 1261"/>
              <a:gd name="T11" fmla="*/ 19 h 1261"/>
              <a:gd name="T12" fmla="*/ 903 w 1261"/>
              <a:gd name="T13" fmla="*/ 19 h 1261"/>
              <a:gd name="T14" fmla="*/ 835 w 1261"/>
              <a:gd name="T15" fmla="*/ 245 h 1261"/>
              <a:gd name="T16" fmla="*/ 849 w 1261"/>
              <a:gd name="T17" fmla="*/ 280 h 1261"/>
              <a:gd name="T18" fmla="*/ 883 w 1261"/>
              <a:gd name="T19" fmla="*/ 295 h 1261"/>
              <a:gd name="T20" fmla="*/ 888 w 1261"/>
              <a:gd name="T21" fmla="*/ 295 h 1261"/>
              <a:gd name="T22" fmla="*/ 931 w 1261"/>
              <a:gd name="T23" fmla="*/ 251 h 1261"/>
              <a:gd name="T24" fmla="*/ 1010 w 1261"/>
              <a:gd name="T25" fmla="*/ 330 h 1261"/>
              <a:gd name="T26" fmla="*/ 931 w 1261"/>
              <a:gd name="T27" fmla="*/ 330 h 1261"/>
              <a:gd name="T28" fmla="*/ 835 w 1261"/>
              <a:gd name="T29" fmla="*/ 329 h 1261"/>
              <a:gd name="T30" fmla="*/ 427 w 1261"/>
              <a:gd name="T31" fmla="*/ 427 h 1261"/>
              <a:gd name="T32" fmla="*/ 327 w 1261"/>
              <a:gd name="T33" fmla="*/ 725 h 1261"/>
              <a:gd name="T34" fmla="*/ 341 w 1261"/>
              <a:gd name="T35" fmla="*/ 760 h 1261"/>
              <a:gd name="T36" fmla="*/ 375 w 1261"/>
              <a:gd name="T37" fmla="*/ 775 h 1261"/>
              <a:gd name="T38" fmla="*/ 376 w 1261"/>
              <a:gd name="T39" fmla="*/ 775 h 1261"/>
              <a:gd name="T40" fmla="*/ 423 w 1261"/>
              <a:gd name="T41" fmla="*/ 729 h 1261"/>
              <a:gd name="T42" fmla="*/ 428 w 1261"/>
              <a:gd name="T43" fmla="*/ 664 h 1261"/>
              <a:gd name="T44" fmla="*/ 597 w 1261"/>
              <a:gd name="T45" fmla="*/ 833 h 1261"/>
              <a:gd name="T46" fmla="*/ 425 w 1261"/>
              <a:gd name="T47" fmla="*/ 837 h 1261"/>
              <a:gd name="T48" fmla="*/ 329 w 1261"/>
              <a:gd name="T49" fmla="*/ 835 h 1261"/>
              <a:gd name="T50" fmla="*/ 19 w 1261"/>
              <a:gd name="T51" fmla="*/ 903 h 1261"/>
              <a:gd name="T52" fmla="*/ 19 w 1261"/>
              <a:gd name="T53" fmla="*/ 971 h 1261"/>
              <a:gd name="T54" fmla="*/ 87 w 1261"/>
              <a:gd name="T55" fmla="*/ 971 h 1261"/>
              <a:gd name="T56" fmla="*/ 130 w 1261"/>
              <a:gd name="T57" fmla="*/ 944 h 1261"/>
              <a:gd name="T58" fmla="*/ 316 w 1261"/>
              <a:gd name="T59" fmla="*/ 1130 h 1261"/>
              <a:gd name="T60" fmla="*/ 291 w 1261"/>
              <a:gd name="T61" fmla="*/ 1174 h 1261"/>
              <a:gd name="T62" fmla="*/ 291 w 1261"/>
              <a:gd name="T63" fmla="*/ 1242 h 1261"/>
              <a:gd name="T64" fmla="*/ 358 w 1261"/>
              <a:gd name="T65" fmla="*/ 1242 h 1261"/>
              <a:gd name="T66" fmla="*/ 427 w 1261"/>
              <a:gd name="T67" fmla="*/ 1015 h 1261"/>
              <a:gd name="T68" fmla="*/ 413 w 1261"/>
              <a:gd name="T69" fmla="*/ 981 h 1261"/>
              <a:gd name="T70" fmla="*/ 379 w 1261"/>
              <a:gd name="T71" fmla="*/ 967 h 1261"/>
              <a:gd name="T72" fmla="*/ 374 w 1261"/>
              <a:gd name="T73" fmla="*/ 967 h 1261"/>
              <a:gd name="T74" fmla="*/ 331 w 1261"/>
              <a:gd name="T75" fmla="*/ 1009 h 1261"/>
              <a:gd name="T76" fmla="*/ 253 w 1261"/>
              <a:gd name="T77" fmla="*/ 931 h 1261"/>
              <a:gd name="T78" fmla="*/ 330 w 1261"/>
              <a:gd name="T79" fmla="*/ 931 h 1261"/>
              <a:gd name="T80" fmla="*/ 426 w 1261"/>
              <a:gd name="T81" fmla="*/ 933 h 1261"/>
              <a:gd name="T82" fmla="*/ 834 w 1261"/>
              <a:gd name="T83" fmla="*/ 834 h 1261"/>
              <a:gd name="T84" fmla="*/ 933 w 1261"/>
              <a:gd name="T85" fmla="*/ 510 h 1261"/>
              <a:gd name="T86" fmla="*/ 886 w 1261"/>
              <a:gd name="T87" fmla="*/ 460 h 1261"/>
              <a:gd name="T88" fmla="*/ 838 w 1261"/>
              <a:gd name="T89" fmla="*/ 507 h 1261"/>
              <a:gd name="T90" fmla="*/ 834 w 1261"/>
              <a:gd name="T91" fmla="*/ 595 h 1261"/>
              <a:gd name="T92" fmla="*/ 666 w 1261"/>
              <a:gd name="T93" fmla="*/ 428 h 1261"/>
              <a:gd name="T94" fmla="*/ 836 w 1261"/>
              <a:gd name="T95" fmla="*/ 425 h 1261"/>
              <a:gd name="T96" fmla="*/ 933 w 1261"/>
              <a:gd name="T97" fmla="*/ 426 h 1261"/>
              <a:gd name="T98" fmla="*/ 1242 w 1261"/>
              <a:gd name="T99" fmla="*/ 358 h 1261"/>
              <a:gd name="T100" fmla="*/ 1242 w 1261"/>
              <a:gd name="T101" fmla="*/ 291 h 1261"/>
              <a:gd name="T102" fmla="*/ 807 w 1261"/>
              <a:gd name="T103" fmla="*/ 704 h 1261"/>
              <a:gd name="T104" fmla="*/ 766 w 1261"/>
              <a:gd name="T105" fmla="*/ 766 h 1261"/>
              <a:gd name="T106" fmla="*/ 705 w 1261"/>
              <a:gd name="T107" fmla="*/ 806 h 1261"/>
              <a:gd name="T108" fmla="*/ 455 w 1261"/>
              <a:gd name="T109" fmla="*/ 556 h 1261"/>
              <a:gd name="T110" fmla="*/ 495 w 1261"/>
              <a:gd name="T111" fmla="*/ 495 h 1261"/>
              <a:gd name="T112" fmla="*/ 557 w 1261"/>
              <a:gd name="T113" fmla="*/ 454 h 1261"/>
              <a:gd name="T114" fmla="*/ 807 w 1261"/>
              <a:gd name="T115" fmla="*/ 704 h 1261"/>
              <a:gd name="T116" fmla="*/ 807 w 1261"/>
              <a:gd name="T117" fmla="*/ 704 h 1261"/>
              <a:gd name="T118" fmla="*/ 807 w 1261"/>
              <a:gd name="T119" fmla="*/ 704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1" h="1261">
                <a:moveTo>
                  <a:pt x="1242" y="291"/>
                </a:moveTo>
                <a:cubicBezTo>
                  <a:pt x="1223" y="272"/>
                  <a:pt x="1193" y="272"/>
                  <a:pt x="1174" y="291"/>
                </a:cubicBezTo>
                <a:cubicBezTo>
                  <a:pt x="1163" y="302"/>
                  <a:pt x="1149" y="310"/>
                  <a:pt x="1131" y="316"/>
                </a:cubicBezTo>
                <a:cubicBezTo>
                  <a:pt x="945" y="130"/>
                  <a:pt x="945" y="130"/>
                  <a:pt x="945" y="130"/>
                </a:cubicBezTo>
                <a:cubicBezTo>
                  <a:pt x="951" y="112"/>
                  <a:pt x="959" y="98"/>
                  <a:pt x="971" y="87"/>
                </a:cubicBezTo>
                <a:cubicBezTo>
                  <a:pt x="989" y="68"/>
                  <a:pt x="989" y="38"/>
                  <a:pt x="971" y="19"/>
                </a:cubicBezTo>
                <a:cubicBezTo>
                  <a:pt x="952" y="0"/>
                  <a:pt x="921" y="0"/>
                  <a:pt x="903" y="19"/>
                </a:cubicBezTo>
                <a:cubicBezTo>
                  <a:pt x="853" y="69"/>
                  <a:pt x="838" y="131"/>
                  <a:pt x="835" y="245"/>
                </a:cubicBezTo>
                <a:cubicBezTo>
                  <a:pt x="835" y="258"/>
                  <a:pt x="840" y="271"/>
                  <a:pt x="849" y="280"/>
                </a:cubicBezTo>
                <a:cubicBezTo>
                  <a:pt x="858" y="289"/>
                  <a:pt x="871" y="295"/>
                  <a:pt x="883" y="295"/>
                </a:cubicBezTo>
                <a:cubicBezTo>
                  <a:pt x="888" y="295"/>
                  <a:pt x="888" y="295"/>
                  <a:pt x="888" y="295"/>
                </a:cubicBezTo>
                <a:cubicBezTo>
                  <a:pt x="912" y="295"/>
                  <a:pt x="931" y="275"/>
                  <a:pt x="931" y="251"/>
                </a:cubicBezTo>
                <a:cubicBezTo>
                  <a:pt x="1010" y="330"/>
                  <a:pt x="1010" y="330"/>
                  <a:pt x="1010" y="330"/>
                </a:cubicBezTo>
                <a:cubicBezTo>
                  <a:pt x="986" y="330"/>
                  <a:pt x="961" y="330"/>
                  <a:pt x="931" y="330"/>
                </a:cubicBezTo>
                <a:cubicBezTo>
                  <a:pt x="835" y="329"/>
                  <a:pt x="835" y="329"/>
                  <a:pt x="835" y="329"/>
                </a:cubicBezTo>
                <a:cubicBezTo>
                  <a:pt x="716" y="327"/>
                  <a:pt x="539" y="315"/>
                  <a:pt x="427" y="427"/>
                </a:cubicBezTo>
                <a:cubicBezTo>
                  <a:pt x="353" y="501"/>
                  <a:pt x="332" y="611"/>
                  <a:pt x="327" y="725"/>
                </a:cubicBezTo>
                <a:cubicBezTo>
                  <a:pt x="327" y="738"/>
                  <a:pt x="332" y="751"/>
                  <a:pt x="341" y="760"/>
                </a:cubicBezTo>
                <a:cubicBezTo>
                  <a:pt x="349" y="769"/>
                  <a:pt x="362" y="775"/>
                  <a:pt x="375" y="775"/>
                </a:cubicBezTo>
                <a:cubicBezTo>
                  <a:pt x="376" y="775"/>
                  <a:pt x="376" y="775"/>
                  <a:pt x="376" y="775"/>
                </a:cubicBezTo>
                <a:cubicBezTo>
                  <a:pt x="401" y="775"/>
                  <a:pt x="422" y="754"/>
                  <a:pt x="423" y="729"/>
                </a:cubicBezTo>
                <a:cubicBezTo>
                  <a:pt x="424" y="707"/>
                  <a:pt x="425" y="685"/>
                  <a:pt x="428" y="664"/>
                </a:cubicBezTo>
                <a:cubicBezTo>
                  <a:pt x="468" y="704"/>
                  <a:pt x="548" y="785"/>
                  <a:pt x="597" y="833"/>
                </a:cubicBezTo>
                <a:cubicBezTo>
                  <a:pt x="539" y="840"/>
                  <a:pt x="478" y="837"/>
                  <a:pt x="425" y="837"/>
                </a:cubicBezTo>
                <a:cubicBezTo>
                  <a:pt x="329" y="835"/>
                  <a:pt x="329" y="835"/>
                  <a:pt x="329" y="835"/>
                </a:cubicBezTo>
                <a:cubicBezTo>
                  <a:pt x="138" y="833"/>
                  <a:pt x="81" y="841"/>
                  <a:pt x="19" y="903"/>
                </a:cubicBezTo>
                <a:cubicBezTo>
                  <a:pt x="0" y="921"/>
                  <a:pt x="0" y="952"/>
                  <a:pt x="19" y="971"/>
                </a:cubicBezTo>
                <a:cubicBezTo>
                  <a:pt x="38" y="989"/>
                  <a:pt x="68" y="989"/>
                  <a:pt x="87" y="971"/>
                </a:cubicBezTo>
                <a:cubicBezTo>
                  <a:pt x="99" y="958"/>
                  <a:pt x="112" y="950"/>
                  <a:pt x="130" y="944"/>
                </a:cubicBezTo>
                <a:cubicBezTo>
                  <a:pt x="316" y="1130"/>
                  <a:pt x="316" y="1130"/>
                  <a:pt x="316" y="1130"/>
                </a:cubicBezTo>
                <a:cubicBezTo>
                  <a:pt x="310" y="1147"/>
                  <a:pt x="302" y="1163"/>
                  <a:pt x="291" y="1174"/>
                </a:cubicBezTo>
                <a:cubicBezTo>
                  <a:pt x="272" y="1193"/>
                  <a:pt x="272" y="1223"/>
                  <a:pt x="291" y="1242"/>
                </a:cubicBezTo>
                <a:cubicBezTo>
                  <a:pt x="309" y="1261"/>
                  <a:pt x="340" y="1261"/>
                  <a:pt x="358" y="1242"/>
                </a:cubicBezTo>
                <a:cubicBezTo>
                  <a:pt x="410" y="1191"/>
                  <a:pt x="424" y="1108"/>
                  <a:pt x="427" y="1015"/>
                </a:cubicBezTo>
                <a:cubicBezTo>
                  <a:pt x="427" y="1003"/>
                  <a:pt x="422" y="990"/>
                  <a:pt x="413" y="981"/>
                </a:cubicBezTo>
                <a:cubicBezTo>
                  <a:pt x="404" y="972"/>
                  <a:pt x="392" y="967"/>
                  <a:pt x="379" y="967"/>
                </a:cubicBezTo>
                <a:cubicBezTo>
                  <a:pt x="374" y="967"/>
                  <a:pt x="374" y="967"/>
                  <a:pt x="374" y="967"/>
                </a:cubicBezTo>
                <a:cubicBezTo>
                  <a:pt x="350" y="967"/>
                  <a:pt x="331" y="985"/>
                  <a:pt x="331" y="1009"/>
                </a:cubicBezTo>
                <a:cubicBezTo>
                  <a:pt x="253" y="931"/>
                  <a:pt x="253" y="931"/>
                  <a:pt x="253" y="931"/>
                </a:cubicBezTo>
                <a:cubicBezTo>
                  <a:pt x="276" y="931"/>
                  <a:pt x="301" y="931"/>
                  <a:pt x="330" y="931"/>
                </a:cubicBezTo>
                <a:cubicBezTo>
                  <a:pt x="426" y="933"/>
                  <a:pt x="426" y="933"/>
                  <a:pt x="426" y="933"/>
                </a:cubicBezTo>
                <a:cubicBezTo>
                  <a:pt x="545" y="934"/>
                  <a:pt x="722" y="946"/>
                  <a:pt x="834" y="834"/>
                </a:cubicBezTo>
                <a:cubicBezTo>
                  <a:pt x="912" y="756"/>
                  <a:pt x="931" y="620"/>
                  <a:pt x="933" y="510"/>
                </a:cubicBezTo>
                <a:cubicBezTo>
                  <a:pt x="934" y="483"/>
                  <a:pt x="912" y="460"/>
                  <a:pt x="886" y="460"/>
                </a:cubicBezTo>
                <a:cubicBezTo>
                  <a:pt x="860" y="460"/>
                  <a:pt x="838" y="481"/>
                  <a:pt x="838" y="507"/>
                </a:cubicBezTo>
                <a:cubicBezTo>
                  <a:pt x="837" y="527"/>
                  <a:pt x="836" y="572"/>
                  <a:pt x="834" y="595"/>
                </a:cubicBezTo>
                <a:cubicBezTo>
                  <a:pt x="784" y="545"/>
                  <a:pt x="725" y="487"/>
                  <a:pt x="666" y="428"/>
                </a:cubicBezTo>
                <a:cubicBezTo>
                  <a:pt x="724" y="422"/>
                  <a:pt x="784" y="424"/>
                  <a:pt x="836" y="425"/>
                </a:cubicBezTo>
                <a:cubicBezTo>
                  <a:pt x="933" y="426"/>
                  <a:pt x="933" y="426"/>
                  <a:pt x="933" y="426"/>
                </a:cubicBezTo>
                <a:cubicBezTo>
                  <a:pt x="1100" y="427"/>
                  <a:pt x="1181" y="420"/>
                  <a:pt x="1242" y="358"/>
                </a:cubicBezTo>
                <a:cubicBezTo>
                  <a:pt x="1261" y="340"/>
                  <a:pt x="1261" y="309"/>
                  <a:pt x="1242" y="291"/>
                </a:cubicBezTo>
                <a:close/>
                <a:moveTo>
                  <a:pt x="807" y="704"/>
                </a:moveTo>
                <a:cubicBezTo>
                  <a:pt x="796" y="728"/>
                  <a:pt x="783" y="749"/>
                  <a:pt x="766" y="766"/>
                </a:cubicBezTo>
                <a:cubicBezTo>
                  <a:pt x="748" y="783"/>
                  <a:pt x="728" y="796"/>
                  <a:pt x="705" y="806"/>
                </a:cubicBezTo>
                <a:cubicBezTo>
                  <a:pt x="455" y="556"/>
                  <a:pt x="455" y="556"/>
                  <a:pt x="455" y="556"/>
                </a:cubicBezTo>
                <a:cubicBezTo>
                  <a:pt x="465" y="533"/>
                  <a:pt x="478" y="512"/>
                  <a:pt x="495" y="495"/>
                </a:cubicBezTo>
                <a:cubicBezTo>
                  <a:pt x="513" y="477"/>
                  <a:pt x="534" y="465"/>
                  <a:pt x="557" y="454"/>
                </a:cubicBezTo>
                <a:cubicBezTo>
                  <a:pt x="641" y="538"/>
                  <a:pt x="737" y="634"/>
                  <a:pt x="807" y="704"/>
                </a:cubicBezTo>
                <a:close/>
                <a:moveTo>
                  <a:pt x="807" y="704"/>
                </a:moveTo>
                <a:cubicBezTo>
                  <a:pt x="807" y="704"/>
                  <a:pt x="807" y="704"/>
                  <a:pt x="807" y="704"/>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9" name="Freeform 9">
            <a:extLst>
              <a:ext uri="{FF2B5EF4-FFF2-40B4-BE49-F238E27FC236}">
                <a16:creationId xmlns:a16="http://schemas.microsoft.com/office/drawing/2014/main" id="{A386181C-C598-476D-A1D6-EB7752FAB970}"/>
              </a:ext>
            </a:extLst>
          </p:cNvPr>
          <p:cNvSpPr>
            <a:spLocks noEditPoints="1"/>
          </p:cNvSpPr>
          <p:nvPr/>
        </p:nvSpPr>
        <p:spPr bwMode="auto">
          <a:xfrm>
            <a:off x="7356140" y="2054323"/>
            <a:ext cx="203131" cy="202604"/>
          </a:xfrm>
          <a:custGeom>
            <a:avLst/>
            <a:gdLst>
              <a:gd name="T0" fmla="*/ 1370 w 1465"/>
              <a:gd name="T1" fmla="*/ 95 h 1465"/>
              <a:gd name="T2" fmla="*/ 1028 w 1465"/>
              <a:gd name="T3" fmla="*/ 95 h 1465"/>
              <a:gd name="T4" fmla="*/ 770 w 1465"/>
              <a:gd name="T5" fmla="*/ 353 h 1465"/>
              <a:gd name="T6" fmla="*/ 722 w 1465"/>
              <a:gd name="T7" fmla="*/ 627 h 1465"/>
              <a:gd name="T8" fmla="*/ 627 w 1465"/>
              <a:gd name="T9" fmla="*/ 722 h 1465"/>
              <a:gd name="T10" fmla="*/ 353 w 1465"/>
              <a:gd name="T11" fmla="*/ 770 h 1465"/>
              <a:gd name="T12" fmla="*/ 95 w 1465"/>
              <a:gd name="T13" fmla="*/ 1028 h 1465"/>
              <a:gd name="T14" fmla="*/ 95 w 1465"/>
              <a:gd name="T15" fmla="*/ 1370 h 1465"/>
              <a:gd name="T16" fmla="*/ 437 w 1465"/>
              <a:gd name="T17" fmla="*/ 1370 h 1465"/>
              <a:gd name="T18" fmla="*/ 695 w 1465"/>
              <a:gd name="T19" fmla="*/ 1112 h 1465"/>
              <a:gd name="T20" fmla="*/ 738 w 1465"/>
              <a:gd name="T21" fmla="*/ 826 h 1465"/>
              <a:gd name="T22" fmla="*/ 826 w 1465"/>
              <a:gd name="T23" fmla="*/ 738 h 1465"/>
              <a:gd name="T24" fmla="*/ 1112 w 1465"/>
              <a:gd name="T25" fmla="*/ 695 h 1465"/>
              <a:gd name="T26" fmla="*/ 1370 w 1465"/>
              <a:gd name="T27" fmla="*/ 437 h 1465"/>
              <a:gd name="T28" fmla="*/ 1370 w 1465"/>
              <a:gd name="T29" fmla="*/ 95 h 1465"/>
              <a:gd name="T30" fmla="*/ 616 w 1465"/>
              <a:gd name="T31" fmla="*/ 1033 h 1465"/>
              <a:gd name="T32" fmla="*/ 358 w 1465"/>
              <a:gd name="T33" fmla="*/ 1291 h 1465"/>
              <a:gd name="T34" fmla="*/ 174 w 1465"/>
              <a:gd name="T35" fmla="*/ 1291 h 1465"/>
              <a:gd name="T36" fmla="*/ 174 w 1465"/>
              <a:gd name="T37" fmla="*/ 1107 h 1465"/>
              <a:gd name="T38" fmla="*/ 432 w 1465"/>
              <a:gd name="T39" fmla="*/ 849 h 1465"/>
              <a:gd name="T40" fmla="*/ 538 w 1465"/>
              <a:gd name="T41" fmla="*/ 811 h 1465"/>
              <a:gd name="T42" fmla="*/ 469 w 1465"/>
              <a:gd name="T43" fmla="*/ 880 h 1465"/>
              <a:gd name="T44" fmla="*/ 469 w 1465"/>
              <a:gd name="T45" fmla="*/ 988 h 1465"/>
              <a:gd name="T46" fmla="*/ 576 w 1465"/>
              <a:gd name="T47" fmla="*/ 988 h 1465"/>
              <a:gd name="T48" fmla="*/ 651 w 1465"/>
              <a:gd name="T49" fmla="*/ 913 h 1465"/>
              <a:gd name="T50" fmla="*/ 616 w 1465"/>
              <a:gd name="T51" fmla="*/ 1033 h 1465"/>
              <a:gd name="T52" fmla="*/ 1291 w 1465"/>
              <a:gd name="T53" fmla="*/ 358 h 1465"/>
              <a:gd name="T54" fmla="*/ 1033 w 1465"/>
              <a:gd name="T55" fmla="*/ 616 h 1465"/>
              <a:gd name="T56" fmla="*/ 913 w 1465"/>
              <a:gd name="T57" fmla="*/ 651 h 1465"/>
              <a:gd name="T58" fmla="*/ 959 w 1465"/>
              <a:gd name="T59" fmla="*/ 605 h 1465"/>
              <a:gd name="T60" fmla="*/ 959 w 1465"/>
              <a:gd name="T61" fmla="*/ 497 h 1465"/>
              <a:gd name="T62" fmla="*/ 851 w 1465"/>
              <a:gd name="T63" fmla="*/ 497 h 1465"/>
              <a:gd name="T64" fmla="*/ 811 w 1465"/>
              <a:gd name="T65" fmla="*/ 538 h 1465"/>
              <a:gd name="T66" fmla="*/ 849 w 1465"/>
              <a:gd name="T67" fmla="*/ 432 h 1465"/>
              <a:gd name="T68" fmla="*/ 1107 w 1465"/>
              <a:gd name="T69" fmla="*/ 174 h 1465"/>
              <a:gd name="T70" fmla="*/ 1291 w 1465"/>
              <a:gd name="T71" fmla="*/ 174 h 1465"/>
              <a:gd name="T72" fmla="*/ 1291 w 1465"/>
              <a:gd name="T73" fmla="*/ 358 h 1465"/>
              <a:gd name="T74" fmla="*/ 1291 w 1465"/>
              <a:gd name="T75" fmla="*/ 358 h 1465"/>
              <a:gd name="T76" fmla="*/ 1291 w 1465"/>
              <a:gd name="T77" fmla="*/ 358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5" h="1465">
                <a:moveTo>
                  <a:pt x="1370" y="95"/>
                </a:moveTo>
                <a:cubicBezTo>
                  <a:pt x="1276" y="0"/>
                  <a:pt x="1122" y="0"/>
                  <a:pt x="1028" y="95"/>
                </a:cubicBezTo>
                <a:cubicBezTo>
                  <a:pt x="770" y="353"/>
                  <a:pt x="770" y="353"/>
                  <a:pt x="770" y="353"/>
                </a:cubicBezTo>
                <a:cubicBezTo>
                  <a:pt x="696" y="427"/>
                  <a:pt x="680" y="537"/>
                  <a:pt x="722" y="627"/>
                </a:cubicBezTo>
                <a:cubicBezTo>
                  <a:pt x="627" y="722"/>
                  <a:pt x="627" y="722"/>
                  <a:pt x="627" y="722"/>
                </a:cubicBezTo>
                <a:cubicBezTo>
                  <a:pt x="537" y="680"/>
                  <a:pt x="427" y="696"/>
                  <a:pt x="353" y="770"/>
                </a:cubicBezTo>
                <a:cubicBezTo>
                  <a:pt x="95" y="1028"/>
                  <a:pt x="95" y="1028"/>
                  <a:pt x="95" y="1028"/>
                </a:cubicBezTo>
                <a:cubicBezTo>
                  <a:pt x="0" y="1122"/>
                  <a:pt x="0" y="1276"/>
                  <a:pt x="95" y="1370"/>
                </a:cubicBezTo>
                <a:cubicBezTo>
                  <a:pt x="189" y="1465"/>
                  <a:pt x="343" y="1465"/>
                  <a:pt x="437" y="1370"/>
                </a:cubicBezTo>
                <a:cubicBezTo>
                  <a:pt x="695" y="1112"/>
                  <a:pt x="695" y="1112"/>
                  <a:pt x="695" y="1112"/>
                </a:cubicBezTo>
                <a:cubicBezTo>
                  <a:pt x="772" y="1035"/>
                  <a:pt x="787" y="918"/>
                  <a:pt x="738" y="826"/>
                </a:cubicBezTo>
                <a:cubicBezTo>
                  <a:pt x="826" y="738"/>
                  <a:pt x="826" y="738"/>
                  <a:pt x="826" y="738"/>
                </a:cubicBezTo>
                <a:cubicBezTo>
                  <a:pt x="918" y="787"/>
                  <a:pt x="1035" y="772"/>
                  <a:pt x="1112" y="695"/>
                </a:cubicBezTo>
                <a:cubicBezTo>
                  <a:pt x="1370" y="437"/>
                  <a:pt x="1370" y="437"/>
                  <a:pt x="1370" y="437"/>
                </a:cubicBezTo>
                <a:cubicBezTo>
                  <a:pt x="1465" y="343"/>
                  <a:pt x="1465" y="189"/>
                  <a:pt x="1370" y="95"/>
                </a:cubicBezTo>
                <a:close/>
                <a:moveTo>
                  <a:pt x="616" y="1033"/>
                </a:moveTo>
                <a:cubicBezTo>
                  <a:pt x="358" y="1291"/>
                  <a:pt x="358" y="1291"/>
                  <a:pt x="358" y="1291"/>
                </a:cubicBezTo>
                <a:cubicBezTo>
                  <a:pt x="307" y="1342"/>
                  <a:pt x="225" y="1342"/>
                  <a:pt x="174" y="1291"/>
                </a:cubicBezTo>
                <a:cubicBezTo>
                  <a:pt x="123" y="1240"/>
                  <a:pt x="123" y="1158"/>
                  <a:pt x="174" y="1107"/>
                </a:cubicBezTo>
                <a:cubicBezTo>
                  <a:pt x="432" y="849"/>
                  <a:pt x="432" y="849"/>
                  <a:pt x="432" y="849"/>
                </a:cubicBezTo>
                <a:cubicBezTo>
                  <a:pt x="461" y="820"/>
                  <a:pt x="500" y="807"/>
                  <a:pt x="538" y="811"/>
                </a:cubicBezTo>
                <a:cubicBezTo>
                  <a:pt x="469" y="880"/>
                  <a:pt x="469" y="880"/>
                  <a:pt x="469" y="880"/>
                </a:cubicBezTo>
                <a:cubicBezTo>
                  <a:pt x="439" y="910"/>
                  <a:pt x="439" y="958"/>
                  <a:pt x="469" y="988"/>
                </a:cubicBezTo>
                <a:cubicBezTo>
                  <a:pt x="498" y="1017"/>
                  <a:pt x="547" y="1017"/>
                  <a:pt x="576" y="988"/>
                </a:cubicBezTo>
                <a:cubicBezTo>
                  <a:pt x="651" y="913"/>
                  <a:pt x="651" y="913"/>
                  <a:pt x="651" y="913"/>
                </a:cubicBezTo>
                <a:cubicBezTo>
                  <a:pt x="661" y="955"/>
                  <a:pt x="649" y="1000"/>
                  <a:pt x="616" y="1033"/>
                </a:cubicBezTo>
                <a:close/>
                <a:moveTo>
                  <a:pt x="1291" y="358"/>
                </a:moveTo>
                <a:cubicBezTo>
                  <a:pt x="1033" y="616"/>
                  <a:pt x="1033" y="616"/>
                  <a:pt x="1033" y="616"/>
                </a:cubicBezTo>
                <a:cubicBezTo>
                  <a:pt x="1000" y="649"/>
                  <a:pt x="955" y="661"/>
                  <a:pt x="913" y="651"/>
                </a:cubicBezTo>
                <a:cubicBezTo>
                  <a:pt x="959" y="605"/>
                  <a:pt x="959" y="605"/>
                  <a:pt x="959" y="605"/>
                </a:cubicBezTo>
                <a:cubicBezTo>
                  <a:pt x="989" y="575"/>
                  <a:pt x="989" y="527"/>
                  <a:pt x="959" y="497"/>
                </a:cubicBezTo>
                <a:cubicBezTo>
                  <a:pt x="929" y="468"/>
                  <a:pt x="881" y="468"/>
                  <a:pt x="851" y="497"/>
                </a:cubicBezTo>
                <a:cubicBezTo>
                  <a:pt x="811" y="538"/>
                  <a:pt x="811" y="538"/>
                  <a:pt x="811" y="538"/>
                </a:cubicBezTo>
                <a:cubicBezTo>
                  <a:pt x="807" y="500"/>
                  <a:pt x="820" y="461"/>
                  <a:pt x="849" y="432"/>
                </a:cubicBezTo>
                <a:cubicBezTo>
                  <a:pt x="1107" y="174"/>
                  <a:pt x="1107" y="174"/>
                  <a:pt x="1107" y="174"/>
                </a:cubicBezTo>
                <a:cubicBezTo>
                  <a:pt x="1158" y="123"/>
                  <a:pt x="1240" y="123"/>
                  <a:pt x="1291" y="174"/>
                </a:cubicBezTo>
                <a:cubicBezTo>
                  <a:pt x="1342" y="225"/>
                  <a:pt x="1342" y="307"/>
                  <a:pt x="1291" y="358"/>
                </a:cubicBezTo>
                <a:close/>
                <a:moveTo>
                  <a:pt x="1291" y="358"/>
                </a:moveTo>
                <a:cubicBezTo>
                  <a:pt x="1291" y="358"/>
                  <a:pt x="1291" y="358"/>
                  <a:pt x="1291" y="35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nvGrpSpPr>
          <p:cNvPr id="58" name="Group 57">
            <a:extLst>
              <a:ext uri="{FF2B5EF4-FFF2-40B4-BE49-F238E27FC236}">
                <a16:creationId xmlns:a16="http://schemas.microsoft.com/office/drawing/2014/main" id="{1092C91D-7EC1-4C6F-8272-178D9CB6119B}"/>
              </a:ext>
            </a:extLst>
          </p:cNvPr>
          <p:cNvGrpSpPr/>
          <p:nvPr/>
        </p:nvGrpSpPr>
        <p:grpSpPr>
          <a:xfrm>
            <a:off x="5400717" y="1673019"/>
            <a:ext cx="239166" cy="238510"/>
            <a:chOff x="4763" y="3175"/>
            <a:chExt cx="2895600" cy="2887663"/>
          </a:xfrm>
          <a:solidFill>
            <a:schemeClr val="bg1"/>
          </a:solidFill>
        </p:grpSpPr>
        <p:sp>
          <p:nvSpPr>
            <p:cNvPr id="13" name="Rectangle 13">
              <a:extLst>
                <a:ext uri="{FF2B5EF4-FFF2-40B4-BE49-F238E27FC236}">
                  <a16:creationId xmlns:a16="http://schemas.microsoft.com/office/drawing/2014/main" id="{4E27FF22-3788-4B2A-9634-62897965645C}"/>
                </a:ext>
              </a:extLst>
            </p:cNvPr>
            <p:cNvSpPr>
              <a:spLocks noChangeArrowheads="1"/>
            </p:cNvSpPr>
            <p:nvPr/>
          </p:nvSpPr>
          <p:spPr bwMode="auto">
            <a:xfrm>
              <a:off x="419101" y="879475"/>
              <a:ext cx="206375" cy="4127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4" name="Freeform 14">
              <a:extLst>
                <a:ext uri="{FF2B5EF4-FFF2-40B4-BE49-F238E27FC236}">
                  <a16:creationId xmlns:a16="http://schemas.microsoft.com/office/drawing/2014/main" id="{998AF072-0127-424D-885B-AF7B7F49BF59}"/>
                </a:ext>
              </a:extLst>
            </p:cNvPr>
            <p:cNvSpPr>
              <a:spLocks noEditPoints="1"/>
            </p:cNvSpPr>
            <p:nvPr/>
          </p:nvSpPr>
          <p:spPr bwMode="auto">
            <a:xfrm>
              <a:off x="957263" y="592138"/>
              <a:ext cx="473075" cy="473075"/>
            </a:xfrm>
            <a:custGeom>
              <a:avLst/>
              <a:gdLst>
                <a:gd name="T0" fmla="*/ 0 w 220"/>
                <a:gd name="T1" fmla="*/ 86 h 220"/>
                <a:gd name="T2" fmla="*/ 134 w 220"/>
                <a:gd name="T3" fmla="*/ 220 h 220"/>
                <a:gd name="T4" fmla="*/ 220 w 220"/>
                <a:gd name="T5" fmla="*/ 134 h 220"/>
                <a:gd name="T6" fmla="*/ 86 w 220"/>
                <a:gd name="T7" fmla="*/ 0 h 220"/>
                <a:gd name="T8" fmla="*/ 0 w 220"/>
                <a:gd name="T9" fmla="*/ 86 h 220"/>
                <a:gd name="T10" fmla="*/ 0 w 220"/>
                <a:gd name="T11" fmla="*/ 86 h 220"/>
                <a:gd name="T12" fmla="*/ 0 w 220"/>
                <a:gd name="T13" fmla="*/ 86 h 220"/>
              </a:gdLst>
              <a:ahLst/>
              <a:cxnLst>
                <a:cxn ang="0">
                  <a:pos x="T0" y="T1"/>
                </a:cxn>
                <a:cxn ang="0">
                  <a:pos x="T2" y="T3"/>
                </a:cxn>
                <a:cxn ang="0">
                  <a:pos x="T4" y="T5"/>
                </a:cxn>
                <a:cxn ang="0">
                  <a:pos x="T6" y="T7"/>
                </a:cxn>
                <a:cxn ang="0">
                  <a:pos x="T8" y="T9"/>
                </a:cxn>
                <a:cxn ang="0">
                  <a:pos x="T10" y="T11"/>
                </a:cxn>
                <a:cxn ang="0">
                  <a:pos x="T12" y="T13"/>
                </a:cxn>
              </a:cxnLst>
              <a:rect l="0" t="0" r="r" b="b"/>
              <a:pathLst>
                <a:path w="220" h="220">
                  <a:moveTo>
                    <a:pt x="0" y="86"/>
                  </a:moveTo>
                  <a:cubicBezTo>
                    <a:pt x="72" y="91"/>
                    <a:pt x="129" y="148"/>
                    <a:pt x="134" y="220"/>
                  </a:cubicBezTo>
                  <a:cubicBezTo>
                    <a:pt x="220" y="134"/>
                    <a:pt x="220" y="134"/>
                    <a:pt x="220" y="134"/>
                  </a:cubicBezTo>
                  <a:cubicBezTo>
                    <a:pt x="86" y="0"/>
                    <a:pt x="86" y="0"/>
                    <a:pt x="86" y="0"/>
                  </a:cubicBezTo>
                  <a:lnTo>
                    <a:pt x="0" y="86"/>
                  </a:lnTo>
                  <a:close/>
                  <a:moveTo>
                    <a:pt x="0" y="86"/>
                  </a:moveTo>
                  <a:cubicBezTo>
                    <a:pt x="0" y="86"/>
                    <a:pt x="0" y="86"/>
                    <a:pt x="0" y="8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5" name="Freeform 15">
              <a:extLst>
                <a:ext uri="{FF2B5EF4-FFF2-40B4-BE49-F238E27FC236}">
                  <a16:creationId xmlns:a16="http://schemas.microsoft.com/office/drawing/2014/main" id="{AF384827-5278-4E45-8111-A2275253B36E}"/>
                </a:ext>
              </a:extLst>
            </p:cNvPr>
            <p:cNvSpPr>
              <a:spLocks noEditPoints="1"/>
            </p:cNvSpPr>
            <p:nvPr/>
          </p:nvSpPr>
          <p:spPr bwMode="auto">
            <a:xfrm>
              <a:off x="4763" y="776288"/>
              <a:ext cx="309563" cy="155575"/>
            </a:xfrm>
            <a:custGeom>
              <a:avLst/>
              <a:gdLst>
                <a:gd name="T0" fmla="*/ 195 w 195"/>
                <a:gd name="T1" fmla="*/ 33 h 98"/>
                <a:gd name="T2" fmla="*/ 195 w 195"/>
                <a:gd name="T3" fmla="*/ 0 h 98"/>
                <a:gd name="T4" fmla="*/ 109 w 195"/>
                <a:gd name="T5" fmla="*/ 0 h 98"/>
                <a:gd name="T6" fmla="*/ 0 w 195"/>
                <a:gd name="T7" fmla="*/ 81 h 98"/>
                <a:gd name="T8" fmla="*/ 0 w 195"/>
                <a:gd name="T9" fmla="*/ 98 h 98"/>
                <a:gd name="T10" fmla="*/ 195 w 195"/>
                <a:gd name="T11" fmla="*/ 98 h 98"/>
                <a:gd name="T12" fmla="*/ 195 w 195"/>
                <a:gd name="T13" fmla="*/ 33 h 98"/>
                <a:gd name="T14" fmla="*/ 195 w 195"/>
                <a:gd name="T15" fmla="*/ 33 h 98"/>
                <a:gd name="T16" fmla="*/ 195 w 195"/>
                <a:gd name="T17" fmla="*/ 3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8">
                  <a:moveTo>
                    <a:pt x="195" y="33"/>
                  </a:moveTo>
                  <a:lnTo>
                    <a:pt x="195" y="0"/>
                  </a:lnTo>
                  <a:lnTo>
                    <a:pt x="109" y="0"/>
                  </a:lnTo>
                  <a:lnTo>
                    <a:pt x="0" y="81"/>
                  </a:lnTo>
                  <a:lnTo>
                    <a:pt x="0" y="98"/>
                  </a:lnTo>
                  <a:lnTo>
                    <a:pt x="195" y="98"/>
                  </a:lnTo>
                  <a:lnTo>
                    <a:pt x="195" y="33"/>
                  </a:lnTo>
                  <a:close/>
                  <a:moveTo>
                    <a:pt x="195" y="33"/>
                  </a:moveTo>
                  <a:lnTo>
                    <a:pt x="195"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6" name="Freeform 16">
              <a:extLst>
                <a:ext uri="{FF2B5EF4-FFF2-40B4-BE49-F238E27FC236}">
                  <a16:creationId xmlns:a16="http://schemas.microsoft.com/office/drawing/2014/main" id="{E94996D0-F6F5-4071-984B-C7D04EDD2D0C}"/>
                </a:ext>
              </a:extLst>
            </p:cNvPr>
            <p:cNvSpPr>
              <a:spLocks noEditPoints="1"/>
            </p:cNvSpPr>
            <p:nvPr/>
          </p:nvSpPr>
          <p:spPr bwMode="auto">
            <a:xfrm>
              <a:off x="4763" y="776288"/>
              <a:ext cx="309563" cy="155575"/>
            </a:xfrm>
            <a:custGeom>
              <a:avLst/>
              <a:gdLst>
                <a:gd name="T0" fmla="*/ 195 w 195"/>
                <a:gd name="T1" fmla="*/ 33 h 98"/>
                <a:gd name="T2" fmla="*/ 195 w 195"/>
                <a:gd name="T3" fmla="*/ 0 h 98"/>
                <a:gd name="T4" fmla="*/ 109 w 195"/>
                <a:gd name="T5" fmla="*/ 0 h 98"/>
                <a:gd name="T6" fmla="*/ 0 w 195"/>
                <a:gd name="T7" fmla="*/ 81 h 98"/>
                <a:gd name="T8" fmla="*/ 0 w 195"/>
                <a:gd name="T9" fmla="*/ 98 h 98"/>
                <a:gd name="T10" fmla="*/ 195 w 195"/>
                <a:gd name="T11" fmla="*/ 98 h 98"/>
                <a:gd name="T12" fmla="*/ 195 w 195"/>
                <a:gd name="T13" fmla="*/ 33 h 98"/>
                <a:gd name="T14" fmla="*/ 195 w 195"/>
                <a:gd name="T15" fmla="*/ 33 h 98"/>
                <a:gd name="T16" fmla="*/ 195 w 195"/>
                <a:gd name="T17" fmla="*/ 3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8">
                  <a:moveTo>
                    <a:pt x="195" y="33"/>
                  </a:moveTo>
                  <a:lnTo>
                    <a:pt x="195" y="0"/>
                  </a:lnTo>
                  <a:lnTo>
                    <a:pt x="109" y="0"/>
                  </a:lnTo>
                  <a:lnTo>
                    <a:pt x="0" y="81"/>
                  </a:lnTo>
                  <a:lnTo>
                    <a:pt x="0" y="98"/>
                  </a:lnTo>
                  <a:lnTo>
                    <a:pt x="195" y="98"/>
                  </a:lnTo>
                  <a:lnTo>
                    <a:pt x="195" y="33"/>
                  </a:lnTo>
                  <a:moveTo>
                    <a:pt x="195" y="33"/>
                  </a:moveTo>
                  <a:lnTo>
                    <a:pt x="195" y="33"/>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7" name="Freeform 17">
              <a:extLst>
                <a:ext uri="{FF2B5EF4-FFF2-40B4-BE49-F238E27FC236}">
                  <a16:creationId xmlns:a16="http://schemas.microsoft.com/office/drawing/2014/main" id="{6BE565D7-CEA9-4493-B002-366FA0C1996C}"/>
                </a:ext>
              </a:extLst>
            </p:cNvPr>
            <p:cNvSpPr>
              <a:spLocks noEditPoints="1"/>
            </p:cNvSpPr>
            <p:nvPr/>
          </p:nvSpPr>
          <p:spPr bwMode="auto">
            <a:xfrm>
              <a:off x="728663" y="879475"/>
              <a:ext cx="427038" cy="412750"/>
            </a:xfrm>
            <a:custGeom>
              <a:avLst/>
              <a:gdLst>
                <a:gd name="T0" fmla="*/ 0 w 198"/>
                <a:gd name="T1" fmla="*/ 0 h 192"/>
                <a:gd name="T2" fmla="*/ 0 w 198"/>
                <a:gd name="T3" fmla="*/ 192 h 192"/>
                <a:gd name="T4" fmla="*/ 96 w 198"/>
                <a:gd name="T5" fmla="*/ 192 h 192"/>
                <a:gd name="T6" fmla="*/ 97 w 198"/>
                <a:gd name="T7" fmla="*/ 192 h 192"/>
                <a:gd name="T8" fmla="*/ 162 w 198"/>
                <a:gd name="T9" fmla="*/ 164 h 192"/>
                <a:gd name="T10" fmla="*/ 174 w 198"/>
                <a:gd name="T11" fmla="*/ 153 h 192"/>
                <a:gd name="T12" fmla="*/ 182 w 198"/>
                <a:gd name="T13" fmla="*/ 52 h 192"/>
                <a:gd name="T14" fmla="*/ 96 w 198"/>
                <a:gd name="T15" fmla="*/ 0 h 192"/>
                <a:gd name="T16" fmla="*/ 0 w 198"/>
                <a:gd name="T17" fmla="*/ 0 h 192"/>
                <a:gd name="T18" fmla="*/ 0 w 198"/>
                <a:gd name="T19" fmla="*/ 0 h 192"/>
                <a:gd name="T20" fmla="*/ 0 w 198"/>
                <a:gd name="T21"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8" h="192">
                  <a:moveTo>
                    <a:pt x="0" y="0"/>
                  </a:moveTo>
                  <a:cubicBezTo>
                    <a:pt x="0" y="192"/>
                    <a:pt x="0" y="192"/>
                    <a:pt x="0" y="192"/>
                  </a:cubicBezTo>
                  <a:cubicBezTo>
                    <a:pt x="96" y="192"/>
                    <a:pt x="96" y="192"/>
                    <a:pt x="96" y="192"/>
                  </a:cubicBezTo>
                  <a:cubicBezTo>
                    <a:pt x="97" y="192"/>
                    <a:pt x="97" y="192"/>
                    <a:pt x="97" y="192"/>
                  </a:cubicBezTo>
                  <a:cubicBezTo>
                    <a:pt x="122" y="191"/>
                    <a:pt x="145" y="181"/>
                    <a:pt x="162" y="164"/>
                  </a:cubicBezTo>
                  <a:cubicBezTo>
                    <a:pt x="174" y="153"/>
                    <a:pt x="174" y="153"/>
                    <a:pt x="174" y="153"/>
                  </a:cubicBezTo>
                  <a:cubicBezTo>
                    <a:pt x="195" y="123"/>
                    <a:pt x="198" y="85"/>
                    <a:pt x="182" y="52"/>
                  </a:cubicBezTo>
                  <a:cubicBezTo>
                    <a:pt x="165" y="20"/>
                    <a:pt x="132" y="0"/>
                    <a:pt x="96" y="0"/>
                  </a:cubicBezTo>
                  <a:lnTo>
                    <a:pt x="0" y="0"/>
                  </a:lnTo>
                  <a:close/>
                  <a:moveTo>
                    <a:pt x="0" y="0"/>
                  </a:moveTo>
                  <a:cubicBezTo>
                    <a:pt x="0" y="0"/>
                    <a:pt x="0" y="0"/>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5" name="Freeform 18">
              <a:extLst>
                <a:ext uri="{FF2B5EF4-FFF2-40B4-BE49-F238E27FC236}">
                  <a16:creationId xmlns:a16="http://schemas.microsoft.com/office/drawing/2014/main" id="{913AA293-C6CE-4F57-9198-89767BB59335}"/>
                </a:ext>
              </a:extLst>
            </p:cNvPr>
            <p:cNvSpPr>
              <a:spLocks noEditPoints="1"/>
            </p:cNvSpPr>
            <p:nvPr/>
          </p:nvSpPr>
          <p:spPr bwMode="auto">
            <a:xfrm>
              <a:off x="4763" y="1241425"/>
              <a:ext cx="309563" cy="153988"/>
            </a:xfrm>
            <a:custGeom>
              <a:avLst/>
              <a:gdLst>
                <a:gd name="T0" fmla="*/ 195 w 195"/>
                <a:gd name="T1" fmla="*/ 97 h 97"/>
                <a:gd name="T2" fmla="*/ 195 w 195"/>
                <a:gd name="T3" fmla="*/ 0 h 97"/>
                <a:gd name="T4" fmla="*/ 0 w 195"/>
                <a:gd name="T5" fmla="*/ 0 h 97"/>
                <a:gd name="T6" fmla="*/ 0 w 195"/>
                <a:gd name="T7" fmla="*/ 16 h 97"/>
                <a:gd name="T8" fmla="*/ 109 w 195"/>
                <a:gd name="T9" fmla="*/ 97 h 97"/>
                <a:gd name="T10" fmla="*/ 195 w 195"/>
                <a:gd name="T11" fmla="*/ 97 h 97"/>
                <a:gd name="T12" fmla="*/ 195 w 195"/>
                <a:gd name="T13" fmla="*/ 97 h 97"/>
                <a:gd name="T14" fmla="*/ 195 w 195"/>
                <a:gd name="T15" fmla="*/ 9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97">
                  <a:moveTo>
                    <a:pt x="195" y="97"/>
                  </a:moveTo>
                  <a:lnTo>
                    <a:pt x="195" y="0"/>
                  </a:lnTo>
                  <a:lnTo>
                    <a:pt x="0" y="0"/>
                  </a:lnTo>
                  <a:lnTo>
                    <a:pt x="0" y="16"/>
                  </a:lnTo>
                  <a:lnTo>
                    <a:pt x="109" y="97"/>
                  </a:lnTo>
                  <a:lnTo>
                    <a:pt x="195" y="97"/>
                  </a:lnTo>
                  <a:close/>
                  <a:moveTo>
                    <a:pt x="195" y="97"/>
                  </a:moveTo>
                  <a:lnTo>
                    <a:pt x="195" y="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40" name="Freeform 19">
              <a:extLst>
                <a:ext uri="{FF2B5EF4-FFF2-40B4-BE49-F238E27FC236}">
                  <a16:creationId xmlns:a16="http://schemas.microsoft.com/office/drawing/2014/main" id="{288BF955-ED42-4B42-AB37-BEA8A879F630}"/>
                </a:ext>
              </a:extLst>
            </p:cNvPr>
            <p:cNvSpPr>
              <a:spLocks noEditPoints="1"/>
            </p:cNvSpPr>
            <p:nvPr/>
          </p:nvSpPr>
          <p:spPr bwMode="auto">
            <a:xfrm>
              <a:off x="4763" y="1241425"/>
              <a:ext cx="309563" cy="153988"/>
            </a:xfrm>
            <a:custGeom>
              <a:avLst/>
              <a:gdLst>
                <a:gd name="T0" fmla="*/ 195 w 195"/>
                <a:gd name="T1" fmla="*/ 97 h 97"/>
                <a:gd name="T2" fmla="*/ 195 w 195"/>
                <a:gd name="T3" fmla="*/ 0 h 97"/>
                <a:gd name="T4" fmla="*/ 0 w 195"/>
                <a:gd name="T5" fmla="*/ 0 h 97"/>
                <a:gd name="T6" fmla="*/ 0 w 195"/>
                <a:gd name="T7" fmla="*/ 16 h 97"/>
                <a:gd name="T8" fmla="*/ 109 w 195"/>
                <a:gd name="T9" fmla="*/ 97 h 97"/>
                <a:gd name="T10" fmla="*/ 195 w 195"/>
                <a:gd name="T11" fmla="*/ 97 h 97"/>
                <a:gd name="T12" fmla="*/ 195 w 195"/>
                <a:gd name="T13" fmla="*/ 97 h 97"/>
                <a:gd name="T14" fmla="*/ 195 w 195"/>
                <a:gd name="T15" fmla="*/ 9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97">
                  <a:moveTo>
                    <a:pt x="195" y="97"/>
                  </a:moveTo>
                  <a:lnTo>
                    <a:pt x="195" y="0"/>
                  </a:lnTo>
                  <a:lnTo>
                    <a:pt x="0" y="0"/>
                  </a:lnTo>
                  <a:lnTo>
                    <a:pt x="0" y="16"/>
                  </a:lnTo>
                  <a:lnTo>
                    <a:pt x="109" y="97"/>
                  </a:lnTo>
                  <a:lnTo>
                    <a:pt x="195" y="97"/>
                  </a:lnTo>
                  <a:moveTo>
                    <a:pt x="195" y="97"/>
                  </a:moveTo>
                  <a:lnTo>
                    <a:pt x="195" y="97"/>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42" name="Freeform 20">
              <a:extLst>
                <a:ext uri="{FF2B5EF4-FFF2-40B4-BE49-F238E27FC236}">
                  <a16:creationId xmlns:a16="http://schemas.microsoft.com/office/drawing/2014/main" id="{1B62D9D6-FE49-4193-837F-D2396F9C62EC}"/>
                </a:ext>
              </a:extLst>
            </p:cNvPr>
            <p:cNvSpPr>
              <a:spLocks noEditPoints="1"/>
            </p:cNvSpPr>
            <p:nvPr/>
          </p:nvSpPr>
          <p:spPr bwMode="auto">
            <a:xfrm>
              <a:off x="2198688" y="592138"/>
              <a:ext cx="476250" cy="420688"/>
            </a:xfrm>
            <a:custGeom>
              <a:avLst/>
              <a:gdLst>
                <a:gd name="T0" fmla="*/ 130 w 221"/>
                <a:gd name="T1" fmla="*/ 128 h 196"/>
                <a:gd name="T2" fmla="*/ 221 w 221"/>
                <a:gd name="T3" fmla="*/ 86 h 196"/>
                <a:gd name="T4" fmla="*/ 134 w 221"/>
                <a:gd name="T5" fmla="*/ 0 h 196"/>
                <a:gd name="T6" fmla="*/ 0 w 221"/>
                <a:gd name="T7" fmla="*/ 134 h 196"/>
                <a:gd name="T8" fmla="*/ 62 w 221"/>
                <a:gd name="T9" fmla="*/ 196 h 196"/>
                <a:gd name="T10" fmla="*/ 130 w 221"/>
                <a:gd name="T11" fmla="*/ 128 h 196"/>
                <a:gd name="T12" fmla="*/ 130 w 221"/>
                <a:gd name="T13" fmla="*/ 128 h 196"/>
                <a:gd name="T14" fmla="*/ 130 w 221"/>
                <a:gd name="T15" fmla="*/ 128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196">
                  <a:moveTo>
                    <a:pt x="130" y="128"/>
                  </a:moveTo>
                  <a:cubicBezTo>
                    <a:pt x="154" y="104"/>
                    <a:pt x="186" y="89"/>
                    <a:pt x="221" y="86"/>
                  </a:cubicBezTo>
                  <a:cubicBezTo>
                    <a:pt x="134" y="0"/>
                    <a:pt x="134" y="0"/>
                    <a:pt x="134" y="0"/>
                  </a:cubicBezTo>
                  <a:cubicBezTo>
                    <a:pt x="0" y="134"/>
                    <a:pt x="0" y="134"/>
                    <a:pt x="0" y="134"/>
                  </a:cubicBezTo>
                  <a:cubicBezTo>
                    <a:pt x="62" y="196"/>
                    <a:pt x="62" y="196"/>
                    <a:pt x="62" y="196"/>
                  </a:cubicBezTo>
                  <a:lnTo>
                    <a:pt x="130" y="128"/>
                  </a:lnTo>
                  <a:close/>
                  <a:moveTo>
                    <a:pt x="130" y="128"/>
                  </a:moveTo>
                  <a:cubicBezTo>
                    <a:pt x="130" y="128"/>
                    <a:pt x="130" y="128"/>
                    <a:pt x="130" y="12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43" name="Freeform 21">
              <a:extLst>
                <a:ext uri="{FF2B5EF4-FFF2-40B4-BE49-F238E27FC236}">
                  <a16:creationId xmlns:a16="http://schemas.microsoft.com/office/drawing/2014/main" id="{B592A269-E582-4734-B15A-548BF0FCDC97}"/>
                </a:ext>
              </a:extLst>
            </p:cNvPr>
            <p:cNvSpPr>
              <a:spLocks noEditPoints="1"/>
            </p:cNvSpPr>
            <p:nvPr/>
          </p:nvSpPr>
          <p:spPr bwMode="auto">
            <a:xfrm>
              <a:off x="1216026" y="3175"/>
              <a:ext cx="815975" cy="803275"/>
            </a:xfrm>
            <a:custGeom>
              <a:avLst/>
              <a:gdLst>
                <a:gd name="T0" fmla="*/ 367 w 379"/>
                <a:gd name="T1" fmla="*/ 131 h 374"/>
                <a:gd name="T2" fmla="*/ 358 w 379"/>
                <a:gd name="T3" fmla="*/ 41 h 374"/>
                <a:gd name="T4" fmla="*/ 344 w 379"/>
                <a:gd name="T5" fmla="*/ 28 h 374"/>
                <a:gd name="T6" fmla="*/ 278 w 379"/>
                <a:gd name="T7" fmla="*/ 0 h 374"/>
                <a:gd name="T8" fmla="*/ 212 w 379"/>
                <a:gd name="T9" fmla="*/ 28 h 374"/>
                <a:gd name="T10" fmla="*/ 0 w 379"/>
                <a:gd name="T11" fmla="*/ 240 h 374"/>
                <a:gd name="T12" fmla="*/ 134 w 379"/>
                <a:gd name="T13" fmla="*/ 374 h 374"/>
                <a:gd name="T14" fmla="*/ 346 w 379"/>
                <a:gd name="T15" fmla="*/ 162 h 374"/>
                <a:gd name="T16" fmla="*/ 367 w 379"/>
                <a:gd name="T17" fmla="*/ 131 h 374"/>
                <a:gd name="T18" fmla="*/ 103 w 379"/>
                <a:gd name="T19" fmla="*/ 257 h 374"/>
                <a:gd name="T20" fmla="*/ 69 w 379"/>
                <a:gd name="T21" fmla="*/ 223 h 374"/>
                <a:gd name="T22" fmla="*/ 165 w 379"/>
                <a:gd name="T23" fmla="*/ 127 h 374"/>
                <a:gd name="T24" fmla="*/ 199 w 379"/>
                <a:gd name="T25" fmla="*/ 161 h 374"/>
                <a:gd name="T26" fmla="*/ 103 w 379"/>
                <a:gd name="T27" fmla="*/ 257 h 374"/>
                <a:gd name="T28" fmla="*/ 230 w 379"/>
                <a:gd name="T29" fmla="*/ 129 h 374"/>
                <a:gd name="T30" fmla="*/ 197 w 379"/>
                <a:gd name="T31" fmla="*/ 96 h 374"/>
                <a:gd name="T32" fmla="*/ 237 w 379"/>
                <a:gd name="T33" fmla="*/ 55 h 374"/>
                <a:gd name="T34" fmla="*/ 271 w 379"/>
                <a:gd name="T35" fmla="*/ 89 h 374"/>
                <a:gd name="T36" fmla="*/ 230 w 379"/>
                <a:gd name="T37" fmla="*/ 129 h 374"/>
                <a:gd name="T38" fmla="*/ 230 w 379"/>
                <a:gd name="T39" fmla="*/ 129 h 374"/>
                <a:gd name="T40" fmla="*/ 230 w 379"/>
                <a:gd name="T41" fmla="*/ 1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9" h="374">
                  <a:moveTo>
                    <a:pt x="367" y="131"/>
                  </a:moveTo>
                  <a:cubicBezTo>
                    <a:pt x="379" y="102"/>
                    <a:pt x="376" y="68"/>
                    <a:pt x="358" y="41"/>
                  </a:cubicBezTo>
                  <a:cubicBezTo>
                    <a:pt x="344" y="28"/>
                    <a:pt x="344" y="28"/>
                    <a:pt x="344" y="28"/>
                  </a:cubicBezTo>
                  <a:cubicBezTo>
                    <a:pt x="327" y="10"/>
                    <a:pt x="303" y="0"/>
                    <a:pt x="278" y="0"/>
                  </a:cubicBezTo>
                  <a:cubicBezTo>
                    <a:pt x="253" y="0"/>
                    <a:pt x="229" y="10"/>
                    <a:pt x="212" y="28"/>
                  </a:cubicBezTo>
                  <a:cubicBezTo>
                    <a:pt x="0" y="240"/>
                    <a:pt x="0" y="240"/>
                    <a:pt x="0" y="240"/>
                  </a:cubicBezTo>
                  <a:cubicBezTo>
                    <a:pt x="134" y="374"/>
                    <a:pt x="134" y="374"/>
                    <a:pt x="134" y="374"/>
                  </a:cubicBezTo>
                  <a:cubicBezTo>
                    <a:pt x="346" y="162"/>
                    <a:pt x="346" y="162"/>
                    <a:pt x="346" y="162"/>
                  </a:cubicBezTo>
                  <a:cubicBezTo>
                    <a:pt x="355" y="153"/>
                    <a:pt x="362" y="143"/>
                    <a:pt x="367" y="131"/>
                  </a:cubicBezTo>
                  <a:close/>
                  <a:moveTo>
                    <a:pt x="103" y="257"/>
                  </a:moveTo>
                  <a:cubicBezTo>
                    <a:pt x="69" y="223"/>
                    <a:pt x="69" y="223"/>
                    <a:pt x="69" y="223"/>
                  </a:cubicBezTo>
                  <a:cubicBezTo>
                    <a:pt x="165" y="127"/>
                    <a:pt x="165" y="127"/>
                    <a:pt x="165" y="127"/>
                  </a:cubicBezTo>
                  <a:cubicBezTo>
                    <a:pt x="199" y="161"/>
                    <a:pt x="199" y="161"/>
                    <a:pt x="199" y="161"/>
                  </a:cubicBezTo>
                  <a:lnTo>
                    <a:pt x="103" y="257"/>
                  </a:lnTo>
                  <a:close/>
                  <a:moveTo>
                    <a:pt x="230" y="129"/>
                  </a:moveTo>
                  <a:cubicBezTo>
                    <a:pt x="197" y="96"/>
                    <a:pt x="197" y="96"/>
                    <a:pt x="197" y="96"/>
                  </a:cubicBezTo>
                  <a:cubicBezTo>
                    <a:pt x="237" y="55"/>
                    <a:pt x="237" y="55"/>
                    <a:pt x="237" y="55"/>
                  </a:cubicBezTo>
                  <a:cubicBezTo>
                    <a:pt x="271" y="89"/>
                    <a:pt x="271" y="89"/>
                    <a:pt x="271" y="89"/>
                  </a:cubicBezTo>
                  <a:lnTo>
                    <a:pt x="230" y="129"/>
                  </a:lnTo>
                  <a:close/>
                  <a:moveTo>
                    <a:pt x="230" y="129"/>
                  </a:moveTo>
                  <a:cubicBezTo>
                    <a:pt x="230" y="129"/>
                    <a:pt x="230" y="129"/>
                    <a:pt x="230" y="12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44" name="Freeform 22">
              <a:extLst>
                <a:ext uri="{FF2B5EF4-FFF2-40B4-BE49-F238E27FC236}">
                  <a16:creationId xmlns:a16="http://schemas.microsoft.com/office/drawing/2014/main" id="{4E344866-4259-4441-A0A8-886825752527}"/>
                </a:ext>
              </a:extLst>
            </p:cNvPr>
            <p:cNvSpPr>
              <a:spLocks noEditPoints="1"/>
            </p:cNvSpPr>
            <p:nvPr/>
          </p:nvSpPr>
          <p:spPr bwMode="auto">
            <a:xfrm>
              <a:off x="1887538" y="228600"/>
              <a:ext cx="525463" cy="577850"/>
            </a:xfrm>
            <a:custGeom>
              <a:avLst/>
              <a:gdLst>
                <a:gd name="T0" fmla="*/ 99 w 244"/>
                <a:gd name="T1" fmla="*/ 44 h 269"/>
                <a:gd name="T2" fmla="*/ 68 w 244"/>
                <a:gd name="T3" fmla="*/ 91 h 269"/>
                <a:gd name="T4" fmla="*/ 0 w 244"/>
                <a:gd name="T5" fmla="*/ 159 h 269"/>
                <a:gd name="T6" fmla="*/ 110 w 244"/>
                <a:gd name="T7" fmla="*/ 269 h 269"/>
                <a:gd name="T8" fmla="*/ 244 w 244"/>
                <a:gd name="T9" fmla="*/ 135 h 269"/>
                <a:gd name="T10" fmla="*/ 110 w 244"/>
                <a:gd name="T11" fmla="*/ 0 h 269"/>
                <a:gd name="T12" fmla="*/ 99 w 244"/>
                <a:gd name="T13" fmla="*/ 44 h 269"/>
                <a:gd name="T14" fmla="*/ 99 w 244"/>
                <a:gd name="T15" fmla="*/ 44 h 269"/>
                <a:gd name="T16" fmla="*/ 99 w 244"/>
                <a:gd name="T17" fmla="*/ 4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69">
                  <a:moveTo>
                    <a:pt x="99" y="44"/>
                  </a:moveTo>
                  <a:cubicBezTo>
                    <a:pt x="92" y="62"/>
                    <a:pt x="81" y="78"/>
                    <a:pt x="68" y="91"/>
                  </a:cubicBezTo>
                  <a:cubicBezTo>
                    <a:pt x="0" y="159"/>
                    <a:pt x="0" y="159"/>
                    <a:pt x="0" y="159"/>
                  </a:cubicBezTo>
                  <a:cubicBezTo>
                    <a:pt x="110" y="269"/>
                    <a:pt x="110" y="269"/>
                    <a:pt x="110" y="269"/>
                  </a:cubicBezTo>
                  <a:cubicBezTo>
                    <a:pt x="244" y="135"/>
                    <a:pt x="244" y="135"/>
                    <a:pt x="244" y="135"/>
                  </a:cubicBezTo>
                  <a:cubicBezTo>
                    <a:pt x="110" y="0"/>
                    <a:pt x="110" y="0"/>
                    <a:pt x="110" y="0"/>
                  </a:cubicBezTo>
                  <a:cubicBezTo>
                    <a:pt x="108" y="16"/>
                    <a:pt x="105" y="30"/>
                    <a:pt x="99" y="44"/>
                  </a:cubicBezTo>
                  <a:close/>
                  <a:moveTo>
                    <a:pt x="99" y="44"/>
                  </a:moveTo>
                  <a:cubicBezTo>
                    <a:pt x="99" y="44"/>
                    <a:pt x="99" y="44"/>
                    <a:pt x="99" y="4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46" name="Freeform 23">
              <a:extLst>
                <a:ext uri="{FF2B5EF4-FFF2-40B4-BE49-F238E27FC236}">
                  <a16:creationId xmlns:a16="http://schemas.microsoft.com/office/drawing/2014/main" id="{C1B9C1BE-F79E-41E1-BC80-657386622481}"/>
                </a:ext>
              </a:extLst>
            </p:cNvPr>
            <p:cNvSpPr>
              <a:spLocks noEditPoints="1"/>
            </p:cNvSpPr>
            <p:nvPr/>
          </p:nvSpPr>
          <p:spPr bwMode="auto">
            <a:xfrm>
              <a:off x="1504951" y="1755775"/>
              <a:ext cx="619125" cy="722313"/>
            </a:xfrm>
            <a:custGeom>
              <a:avLst/>
              <a:gdLst>
                <a:gd name="T0" fmla="*/ 144 w 288"/>
                <a:gd name="T1" fmla="*/ 0 h 336"/>
                <a:gd name="T2" fmla="*/ 24 w 288"/>
                <a:gd name="T3" fmla="*/ 120 h 336"/>
                <a:gd name="T4" fmla="*/ 24 w 288"/>
                <a:gd name="T5" fmla="*/ 192 h 336"/>
                <a:gd name="T6" fmla="*/ 23 w 288"/>
                <a:gd name="T7" fmla="*/ 200 h 336"/>
                <a:gd name="T8" fmla="*/ 0 w 288"/>
                <a:gd name="T9" fmla="*/ 268 h 336"/>
                <a:gd name="T10" fmla="*/ 0 w 288"/>
                <a:gd name="T11" fmla="*/ 336 h 336"/>
                <a:gd name="T12" fmla="*/ 288 w 288"/>
                <a:gd name="T13" fmla="*/ 336 h 336"/>
                <a:gd name="T14" fmla="*/ 288 w 288"/>
                <a:gd name="T15" fmla="*/ 268 h 336"/>
                <a:gd name="T16" fmla="*/ 265 w 288"/>
                <a:gd name="T17" fmla="*/ 200 h 336"/>
                <a:gd name="T18" fmla="*/ 264 w 288"/>
                <a:gd name="T19" fmla="*/ 192 h 336"/>
                <a:gd name="T20" fmla="*/ 264 w 288"/>
                <a:gd name="T21" fmla="*/ 120 h 336"/>
                <a:gd name="T22" fmla="*/ 144 w 288"/>
                <a:gd name="T23" fmla="*/ 0 h 336"/>
                <a:gd name="T24" fmla="*/ 96 w 288"/>
                <a:gd name="T25" fmla="*/ 288 h 336"/>
                <a:gd name="T26" fmla="*/ 48 w 288"/>
                <a:gd name="T27" fmla="*/ 288 h 336"/>
                <a:gd name="T28" fmla="*/ 48 w 288"/>
                <a:gd name="T29" fmla="*/ 240 h 336"/>
                <a:gd name="T30" fmla="*/ 96 w 288"/>
                <a:gd name="T31" fmla="*/ 240 h 336"/>
                <a:gd name="T32" fmla="*/ 96 w 288"/>
                <a:gd name="T33" fmla="*/ 288 h 336"/>
                <a:gd name="T34" fmla="*/ 144 w 288"/>
                <a:gd name="T35" fmla="*/ 192 h 336"/>
                <a:gd name="T36" fmla="*/ 77 w 288"/>
                <a:gd name="T37" fmla="*/ 148 h 336"/>
                <a:gd name="T38" fmla="*/ 93 w 288"/>
                <a:gd name="T39" fmla="*/ 69 h 336"/>
                <a:gd name="T40" fmla="*/ 172 w 288"/>
                <a:gd name="T41" fmla="*/ 53 h 336"/>
                <a:gd name="T42" fmla="*/ 216 w 288"/>
                <a:gd name="T43" fmla="*/ 120 h 336"/>
                <a:gd name="T44" fmla="*/ 144 w 288"/>
                <a:gd name="T45" fmla="*/ 192 h 336"/>
                <a:gd name="T46" fmla="*/ 144 w 288"/>
                <a:gd name="T47" fmla="*/ 192 h 336"/>
                <a:gd name="T48" fmla="*/ 144 w 288"/>
                <a:gd name="T49" fmla="*/ 192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336">
                  <a:moveTo>
                    <a:pt x="144" y="0"/>
                  </a:moveTo>
                  <a:cubicBezTo>
                    <a:pt x="78" y="0"/>
                    <a:pt x="24" y="54"/>
                    <a:pt x="24" y="120"/>
                  </a:cubicBezTo>
                  <a:cubicBezTo>
                    <a:pt x="24" y="192"/>
                    <a:pt x="24" y="192"/>
                    <a:pt x="24" y="192"/>
                  </a:cubicBezTo>
                  <a:cubicBezTo>
                    <a:pt x="24" y="195"/>
                    <a:pt x="24" y="197"/>
                    <a:pt x="23" y="200"/>
                  </a:cubicBezTo>
                  <a:cubicBezTo>
                    <a:pt x="0" y="268"/>
                    <a:pt x="0" y="268"/>
                    <a:pt x="0" y="268"/>
                  </a:cubicBezTo>
                  <a:cubicBezTo>
                    <a:pt x="0" y="336"/>
                    <a:pt x="0" y="336"/>
                    <a:pt x="0" y="336"/>
                  </a:cubicBezTo>
                  <a:cubicBezTo>
                    <a:pt x="288" y="336"/>
                    <a:pt x="288" y="336"/>
                    <a:pt x="288" y="336"/>
                  </a:cubicBezTo>
                  <a:cubicBezTo>
                    <a:pt x="288" y="268"/>
                    <a:pt x="288" y="268"/>
                    <a:pt x="288" y="268"/>
                  </a:cubicBezTo>
                  <a:cubicBezTo>
                    <a:pt x="265" y="200"/>
                    <a:pt x="265" y="200"/>
                    <a:pt x="265" y="200"/>
                  </a:cubicBezTo>
                  <a:cubicBezTo>
                    <a:pt x="264" y="197"/>
                    <a:pt x="264" y="195"/>
                    <a:pt x="264" y="192"/>
                  </a:cubicBezTo>
                  <a:cubicBezTo>
                    <a:pt x="264" y="120"/>
                    <a:pt x="264" y="120"/>
                    <a:pt x="264" y="120"/>
                  </a:cubicBezTo>
                  <a:cubicBezTo>
                    <a:pt x="264" y="54"/>
                    <a:pt x="210" y="0"/>
                    <a:pt x="144" y="0"/>
                  </a:cubicBezTo>
                  <a:close/>
                  <a:moveTo>
                    <a:pt x="96" y="288"/>
                  </a:moveTo>
                  <a:cubicBezTo>
                    <a:pt x="48" y="288"/>
                    <a:pt x="48" y="288"/>
                    <a:pt x="48" y="288"/>
                  </a:cubicBezTo>
                  <a:cubicBezTo>
                    <a:pt x="48" y="240"/>
                    <a:pt x="48" y="240"/>
                    <a:pt x="48" y="240"/>
                  </a:cubicBezTo>
                  <a:cubicBezTo>
                    <a:pt x="96" y="240"/>
                    <a:pt x="96" y="240"/>
                    <a:pt x="96" y="240"/>
                  </a:cubicBezTo>
                  <a:lnTo>
                    <a:pt x="96" y="288"/>
                  </a:lnTo>
                  <a:close/>
                  <a:moveTo>
                    <a:pt x="144" y="192"/>
                  </a:moveTo>
                  <a:cubicBezTo>
                    <a:pt x="115" y="192"/>
                    <a:pt x="89" y="174"/>
                    <a:pt x="77" y="148"/>
                  </a:cubicBezTo>
                  <a:cubicBezTo>
                    <a:pt x="66" y="121"/>
                    <a:pt x="73" y="90"/>
                    <a:pt x="93" y="69"/>
                  </a:cubicBezTo>
                  <a:cubicBezTo>
                    <a:pt x="114" y="48"/>
                    <a:pt x="145" y="42"/>
                    <a:pt x="172" y="53"/>
                  </a:cubicBezTo>
                  <a:cubicBezTo>
                    <a:pt x="198" y="65"/>
                    <a:pt x="216" y="91"/>
                    <a:pt x="216" y="120"/>
                  </a:cubicBezTo>
                  <a:cubicBezTo>
                    <a:pt x="216" y="160"/>
                    <a:pt x="184" y="192"/>
                    <a:pt x="144" y="192"/>
                  </a:cubicBezTo>
                  <a:close/>
                  <a:moveTo>
                    <a:pt x="144" y="192"/>
                  </a:moveTo>
                  <a:cubicBezTo>
                    <a:pt x="144" y="192"/>
                    <a:pt x="144" y="192"/>
                    <a:pt x="144" y="19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47" name="Freeform 24">
              <a:extLst>
                <a:ext uri="{FF2B5EF4-FFF2-40B4-BE49-F238E27FC236}">
                  <a16:creationId xmlns:a16="http://schemas.microsoft.com/office/drawing/2014/main" id="{75CEBC19-6440-47EA-8466-F5FD599FA02A}"/>
                </a:ext>
              </a:extLst>
            </p:cNvPr>
            <p:cNvSpPr>
              <a:spLocks noEditPoints="1"/>
            </p:cNvSpPr>
            <p:nvPr/>
          </p:nvSpPr>
          <p:spPr bwMode="auto">
            <a:xfrm>
              <a:off x="2093913" y="860425"/>
              <a:ext cx="806450" cy="822325"/>
            </a:xfrm>
            <a:custGeom>
              <a:avLst/>
              <a:gdLst>
                <a:gd name="T0" fmla="*/ 333 w 374"/>
                <a:gd name="T1" fmla="*/ 25 h 383"/>
                <a:gd name="T2" fmla="*/ 212 w 374"/>
                <a:gd name="T3" fmla="*/ 37 h 383"/>
                <a:gd name="T4" fmla="*/ 0 w 374"/>
                <a:gd name="T5" fmla="*/ 249 h 383"/>
                <a:gd name="T6" fmla="*/ 134 w 374"/>
                <a:gd name="T7" fmla="*/ 383 h 383"/>
                <a:gd name="T8" fmla="*/ 346 w 374"/>
                <a:gd name="T9" fmla="*/ 171 h 383"/>
                <a:gd name="T10" fmla="*/ 374 w 374"/>
                <a:gd name="T11" fmla="*/ 105 h 383"/>
                <a:gd name="T12" fmla="*/ 374 w 374"/>
                <a:gd name="T13" fmla="*/ 105 h 383"/>
                <a:gd name="T14" fmla="*/ 346 w 374"/>
                <a:gd name="T15" fmla="*/ 39 h 383"/>
                <a:gd name="T16" fmla="*/ 333 w 374"/>
                <a:gd name="T17" fmla="*/ 25 h 383"/>
                <a:gd name="T18" fmla="*/ 333 w 374"/>
                <a:gd name="T19" fmla="*/ 25 h 383"/>
                <a:gd name="T20" fmla="*/ 333 w 374"/>
                <a:gd name="T21" fmla="*/ 2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4" h="383">
                  <a:moveTo>
                    <a:pt x="333" y="25"/>
                  </a:moveTo>
                  <a:cubicBezTo>
                    <a:pt x="295" y="0"/>
                    <a:pt x="244" y="5"/>
                    <a:pt x="212" y="37"/>
                  </a:cubicBezTo>
                  <a:cubicBezTo>
                    <a:pt x="0" y="249"/>
                    <a:pt x="0" y="249"/>
                    <a:pt x="0" y="249"/>
                  </a:cubicBezTo>
                  <a:cubicBezTo>
                    <a:pt x="134" y="383"/>
                    <a:pt x="134" y="383"/>
                    <a:pt x="134" y="383"/>
                  </a:cubicBezTo>
                  <a:cubicBezTo>
                    <a:pt x="346" y="171"/>
                    <a:pt x="346" y="171"/>
                    <a:pt x="346" y="171"/>
                  </a:cubicBezTo>
                  <a:cubicBezTo>
                    <a:pt x="364" y="153"/>
                    <a:pt x="374" y="130"/>
                    <a:pt x="374" y="105"/>
                  </a:cubicBezTo>
                  <a:cubicBezTo>
                    <a:pt x="374" y="105"/>
                    <a:pt x="374" y="105"/>
                    <a:pt x="374" y="105"/>
                  </a:cubicBezTo>
                  <a:cubicBezTo>
                    <a:pt x="374" y="80"/>
                    <a:pt x="364" y="57"/>
                    <a:pt x="346" y="39"/>
                  </a:cubicBezTo>
                  <a:lnTo>
                    <a:pt x="333" y="25"/>
                  </a:lnTo>
                  <a:close/>
                  <a:moveTo>
                    <a:pt x="333" y="25"/>
                  </a:moveTo>
                  <a:cubicBezTo>
                    <a:pt x="333" y="25"/>
                    <a:pt x="333" y="25"/>
                    <a:pt x="333" y="2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50" name="Freeform 25">
              <a:extLst>
                <a:ext uri="{FF2B5EF4-FFF2-40B4-BE49-F238E27FC236}">
                  <a16:creationId xmlns:a16="http://schemas.microsoft.com/office/drawing/2014/main" id="{0FFF235F-7164-4119-979D-6A2E4B1B2876}"/>
                </a:ext>
              </a:extLst>
            </p:cNvPr>
            <p:cNvSpPr>
              <a:spLocks noEditPoints="1"/>
            </p:cNvSpPr>
            <p:nvPr/>
          </p:nvSpPr>
          <p:spPr bwMode="auto">
            <a:xfrm>
              <a:off x="1504951" y="2581275"/>
              <a:ext cx="619125" cy="309563"/>
            </a:xfrm>
            <a:custGeom>
              <a:avLst/>
              <a:gdLst>
                <a:gd name="T0" fmla="*/ 390 w 390"/>
                <a:gd name="T1" fmla="*/ 0 h 195"/>
                <a:gd name="T2" fmla="*/ 130 w 390"/>
                <a:gd name="T3" fmla="*/ 0 h 195"/>
                <a:gd name="T4" fmla="*/ 130 w 390"/>
                <a:gd name="T5" fmla="*/ 130 h 195"/>
                <a:gd name="T6" fmla="*/ 65 w 390"/>
                <a:gd name="T7" fmla="*/ 130 h 195"/>
                <a:gd name="T8" fmla="*/ 65 w 390"/>
                <a:gd name="T9" fmla="*/ 0 h 195"/>
                <a:gd name="T10" fmla="*/ 0 w 390"/>
                <a:gd name="T11" fmla="*/ 0 h 195"/>
                <a:gd name="T12" fmla="*/ 0 w 390"/>
                <a:gd name="T13" fmla="*/ 195 h 195"/>
                <a:gd name="T14" fmla="*/ 390 w 390"/>
                <a:gd name="T15" fmla="*/ 195 h 195"/>
                <a:gd name="T16" fmla="*/ 390 w 390"/>
                <a:gd name="T17" fmla="*/ 0 h 195"/>
                <a:gd name="T18" fmla="*/ 390 w 390"/>
                <a:gd name="T19" fmla="*/ 0 h 195"/>
                <a:gd name="T20" fmla="*/ 390 w 390"/>
                <a:gd name="T2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195">
                  <a:moveTo>
                    <a:pt x="390" y="0"/>
                  </a:moveTo>
                  <a:lnTo>
                    <a:pt x="130" y="0"/>
                  </a:lnTo>
                  <a:lnTo>
                    <a:pt x="130" y="130"/>
                  </a:lnTo>
                  <a:lnTo>
                    <a:pt x="65" y="130"/>
                  </a:lnTo>
                  <a:lnTo>
                    <a:pt x="65" y="0"/>
                  </a:lnTo>
                  <a:lnTo>
                    <a:pt x="0" y="0"/>
                  </a:lnTo>
                  <a:lnTo>
                    <a:pt x="0" y="195"/>
                  </a:lnTo>
                  <a:lnTo>
                    <a:pt x="390" y="195"/>
                  </a:lnTo>
                  <a:lnTo>
                    <a:pt x="390" y="0"/>
                  </a:lnTo>
                  <a:close/>
                  <a:moveTo>
                    <a:pt x="390" y="0"/>
                  </a:moveTo>
                  <a:lnTo>
                    <a:pt x="39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51" name="Freeform 26">
              <a:extLst>
                <a:ext uri="{FF2B5EF4-FFF2-40B4-BE49-F238E27FC236}">
                  <a16:creationId xmlns:a16="http://schemas.microsoft.com/office/drawing/2014/main" id="{830982CD-B9E0-4823-82A8-FD81392B19CA}"/>
                </a:ext>
              </a:extLst>
            </p:cNvPr>
            <p:cNvSpPr>
              <a:spLocks noEditPoints="1"/>
            </p:cNvSpPr>
            <p:nvPr/>
          </p:nvSpPr>
          <p:spPr bwMode="auto">
            <a:xfrm>
              <a:off x="1504951" y="2581275"/>
              <a:ext cx="619125" cy="309563"/>
            </a:xfrm>
            <a:custGeom>
              <a:avLst/>
              <a:gdLst>
                <a:gd name="T0" fmla="*/ 390 w 390"/>
                <a:gd name="T1" fmla="*/ 0 h 195"/>
                <a:gd name="T2" fmla="*/ 130 w 390"/>
                <a:gd name="T3" fmla="*/ 0 h 195"/>
                <a:gd name="T4" fmla="*/ 130 w 390"/>
                <a:gd name="T5" fmla="*/ 130 h 195"/>
                <a:gd name="T6" fmla="*/ 65 w 390"/>
                <a:gd name="T7" fmla="*/ 130 h 195"/>
                <a:gd name="T8" fmla="*/ 65 w 390"/>
                <a:gd name="T9" fmla="*/ 0 h 195"/>
                <a:gd name="T10" fmla="*/ 0 w 390"/>
                <a:gd name="T11" fmla="*/ 0 h 195"/>
                <a:gd name="T12" fmla="*/ 0 w 390"/>
                <a:gd name="T13" fmla="*/ 195 h 195"/>
                <a:gd name="T14" fmla="*/ 390 w 390"/>
                <a:gd name="T15" fmla="*/ 195 h 195"/>
                <a:gd name="T16" fmla="*/ 390 w 390"/>
                <a:gd name="T17" fmla="*/ 0 h 195"/>
                <a:gd name="T18" fmla="*/ 390 w 390"/>
                <a:gd name="T19" fmla="*/ 0 h 195"/>
                <a:gd name="T20" fmla="*/ 390 w 390"/>
                <a:gd name="T2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195">
                  <a:moveTo>
                    <a:pt x="390" y="0"/>
                  </a:moveTo>
                  <a:lnTo>
                    <a:pt x="130" y="0"/>
                  </a:lnTo>
                  <a:lnTo>
                    <a:pt x="130" y="130"/>
                  </a:lnTo>
                  <a:lnTo>
                    <a:pt x="65" y="130"/>
                  </a:lnTo>
                  <a:lnTo>
                    <a:pt x="65" y="0"/>
                  </a:lnTo>
                  <a:lnTo>
                    <a:pt x="0" y="0"/>
                  </a:lnTo>
                  <a:lnTo>
                    <a:pt x="0" y="195"/>
                  </a:lnTo>
                  <a:lnTo>
                    <a:pt x="390" y="195"/>
                  </a:lnTo>
                  <a:lnTo>
                    <a:pt x="390" y="0"/>
                  </a:lnTo>
                  <a:moveTo>
                    <a:pt x="390" y="0"/>
                  </a:moveTo>
                  <a:lnTo>
                    <a:pt x="39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52" name="Freeform 27">
              <a:extLst>
                <a:ext uri="{FF2B5EF4-FFF2-40B4-BE49-F238E27FC236}">
                  <a16:creationId xmlns:a16="http://schemas.microsoft.com/office/drawing/2014/main" id="{D2E06338-01CF-4C7C-87D4-32C127C4D736}"/>
                </a:ext>
              </a:extLst>
            </p:cNvPr>
            <p:cNvSpPr>
              <a:spLocks noEditPoints="1"/>
            </p:cNvSpPr>
            <p:nvPr/>
          </p:nvSpPr>
          <p:spPr bwMode="auto">
            <a:xfrm>
              <a:off x="1762126" y="1962150"/>
              <a:ext cx="104775" cy="103188"/>
            </a:xfrm>
            <a:custGeom>
              <a:avLst/>
              <a:gdLst>
                <a:gd name="T0" fmla="*/ 48 w 48"/>
                <a:gd name="T1" fmla="*/ 24 h 48"/>
                <a:gd name="T2" fmla="*/ 24 w 48"/>
                <a:gd name="T3" fmla="*/ 48 h 48"/>
                <a:gd name="T4" fmla="*/ 0 w 48"/>
                <a:gd name="T5" fmla="*/ 24 h 48"/>
                <a:gd name="T6" fmla="*/ 24 w 48"/>
                <a:gd name="T7" fmla="*/ 0 h 48"/>
                <a:gd name="T8" fmla="*/ 48 w 48"/>
                <a:gd name="T9" fmla="*/ 24 h 48"/>
                <a:gd name="T10" fmla="*/ 48 w 48"/>
                <a:gd name="T11" fmla="*/ 24 h 48"/>
                <a:gd name="T12" fmla="*/ 48 w 48"/>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48" y="24"/>
                  </a:moveTo>
                  <a:cubicBezTo>
                    <a:pt x="48" y="37"/>
                    <a:pt x="37" y="48"/>
                    <a:pt x="24" y="48"/>
                  </a:cubicBezTo>
                  <a:cubicBezTo>
                    <a:pt x="11" y="48"/>
                    <a:pt x="0" y="37"/>
                    <a:pt x="0" y="24"/>
                  </a:cubicBezTo>
                  <a:cubicBezTo>
                    <a:pt x="0" y="11"/>
                    <a:pt x="11" y="0"/>
                    <a:pt x="24" y="0"/>
                  </a:cubicBezTo>
                  <a:cubicBezTo>
                    <a:pt x="37" y="0"/>
                    <a:pt x="48" y="11"/>
                    <a:pt x="48" y="24"/>
                  </a:cubicBezTo>
                  <a:close/>
                  <a:moveTo>
                    <a:pt x="48" y="24"/>
                  </a:moveTo>
                  <a:cubicBezTo>
                    <a:pt x="48" y="24"/>
                    <a:pt x="48" y="24"/>
                    <a:pt x="48" y="2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53" name="Freeform 28">
              <a:extLst>
                <a:ext uri="{FF2B5EF4-FFF2-40B4-BE49-F238E27FC236}">
                  <a16:creationId xmlns:a16="http://schemas.microsoft.com/office/drawing/2014/main" id="{733F27B3-5884-400E-9802-6BF31E1BF635}"/>
                </a:ext>
              </a:extLst>
            </p:cNvPr>
            <p:cNvSpPr>
              <a:spLocks noEditPoints="1"/>
            </p:cNvSpPr>
            <p:nvPr/>
          </p:nvSpPr>
          <p:spPr bwMode="auto">
            <a:xfrm>
              <a:off x="1836738" y="1468438"/>
              <a:ext cx="473075" cy="438150"/>
            </a:xfrm>
            <a:custGeom>
              <a:avLst/>
              <a:gdLst>
                <a:gd name="T0" fmla="*/ 0 w 220"/>
                <a:gd name="T1" fmla="*/ 86 h 204"/>
                <a:gd name="T2" fmla="*/ 150 w 220"/>
                <a:gd name="T3" fmla="*/ 204 h 204"/>
                <a:gd name="T4" fmla="*/ 220 w 220"/>
                <a:gd name="T5" fmla="*/ 134 h 204"/>
                <a:gd name="T6" fmla="*/ 86 w 220"/>
                <a:gd name="T7" fmla="*/ 0 h 204"/>
                <a:gd name="T8" fmla="*/ 0 w 220"/>
                <a:gd name="T9" fmla="*/ 86 h 204"/>
                <a:gd name="T10" fmla="*/ 0 w 220"/>
                <a:gd name="T11" fmla="*/ 86 h 204"/>
                <a:gd name="T12" fmla="*/ 0 w 220"/>
                <a:gd name="T13" fmla="*/ 86 h 204"/>
              </a:gdLst>
              <a:ahLst/>
              <a:cxnLst>
                <a:cxn ang="0">
                  <a:pos x="T0" y="T1"/>
                </a:cxn>
                <a:cxn ang="0">
                  <a:pos x="T2" y="T3"/>
                </a:cxn>
                <a:cxn ang="0">
                  <a:pos x="T4" y="T5"/>
                </a:cxn>
                <a:cxn ang="0">
                  <a:pos x="T6" y="T7"/>
                </a:cxn>
                <a:cxn ang="0">
                  <a:pos x="T8" y="T9"/>
                </a:cxn>
                <a:cxn ang="0">
                  <a:pos x="T10" y="T11"/>
                </a:cxn>
                <a:cxn ang="0">
                  <a:pos x="T12" y="T13"/>
                </a:cxn>
              </a:cxnLst>
              <a:rect l="0" t="0" r="r" b="b"/>
              <a:pathLst>
                <a:path w="220" h="204">
                  <a:moveTo>
                    <a:pt x="0" y="86"/>
                  </a:moveTo>
                  <a:cubicBezTo>
                    <a:pt x="69" y="90"/>
                    <a:pt x="129" y="137"/>
                    <a:pt x="150" y="204"/>
                  </a:cubicBezTo>
                  <a:cubicBezTo>
                    <a:pt x="220" y="134"/>
                    <a:pt x="220" y="134"/>
                    <a:pt x="220" y="134"/>
                  </a:cubicBezTo>
                  <a:cubicBezTo>
                    <a:pt x="86" y="0"/>
                    <a:pt x="86" y="0"/>
                    <a:pt x="86" y="0"/>
                  </a:cubicBezTo>
                  <a:lnTo>
                    <a:pt x="0" y="86"/>
                  </a:lnTo>
                  <a:close/>
                  <a:moveTo>
                    <a:pt x="0" y="86"/>
                  </a:moveTo>
                  <a:cubicBezTo>
                    <a:pt x="0" y="86"/>
                    <a:pt x="0" y="86"/>
                    <a:pt x="0" y="8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sp>
        <p:nvSpPr>
          <p:cNvPr id="62" name="Freeform 32">
            <a:extLst>
              <a:ext uri="{FF2B5EF4-FFF2-40B4-BE49-F238E27FC236}">
                <a16:creationId xmlns:a16="http://schemas.microsoft.com/office/drawing/2014/main" id="{0DCCBD30-F8BD-4E21-960B-BA59F505D6DC}"/>
              </a:ext>
            </a:extLst>
          </p:cNvPr>
          <p:cNvSpPr>
            <a:spLocks noEditPoints="1"/>
          </p:cNvSpPr>
          <p:nvPr/>
        </p:nvSpPr>
        <p:spPr bwMode="auto">
          <a:xfrm>
            <a:off x="4913550" y="2055185"/>
            <a:ext cx="195544" cy="200880"/>
          </a:xfrm>
          <a:custGeom>
            <a:avLst/>
            <a:gdLst>
              <a:gd name="T0" fmla="*/ 1225 w 1349"/>
              <a:gd name="T1" fmla="*/ 310 h 1390"/>
              <a:gd name="T2" fmla="*/ 956 w 1349"/>
              <a:gd name="T3" fmla="*/ 94 h 1390"/>
              <a:gd name="T4" fmla="*/ 599 w 1349"/>
              <a:gd name="T5" fmla="*/ 51 h 1390"/>
              <a:gd name="T6" fmla="*/ 273 w 1349"/>
              <a:gd name="T7" fmla="*/ 182 h 1390"/>
              <a:gd name="T8" fmla="*/ 108 w 1349"/>
              <a:gd name="T9" fmla="*/ 713 h 1390"/>
              <a:gd name="T10" fmla="*/ 385 w 1349"/>
              <a:gd name="T11" fmla="*/ 868 h 1390"/>
              <a:gd name="T12" fmla="*/ 533 w 1349"/>
              <a:gd name="T13" fmla="*/ 902 h 1390"/>
              <a:gd name="T14" fmla="*/ 822 w 1349"/>
              <a:gd name="T15" fmla="*/ 1253 h 1390"/>
              <a:gd name="T16" fmla="*/ 961 w 1349"/>
              <a:gd name="T17" fmla="*/ 1266 h 1390"/>
              <a:gd name="T18" fmla="*/ 988 w 1349"/>
              <a:gd name="T19" fmla="*/ 986 h 1390"/>
              <a:gd name="T20" fmla="*/ 1263 w 1349"/>
              <a:gd name="T21" fmla="*/ 776 h 1390"/>
              <a:gd name="T22" fmla="*/ 1349 w 1349"/>
              <a:gd name="T23" fmla="*/ 540 h 1390"/>
              <a:gd name="T24" fmla="*/ 1184 w 1349"/>
              <a:gd name="T25" fmla="*/ 776 h 1390"/>
              <a:gd name="T26" fmla="*/ 979 w 1349"/>
              <a:gd name="T27" fmla="*/ 898 h 1390"/>
              <a:gd name="T28" fmla="*/ 849 w 1349"/>
              <a:gd name="T29" fmla="*/ 925 h 1390"/>
              <a:gd name="T30" fmla="*/ 608 w 1349"/>
              <a:gd name="T31" fmla="*/ 876 h 1390"/>
              <a:gd name="T32" fmla="*/ 1086 w 1349"/>
              <a:gd name="T33" fmla="*/ 738 h 1390"/>
              <a:gd name="T34" fmla="*/ 626 w 1349"/>
              <a:gd name="T35" fmla="*/ 756 h 1390"/>
              <a:gd name="T36" fmla="*/ 503 w 1349"/>
              <a:gd name="T37" fmla="*/ 826 h 1390"/>
              <a:gd name="T38" fmla="*/ 345 w 1349"/>
              <a:gd name="T39" fmla="*/ 792 h 1390"/>
              <a:gd name="T40" fmla="*/ 178 w 1349"/>
              <a:gd name="T41" fmla="*/ 672 h 1390"/>
              <a:gd name="T42" fmla="*/ 479 w 1349"/>
              <a:gd name="T43" fmla="*/ 527 h 1390"/>
              <a:gd name="T44" fmla="*/ 173 w 1349"/>
              <a:gd name="T45" fmla="*/ 474 h 1390"/>
              <a:gd name="T46" fmla="*/ 79 w 1349"/>
              <a:gd name="T47" fmla="*/ 482 h 1390"/>
              <a:gd name="T48" fmla="*/ 322 w 1349"/>
              <a:gd name="T49" fmla="*/ 262 h 1390"/>
              <a:gd name="T50" fmla="*/ 617 w 1349"/>
              <a:gd name="T51" fmla="*/ 142 h 1390"/>
              <a:gd name="T52" fmla="*/ 869 w 1349"/>
              <a:gd name="T53" fmla="*/ 119 h 1390"/>
              <a:gd name="T54" fmla="*/ 783 w 1349"/>
              <a:gd name="T55" fmla="*/ 215 h 1390"/>
              <a:gd name="T56" fmla="*/ 601 w 1349"/>
              <a:gd name="T57" fmla="*/ 277 h 1390"/>
              <a:gd name="T58" fmla="*/ 656 w 1349"/>
              <a:gd name="T59" fmla="*/ 375 h 1390"/>
              <a:gd name="T60" fmla="*/ 770 w 1349"/>
              <a:gd name="T61" fmla="*/ 340 h 1390"/>
              <a:gd name="T62" fmla="*/ 870 w 1349"/>
              <a:gd name="T63" fmla="*/ 409 h 1390"/>
              <a:gd name="T64" fmla="*/ 925 w 1349"/>
              <a:gd name="T65" fmla="*/ 178 h 1390"/>
              <a:gd name="T66" fmla="*/ 1151 w 1349"/>
              <a:gd name="T67" fmla="*/ 356 h 1390"/>
              <a:gd name="T68" fmla="*/ 1270 w 1349"/>
              <a:gd name="T69" fmla="*/ 540 h 1390"/>
              <a:gd name="T70" fmla="*/ 1168 w 1349"/>
              <a:gd name="T71" fmla="*/ 713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9" h="1390">
                <a:moveTo>
                  <a:pt x="1349" y="540"/>
                </a:moveTo>
                <a:cubicBezTo>
                  <a:pt x="1349" y="447"/>
                  <a:pt x="1302" y="360"/>
                  <a:pt x="1225" y="310"/>
                </a:cubicBezTo>
                <a:cubicBezTo>
                  <a:pt x="1204" y="187"/>
                  <a:pt x="1096" y="94"/>
                  <a:pt x="967" y="94"/>
                </a:cubicBezTo>
                <a:cubicBezTo>
                  <a:pt x="963" y="94"/>
                  <a:pt x="959" y="94"/>
                  <a:pt x="956" y="94"/>
                </a:cubicBezTo>
                <a:cubicBezTo>
                  <a:pt x="906" y="35"/>
                  <a:pt x="834" y="0"/>
                  <a:pt x="755" y="0"/>
                </a:cubicBezTo>
                <a:cubicBezTo>
                  <a:pt x="699" y="0"/>
                  <a:pt x="644" y="18"/>
                  <a:pt x="599" y="51"/>
                </a:cubicBezTo>
                <a:cubicBezTo>
                  <a:pt x="575" y="45"/>
                  <a:pt x="549" y="41"/>
                  <a:pt x="524" y="41"/>
                </a:cubicBezTo>
                <a:cubicBezTo>
                  <a:pt x="421" y="41"/>
                  <a:pt x="326" y="96"/>
                  <a:pt x="273" y="182"/>
                </a:cubicBezTo>
                <a:cubicBezTo>
                  <a:pt x="120" y="197"/>
                  <a:pt x="0" y="326"/>
                  <a:pt x="0" y="482"/>
                </a:cubicBezTo>
                <a:cubicBezTo>
                  <a:pt x="0" y="572"/>
                  <a:pt x="40" y="656"/>
                  <a:pt x="108" y="713"/>
                </a:cubicBezTo>
                <a:cubicBezTo>
                  <a:pt x="148" y="809"/>
                  <a:pt x="240" y="871"/>
                  <a:pt x="345" y="871"/>
                </a:cubicBezTo>
                <a:cubicBezTo>
                  <a:pt x="358" y="871"/>
                  <a:pt x="372" y="870"/>
                  <a:pt x="385" y="868"/>
                </a:cubicBezTo>
                <a:cubicBezTo>
                  <a:pt x="420" y="891"/>
                  <a:pt x="461" y="905"/>
                  <a:pt x="503" y="905"/>
                </a:cubicBezTo>
                <a:cubicBezTo>
                  <a:pt x="513" y="905"/>
                  <a:pt x="523" y="904"/>
                  <a:pt x="533" y="902"/>
                </a:cubicBezTo>
                <a:cubicBezTo>
                  <a:pt x="567" y="970"/>
                  <a:pt x="628" y="1031"/>
                  <a:pt x="688" y="1091"/>
                </a:cubicBezTo>
                <a:cubicBezTo>
                  <a:pt x="744" y="1147"/>
                  <a:pt x="802" y="1204"/>
                  <a:pt x="822" y="1253"/>
                </a:cubicBezTo>
                <a:cubicBezTo>
                  <a:pt x="879" y="1390"/>
                  <a:pt x="879" y="1390"/>
                  <a:pt x="879" y="1390"/>
                </a:cubicBezTo>
                <a:cubicBezTo>
                  <a:pt x="961" y="1266"/>
                  <a:pt x="961" y="1266"/>
                  <a:pt x="961" y="1266"/>
                </a:cubicBezTo>
                <a:cubicBezTo>
                  <a:pt x="1023" y="1171"/>
                  <a:pt x="1013" y="1071"/>
                  <a:pt x="980" y="990"/>
                </a:cubicBezTo>
                <a:cubicBezTo>
                  <a:pt x="983" y="989"/>
                  <a:pt x="985" y="988"/>
                  <a:pt x="988" y="986"/>
                </a:cubicBezTo>
                <a:cubicBezTo>
                  <a:pt x="1006" y="992"/>
                  <a:pt x="1025" y="994"/>
                  <a:pt x="1045" y="994"/>
                </a:cubicBezTo>
                <a:cubicBezTo>
                  <a:pt x="1165" y="994"/>
                  <a:pt x="1263" y="897"/>
                  <a:pt x="1263" y="776"/>
                </a:cubicBezTo>
                <a:cubicBezTo>
                  <a:pt x="1263" y="765"/>
                  <a:pt x="1262" y="754"/>
                  <a:pt x="1260" y="743"/>
                </a:cubicBezTo>
                <a:cubicBezTo>
                  <a:pt x="1316" y="691"/>
                  <a:pt x="1349" y="618"/>
                  <a:pt x="1349" y="540"/>
                </a:cubicBezTo>
                <a:close/>
                <a:moveTo>
                  <a:pt x="1168" y="713"/>
                </a:moveTo>
                <a:cubicBezTo>
                  <a:pt x="1178" y="732"/>
                  <a:pt x="1184" y="753"/>
                  <a:pt x="1184" y="776"/>
                </a:cubicBezTo>
                <a:cubicBezTo>
                  <a:pt x="1184" y="853"/>
                  <a:pt x="1121" y="915"/>
                  <a:pt x="1045" y="915"/>
                </a:cubicBezTo>
                <a:cubicBezTo>
                  <a:pt x="1021" y="915"/>
                  <a:pt x="999" y="909"/>
                  <a:pt x="979" y="898"/>
                </a:cubicBezTo>
                <a:cubicBezTo>
                  <a:pt x="955" y="919"/>
                  <a:pt x="924" y="931"/>
                  <a:pt x="890" y="931"/>
                </a:cubicBezTo>
                <a:cubicBezTo>
                  <a:pt x="875" y="931"/>
                  <a:pt x="862" y="929"/>
                  <a:pt x="849" y="925"/>
                </a:cubicBezTo>
                <a:cubicBezTo>
                  <a:pt x="849" y="925"/>
                  <a:pt x="987" y="1081"/>
                  <a:pt x="895" y="1222"/>
                </a:cubicBezTo>
                <a:cubicBezTo>
                  <a:pt x="846" y="1105"/>
                  <a:pt x="672" y="991"/>
                  <a:pt x="608" y="876"/>
                </a:cubicBezTo>
                <a:cubicBezTo>
                  <a:pt x="635" y="859"/>
                  <a:pt x="658" y="836"/>
                  <a:pt x="682" y="812"/>
                </a:cubicBezTo>
                <a:cubicBezTo>
                  <a:pt x="758" y="734"/>
                  <a:pt x="837" y="653"/>
                  <a:pt x="1086" y="738"/>
                </a:cubicBezTo>
                <a:cubicBezTo>
                  <a:pt x="1112" y="663"/>
                  <a:pt x="1112" y="663"/>
                  <a:pt x="1112" y="663"/>
                </a:cubicBezTo>
                <a:cubicBezTo>
                  <a:pt x="815" y="562"/>
                  <a:pt x="706" y="674"/>
                  <a:pt x="626" y="756"/>
                </a:cubicBezTo>
                <a:cubicBezTo>
                  <a:pt x="609" y="773"/>
                  <a:pt x="594" y="788"/>
                  <a:pt x="579" y="800"/>
                </a:cubicBezTo>
                <a:cubicBezTo>
                  <a:pt x="558" y="816"/>
                  <a:pt x="532" y="826"/>
                  <a:pt x="503" y="826"/>
                </a:cubicBezTo>
                <a:cubicBezTo>
                  <a:pt x="464" y="826"/>
                  <a:pt x="430" y="808"/>
                  <a:pt x="406" y="781"/>
                </a:cubicBezTo>
                <a:cubicBezTo>
                  <a:pt x="387" y="788"/>
                  <a:pt x="366" y="792"/>
                  <a:pt x="345" y="792"/>
                </a:cubicBezTo>
                <a:cubicBezTo>
                  <a:pt x="267" y="792"/>
                  <a:pt x="201" y="742"/>
                  <a:pt x="177" y="672"/>
                </a:cubicBezTo>
                <a:cubicBezTo>
                  <a:pt x="178" y="672"/>
                  <a:pt x="178" y="672"/>
                  <a:pt x="178" y="672"/>
                </a:cubicBezTo>
                <a:cubicBezTo>
                  <a:pt x="166" y="615"/>
                  <a:pt x="181" y="567"/>
                  <a:pt x="222" y="535"/>
                </a:cubicBezTo>
                <a:cubicBezTo>
                  <a:pt x="283" y="487"/>
                  <a:pt x="384" y="483"/>
                  <a:pt x="479" y="527"/>
                </a:cubicBezTo>
                <a:cubicBezTo>
                  <a:pt x="512" y="455"/>
                  <a:pt x="512" y="455"/>
                  <a:pt x="512" y="455"/>
                </a:cubicBezTo>
                <a:cubicBezTo>
                  <a:pt x="390" y="400"/>
                  <a:pt x="257" y="407"/>
                  <a:pt x="173" y="474"/>
                </a:cubicBezTo>
                <a:cubicBezTo>
                  <a:pt x="137" y="502"/>
                  <a:pt x="114" y="540"/>
                  <a:pt x="102" y="582"/>
                </a:cubicBezTo>
                <a:cubicBezTo>
                  <a:pt x="88" y="552"/>
                  <a:pt x="79" y="518"/>
                  <a:pt x="79" y="482"/>
                </a:cubicBezTo>
                <a:cubicBezTo>
                  <a:pt x="79" y="360"/>
                  <a:pt x="178" y="260"/>
                  <a:pt x="302" y="260"/>
                </a:cubicBezTo>
                <a:cubicBezTo>
                  <a:pt x="309" y="260"/>
                  <a:pt x="315" y="261"/>
                  <a:pt x="322" y="262"/>
                </a:cubicBezTo>
                <a:cubicBezTo>
                  <a:pt x="352" y="179"/>
                  <a:pt x="431" y="120"/>
                  <a:pt x="524" y="120"/>
                </a:cubicBezTo>
                <a:cubicBezTo>
                  <a:pt x="557" y="120"/>
                  <a:pt x="589" y="128"/>
                  <a:pt x="617" y="142"/>
                </a:cubicBezTo>
                <a:cubicBezTo>
                  <a:pt x="651" y="103"/>
                  <a:pt x="700" y="78"/>
                  <a:pt x="755" y="78"/>
                </a:cubicBezTo>
                <a:cubicBezTo>
                  <a:pt x="798" y="78"/>
                  <a:pt x="838" y="94"/>
                  <a:pt x="869" y="119"/>
                </a:cubicBezTo>
                <a:cubicBezTo>
                  <a:pt x="832" y="141"/>
                  <a:pt x="803" y="170"/>
                  <a:pt x="786" y="207"/>
                </a:cubicBezTo>
                <a:cubicBezTo>
                  <a:pt x="785" y="210"/>
                  <a:pt x="784" y="213"/>
                  <a:pt x="783" y="215"/>
                </a:cubicBezTo>
                <a:cubicBezTo>
                  <a:pt x="762" y="254"/>
                  <a:pt x="720" y="286"/>
                  <a:pt x="678" y="294"/>
                </a:cubicBezTo>
                <a:cubicBezTo>
                  <a:pt x="657" y="298"/>
                  <a:pt x="627" y="299"/>
                  <a:pt x="601" y="277"/>
                </a:cubicBezTo>
                <a:cubicBezTo>
                  <a:pt x="551" y="338"/>
                  <a:pt x="551" y="338"/>
                  <a:pt x="551" y="338"/>
                </a:cubicBezTo>
                <a:cubicBezTo>
                  <a:pt x="581" y="362"/>
                  <a:pt x="617" y="375"/>
                  <a:pt x="656" y="375"/>
                </a:cubicBezTo>
                <a:cubicBezTo>
                  <a:pt x="668" y="375"/>
                  <a:pt x="681" y="374"/>
                  <a:pt x="693" y="371"/>
                </a:cubicBezTo>
                <a:cubicBezTo>
                  <a:pt x="720" y="366"/>
                  <a:pt x="746" y="355"/>
                  <a:pt x="770" y="340"/>
                </a:cubicBezTo>
                <a:cubicBezTo>
                  <a:pt x="775" y="380"/>
                  <a:pt x="787" y="415"/>
                  <a:pt x="798" y="439"/>
                </a:cubicBezTo>
                <a:cubicBezTo>
                  <a:pt x="870" y="409"/>
                  <a:pt x="870" y="409"/>
                  <a:pt x="870" y="409"/>
                </a:cubicBezTo>
                <a:cubicBezTo>
                  <a:pt x="857" y="378"/>
                  <a:pt x="830" y="300"/>
                  <a:pt x="858" y="240"/>
                </a:cubicBezTo>
                <a:cubicBezTo>
                  <a:pt x="870" y="214"/>
                  <a:pt x="893" y="193"/>
                  <a:pt x="925" y="178"/>
                </a:cubicBezTo>
                <a:cubicBezTo>
                  <a:pt x="939" y="175"/>
                  <a:pt x="953" y="172"/>
                  <a:pt x="967" y="172"/>
                </a:cubicBezTo>
                <a:cubicBezTo>
                  <a:pt x="1069" y="172"/>
                  <a:pt x="1151" y="255"/>
                  <a:pt x="1151" y="356"/>
                </a:cubicBezTo>
                <a:cubicBezTo>
                  <a:pt x="1151" y="357"/>
                  <a:pt x="1151" y="357"/>
                  <a:pt x="1151" y="358"/>
                </a:cubicBezTo>
                <a:cubicBezTo>
                  <a:pt x="1221" y="389"/>
                  <a:pt x="1270" y="459"/>
                  <a:pt x="1270" y="540"/>
                </a:cubicBezTo>
                <a:cubicBezTo>
                  <a:pt x="1270" y="615"/>
                  <a:pt x="1229" y="679"/>
                  <a:pt x="1168" y="713"/>
                </a:cubicBezTo>
                <a:close/>
                <a:moveTo>
                  <a:pt x="1168" y="713"/>
                </a:moveTo>
                <a:cubicBezTo>
                  <a:pt x="1168" y="713"/>
                  <a:pt x="1168" y="713"/>
                  <a:pt x="1168" y="713"/>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nvGrpSpPr>
          <p:cNvPr id="106" name="Group 105">
            <a:extLst>
              <a:ext uri="{FF2B5EF4-FFF2-40B4-BE49-F238E27FC236}">
                <a16:creationId xmlns:a16="http://schemas.microsoft.com/office/drawing/2014/main" id="{3AC5DC09-DA88-453A-B530-E5FE7A4F9F35}"/>
              </a:ext>
            </a:extLst>
          </p:cNvPr>
          <p:cNvGrpSpPr/>
          <p:nvPr/>
        </p:nvGrpSpPr>
        <p:grpSpPr>
          <a:xfrm>
            <a:off x="6138372" y="1553064"/>
            <a:ext cx="192285" cy="191801"/>
            <a:chOff x="6147716" y="1533787"/>
            <a:chExt cx="192285" cy="191801"/>
          </a:xfrm>
          <a:solidFill>
            <a:schemeClr val="bg1"/>
          </a:solidFill>
        </p:grpSpPr>
        <p:sp>
          <p:nvSpPr>
            <p:cNvPr id="96" name="Freeform 36">
              <a:extLst>
                <a:ext uri="{FF2B5EF4-FFF2-40B4-BE49-F238E27FC236}">
                  <a16:creationId xmlns:a16="http://schemas.microsoft.com/office/drawing/2014/main" id="{168F108E-98E9-4D9A-AEED-269D60A2EC56}"/>
                </a:ext>
              </a:extLst>
            </p:cNvPr>
            <p:cNvSpPr>
              <a:spLocks noEditPoints="1"/>
            </p:cNvSpPr>
            <p:nvPr/>
          </p:nvSpPr>
          <p:spPr bwMode="auto">
            <a:xfrm>
              <a:off x="6147716" y="1533787"/>
              <a:ext cx="192285" cy="191801"/>
            </a:xfrm>
            <a:custGeom>
              <a:avLst/>
              <a:gdLst>
                <a:gd name="T0" fmla="*/ 2777 w 2777"/>
                <a:gd name="T1" fmla="*/ 815 h 2770"/>
                <a:gd name="T2" fmla="*/ 2777 w 2777"/>
                <a:gd name="T3" fmla="*/ 0 h 2770"/>
                <a:gd name="T4" fmla="*/ 0 w 2777"/>
                <a:gd name="T5" fmla="*/ 0 h 2770"/>
                <a:gd name="T6" fmla="*/ 0 w 2777"/>
                <a:gd name="T7" fmla="*/ 815 h 2770"/>
                <a:gd name="T8" fmla="*/ 162 w 2777"/>
                <a:gd name="T9" fmla="*/ 815 h 2770"/>
                <a:gd name="T10" fmla="*/ 162 w 2777"/>
                <a:gd name="T11" fmla="*/ 978 h 2770"/>
                <a:gd name="T12" fmla="*/ 0 w 2777"/>
                <a:gd name="T13" fmla="*/ 978 h 2770"/>
                <a:gd name="T14" fmla="*/ 0 w 2777"/>
                <a:gd name="T15" fmla="*/ 1792 h 2770"/>
                <a:gd name="T16" fmla="*/ 162 w 2777"/>
                <a:gd name="T17" fmla="*/ 1792 h 2770"/>
                <a:gd name="T18" fmla="*/ 162 w 2777"/>
                <a:gd name="T19" fmla="*/ 1955 h 2770"/>
                <a:gd name="T20" fmla="*/ 0 w 2777"/>
                <a:gd name="T21" fmla="*/ 1955 h 2770"/>
                <a:gd name="T22" fmla="*/ 0 w 2777"/>
                <a:gd name="T23" fmla="*/ 2770 h 2770"/>
                <a:gd name="T24" fmla="*/ 2777 w 2777"/>
                <a:gd name="T25" fmla="*/ 2770 h 2770"/>
                <a:gd name="T26" fmla="*/ 2777 w 2777"/>
                <a:gd name="T27" fmla="*/ 1955 h 2770"/>
                <a:gd name="T28" fmla="*/ 2615 w 2777"/>
                <a:gd name="T29" fmla="*/ 1955 h 2770"/>
                <a:gd name="T30" fmla="*/ 2615 w 2777"/>
                <a:gd name="T31" fmla="*/ 1792 h 2770"/>
                <a:gd name="T32" fmla="*/ 2777 w 2777"/>
                <a:gd name="T33" fmla="*/ 1792 h 2770"/>
                <a:gd name="T34" fmla="*/ 2777 w 2777"/>
                <a:gd name="T35" fmla="*/ 978 h 2770"/>
                <a:gd name="T36" fmla="*/ 2615 w 2777"/>
                <a:gd name="T37" fmla="*/ 978 h 2770"/>
                <a:gd name="T38" fmla="*/ 2615 w 2777"/>
                <a:gd name="T39" fmla="*/ 815 h 2770"/>
                <a:gd name="T40" fmla="*/ 2777 w 2777"/>
                <a:gd name="T41" fmla="*/ 815 h 2770"/>
                <a:gd name="T42" fmla="*/ 162 w 2777"/>
                <a:gd name="T43" fmla="*/ 162 h 2770"/>
                <a:gd name="T44" fmla="*/ 2615 w 2777"/>
                <a:gd name="T45" fmla="*/ 162 h 2770"/>
                <a:gd name="T46" fmla="*/ 2615 w 2777"/>
                <a:gd name="T47" fmla="*/ 653 h 2770"/>
                <a:gd name="T48" fmla="*/ 162 w 2777"/>
                <a:gd name="T49" fmla="*/ 653 h 2770"/>
                <a:gd name="T50" fmla="*/ 162 w 2777"/>
                <a:gd name="T51" fmla="*/ 162 h 2770"/>
                <a:gd name="T52" fmla="*/ 2615 w 2777"/>
                <a:gd name="T53" fmla="*/ 2608 h 2770"/>
                <a:gd name="T54" fmla="*/ 162 w 2777"/>
                <a:gd name="T55" fmla="*/ 2608 h 2770"/>
                <a:gd name="T56" fmla="*/ 162 w 2777"/>
                <a:gd name="T57" fmla="*/ 2117 h 2770"/>
                <a:gd name="T58" fmla="*/ 2615 w 2777"/>
                <a:gd name="T59" fmla="*/ 2117 h 2770"/>
                <a:gd name="T60" fmla="*/ 2615 w 2777"/>
                <a:gd name="T61" fmla="*/ 2608 h 2770"/>
                <a:gd name="T62" fmla="*/ 2452 w 2777"/>
                <a:gd name="T63" fmla="*/ 1955 h 2770"/>
                <a:gd name="T64" fmla="*/ 325 w 2777"/>
                <a:gd name="T65" fmla="*/ 1955 h 2770"/>
                <a:gd name="T66" fmla="*/ 325 w 2777"/>
                <a:gd name="T67" fmla="*/ 1792 h 2770"/>
                <a:gd name="T68" fmla="*/ 2452 w 2777"/>
                <a:gd name="T69" fmla="*/ 1792 h 2770"/>
                <a:gd name="T70" fmla="*/ 2452 w 2777"/>
                <a:gd name="T71" fmla="*/ 1955 h 2770"/>
                <a:gd name="T72" fmla="*/ 2615 w 2777"/>
                <a:gd name="T73" fmla="*/ 1630 h 2770"/>
                <a:gd name="T74" fmla="*/ 162 w 2777"/>
                <a:gd name="T75" fmla="*/ 1630 h 2770"/>
                <a:gd name="T76" fmla="*/ 162 w 2777"/>
                <a:gd name="T77" fmla="*/ 1140 h 2770"/>
                <a:gd name="T78" fmla="*/ 2615 w 2777"/>
                <a:gd name="T79" fmla="*/ 1140 h 2770"/>
                <a:gd name="T80" fmla="*/ 2615 w 2777"/>
                <a:gd name="T81" fmla="*/ 1630 h 2770"/>
                <a:gd name="T82" fmla="*/ 2452 w 2777"/>
                <a:gd name="T83" fmla="*/ 978 h 2770"/>
                <a:gd name="T84" fmla="*/ 325 w 2777"/>
                <a:gd name="T85" fmla="*/ 978 h 2770"/>
                <a:gd name="T86" fmla="*/ 325 w 2777"/>
                <a:gd name="T87" fmla="*/ 815 h 2770"/>
                <a:gd name="T88" fmla="*/ 2452 w 2777"/>
                <a:gd name="T89" fmla="*/ 815 h 2770"/>
                <a:gd name="T90" fmla="*/ 2452 w 2777"/>
                <a:gd name="T91" fmla="*/ 978 h 2770"/>
                <a:gd name="T92" fmla="*/ 2452 w 2777"/>
                <a:gd name="T93" fmla="*/ 978 h 2770"/>
                <a:gd name="T94" fmla="*/ 2452 w 2777"/>
                <a:gd name="T95" fmla="*/ 978 h 2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77" h="2770">
                  <a:moveTo>
                    <a:pt x="2777" y="815"/>
                  </a:moveTo>
                  <a:lnTo>
                    <a:pt x="2777" y="0"/>
                  </a:lnTo>
                  <a:lnTo>
                    <a:pt x="0" y="0"/>
                  </a:lnTo>
                  <a:lnTo>
                    <a:pt x="0" y="815"/>
                  </a:lnTo>
                  <a:lnTo>
                    <a:pt x="162" y="815"/>
                  </a:lnTo>
                  <a:lnTo>
                    <a:pt x="162" y="978"/>
                  </a:lnTo>
                  <a:lnTo>
                    <a:pt x="0" y="978"/>
                  </a:lnTo>
                  <a:lnTo>
                    <a:pt x="0" y="1792"/>
                  </a:lnTo>
                  <a:lnTo>
                    <a:pt x="162" y="1792"/>
                  </a:lnTo>
                  <a:lnTo>
                    <a:pt x="162" y="1955"/>
                  </a:lnTo>
                  <a:lnTo>
                    <a:pt x="0" y="1955"/>
                  </a:lnTo>
                  <a:lnTo>
                    <a:pt x="0" y="2770"/>
                  </a:lnTo>
                  <a:lnTo>
                    <a:pt x="2777" y="2770"/>
                  </a:lnTo>
                  <a:lnTo>
                    <a:pt x="2777" y="1955"/>
                  </a:lnTo>
                  <a:lnTo>
                    <a:pt x="2615" y="1955"/>
                  </a:lnTo>
                  <a:lnTo>
                    <a:pt x="2615" y="1792"/>
                  </a:lnTo>
                  <a:lnTo>
                    <a:pt x="2777" y="1792"/>
                  </a:lnTo>
                  <a:lnTo>
                    <a:pt x="2777" y="978"/>
                  </a:lnTo>
                  <a:lnTo>
                    <a:pt x="2615" y="978"/>
                  </a:lnTo>
                  <a:lnTo>
                    <a:pt x="2615" y="815"/>
                  </a:lnTo>
                  <a:lnTo>
                    <a:pt x="2777" y="815"/>
                  </a:lnTo>
                  <a:close/>
                  <a:moveTo>
                    <a:pt x="162" y="162"/>
                  </a:moveTo>
                  <a:lnTo>
                    <a:pt x="2615" y="162"/>
                  </a:lnTo>
                  <a:lnTo>
                    <a:pt x="2615" y="653"/>
                  </a:lnTo>
                  <a:lnTo>
                    <a:pt x="162" y="653"/>
                  </a:lnTo>
                  <a:lnTo>
                    <a:pt x="162" y="162"/>
                  </a:lnTo>
                  <a:close/>
                  <a:moveTo>
                    <a:pt x="2615" y="2608"/>
                  </a:moveTo>
                  <a:lnTo>
                    <a:pt x="162" y="2608"/>
                  </a:lnTo>
                  <a:lnTo>
                    <a:pt x="162" y="2117"/>
                  </a:lnTo>
                  <a:lnTo>
                    <a:pt x="2615" y="2117"/>
                  </a:lnTo>
                  <a:lnTo>
                    <a:pt x="2615" y="2608"/>
                  </a:lnTo>
                  <a:close/>
                  <a:moveTo>
                    <a:pt x="2452" y="1955"/>
                  </a:moveTo>
                  <a:lnTo>
                    <a:pt x="325" y="1955"/>
                  </a:lnTo>
                  <a:lnTo>
                    <a:pt x="325" y="1792"/>
                  </a:lnTo>
                  <a:lnTo>
                    <a:pt x="2452" y="1792"/>
                  </a:lnTo>
                  <a:lnTo>
                    <a:pt x="2452" y="1955"/>
                  </a:lnTo>
                  <a:close/>
                  <a:moveTo>
                    <a:pt x="2615" y="1630"/>
                  </a:moveTo>
                  <a:lnTo>
                    <a:pt x="162" y="1630"/>
                  </a:lnTo>
                  <a:lnTo>
                    <a:pt x="162" y="1140"/>
                  </a:lnTo>
                  <a:lnTo>
                    <a:pt x="2615" y="1140"/>
                  </a:lnTo>
                  <a:lnTo>
                    <a:pt x="2615" y="1630"/>
                  </a:lnTo>
                  <a:close/>
                  <a:moveTo>
                    <a:pt x="2452" y="978"/>
                  </a:moveTo>
                  <a:lnTo>
                    <a:pt x="325" y="978"/>
                  </a:lnTo>
                  <a:lnTo>
                    <a:pt x="325" y="815"/>
                  </a:lnTo>
                  <a:lnTo>
                    <a:pt x="2452" y="815"/>
                  </a:lnTo>
                  <a:lnTo>
                    <a:pt x="2452" y="978"/>
                  </a:lnTo>
                  <a:close/>
                  <a:moveTo>
                    <a:pt x="2452" y="978"/>
                  </a:moveTo>
                  <a:lnTo>
                    <a:pt x="2452" y="97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97" name="Rectangle 38">
              <a:extLst>
                <a:ext uri="{FF2B5EF4-FFF2-40B4-BE49-F238E27FC236}">
                  <a16:creationId xmlns:a16="http://schemas.microsoft.com/office/drawing/2014/main" id="{870E9BD6-3C47-4BDB-B582-D62134D661E0}"/>
                </a:ext>
              </a:extLst>
            </p:cNvPr>
            <p:cNvSpPr>
              <a:spLocks noChangeArrowheads="1"/>
            </p:cNvSpPr>
            <p:nvPr/>
          </p:nvSpPr>
          <p:spPr bwMode="auto">
            <a:xfrm>
              <a:off x="6268682" y="1556360"/>
              <a:ext cx="48816"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98" name="Rectangle 39">
              <a:extLst>
                <a:ext uri="{FF2B5EF4-FFF2-40B4-BE49-F238E27FC236}">
                  <a16:creationId xmlns:a16="http://schemas.microsoft.com/office/drawing/2014/main" id="{81648CE4-2A26-4883-8181-601F648B6A43}"/>
                </a:ext>
              </a:extLst>
            </p:cNvPr>
            <p:cNvSpPr>
              <a:spLocks noChangeArrowheads="1"/>
            </p:cNvSpPr>
            <p:nvPr/>
          </p:nvSpPr>
          <p:spPr bwMode="auto">
            <a:xfrm>
              <a:off x="6268682" y="1624079"/>
              <a:ext cx="48816"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99" name="Rectangle 40">
              <a:extLst>
                <a:ext uri="{FF2B5EF4-FFF2-40B4-BE49-F238E27FC236}">
                  <a16:creationId xmlns:a16="http://schemas.microsoft.com/office/drawing/2014/main" id="{D25376F7-8323-4FCD-895A-756A73399D71}"/>
                </a:ext>
              </a:extLst>
            </p:cNvPr>
            <p:cNvSpPr>
              <a:spLocks noChangeArrowheads="1"/>
            </p:cNvSpPr>
            <p:nvPr/>
          </p:nvSpPr>
          <p:spPr bwMode="auto">
            <a:xfrm>
              <a:off x="6268682" y="1691798"/>
              <a:ext cx="48816"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00" name="Rectangle 41">
              <a:extLst>
                <a:ext uri="{FF2B5EF4-FFF2-40B4-BE49-F238E27FC236}">
                  <a16:creationId xmlns:a16="http://schemas.microsoft.com/office/drawing/2014/main" id="{E342092F-577F-4D86-900B-1DA7FC570B35}"/>
                </a:ext>
              </a:extLst>
            </p:cNvPr>
            <p:cNvSpPr>
              <a:spLocks noChangeArrowheads="1"/>
            </p:cNvSpPr>
            <p:nvPr/>
          </p:nvSpPr>
          <p:spPr bwMode="auto">
            <a:xfrm>
              <a:off x="6170220" y="1556360"/>
              <a:ext cx="11286"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01" name="Rectangle 42">
              <a:extLst>
                <a:ext uri="{FF2B5EF4-FFF2-40B4-BE49-F238E27FC236}">
                  <a16:creationId xmlns:a16="http://schemas.microsoft.com/office/drawing/2014/main" id="{D41E043C-80DD-459B-ACBE-E26952665909}"/>
                </a:ext>
              </a:extLst>
            </p:cNvPr>
            <p:cNvSpPr>
              <a:spLocks noChangeArrowheads="1"/>
            </p:cNvSpPr>
            <p:nvPr/>
          </p:nvSpPr>
          <p:spPr bwMode="auto">
            <a:xfrm>
              <a:off x="6192793" y="1556360"/>
              <a:ext cx="11217"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02" name="Rectangle 43">
              <a:extLst>
                <a:ext uri="{FF2B5EF4-FFF2-40B4-BE49-F238E27FC236}">
                  <a16:creationId xmlns:a16="http://schemas.microsoft.com/office/drawing/2014/main" id="{7E271CD7-8383-4564-B3E9-28B364B5C9A3}"/>
                </a:ext>
              </a:extLst>
            </p:cNvPr>
            <p:cNvSpPr>
              <a:spLocks noChangeArrowheads="1"/>
            </p:cNvSpPr>
            <p:nvPr/>
          </p:nvSpPr>
          <p:spPr bwMode="auto">
            <a:xfrm>
              <a:off x="6170220" y="1624079"/>
              <a:ext cx="11286"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03" name="Rectangle 44">
              <a:extLst>
                <a:ext uri="{FF2B5EF4-FFF2-40B4-BE49-F238E27FC236}">
                  <a16:creationId xmlns:a16="http://schemas.microsoft.com/office/drawing/2014/main" id="{8626ACDA-0624-4495-8C87-AC4F41F07F69}"/>
                </a:ext>
              </a:extLst>
            </p:cNvPr>
            <p:cNvSpPr>
              <a:spLocks noChangeArrowheads="1"/>
            </p:cNvSpPr>
            <p:nvPr/>
          </p:nvSpPr>
          <p:spPr bwMode="auto">
            <a:xfrm>
              <a:off x="6192793" y="1624079"/>
              <a:ext cx="11217"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04" name="Rectangle 45">
              <a:extLst>
                <a:ext uri="{FF2B5EF4-FFF2-40B4-BE49-F238E27FC236}">
                  <a16:creationId xmlns:a16="http://schemas.microsoft.com/office/drawing/2014/main" id="{0EA6396C-0DBE-4684-9266-6BB66FD4D502}"/>
                </a:ext>
              </a:extLst>
            </p:cNvPr>
            <p:cNvSpPr>
              <a:spLocks noChangeArrowheads="1"/>
            </p:cNvSpPr>
            <p:nvPr/>
          </p:nvSpPr>
          <p:spPr bwMode="auto">
            <a:xfrm>
              <a:off x="6170220" y="1691798"/>
              <a:ext cx="11286"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05" name="Rectangle 46">
              <a:extLst>
                <a:ext uri="{FF2B5EF4-FFF2-40B4-BE49-F238E27FC236}">
                  <a16:creationId xmlns:a16="http://schemas.microsoft.com/office/drawing/2014/main" id="{30B11AB4-0998-4817-A8A6-5C7114347BC4}"/>
                </a:ext>
              </a:extLst>
            </p:cNvPr>
            <p:cNvSpPr>
              <a:spLocks noChangeArrowheads="1"/>
            </p:cNvSpPr>
            <p:nvPr/>
          </p:nvSpPr>
          <p:spPr bwMode="auto">
            <a:xfrm>
              <a:off x="6192793" y="1691798"/>
              <a:ext cx="11217" cy="1121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123" name="Group 122">
            <a:extLst>
              <a:ext uri="{FF2B5EF4-FFF2-40B4-BE49-F238E27FC236}">
                <a16:creationId xmlns:a16="http://schemas.microsoft.com/office/drawing/2014/main" id="{84568FBD-C05A-42C8-B3B1-20C179B5AD8A}"/>
              </a:ext>
            </a:extLst>
          </p:cNvPr>
          <p:cNvGrpSpPr/>
          <p:nvPr/>
        </p:nvGrpSpPr>
        <p:grpSpPr>
          <a:xfrm>
            <a:off x="4516825" y="2685501"/>
            <a:ext cx="210964" cy="109580"/>
            <a:chOff x="-2919413" y="1330326"/>
            <a:chExt cx="3309938" cy="1719263"/>
          </a:xfrm>
          <a:solidFill>
            <a:schemeClr val="bg1"/>
          </a:solidFill>
        </p:grpSpPr>
        <p:sp>
          <p:nvSpPr>
            <p:cNvPr id="121" name="Freeform 50">
              <a:extLst>
                <a:ext uri="{FF2B5EF4-FFF2-40B4-BE49-F238E27FC236}">
                  <a16:creationId xmlns:a16="http://schemas.microsoft.com/office/drawing/2014/main" id="{2F296102-6109-4E56-AA47-28B832C2E023}"/>
                </a:ext>
              </a:extLst>
            </p:cNvPr>
            <p:cNvSpPr>
              <a:spLocks noEditPoints="1"/>
            </p:cNvSpPr>
            <p:nvPr/>
          </p:nvSpPr>
          <p:spPr bwMode="auto">
            <a:xfrm>
              <a:off x="-2919413" y="1330326"/>
              <a:ext cx="3309938" cy="1719263"/>
            </a:xfrm>
            <a:custGeom>
              <a:avLst/>
              <a:gdLst>
                <a:gd name="T0" fmla="*/ 1536 w 1536"/>
                <a:gd name="T1" fmla="*/ 0 h 799"/>
                <a:gd name="T2" fmla="*/ 0 w 1536"/>
                <a:gd name="T3" fmla="*/ 0 h 799"/>
                <a:gd name="T4" fmla="*/ 0 w 1536"/>
                <a:gd name="T5" fmla="*/ 606 h 799"/>
                <a:gd name="T6" fmla="*/ 79 w 1536"/>
                <a:gd name="T7" fmla="*/ 606 h 799"/>
                <a:gd name="T8" fmla="*/ 79 w 1536"/>
                <a:gd name="T9" fmla="*/ 799 h 799"/>
                <a:gd name="T10" fmla="*/ 406 w 1536"/>
                <a:gd name="T11" fmla="*/ 799 h 799"/>
                <a:gd name="T12" fmla="*/ 406 w 1536"/>
                <a:gd name="T13" fmla="*/ 606 h 799"/>
                <a:gd name="T14" fmla="*/ 1130 w 1536"/>
                <a:gd name="T15" fmla="*/ 606 h 799"/>
                <a:gd name="T16" fmla="*/ 1130 w 1536"/>
                <a:gd name="T17" fmla="*/ 799 h 799"/>
                <a:gd name="T18" fmla="*/ 1457 w 1536"/>
                <a:gd name="T19" fmla="*/ 799 h 799"/>
                <a:gd name="T20" fmla="*/ 1457 w 1536"/>
                <a:gd name="T21" fmla="*/ 606 h 799"/>
                <a:gd name="T22" fmla="*/ 1536 w 1536"/>
                <a:gd name="T23" fmla="*/ 606 h 799"/>
                <a:gd name="T24" fmla="*/ 1536 w 1536"/>
                <a:gd name="T25" fmla="*/ 0 h 799"/>
                <a:gd name="T26" fmla="*/ 1446 w 1536"/>
                <a:gd name="T27" fmla="*/ 516 h 799"/>
                <a:gd name="T28" fmla="*/ 1221 w 1536"/>
                <a:gd name="T29" fmla="*/ 516 h 799"/>
                <a:gd name="T30" fmla="*/ 1315 w 1536"/>
                <a:gd name="T31" fmla="*/ 303 h 799"/>
                <a:gd name="T32" fmla="*/ 1221 w 1536"/>
                <a:gd name="T33" fmla="*/ 90 h 799"/>
                <a:gd name="T34" fmla="*/ 1446 w 1536"/>
                <a:gd name="T35" fmla="*/ 90 h 799"/>
                <a:gd name="T36" fmla="*/ 1446 w 1536"/>
                <a:gd name="T37" fmla="*/ 516 h 799"/>
                <a:gd name="T38" fmla="*/ 1028 w 1536"/>
                <a:gd name="T39" fmla="*/ 106 h 799"/>
                <a:gd name="T40" fmla="*/ 1225 w 1536"/>
                <a:gd name="T41" fmla="*/ 303 h 799"/>
                <a:gd name="T42" fmla="*/ 1028 w 1536"/>
                <a:gd name="T43" fmla="*/ 500 h 799"/>
                <a:gd name="T44" fmla="*/ 831 w 1536"/>
                <a:gd name="T45" fmla="*/ 303 h 799"/>
                <a:gd name="T46" fmla="*/ 1028 w 1536"/>
                <a:gd name="T47" fmla="*/ 106 h 799"/>
                <a:gd name="T48" fmla="*/ 316 w 1536"/>
                <a:gd name="T49" fmla="*/ 709 h 799"/>
                <a:gd name="T50" fmla="*/ 169 w 1536"/>
                <a:gd name="T51" fmla="*/ 709 h 799"/>
                <a:gd name="T52" fmla="*/ 169 w 1536"/>
                <a:gd name="T53" fmla="*/ 606 h 799"/>
                <a:gd name="T54" fmla="*/ 316 w 1536"/>
                <a:gd name="T55" fmla="*/ 606 h 799"/>
                <a:gd name="T56" fmla="*/ 316 w 1536"/>
                <a:gd name="T57" fmla="*/ 709 h 799"/>
                <a:gd name="T58" fmla="*/ 90 w 1536"/>
                <a:gd name="T59" fmla="*/ 516 h 799"/>
                <a:gd name="T60" fmla="*/ 90 w 1536"/>
                <a:gd name="T61" fmla="*/ 90 h 799"/>
                <a:gd name="T62" fmla="*/ 180 w 1536"/>
                <a:gd name="T63" fmla="*/ 90 h 799"/>
                <a:gd name="T64" fmla="*/ 180 w 1536"/>
                <a:gd name="T65" fmla="*/ 285 h 799"/>
                <a:gd name="T66" fmla="*/ 271 w 1536"/>
                <a:gd name="T67" fmla="*/ 285 h 799"/>
                <a:gd name="T68" fmla="*/ 271 w 1536"/>
                <a:gd name="T69" fmla="*/ 90 h 799"/>
                <a:gd name="T70" fmla="*/ 361 w 1536"/>
                <a:gd name="T71" fmla="*/ 90 h 799"/>
                <a:gd name="T72" fmla="*/ 361 w 1536"/>
                <a:gd name="T73" fmla="*/ 285 h 799"/>
                <a:gd name="T74" fmla="*/ 451 w 1536"/>
                <a:gd name="T75" fmla="*/ 285 h 799"/>
                <a:gd name="T76" fmla="*/ 451 w 1536"/>
                <a:gd name="T77" fmla="*/ 90 h 799"/>
                <a:gd name="T78" fmla="*/ 541 w 1536"/>
                <a:gd name="T79" fmla="*/ 90 h 799"/>
                <a:gd name="T80" fmla="*/ 541 w 1536"/>
                <a:gd name="T81" fmla="*/ 285 h 799"/>
                <a:gd name="T82" fmla="*/ 631 w 1536"/>
                <a:gd name="T83" fmla="*/ 285 h 799"/>
                <a:gd name="T84" fmla="*/ 631 w 1536"/>
                <a:gd name="T85" fmla="*/ 90 h 799"/>
                <a:gd name="T86" fmla="*/ 835 w 1536"/>
                <a:gd name="T87" fmla="*/ 90 h 799"/>
                <a:gd name="T88" fmla="*/ 740 w 1536"/>
                <a:gd name="T89" fmla="*/ 303 h 799"/>
                <a:gd name="T90" fmla="*/ 835 w 1536"/>
                <a:gd name="T91" fmla="*/ 516 h 799"/>
                <a:gd name="T92" fmla="*/ 90 w 1536"/>
                <a:gd name="T93" fmla="*/ 516 h 799"/>
                <a:gd name="T94" fmla="*/ 1367 w 1536"/>
                <a:gd name="T95" fmla="*/ 709 h 799"/>
                <a:gd name="T96" fmla="*/ 1220 w 1536"/>
                <a:gd name="T97" fmla="*/ 709 h 799"/>
                <a:gd name="T98" fmla="*/ 1220 w 1536"/>
                <a:gd name="T99" fmla="*/ 606 h 799"/>
                <a:gd name="T100" fmla="*/ 1367 w 1536"/>
                <a:gd name="T101" fmla="*/ 606 h 799"/>
                <a:gd name="T102" fmla="*/ 1367 w 1536"/>
                <a:gd name="T103" fmla="*/ 709 h 799"/>
                <a:gd name="T104" fmla="*/ 1367 w 1536"/>
                <a:gd name="T105" fmla="*/ 709 h 799"/>
                <a:gd name="T106" fmla="*/ 1367 w 1536"/>
                <a:gd name="T107" fmla="*/ 709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6" h="799">
                  <a:moveTo>
                    <a:pt x="1536" y="0"/>
                  </a:moveTo>
                  <a:cubicBezTo>
                    <a:pt x="0" y="0"/>
                    <a:pt x="0" y="0"/>
                    <a:pt x="0" y="0"/>
                  </a:cubicBezTo>
                  <a:cubicBezTo>
                    <a:pt x="0" y="606"/>
                    <a:pt x="0" y="606"/>
                    <a:pt x="0" y="606"/>
                  </a:cubicBezTo>
                  <a:cubicBezTo>
                    <a:pt x="79" y="606"/>
                    <a:pt x="79" y="606"/>
                    <a:pt x="79" y="606"/>
                  </a:cubicBezTo>
                  <a:cubicBezTo>
                    <a:pt x="79" y="799"/>
                    <a:pt x="79" y="799"/>
                    <a:pt x="79" y="799"/>
                  </a:cubicBezTo>
                  <a:cubicBezTo>
                    <a:pt x="406" y="799"/>
                    <a:pt x="406" y="799"/>
                    <a:pt x="406" y="799"/>
                  </a:cubicBezTo>
                  <a:cubicBezTo>
                    <a:pt x="406" y="606"/>
                    <a:pt x="406" y="606"/>
                    <a:pt x="406" y="606"/>
                  </a:cubicBezTo>
                  <a:cubicBezTo>
                    <a:pt x="1130" y="606"/>
                    <a:pt x="1130" y="606"/>
                    <a:pt x="1130" y="606"/>
                  </a:cubicBezTo>
                  <a:cubicBezTo>
                    <a:pt x="1130" y="799"/>
                    <a:pt x="1130" y="799"/>
                    <a:pt x="1130" y="799"/>
                  </a:cubicBezTo>
                  <a:cubicBezTo>
                    <a:pt x="1457" y="799"/>
                    <a:pt x="1457" y="799"/>
                    <a:pt x="1457" y="799"/>
                  </a:cubicBezTo>
                  <a:cubicBezTo>
                    <a:pt x="1457" y="606"/>
                    <a:pt x="1457" y="606"/>
                    <a:pt x="1457" y="606"/>
                  </a:cubicBezTo>
                  <a:cubicBezTo>
                    <a:pt x="1536" y="606"/>
                    <a:pt x="1536" y="606"/>
                    <a:pt x="1536" y="606"/>
                  </a:cubicBezTo>
                  <a:lnTo>
                    <a:pt x="1536" y="0"/>
                  </a:lnTo>
                  <a:close/>
                  <a:moveTo>
                    <a:pt x="1446" y="516"/>
                  </a:moveTo>
                  <a:cubicBezTo>
                    <a:pt x="1221" y="516"/>
                    <a:pt x="1221" y="516"/>
                    <a:pt x="1221" y="516"/>
                  </a:cubicBezTo>
                  <a:cubicBezTo>
                    <a:pt x="1279" y="463"/>
                    <a:pt x="1315" y="387"/>
                    <a:pt x="1315" y="303"/>
                  </a:cubicBezTo>
                  <a:cubicBezTo>
                    <a:pt x="1315" y="219"/>
                    <a:pt x="1279" y="143"/>
                    <a:pt x="1221" y="90"/>
                  </a:cubicBezTo>
                  <a:cubicBezTo>
                    <a:pt x="1446" y="90"/>
                    <a:pt x="1446" y="90"/>
                    <a:pt x="1446" y="90"/>
                  </a:cubicBezTo>
                  <a:lnTo>
                    <a:pt x="1446" y="516"/>
                  </a:lnTo>
                  <a:close/>
                  <a:moveTo>
                    <a:pt x="1028" y="106"/>
                  </a:moveTo>
                  <a:cubicBezTo>
                    <a:pt x="1137" y="106"/>
                    <a:pt x="1225" y="194"/>
                    <a:pt x="1225" y="303"/>
                  </a:cubicBezTo>
                  <a:cubicBezTo>
                    <a:pt x="1225" y="412"/>
                    <a:pt x="1137" y="500"/>
                    <a:pt x="1028" y="500"/>
                  </a:cubicBezTo>
                  <a:cubicBezTo>
                    <a:pt x="919" y="500"/>
                    <a:pt x="831" y="412"/>
                    <a:pt x="831" y="303"/>
                  </a:cubicBezTo>
                  <a:cubicBezTo>
                    <a:pt x="831" y="194"/>
                    <a:pt x="919" y="106"/>
                    <a:pt x="1028" y="106"/>
                  </a:cubicBezTo>
                  <a:close/>
                  <a:moveTo>
                    <a:pt x="316" y="709"/>
                  </a:moveTo>
                  <a:cubicBezTo>
                    <a:pt x="169" y="709"/>
                    <a:pt x="169" y="709"/>
                    <a:pt x="169" y="709"/>
                  </a:cubicBezTo>
                  <a:cubicBezTo>
                    <a:pt x="169" y="606"/>
                    <a:pt x="169" y="606"/>
                    <a:pt x="169" y="606"/>
                  </a:cubicBezTo>
                  <a:cubicBezTo>
                    <a:pt x="316" y="606"/>
                    <a:pt x="316" y="606"/>
                    <a:pt x="316" y="606"/>
                  </a:cubicBezTo>
                  <a:lnTo>
                    <a:pt x="316" y="709"/>
                  </a:lnTo>
                  <a:close/>
                  <a:moveTo>
                    <a:pt x="90" y="516"/>
                  </a:moveTo>
                  <a:cubicBezTo>
                    <a:pt x="90" y="90"/>
                    <a:pt x="90" y="90"/>
                    <a:pt x="90" y="90"/>
                  </a:cubicBezTo>
                  <a:cubicBezTo>
                    <a:pt x="180" y="90"/>
                    <a:pt x="180" y="90"/>
                    <a:pt x="180" y="90"/>
                  </a:cubicBezTo>
                  <a:cubicBezTo>
                    <a:pt x="180" y="285"/>
                    <a:pt x="180" y="285"/>
                    <a:pt x="180" y="285"/>
                  </a:cubicBezTo>
                  <a:cubicBezTo>
                    <a:pt x="271" y="285"/>
                    <a:pt x="271" y="285"/>
                    <a:pt x="271" y="285"/>
                  </a:cubicBezTo>
                  <a:cubicBezTo>
                    <a:pt x="271" y="90"/>
                    <a:pt x="271" y="90"/>
                    <a:pt x="271" y="90"/>
                  </a:cubicBezTo>
                  <a:cubicBezTo>
                    <a:pt x="361" y="90"/>
                    <a:pt x="361" y="90"/>
                    <a:pt x="361" y="90"/>
                  </a:cubicBezTo>
                  <a:cubicBezTo>
                    <a:pt x="361" y="285"/>
                    <a:pt x="361" y="285"/>
                    <a:pt x="361" y="285"/>
                  </a:cubicBezTo>
                  <a:cubicBezTo>
                    <a:pt x="451" y="285"/>
                    <a:pt x="451" y="285"/>
                    <a:pt x="451" y="285"/>
                  </a:cubicBezTo>
                  <a:cubicBezTo>
                    <a:pt x="451" y="90"/>
                    <a:pt x="451" y="90"/>
                    <a:pt x="451" y="90"/>
                  </a:cubicBezTo>
                  <a:cubicBezTo>
                    <a:pt x="541" y="90"/>
                    <a:pt x="541" y="90"/>
                    <a:pt x="541" y="90"/>
                  </a:cubicBezTo>
                  <a:cubicBezTo>
                    <a:pt x="541" y="285"/>
                    <a:pt x="541" y="285"/>
                    <a:pt x="541" y="285"/>
                  </a:cubicBezTo>
                  <a:cubicBezTo>
                    <a:pt x="631" y="285"/>
                    <a:pt x="631" y="285"/>
                    <a:pt x="631" y="285"/>
                  </a:cubicBezTo>
                  <a:cubicBezTo>
                    <a:pt x="631" y="90"/>
                    <a:pt x="631" y="90"/>
                    <a:pt x="631" y="90"/>
                  </a:cubicBezTo>
                  <a:cubicBezTo>
                    <a:pt x="835" y="90"/>
                    <a:pt x="835" y="90"/>
                    <a:pt x="835" y="90"/>
                  </a:cubicBezTo>
                  <a:cubicBezTo>
                    <a:pt x="777" y="143"/>
                    <a:pt x="740" y="219"/>
                    <a:pt x="740" y="303"/>
                  </a:cubicBezTo>
                  <a:cubicBezTo>
                    <a:pt x="740" y="387"/>
                    <a:pt x="777" y="463"/>
                    <a:pt x="835" y="516"/>
                  </a:cubicBezTo>
                  <a:lnTo>
                    <a:pt x="90" y="516"/>
                  </a:lnTo>
                  <a:close/>
                  <a:moveTo>
                    <a:pt x="1367" y="709"/>
                  </a:moveTo>
                  <a:cubicBezTo>
                    <a:pt x="1220" y="709"/>
                    <a:pt x="1220" y="709"/>
                    <a:pt x="1220" y="709"/>
                  </a:cubicBezTo>
                  <a:cubicBezTo>
                    <a:pt x="1220" y="606"/>
                    <a:pt x="1220" y="606"/>
                    <a:pt x="1220" y="606"/>
                  </a:cubicBezTo>
                  <a:cubicBezTo>
                    <a:pt x="1367" y="606"/>
                    <a:pt x="1367" y="606"/>
                    <a:pt x="1367" y="606"/>
                  </a:cubicBezTo>
                  <a:lnTo>
                    <a:pt x="1367" y="709"/>
                  </a:lnTo>
                  <a:close/>
                  <a:moveTo>
                    <a:pt x="1367" y="709"/>
                  </a:moveTo>
                  <a:cubicBezTo>
                    <a:pt x="1367" y="709"/>
                    <a:pt x="1367" y="709"/>
                    <a:pt x="1367" y="70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22" name="Rectangle 51">
              <a:extLst>
                <a:ext uri="{FF2B5EF4-FFF2-40B4-BE49-F238E27FC236}">
                  <a16:creationId xmlns:a16="http://schemas.microsoft.com/office/drawing/2014/main" id="{04899655-FADE-4018-BE37-83F0E93AA7DC}"/>
                </a:ext>
              </a:extLst>
            </p:cNvPr>
            <p:cNvSpPr>
              <a:spLocks noChangeArrowheads="1"/>
            </p:cNvSpPr>
            <p:nvPr/>
          </p:nvSpPr>
          <p:spPr bwMode="auto">
            <a:xfrm>
              <a:off x="-801688" y="1884363"/>
              <a:ext cx="195263" cy="19526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129" name="Group 128">
            <a:extLst>
              <a:ext uri="{FF2B5EF4-FFF2-40B4-BE49-F238E27FC236}">
                <a16:creationId xmlns:a16="http://schemas.microsoft.com/office/drawing/2014/main" id="{20CCFD73-B2EA-46C2-BB28-E52C87EE0819}"/>
              </a:ext>
            </a:extLst>
          </p:cNvPr>
          <p:cNvGrpSpPr/>
          <p:nvPr/>
        </p:nvGrpSpPr>
        <p:grpSpPr>
          <a:xfrm>
            <a:off x="4409551" y="3289822"/>
            <a:ext cx="190221" cy="177990"/>
            <a:chOff x="-2603500" y="2155825"/>
            <a:chExt cx="3308350" cy="3095625"/>
          </a:xfrm>
          <a:solidFill>
            <a:schemeClr val="bg1"/>
          </a:solidFill>
        </p:grpSpPr>
        <p:sp>
          <p:nvSpPr>
            <p:cNvPr id="127" name="Freeform 55">
              <a:extLst>
                <a:ext uri="{FF2B5EF4-FFF2-40B4-BE49-F238E27FC236}">
                  <a16:creationId xmlns:a16="http://schemas.microsoft.com/office/drawing/2014/main" id="{CBBE52D9-E0D9-4CC3-BC4E-1BE910ED2118}"/>
                </a:ext>
              </a:extLst>
            </p:cNvPr>
            <p:cNvSpPr>
              <a:spLocks noEditPoints="1"/>
            </p:cNvSpPr>
            <p:nvPr/>
          </p:nvSpPr>
          <p:spPr bwMode="auto">
            <a:xfrm>
              <a:off x="-2603500" y="2155825"/>
              <a:ext cx="3308350" cy="3095625"/>
            </a:xfrm>
            <a:custGeom>
              <a:avLst/>
              <a:gdLst>
                <a:gd name="T0" fmla="*/ 135 w 1536"/>
                <a:gd name="T1" fmla="*/ 0 h 1440"/>
                <a:gd name="T2" fmla="*/ 0 w 1536"/>
                <a:gd name="T3" fmla="*/ 1035 h 1440"/>
                <a:gd name="T4" fmla="*/ 526 w 1536"/>
                <a:gd name="T5" fmla="*/ 1170 h 1440"/>
                <a:gd name="T6" fmla="*/ 318 w 1536"/>
                <a:gd name="T7" fmla="*/ 1350 h 1440"/>
                <a:gd name="T8" fmla="*/ 318 w 1536"/>
                <a:gd name="T9" fmla="*/ 1440 h 1440"/>
                <a:gd name="T10" fmla="*/ 1263 w 1536"/>
                <a:gd name="T11" fmla="*/ 1395 h 1440"/>
                <a:gd name="T12" fmla="*/ 1070 w 1536"/>
                <a:gd name="T13" fmla="*/ 1350 h 1440"/>
                <a:gd name="T14" fmla="*/ 1401 w 1536"/>
                <a:gd name="T15" fmla="*/ 1170 h 1440"/>
                <a:gd name="T16" fmla="*/ 1536 w 1536"/>
                <a:gd name="T17" fmla="*/ 135 h 1440"/>
                <a:gd name="T18" fmla="*/ 560 w 1536"/>
                <a:gd name="T19" fmla="*/ 1350 h 1440"/>
                <a:gd name="T20" fmla="*/ 916 w 1536"/>
                <a:gd name="T21" fmla="*/ 1170 h 1440"/>
                <a:gd name="T22" fmla="*/ 560 w 1536"/>
                <a:gd name="T23" fmla="*/ 1350 h 1440"/>
                <a:gd name="T24" fmla="*/ 1401 w 1536"/>
                <a:gd name="T25" fmla="*/ 1080 h 1440"/>
                <a:gd name="T26" fmla="*/ 90 w 1536"/>
                <a:gd name="T27" fmla="*/ 1035 h 1440"/>
                <a:gd name="T28" fmla="*/ 1446 w 1536"/>
                <a:gd name="T29" fmla="*/ 990 h 1440"/>
                <a:gd name="T30" fmla="*/ 491 w 1536"/>
                <a:gd name="T31" fmla="*/ 641 h 1440"/>
                <a:gd name="T32" fmla="*/ 513 w 1536"/>
                <a:gd name="T33" fmla="*/ 537 h 1440"/>
                <a:gd name="T34" fmla="*/ 609 w 1536"/>
                <a:gd name="T35" fmla="*/ 585 h 1440"/>
                <a:gd name="T36" fmla="*/ 723 w 1536"/>
                <a:gd name="T37" fmla="*/ 508 h 1440"/>
                <a:gd name="T38" fmla="*/ 813 w 1536"/>
                <a:gd name="T39" fmla="*/ 450 h 1440"/>
                <a:gd name="T40" fmla="*/ 847 w 1536"/>
                <a:gd name="T41" fmla="*/ 551 h 1440"/>
                <a:gd name="T42" fmla="*/ 982 w 1536"/>
                <a:gd name="T43" fmla="*/ 578 h 1440"/>
                <a:gd name="T44" fmla="*/ 1086 w 1536"/>
                <a:gd name="T45" fmla="*/ 600 h 1440"/>
                <a:gd name="T46" fmla="*/ 1038 w 1536"/>
                <a:gd name="T47" fmla="*/ 696 h 1440"/>
                <a:gd name="T48" fmla="*/ 1115 w 1536"/>
                <a:gd name="T49" fmla="*/ 810 h 1440"/>
                <a:gd name="T50" fmla="*/ 1173 w 1536"/>
                <a:gd name="T51" fmla="*/ 900 h 1440"/>
                <a:gd name="T52" fmla="*/ 993 w 1536"/>
                <a:gd name="T53" fmla="*/ 855 h 1440"/>
                <a:gd name="T54" fmla="*/ 543 w 1536"/>
                <a:gd name="T55" fmla="*/ 855 h 1440"/>
                <a:gd name="T56" fmla="*/ 363 w 1536"/>
                <a:gd name="T57" fmla="*/ 900 h 1440"/>
                <a:gd name="T58" fmla="*/ 421 w 1536"/>
                <a:gd name="T59" fmla="*/ 810 h 1440"/>
                <a:gd name="T60" fmla="*/ 498 w 1536"/>
                <a:gd name="T61" fmla="*/ 696 h 1440"/>
                <a:gd name="T62" fmla="*/ 903 w 1536"/>
                <a:gd name="T63" fmla="*/ 855 h 1440"/>
                <a:gd name="T64" fmla="*/ 641 w 1536"/>
                <a:gd name="T65" fmla="*/ 900 h 1440"/>
                <a:gd name="T66" fmla="*/ 768 w 1536"/>
                <a:gd name="T67" fmla="*/ 720 h 1440"/>
                <a:gd name="T68" fmla="*/ 1446 w 1536"/>
                <a:gd name="T69" fmla="*/ 900 h 1440"/>
                <a:gd name="T70" fmla="*/ 1263 w 1536"/>
                <a:gd name="T71" fmla="*/ 765 h 1440"/>
                <a:gd name="T72" fmla="*/ 1148 w 1536"/>
                <a:gd name="T73" fmla="*/ 720 h 1440"/>
                <a:gd name="T74" fmla="*/ 1182 w 1536"/>
                <a:gd name="T75" fmla="*/ 632 h 1440"/>
                <a:gd name="T76" fmla="*/ 1054 w 1536"/>
                <a:gd name="T77" fmla="*/ 441 h 1440"/>
                <a:gd name="T78" fmla="*/ 991 w 1536"/>
                <a:gd name="T79" fmla="*/ 441 h 1440"/>
                <a:gd name="T80" fmla="*/ 903 w 1536"/>
                <a:gd name="T81" fmla="*/ 475 h 1440"/>
                <a:gd name="T82" fmla="*/ 858 w 1536"/>
                <a:gd name="T83" fmla="*/ 360 h 1440"/>
                <a:gd name="T84" fmla="*/ 633 w 1536"/>
                <a:gd name="T85" fmla="*/ 405 h 1440"/>
                <a:gd name="T86" fmla="*/ 594 w 1536"/>
                <a:gd name="T87" fmla="*/ 491 h 1440"/>
                <a:gd name="T88" fmla="*/ 513 w 1536"/>
                <a:gd name="T89" fmla="*/ 428 h 1440"/>
                <a:gd name="T90" fmla="*/ 354 w 1536"/>
                <a:gd name="T91" fmla="*/ 569 h 1440"/>
                <a:gd name="T92" fmla="*/ 404 w 1536"/>
                <a:gd name="T93" fmla="*/ 681 h 1440"/>
                <a:gd name="T94" fmla="*/ 318 w 1536"/>
                <a:gd name="T95" fmla="*/ 720 h 1440"/>
                <a:gd name="T96" fmla="*/ 273 w 1536"/>
                <a:gd name="T97" fmla="*/ 900 h 1440"/>
                <a:gd name="T98" fmla="*/ 90 w 1536"/>
                <a:gd name="T99" fmla="*/ 135 h 1440"/>
                <a:gd name="T100" fmla="*/ 1401 w 1536"/>
                <a:gd name="T101" fmla="*/ 90 h 1440"/>
                <a:gd name="T102" fmla="*/ 1446 w 1536"/>
                <a:gd name="T103" fmla="*/ 900 h 1440"/>
                <a:gd name="T104" fmla="*/ 1446 w 1536"/>
                <a:gd name="T105" fmla="*/ 90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36" h="1440">
                  <a:moveTo>
                    <a:pt x="1401" y="0"/>
                  </a:moveTo>
                  <a:cubicBezTo>
                    <a:pt x="135" y="0"/>
                    <a:pt x="135" y="0"/>
                    <a:pt x="135" y="0"/>
                  </a:cubicBezTo>
                  <a:cubicBezTo>
                    <a:pt x="61" y="0"/>
                    <a:pt x="0" y="61"/>
                    <a:pt x="0" y="135"/>
                  </a:cubicBezTo>
                  <a:cubicBezTo>
                    <a:pt x="0" y="1035"/>
                    <a:pt x="0" y="1035"/>
                    <a:pt x="0" y="1035"/>
                  </a:cubicBezTo>
                  <a:cubicBezTo>
                    <a:pt x="0" y="1109"/>
                    <a:pt x="61" y="1170"/>
                    <a:pt x="135" y="1170"/>
                  </a:cubicBezTo>
                  <a:cubicBezTo>
                    <a:pt x="526" y="1170"/>
                    <a:pt x="526" y="1170"/>
                    <a:pt x="526" y="1170"/>
                  </a:cubicBezTo>
                  <a:cubicBezTo>
                    <a:pt x="466" y="1350"/>
                    <a:pt x="466" y="1350"/>
                    <a:pt x="466" y="1350"/>
                  </a:cubicBezTo>
                  <a:cubicBezTo>
                    <a:pt x="318" y="1350"/>
                    <a:pt x="318" y="1350"/>
                    <a:pt x="318" y="1350"/>
                  </a:cubicBezTo>
                  <a:cubicBezTo>
                    <a:pt x="293" y="1350"/>
                    <a:pt x="273" y="1370"/>
                    <a:pt x="273" y="1395"/>
                  </a:cubicBezTo>
                  <a:cubicBezTo>
                    <a:pt x="273" y="1420"/>
                    <a:pt x="293" y="1440"/>
                    <a:pt x="318" y="1440"/>
                  </a:cubicBezTo>
                  <a:cubicBezTo>
                    <a:pt x="1218" y="1440"/>
                    <a:pt x="1218" y="1440"/>
                    <a:pt x="1218" y="1440"/>
                  </a:cubicBezTo>
                  <a:cubicBezTo>
                    <a:pt x="1243" y="1440"/>
                    <a:pt x="1263" y="1420"/>
                    <a:pt x="1263" y="1395"/>
                  </a:cubicBezTo>
                  <a:cubicBezTo>
                    <a:pt x="1263" y="1370"/>
                    <a:pt x="1243" y="1350"/>
                    <a:pt x="1218" y="1350"/>
                  </a:cubicBezTo>
                  <a:cubicBezTo>
                    <a:pt x="1070" y="1350"/>
                    <a:pt x="1070" y="1350"/>
                    <a:pt x="1070" y="1350"/>
                  </a:cubicBezTo>
                  <a:cubicBezTo>
                    <a:pt x="1010" y="1170"/>
                    <a:pt x="1010" y="1170"/>
                    <a:pt x="1010" y="1170"/>
                  </a:cubicBezTo>
                  <a:cubicBezTo>
                    <a:pt x="1401" y="1170"/>
                    <a:pt x="1401" y="1170"/>
                    <a:pt x="1401" y="1170"/>
                  </a:cubicBezTo>
                  <a:cubicBezTo>
                    <a:pt x="1475" y="1170"/>
                    <a:pt x="1536" y="1109"/>
                    <a:pt x="1536" y="1035"/>
                  </a:cubicBezTo>
                  <a:cubicBezTo>
                    <a:pt x="1536" y="135"/>
                    <a:pt x="1536" y="135"/>
                    <a:pt x="1536" y="135"/>
                  </a:cubicBezTo>
                  <a:cubicBezTo>
                    <a:pt x="1536" y="61"/>
                    <a:pt x="1475" y="0"/>
                    <a:pt x="1401" y="0"/>
                  </a:cubicBezTo>
                  <a:close/>
                  <a:moveTo>
                    <a:pt x="560" y="1350"/>
                  </a:moveTo>
                  <a:cubicBezTo>
                    <a:pt x="620" y="1170"/>
                    <a:pt x="620" y="1170"/>
                    <a:pt x="620" y="1170"/>
                  </a:cubicBezTo>
                  <a:cubicBezTo>
                    <a:pt x="916" y="1170"/>
                    <a:pt x="916" y="1170"/>
                    <a:pt x="916" y="1170"/>
                  </a:cubicBezTo>
                  <a:cubicBezTo>
                    <a:pt x="976" y="1350"/>
                    <a:pt x="976" y="1350"/>
                    <a:pt x="976" y="1350"/>
                  </a:cubicBezTo>
                  <a:lnTo>
                    <a:pt x="560" y="1350"/>
                  </a:lnTo>
                  <a:close/>
                  <a:moveTo>
                    <a:pt x="1446" y="1035"/>
                  </a:moveTo>
                  <a:cubicBezTo>
                    <a:pt x="1446" y="1060"/>
                    <a:pt x="1426" y="1080"/>
                    <a:pt x="1401" y="1080"/>
                  </a:cubicBezTo>
                  <a:cubicBezTo>
                    <a:pt x="1270" y="1080"/>
                    <a:pt x="267" y="1080"/>
                    <a:pt x="135" y="1080"/>
                  </a:cubicBezTo>
                  <a:cubicBezTo>
                    <a:pt x="110" y="1080"/>
                    <a:pt x="90" y="1060"/>
                    <a:pt x="90" y="1035"/>
                  </a:cubicBezTo>
                  <a:cubicBezTo>
                    <a:pt x="90" y="990"/>
                    <a:pt x="90" y="990"/>
                    <a:pt x="90" y="990"/>
                  </a:cubicBezTo>
                  <a:cubicBezTo>
                    <a:pt x="1446" y="990"/>
                    <a:pt x="1446" y="990"/>
                    <a:pt x="1446" y="990"/>
                  </a:cubicBezTo>
                  <a:lnTo>
                    <a:pt x="1446" y="1035"/>
                  </a:lnTo>
                  <a:close/>
                  <a:moveTo>
                    <a:pt x="491" y="641"/>
                  </a:moveTo>
                  <a:cubicBezTo>
                    <a:pt x="450" y="600"/>
                    <a:pt x="450" y="600"/>
                    <a:pt x="450" y="600"/>
                  </a:cubicBezTo>
                  <a:cubicBezTo>
                    <a:pt x="513" y="537"/>
                    <a:pt x="513" y="537"/>
                    <a:pt x="513" y="537"/>
                  </a:cubicBezTo>
                  <a:cubicBezTo>
                    <a:pt x="554" y="578"/>
                    <a:pt x="554" y="578"/>
                    <a:pt x="554" y="578"/>
                  </a:cubicBezTo>
                  <a:cubicBezTo>
                    <a:pt x="569" y="592"/>
                    <a:pt x="591" y="595"/>
                    <a:pt x="609" y="585"/>
                  </a:cubicBezTo>
                  <a:cubicBezTo>
                    <a:pt x="634" y="570"/>
                    <a:pt x="661" y="559"/>
                    <a:pt x="689" y="551"/>
                  </a:cubicBezTo>
                  <a:cubicBezTo>
                    <a:pt x="709" y="546"/>
                    <a:pt x="723" y="528"/>
                    <a:pt x="723" y="508"/>
                  </a:cubicBezTo>
                  <a:cubicBezTo>
                    <a:pt x="723" y="450"/>
                    <a:pt x="723" y="450"/>
                    <a:pt x="723" y="450"/>
                  </a:cubicBezTo>
                  <a:cubicBezTo>
                    <a:pt x="813" y="450"/>
                    <a:pt x="813" y="450"/>
                    <a:pt x="813" y="450"/>
                  </a:cubicBezTo>
                  <a:cubicBezTo>
                    <a:pt x="813" y="508"/>
                    <a:pt x="813" y="508"/>
                    <a:pt x="813" y="508"/>
                  </a:cubicBezTo>
                  <a:cubicBezTo>
                    <a:pt x="813" y="528"/>
                    <a:pt x="827" y="546"/>
                    <a:pt x="847" y="551"/>
                  </a:cubicBezTo>
                  <a:cubicBezTo>
                    <a:pt x="875" y="559"/>
                    <a:pt x="902" y="570"/>
                    <a:pt x="927" y="585"/>
                  </a:cubicBezTo>
                  <a:cubicBezTo>
                    <a:pt x="945" y="595"/>
                    <a:pt x="967" y="592"/>
                    <a:pt x="982" y="578"/>
                  </a:cubicBezTo>
                  <a:cubicBezTo>
                    <a:pt x="1023" y="537"/>
                    <a:pt x="1023" y="537"/>
                    <a:pt x="1023" y="537"/>
                  </a:cubicBezTo>
                  <a:cubicBezTo>
                    <a:pt x="1086" y="600"/>
                    <a:pt x="1086" y="600"/>
                    <a:pt x="1086" y="600"/>
                  </a:cubicBezTo>
                  <a:cubicBezTo>
                    <a:pt x="1045" y="641"/>
                    <a:pt x="1045" y="641"/>
                    <a:pt x="1045" y="641"/>
                  </a:cubicBezTo>
                  <a:cubicBezTo>
                    <a:pt x="1031" y="656"/>
                    <a:pt x="1028" y="678"/>
                    <a:pt x="1038" y="696"/>
                  </a:cubicBezTo>
                  <a:cubicBezTo>
                    <a:pt x="1053" y="721"/>
                    <a:pt x="1064" y="748"/>
                    <a:pt x="1072" y="776"/>
                  </a:cubicBezTo>
                  <a:cubicBezTo>
                    <a:pt x="1077" y="796"/>
                    <a:pt x="1095" y="810"/>
                    <a:pt x="1115" y="810"/>
                  </a:cubicBezTo>
                  <a:cubicBezTo>
                    <a:pt x="1173" y="810"/>
                    <a:pt x="1173" y="810"/>
                    <a:pt x="1173" y="810"/>
                  </a:cubicBezTo>
                  <a:cubicBezTo>
                    <a:pt x="1173" y="900"/>
                    <a:pt x="1173" y="900"/>
                    <a:pt x="1173" y="900"/>
                  </a:cubicBezTo>
                  <a:cubicBezTo>
                    <a:pt x="988" y="900"/>
                    <a:pt x="988" y="900"/>
                    <a:pt x="988" y="900"/>
                  </a:cubicBezTo>
                  <a:cubicBezTo>
                    <a:pt x="991" y="885"/>
                    <a:pt x="993" y="870"/>
                    <a:pt x="993" y="855"/>
                  </a:cubicBezTo>
                  <a:cubicBezTo>
                    <a:pt x="993" y="731"/>
                    <a:pt x="892" y="630"/>
                    <a:pt x="768" y="630"/>
                  </a:cubicBezTo>
                  <a:cubicBezTo>
                    <a:pt x="644" y="630"/>
                    <a:pt x="543" y="731"/>
                    <a:pt x="543" y="855"/>
                  </a:cubicBezTo>
                  <a:cubicBezTo>
                    <a:pt x="543" y="870"/>
                    <a:pt x="545" y="885"/>
                    <a:pt x="548" y="900"/>
                  </a:cubicBezTo>
                  <a:cubicBezTo>
                    <a:pt x="363" y="900"/>
                    <a:pt x="363" y="900"/>
                    <a:pt x="363" y="900"/>
                  </a:cubicBezTo>
                  <a:cubicBezTo>
                    <a:pt x="363" y="810"/>
                    <a:pt x="363" y="810"/>
                    <a:pt x="363" y="810"/>
                  </a:cubicBezTo>
                  <a:cubicBezTo>
                    <a:pt x="421" y="810"/>
                    <a:pt x="421" y="810"/>
                    <a:pt x="421" y="810"/>
                  </a:cubicBezTo>
                  <a:cubicBezTo>
                    <a:pt x="441" y="810"/>
                    <a:pt x="459" y="796"/>
                    <a:pt x="464" y="776"/>
                  </a:cubicBezTo>
                  <a:cubicBezTo>
                    <a:pt x="472" y="748"/>
                    <a:pt x="483" y="721"/>
                    <a:pt x="498" y="696"/>
                  </a:cubicBezTo>
                  <a:cubicBezTo>
                    <a:pt x="508" y="678"/>
                    <a:pt x="505" y="656"/>
                    <a:pt x="491" y="641"/>
                  </a:cubicBezTo>
                  <a:close/>
                  <a:moveTo>
                    <a:pt x="903" y="855"/>
                  </a:moveTo>
                  <a:cubicBezTo>
                    <a:pt x="903" y="870"/>
                    <a:pt x="900" y="886"/>
                    <a:pt x="895" y="900"/>
                  </a:cubicBezTo>
                  <a:cubicBezTo>
                    <a:pt x="641" y="900"/>
                    <a:pt x="641" y="900"/>
                    <a:pt x="641" y="900"/>
                  </a:cubicBezTo>
                  <a:cubicBezTo>
                    <a:pt x="636" y="886"/>
                    <a:pt x="633" y="870"/>
                    <a:pt x="633" y="855"/>
                  </a:cubicBezTo>
                  <a:cubicBezTo>
                    <a:pt x="633" y="781"/>
                    <a:pt x="694" y="720"/>
                    <a:pt x="768" y="720"/>
                  </a:cubicBezTo>
                  <a:cubicBezTo>
                    <a:pt x="842" y="720"/>
                    <a:pt x="903" y="781"/>
                    <a:pt x="903" y="855"/>
                  </a:cubicBezTo>
                  <a:close/>
                  <a:moveTo>
                    <a:pt x="1446" y="900"/>
                  </a:moveTo>
                  <a:cubicBezTo>
                    <a:pt x="1263" y="900"/>
                    <a:pt x="1263" y="900"/>
                    <a:pt x="1263" y="900"/>
                  </a:cubicBezTo>
                  <a:cubicBezTo>
                    <a:pt x="1263" y="765"/>
                    <a:pt x="1263" y="765"/>
                    <a:pt x="1263" y="765"/>
                  </a:cubicBezTo>
                  <a:cubicBezTo>
                    <a:pt x="1263" y="740"/>
                    <a:pt x="1243" y="720"/>
                    <a:pt x="1218" y="720"/>
                  </a:cubicBezTo>
                  <a:cubicBezTo>
                    <a:pt x="1148" y="720"/>
                    <a:pt x="1148" y="720"/>
                    <a:pt x="1148" y="720"/>
                  </a:cubicBezTo>
                  <a:cubicBezTo>
                    <a:pt x="1144" y="707"/>
                    <a:pt x="1138" y="694"/>
                    <a:pt x="1132" y="681"/>
                  </a:cubicBezTo>
                  <a:cubicBezTo>
                    <a:pt x="1182" y="632"/>
                    <a:pt x="1182" y="632"/>
                    <a:pt x="1182" y="632"/>
                  </a:cubicBezTo>
                  <a:cubicBezTo>
                    <a:pt x="1199" y="615"/>
                    <a:pt x="1199" y="586"/>
                    <a:pt x="1182" y="569"/>
                  </a:cubicBezTo>
                  <a:cubicBezTo>
                    <a:pt x="1054" y="441"/>
                    <a:pt x="1054" y="441"/>
                    <a:pt x="1054" y="441"/>
                  </a:cubicBezTo>
                  <a:cubicBezTo>
                    <a:pt x="1046" y="433"/>
                    <a:pt x="1034" y="428"/>
                    <a:pt x="1023" y="428"/>
                  </a:cubicBezTo>
                  <a:cubicBezTo>
                    <a:pt x="1011" y="428"/>
                    <a:pt x="999" y="433"/>
                    <a:pt x="991" y="441"/>
                  </a:cubicBezTo>
                  <a:cubicBezTo>
                    <a:pt x="942" y="491"/>
                    <a:pt x="942" y="491"/>
                    <a:pt x="942" y="491"/>
                  </a:cubicBezTo>
                  <a:cubicBezTo>
                    <a:pt x="929" y="485"/>
                    <a:pt x="916" y="479"/>
                    <a:pt x="903" y="475"/>
                  </a:cubicBezTo>
                  <a:cubicBezTo>
                    <a:pt x="903" y="405"/>
                    <a:pt x="903" y="405"/>
                    <a:pt x="903" y="405"/>
                  </a:cubicBezTo>
                  <a:cubicBezTo>
                    <a:pt x="903" y="380"/>
                    <a:pt x="883" y="360"/>
                    <a:pt x="858" y="360"/>
                  </a:cubicBezTo>
                  <a:cubicBezTo>
                    <a:pt x="678" y="360"/>
                    <a:pt x="678" y="360"/>
                    <a:pt x="678" y="360"/>
                  </a:cubicBezTo>
                  <a:cubicBezTo>
                    <a:pt x="653" y="360"/>
                    <a:pt x="633" y="380"/>
                    <a:pt x="633" y="405"/>
                  </a:cubicBezTo>
                  <a:cubicBezTo>
                    <a:pt x="633" y="475"/>
                    <a:pt x="633" y="475"/>
                    <a:pt x="633" y="475"/>
                  </a:cubicBezTo>
                  <a:cubicBezTo>
                    <a:pt x="620" y="479"/>
                    <a:pt x="607" y="485"/>
                    <a:pt x="594" y="491"/>
                  </a:cubicBezTo>
                  <a:cubicBezTo>
                    <a:pt x="545" y="441"/>
                    <a:pt x="545" y="441"/>
                    <a:pt x="545" y="441"/>
                  </a:cubicBezTo>
                  <a:cubicBezTo>
                    <a:pt x="537" y="433"/>
                    <a:pt x="525" y="428"/>
                    <a:pt x="513" y="428"/>
                  </a:cubicBezTo>
                  <a:cubicBezTo>
                    <a:pt x="502" y="428"/>
                    <a:pt x="490" y="433"/>
                    <a:pt x="482" y="441"/>
                  </a:cubicBezTo>
                  <a:cubicBezTo>
                    <a:pt x="354" y="569"/>
                    <a:pt x="354" y="569"/>
                    <a:pt x="354" y="569"/>
                  </a:cubicBezTo>
                  <a:cubicBezTo>
                    <a:pt x="337" y="586"/>
                    <a:pt x="337" y="615"/>
                    <a:pt x="354" y="632"/>
                  </a:cubicBezTo>
                  <a:cubicBezTo>
                    <a:pt x="404" y="681"/>
                    <a:pt x="404" y="681"/>
                    <a:pt x="404" y="681"/>
                  </a:cubicBezTo>
                  <a:cubicBezTo>
                    <a:pt x="398" y="694"/>
                    <a:pt x="392" y="707"/>
                    <a:pt x="388" y="720"/>
                  </a:cubicBezTo>
                  <a:cubicBezTo>
                    <a:pt x="318" y="720"/>
                    <a:pt x="318" y="720"/>
                    <a:pt x="318" y="720"/>
                  </a:cubicBezTo>
                  <a:cubicBezTo>
                    <a:pt x="293" y="720"/>
                    <a:pt x="273" y="740"/>
                    <a:pt x="273" y="765"/>
                  </a:cubicBezTo>
                  <a:cubicBezTo>
                    <a:pt x="273" y="900"/>
                    <a:pt x="273" y="900"/>
                    <a:pt x="273" y="900"/>
                  </a:cubicBezTo>
                  <a:cubicBezTo>
                    <a:pt x="90" y="900"/>
                    <a:pt x="90" y="900"/>
                    <a:pt x="90" y="900"/>
                  </a:cubicBezTo>
                  <a:cubicBezTo>
                    <a:pt x="90" y="135"/>
                    <a:pt x="90" y="135"/>
                    <a:pt x="90" y="135"/>
                  </a:cubicBezTo>
                  <a:cubicBezTo>
                    <a:pt x="90" y="110"/>
                    <a:pt x="110" y="90"/>
                    <a:pt x="135" y="90"/>
                  </a:cubicBezTo>
                  <a:cubicBezTo>
                    <a:pt x="1401" y="90"/>
                    <a:pt x="1401" y="90"/>
                    <a:pt x="1401" y="90"/>
                  </a:cubicBezTo>
                  <a:cubicBezTo>
                    <a:pt x="1426" y="90"/>
                    <a:pt x="1446" y="110"/>
                    <a:pt x="1446" y="135"/>
                  </a:cubicBezTo>
                  <a:lnTo>
                    <a:pt x="1446" y="900"/>
                  </a:lnTo>
                  <a:close/>
                  <a:moveTo>
                    <a:pt x="1446" y="900"/>
                  </a:moveTo>
                  <a:cubicBezTo>
                    <a:pt x="1446" y="900"/>
                    <a:pt x="1446" y="900"/>
                    <a:pt x="1446" y="90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28" name="Freeform 56">
              <a:extLst>
                <a:ext uri="{FF2B5EF4-FFF2-40B4-BE49-F238E27FC236}">
                  <a16:creationId xmlns:a16="http://schemas.microsoft.com/office/drawing/2014/main" id="{08560B68-585C-47E4-9C88-E296AFE4966C}"/>
                </a:ext>
              </a:extLst>
            </p:cNvPr>
            <p:cNvSpPr>
              <a:spLocks noEditPoints="1"/>
            </p:cNvSpPr>
            <p:nvPr/>
          </p:nvSpPr>
          <p:spPr bwMode="auto">
            <a:xfrm>
              <a:off x="-271463" y="2543175"/>
              <a:ext cx="582613" cy="579438"/>
            </a:xfrm>
            <a:custGeom>
              <a:avLst/>
              <a:gdLst>
                <a:gd name="T0" fmla="*/ 135 w 270"/>
                <a:gd name="T1" fmla="*/ 0 h 270"/>
                <a:gd name="T2" fmla="*/ 0 w 270"/>
                <a:gd name="T3" fmla="*/ 135 h 270"/>
                <a:gd name="T4" fmla="*/ 135 w 270"/>
                <a:gd name="T5" fmla="*/ 270 h 270"/>
                <a:gd name="T6" fmla="*/ 270 w 270"/>
                <a:gd name="T7" fmla="*/ 135 h 270"/>
                <a:gd name="T8" fmla="*/ 135 w 270"/>
                <a:gd name="T9" fmla="*/ 0 h 270"/>
                <a:gd name="T10" fmla="*/ 135 w 270"/>
                <a:gd name="T11" fmla="*/ 180 h 270"/>
                <a:gd name="T12" fmla="*/ 90 w 270"/>
                <a:gd name="T13" fmla="*/ 135 h 270"/>
                <a:gd name="T14" fmla="*/ 135 w 270"/>
                <a:gd name="T15" fmla="*/ 90 h 270"/>
                <a:gd name="T16" fmla="*/ 180 w 270"/>
                <a:gd name="T17" fmla="*/ 135 h 270"/>
                <a:gd name="T18" fmla="*/ 135 w 270"/>
                <a:gd name="T19" fmla="*/ 180 h 270"/>
                <a:gd name="T20" fmla="*/ 135 w 270"/>
                <a:gd name="T21" fmla="*/ 180 h 270"/>
                <a:gd name="T22" fmla="*/ 135 w 270"/>
                <a:gd name="T23" fmla="*/ 18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0" h="270">
                  <a:moveTo>
                    <a:pt x="135" y="0"/>
                  </a:moveTo>
                  <a:cubicBezTo>
                    <a:pt x="61" y="0"/>
                    <a:pt x="0" y="61"/>
                    <a:pt x="0" y="135"/>
                  </a:cubicBezTo>
                  <a:cubicBezTo>
                    <a:pt x="0" y="209"/>
                    <a:pt x="61" y="270"/>
                    <a:pt x="135" y="270"/>
                  </a:cubicBezTo>
                  <a:cubicBezTo>
                    <a:pt x="209" y="270"/>
                    <a:pt x="270" y="209"/>
                    <a:pt x="270" y="135"/>
                  </a:cubicBezTo>
                  <a:cubicBezTo>
                    <a:pt x="270" y="61"/>
                    <a:pt x="209" y="0"/>
                    <a:pt x="135" y="0"/>
                  </a:cubicBezTo>
                  <a:close/>
                  <a:moveTo>
                    <a:pt x="135" y="180"/>
                  </a:moveTo>
                  <a:cubicBezTo>
                    <a:pt x="110" y="180"/>
                    <a:pt x="90" y="160"/>
                    <a:pt x="90" y="135"/>
                  </a:cubicBezTo>
                  <a:cubicBezTo>
                    <a:pt x="90" y="110"/>
                    <a:pt x="110" y="90"/>
                    <a:pt x="135" y="90"/>
                  </a:cubicBezTo>
                  <a:cubicBezTo>
                    <a:pt x="160" y="90"/>
                    <a:pt x="180" y="110"/>
                    <a:pt x="180" y="135"/>
                  </a:cubicBezTo>
                  <a:cubicBezTo>
                    <a:pt x="180" y="160"/>
                    <a:pt x="160" y="180"/>
                    <a:pt x="135" y="180"/>
                  </a:cubicBezTo>
                  <a:close/>
                  <a:moveTo>
                    <a:pt x="135" y="180"/>
                  </a:moveTo>
                  <a:cubicBezTo>
                    <a:pt x="135" y="180"/>
                    <a:pt x="135" y="180"/>
                    <a:pt x="135" y="18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146" name="Group 145">
            <a:extLst>
              <a:ext uri="{FF2B5EF4-FFF2-40B4-BE49-F238E27FC236}">
                <a16:creationId xmlns:a16="http://schemas.microsoft.com/office/drawing/2014/main" id="{D9C237AD-F9EB-4889-BA7B-7195B34AE8A3}"/>
              </a:ext>
            </a:extLst>
          </p:cNvPr>
          <p:cNvGrpSpPr/>
          <p:nvPr/>
        </p:nvGrpSpPr>
        <p:grpSpPr>
          <a:xfrm>
            <a:off x="7694080" y="2592626"/>
            <a:ext cx="248023" cy="174664"/>
            <a:chOff x="-2081213" y="3028950"/>
            <a:chExt cx="2592388" cy="1825626"/>
          </a:xfrm>
          <a:solidFill>
            <a:schemeClr val="bg1"/>
          </a:solidFill>
        </p:grpSpPr>
        <p:sp>
          <p:nvSpPr>
            <p:cNvPr id="133" name="Freeform 60">
              <a:extLst>
                <a:ext uri="{FF2B5EF4-FFF2-40B4-BE49-F238E27FC236}">
                  <a16:creationId xmlns:a16="http://schemas.microsoft.com/office/drawing/2014/main" id="{F9364B92-4DFC-42C8-B9C8-45EC3DDBFF3D}"/>
                </a:ext>
              </a:extLst>
            </p:cNvPr>
            <p:cNvSpPr>
              <a:spLocks noEditPoints="1"/>
            </p:cNvSpPr>
            <p:nvPr/>
          </p:nvSpPr>
          <p:spPr bwMode="auto">
            <a:xfrm>
              <a:off x="-2060575" y="3028950"/>
              <a:ext cx="552450" cy="350838"/>
            </a:xfrm>
            <a:custGeom>
              <a:avLst/>
              <a:gdLst>
                <a:gd name="T0" fmla="*/ 28 w 256"/>
                <a:gd name="T1" fmla="*/ 163 h 163"/>
                <a:gd name="T2" fmla="*/ 228 w 256"/>
                <a:gd name="T3" fmla="*/ 163 h 163"/>
                <a:gd name="T4" fmla="*/ 256 w 256"/>
                <a:gd name="T5" fmla="*/ 136 h 163"/>
                <a:gd name="T6" fmla="*/ 256 w 256"/>
                <a:gd name="T7" fmla="*/ 28 h 163"/>
                <a:gd name="T8" fmla="*/ 228 w 256"/>
                <a:gd name="T9" fmla="*/ 0 h 163"/>
                <a:gd name="T10" fmla="*/ 28 w 256"/>
                <a:gd name="T11" fmla="*/ 0 h 163"/>
                <a:gd name="T12" fmla="*/ 0 w 256"/>
                <a:gd name="T13" fmla="*/ 28 h 163"/>
                <a:gd name="T14" fmla="*/ 0 w 256"/>
                <a:gd name="T15" fmla="*/ 136 h 163"/>
                <a:gd name="T16" fmla="*/ 28 w 256"/>
                <a:gd name="T17" fmla="*/ 163 h 163"/>
                <a:gd name="T18" fmla="*/ 28 w 256"/>
                <a:gd name="T19" fmla="*/ 163 h 163"/>
                <a:gd name="T20" fmla="*/ 28 w 256"/>
                <a:gd name="T21"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63">
                  <a:moveTo>
                    <a:pt x="28" y="163"/>
                  </a:moveTo>
                  <a:cubicBezTo>
                    <a:pt x="228" y="163"/>
                    <a:pt x="228" y="163"/>
                    <a:pt x="228" y="163"/>
                  </a:cubicBezTo>
                  <a:cubicBezTo>
                    <a:pt x="243" y="163"/>
                    <a:pt x="256" y="151"/>
                    <a:pt x="256" y="136"/>
                  </a:cubicBezTo>
                  <a:cubicBezTo>
                    <a:pt x="256" y="28"/>
                    <a:pt x="256" y="28"/>
                    <a:pt x="256" y="28"/>
                  </a:cubicBezTo>
                  <a:cubicBezTo>
                    <a:pt x="256" y="12"/>
                    <a:pt x="243" y="0"/>
                    <a:pt x="228" y="0"/>
                  </a:cubicBezTo>
                  <a:cubicBezTo>
                    <a:pt x="28" y="0"/>
                    <a:pt x="28" y="0"/>
                    <a:pt x="28" y="0"/>
                  </a:cubicBezTo>
                  <a:cubicBezTo>
                    <a:pt x="12" y="0"/>
                    <a:pt x="0" y="12"/>
                    <a:pt x="0" y="28"/>
                  </a:cubicBezTo>
                  <a:cubicBezTo>
                    <a:pt x="0" y="136"/>
                    <a:pt x="0" y="136"/>
                    <a:pt x="0" y="136"/>
                  </a:cubicBezTo>
                  <a:cubicBezTo>
                    <a:pt x="0" y="151"/>
                    <a:pt x="12" y="163"/>
                    <a:pt x="28" y="163"/>
                  </a:cubicBezTo>
                  <a:close/>
                  <a:moveTo>
                    <a:pt x="28" y="163"/>
                  </a:moveTo>
                  <a:cubicBezTo>
                    <a:pt x="28" y="163"/>
                    <a:pt x="28" y="163"/>
                    <a:pt x="28" y="16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34" name="Freeform 61">
              <a:extLst>
                <a:ext uri="{FF2B5EF4-FFF2-40B4-BE49-F238E27FC236}">
                  <a16:creationId xmlns:a16="http://schemas.microsoft.com/office/drawing/2014/main" id="{933977BA-8AE1-4800-85BD-AB4DFBA01F7D}"/>
                </a:ext>
              </a:extLst>
            </p:cNvPr>
            <p:cNvSpPr>
              <a:spLocks noEditPoints="1"/>
            </p:cNvSpPr>
            <p:nvPr/>
          </p:nvSpPr>
          <p:spPr bwMode="auto">
            <a:xfrm>
              <a:off x="-1376362" y="3028950"/>
              <a:ext cx="550863" cy="350838"/>
            </a:xfrm>
            <a:custGeom>
              <a:avLst/>
              <a:gdLst>
                <a:gd name="T0" fmla="*/ 28 w 256"/>
                <a:gd name="T1" fmla="*/ 163 h 163"/>
                <a:gd name="T2" fmla="*/ 228 w 256"/>
                <a:gd name="T3" fmla="*/ 163 h 163"/>
                <a:gd name="T4" fmla="*/ 256 w 256"/>
                <a:gd name="T5" fmla="*/ 136 h 163"/>
                <a:gd name="T6" fmla="*/ 256 w 256"/>
                <a:gd name="T7" fmla="*/ 28 h 163"/>
                <a:gd name="T8" fmla="*/ 228 w 256"/>
                <a:gd name="T9" fmla="*/ 0 h 163"/>
                <a:gd name="T10" fmla="*/ 28 w 256"/>
                <a:gd name="T11" fmla="*/ 0 h 163"/>
                <a:gd name="T12" fmla="*/ 0 w 256"/>
                <a:gd name="T13" fmla="*/ 28 h 163"/>
                <a:gd name="T14" fmla="*/ 0 w 256"/>
                <a:gd name="T15" fmla="*/ 136 h 163"/>
                <a:gd name="T16" fmla="*/ 28 w 256"/>
                <a:gd name="T17" fmla="*/ 163 h 163"/>
                <a:gd name="T18" fmla="*/ 28 w 256"/>
                <a:gd name="T19" fmla="*/ 163 h 163"/>
                <a:gd name="T20" fmla="*/ 28 w 256"/>
                <a:gd name="T21"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63">
                  <a:moveTo>
                    <a:pt x="28" y="163"/>
                  </a:moveTo>
                  <a:cubicBezTo>
                    <a:pt x="228" y="163"/>
                    <a:pt x="228" y="163"/>
                    <a:pt x="228" y="163"/>
                  </a:cubicBezTo>
                  <a:cubicBezTo>
                    <a:pt x="243" y="163"/>
                    <a:pt x="256" y="151"/>
                    <a:pt x="256" y="136"/>
                  </a:cubicBezTo>
                  <a:cubicBezTo>
                    <a:pt x="256" y="28"/>
                    <a:pt x="256" y="28"/>
                    <a:pt x="256" y="28"/>
                  </a:cubicBezTo>
                  <a:cubicBezTo>
                    <a:pt x="256" y="12"/>
                    <a:pt x="243" y="0"/>
                    <a:pt x="228" y="0"/>
                  </a:cubicBezTo>
                  <a:cubicBezTo>
                    <a:pt x="28" y="0"/>
                    <a:pt x="28" y="0"/>
                    <a:pt x="28" y="0"/>
                  </a:cubicBezTo>
                  <a:cubicBezTo>
                    <a:pt x="12" y="0"/>
                    <a:pt x="0" y="12"/>
                    <a:pt x="0" y="28"/>
                  </a:cubicBezTo>
                  <a:cubicBezTo>
                    <a:pt x="0" y="136"/>
                    <a:pt x="0" y="136"/>
                    <a:pt x="0" y="136"/>
                  </a:cubicBezTo>
                  <a:cubicBezTo>
                    <a:pt x="0" y="151"/>
                    <a:pt x="12" y="163"/>
                    <a:pt x="28" y="163"/>
                  </a:cubicBezTo>
                  <a:close/>
                  <a:moveTo>
                    <a:pt x="28" y="163"/>
                  </a:moveTo>
                  <a:cubicBezTo>
                    <a:pt x="28" y="163"/>
                    <a:pt x="28" y="163"/>
                    <a:pt x="28" y="16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35" name="Freeform 62">
              <a:extLst>
                <a:ext uri="{FF2B5EF4-FFF2-40B4-BE49-F238E27FC236}">
                  <a16:creationId xmlns:a16="http://schemas.microsoft.com/office/drawing/2014/main" id="{574AAC3E-FE8F-432F-9A28-FBC7CAE66763}"/>
                </a:ext>
              </a:extLst>
            </p:cNvPr>
            <p:cNvSpPr>
              <a:spLocks noEditPoints="1"/>
            </p:cNvSpPr>
            <p:nvPr/>
          </p:nvSpPr>
          <p:spPr bwMode="auto">
            <a:xfrm>
              <a:off x="-696912" y="3028950"/>
              <a:ext cx="552450" cy="350838"/>
            </a:xfrm>
            <a:custGeom>
              <a:avLst/>
              <a:gdLst>
                <a:gd name="T0" fmla="*/ 228 w 256"/>
                <a:gd name="T1" fmla="*/ 0 h 163"/>
                <a:gd name="T2" fmla="*/ 28 w 256"/>
                <a:gd name="T3" fmla="*/ 0 h 163"/>
                <a:gd name="T4" fmla="*/ 0 w 256"/>
                <a:gd name="T5" fmla="*/ 28 h 163"/>
                <a:gd name="T6" fmla="*/ 0 w 256"/>
                <a:gd name="T7" fmla="*/ 136 h 163"/>
                <a:gd name="T8" fmla="*/ 28 w 256"/>
                <a:gd name="T9" fmla="*/ 163 h 163"/>
                <a:gd name="T10" fmla="*/ 228 w 256"/>
                <a:gd name="T11" fmla="*/ 163 h 163"/>
                <a:gd name="T12" fmla="*/ 256 w 256"/>
                <a:gd name="T13" fmla="*/ 136 h 163"/>
                <a:gd name="T14" fmla="*/ 256 w 256"/>
                <a:gd name="T15" fmla="*/ 28 h 163"/>
                <a:gd name="T16" fmla="*/ 228 w 256"/>
                <a:gd name="T17" fmla="*/ 0 h 163"/>
                <a:gd name="T18" fmla="*/ 228 w 256"/>
                <a:gd name="T19" fmla="*/ 0 h 163"/>
                <a:gd name="T20" fmla="*/ 228 w 256"/>
                <a:gd name="T2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63">
                  <a:moveTo>
                    <a:pt x="228" y="0"/>
                  </a:moveTo>
                  <a:cubicBezTo>
                    <a:pt x="28" y="0"/>
                    <a:pt x="28" y="0"/>
                    <a:pt x="28" y="0"/>
                  </a:cubicBezTo>
                  <a:cubicBezTo>
                    <a:pt x="13" y="0"/>
                    <a:pt x="0" y="12"/>
                    <a:pt x="0" y="28"/>
                  </a:cubicBezTo>
                  <a:cubicBezTo>
                    <a:pt x="0" y="136"/>
                    <a:pt x="0" y="136"/>
                    <a:pt x="0" y="136"/>
                  </a:cubicBezTo>
                  <a:cubicBezTo>
                    <a:pt x="0" y="151"/>
                    <a:pt x="13" y="163"/>
                    <a:pt x="28" y="163"/>
                  </a:cubicBezTo>
                  <a:cubicBezTo>
                    <a:pt x="228" y="163"/>
                    <a:pt x="228" y="163"/>
                    <a:pt x="228" y="163"/>
                  </a:cubicBezTo>
                  <a:cubicBezTo>
                    <a:pt x="244" y="163"/>
                    <a:pt x="256" y="151"/>
                    <a:pt x="256" y="136"/>
                  </a:cubicBezTo>
                  <a:cubicBezTo>
                    <a:pt x="256" y="28"/>
                    <a:pt x="256" y="28"/>
                    <a:pt x="256" y="28"/>
                  </a:cubicBezTo>
                  <a:cubicBezTo>
                    <a:pt x="256" y="12"/>
                    <a:pt x="244" y="0"/>
                    <a:pt x="228" y="0"/>
                  </a:cubicBezTo>
                  <a:close/>
                  <a:moveTo>
                    <a:pt x="228" y="0"/>
                  </a:moveTo>
                  <a:cubicBezTo>
                    <a:pt x="228" y="0"/>
                    <a:pt x="228" y="0"/>
                    <a:pt x="22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36" name="Freeform 63">
              <a:extLst>
                <a:ext uri="{FF2B5EF4-FFF2-40B4-BE49-F238E27FC236}">
                  <a16:creationId xmlns:a16="http://schemas.microsoft.com/office/drawing/2014/main" id="{FE8A15BA-17F3-4A63-899C-97B957BC6FFF}"/>
                </a:ext>
              </a:extLst>
            </p:cNvPr>
            <p:cNvSpPr>
              <a:spLocks noEditPoints="1"/>
            </p:cNvSpPr>
            <p:nvPr/>
          </p:nvSpPr>
          <p:spPr bwMode="auto">
            <a:xfrm>
              <a:off x="-2060575" y="3954463"/>
              <a:ext cx="193675" cy="187325"/>
            </a:xfrm>
            <a:custGeom>
              <a:avLst/>
              <a:gdLst>
                <a:gd name="T0" fmla="*/ 30 w 90"/>
                <a:gd name="T1" fmla="*/ 62 h 87"/>
                <a:gd name="T2" fmla="*/ 31 w 90"/>
                <a:gd name="T3" fmla="*/ 62 h 87"/>
                <a:gd name="T4" fmla="*/ 90 w 90"/>
                <a:gd name="T5" fmla="*/ 87 h 87"/>
                <a:gd name="T6" fmla="*/ 77 w 90"/>
                <a:gd name="T7" fmla="*/ 32 h 87"/>
                <a:gd name="T8" fmla="*/ 74 w 90"/>
                <a:gd name="T9" fmla="*/ 0 h 87"/>
                <a:gd name="T10" fmla="*/ 28 w 90"/>
                <a:gd name="T11" fmla="*/ 0 h 87"/>
                <a:gd name="T12" fmla="*/ 0 w 90"/>
                <a:gd name="T13" fmla="*/ 28 h 87"/>
                <a:gd name="T14" fmla="*/ 0 w 90"/>
                <a:gd name="T15" fmla="*/ 68 h 87"/>
                <a:gd name="T16" fmla="*/ 30 w 90"/>
                <a:gd name="T17" fmla="*/ 62 h 87"/>
                <a:gd name="T18" fmla="*/ 30 w 90"/>
                <a:gd name="T19" fmla="*/ 62 h 87"/>
                <a:gd name="T20" fmla="*/ 30 w 90"/>
                <a:gd name="T21" fmla="*/ 6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87">
                  <a:moveTo>
                    <a:pt x="30" y="62"/>
                  </a:moveTo>
                  <a:cubicBezTo>
                    <a:pt x="31" y="62"/>
                    <a:pt x="31" y="62"/>
                    <a:pt x="31" y="62"/>
                  </a:cubicBezTo>
                  <a:cubicBezTo>
                    <a:pt x="53" y="62"/>
                    <a:pt x="74" y="71"/>
                    <a:pt x="90" y="87"/>
                  </a:cubicBezTo>
                  <a:cubicBezTo>
                    <a:pt x="87" y="71"/>
                    <a:pt x="83" y="53"/>
                    <a:pt x="77" y="32"/>
                  </a:cubicBezTo>
                  <a:cubicBezTo>
                    <a:pt x="74" y="22"/>
                    <a:pt x="73" y="11"/>
                    <a:pt x="74" y="0"/>
                  </a:cubicBezTo>
                  <a:cubicBezTo>
                    <a:pt x="28" y="0"/>
                    <a:pt x="28" y="0"/>
                    <a:pt x="28" y="0"/>
                  </a:cubicBezTo>
                  <a:cubicBezTo>
                    <a:pt x="12" y="0"/>
                    <a:pt x="0" y="13"/>
                    <a:pt x="0" y="28"/>
                  </a:cubicBezTo>
                  <a:cubicBezTo>
                    <a:pt x="0" y="68"/>
                    <a:pt x="0" y="68"/>
                    <a:pt x="0" y="68"/>
                  </a:cubicBezTo>
                  <a:cubicBezTo>
                    <a:pt x="9" y="64"/>
                    <a:pt x="20" y="62"/>
                    <a:pt x="30" y="62"/>
                  </a:cubicBezTo>
                  <a:close/>
                  <a:moveTo>
                    <a:pt x="30" y="62"/>
                  </a:moveTo>
                  <a:cubicBezTo>
                    <a:pt x="30" y="62"/>
                    <a:pt x="30" y="62"/>
                    <a:pt x="30" y="6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37" name="Freeform 64">
              <a:extLst>
                <a:ext uri="{FF2B5EF4-FFF2-40B4-BE49-F238E27FC236}">
                  <a16:creationId xmlns:a16="http://schemas.microsoft.com/office/drawing/2014/main" id="{62C0B569-B701-44A6-BE77-8ECFEC01BA57}"/>
                </a:ext>
              </a:extLst>
            </p:cNvPr>
            <p:cNvSpPr>
              <a:spLocks noEditPoints="1"/>
            </p:cNvSpPr>
            <p:nvPr/>
          </p:nvSpPr>
          <p:spPr bwMode="auto">
            <a:xfrm>
              <a:off x="-1047750" y="3954463"/>
              <a:ext cx="222250" cy="352425"/>
            </a:xfrm>
            <a:custGeom>
              <a:avLst/>
              <a:gdLst>
                <a:gd name="T0" fmla="*/ 75 w 103"/>
                <a:gd name="T1" fmla="*/ 164 h 164"/>
                <a:gd name="T2" fmla="*/ 103 w 103"/>
                <a:gd name="T3" fmla="*/ 136 h 164"/>
                <a:gd name="T4" fmla="*/ 103 w 103"/>
                <a:gd name="T5" fmla="*/ 28 h 164"/>
                <a:gd name="T6" fmla="*/ 75 w 103"/>
                <a:gd name="T7" fmla="*/ 0 h 164"/>
                <a:gd name="T8" fmla="*/ 0 w 103"/>
                <a:gd name="T9" fmla="*/ 0 h 164"/>
                <a:gd name="T10" fmla="*/ 49 w 103"/>
                <a:gd name="T11" fmla="*/ 164 h 164"/>
                <a:gd name="T12" fmla="*/ 75 w 103"/>
                <a:gd name="T13" fmla="*/ 164 h 164"/>
                <a:gd name="T14" fmla="*/ 75 w 103"/>
                <a:gd name="T15" fmla="*/ 164 h 164"/>
                <a:gd name="T16" fmla="*/ 75 w 103"/>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164">
                  <a:moveTo>
                    <a:pt x="75" y="164"/>
                  </a:moveTo>
                  <a:cubicBezTo>
                    <a:pt x="90" y="164"/>
                    <a:pt x="103" y="151"/>
                    <a:pt x="103" y="136"/>
                  </a:cubicBezTo>
                  <a:cubicBezTo>
                    <a:pt x="103" y="28"/>
                    <a:pt x="103" y="28"/>
                    <a:pt x="103" y="28"/>
                  </a:cubicBezTo>
                  <a:cubicBezTo>
                    <a:pt x="103" y="13"/>
                    <a:pt x="90" y="0"/>
                    <a:pt x="75" y="0"/>
                  </a:cubicBezTo>
                  <a:cubicBezTo>
                    <a:pt x="0" y="0"/>
                    <a:pt x="0" y="0"/>
                    <a:pt x="0" y="0"/>
                  </a:cubicBezTo>
                  <a:cubicBezTo>
                    <a:pt x="35" y="55"/>
                    <a:pt x="47" y="114"/>
                    <a:pt x="49" y="164"/>
                  </a:cubicBezTo>
                  <a:lnTo>
                    <a:pt x="75" y="164"/>
                  </a:lnTo>
                  <a:close/>
                  <a:moveTo>
                    <a:pt x="75" y="164"/>
                  </a:moveTo>
                  <a:cubicBezTo>
                    <a:pt x="75" y="164"/>
                    <a:pt x="75" y="164"/>
                    <a:pt x="75" y="16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38" name="Freeform 65">
              <a:extLst>
                <a:ext uri="{FF2B5EF4-FFF2-40B4-BE49-F238E27FC236}">
                  <a16:creationId xmlns:a16="http://schemas.microsoft.com/office/drawing/2014/main" id="{A826DB4E-4F07-4316-A2F2-453954BCE78F}"/>
                </a:ext>
              </a:extLst>
            </p:cNvPr>
            <p:cNvSpPr>
              <a:spLocks noEditPoints="1"/>
            </p:cNvSpPr>
            <p:nvPr/>
          </p:nvSpPr>
          <p:spPr bwMode="auto">
            <a:xfrm>
              <a:off x="-696912" y="3954463"/>
              <a:ext cx="552450" cy="352425"/>
            </a:xfrm>
            <a:custGeom>
              <a:avLst/>
              <a:gdLst>
                <a:gd name="T0" fmla="*/ 228 w 256"/>
                <a:gd name="T1" fmla="*/ 0 h 164"/>
                <a:gd name="T2" fmla="*/ 28 w 256"/>
                <a:gd name="T3" fmla="*/ 0 h 164"/>
                <a:gd name="T4" fmla="*/ 0 w 256"/>
                <a:gd name="T5" fmla="*/ 28 h 164"/>
                <a:gd name="T6" fmla="*/ 0 w 256"/>
                <a:gd name="T7" fmla="*/ 136 h 164"/>
                <a:gd name="T8" fmla="*/ 28 w 256"/>
                <a:gd name="T9" fmla="*/ 164 h 164"/>
                <a:gd name="T10" fmla="*/ 228 w 256"/>
                <a:gd name="T11" fmla="*/ 164 h 164"/>
                <a:gd name="T12" fmla="*/ 256 w 256"/>
                <a:gd name="T13" fmla="*/ 136 h 164"/>
                <a:gd name="T14" fmla="*/ 256 w 256"/>
                <a:gd name="T15" fmla="*/ 28 h 164"/>
                <a:gd name="T16" fmla="*/ 228 w 256"/>
                <a:gd name="T17" fmla="*/ 0 h 164"/>
                <a:gd name="T18" fmla="*/ 228 w 256"/>
                <a:gd name="T19" fmla="*/ 0 h 164"/>
                <a:gd name="T20" fmla="*/ 228 w 256"/>
                <a:gd name="T2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64">
                  <a:moveTo>
                    <a:pt x="228" y="0"/>
                  </a:moveTo>
                  <a:cubicBezTo>
                    <a:pt x="28" y="0"/>
                    <a:pt x="28" y="0"/>
                    <a:pt x="28" y="0"/>
                  </a:cubicBezTo>
                  <a:cubicBezTo>
                    <a:pt x="13" y="0"/>
                    <a:pt x="0" y="13"/>
                    <a:pt x="0" y="28"/>
                  </a:cubicBezTo>
                  <a:cubicBezTo>
                    <a:pt x="0" y="136"/>
                    <a:pt x="0" y="136"/>
                    <a:pt x="0" y="136"/>
                  </a:cubicBezTo>
                  <a:cubicBezTo>
                    <a:pt x="0" y="151"/>
                    <a:pt x="13" y="164"/>
                    <a:pt x="28" y="164"/>
                  </a:cubicBezTo>
                  <a:cubicBezTo>
                    <a:pt x="228" y="164"/>
                    <a:pt x="228" y="164"/>
                    <a:pt x="228" y="164"/>
                  </a:cubicBezTo>
                  <a:cubicBezTo>
                    <a:pt x="244" y="164"/>
                    <a:pt x="256" y="151"/>
                    <a:pt x="256" y="136"/>
                  </a:cubicBezTo>
                  <a:cubicBezTo>
                    <a:pt x="256" y="28"/>
                    <a:pt x="256" y="28"/>
                    <a:pt x="256" y="28"/>
                  </a:cubicBezTo>
                  <a:cubicBezTo>
                    <a:pt x="256" y="13"/>
                    <a:pt x="244" y="0"/>
                    <a:pt x="228" y="0"/>
                  </a:cubicBezTo>
                  <a:close/>
                  <a:moveTo>
                    <a:pt x="228" y="0"/>
                  </a:moveTo>
                  <a:cubicBezTo>
                    <a:pt x="228" y="0"/>
                    <a:pt x="228" y="0"/>
                    <a:pt x="22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39" name="Freeform 66">
              <a:extLst>
                <a:ext uri="{FF2B5EF4-FFF2-40B4-BE49-F238E27FC236}">
                  <a16:creationId xmlns:a16="http://schemas.microsoft.com/office/drawing/2014/main" id="{6B4D04EA-BC60-4A5E-8453-340D92F521EA}"/>
                </a:ext>
              </a:extLst>
            </p:cNvPr>
            <p:cNvSpPr>
              <a:spLocks noEditPoints="1"/>
            </p:cNvSpPr>
            <p:nvPr/>
          </p:nvSpPr>
          <p:spPr bwMode="auto">
            <a:xfrm>
              <a:off x="-41275" y="3954463"/>
              <a:ext cx="552450" cy="352425"/>
            </a:xfrm>
            <a:custGeom>
              <a:avLst/>
              <a:gdLst>
                <a:gd name="T0" fmla="*/ 228 w 256"/>
                <a:gd name="T1" fmla="*/ 0 h 164"/>
                <a:gd name="T2" fmla="*/ 28 w 256"/>
                <a:gd name="T3" fmla="*/ 0 h 164"/>
                <a:gd name="T4" fmla="*/ 0 w 256"/>
                <a:gd name="T5" fmla="*/ 28 h 164"/>
                <a:gd name="T6" fmla="*/ 0 w 256"/>
                <a:gd name="T7" fmla="*/ 136 h 164"/>
                <a:gd name="T8" fmla="*/ 28 w 256"/>
                <a:gd name="T9" fmla="*/ 164 h 164"/>
                <a:gd name="T10" fmla="*/ 228 w 256"/>
                <a:gd name="T11" fmla="*/ 164 h 164"/>
                <a:gd name="T12" fmla="*/ 256 w 256"/>
                <a:gd name="T13" fmla="*/ 136 h 164"/>
                <a:gd name="T14" fmla="*/ 256 w 256"/>
                <a:gd name="T15" fmla="*/ 28 h 164"/>
                <a:gd name="T16" fmla="*/ 228 w 256"/>
                <a:gd name="T17" fmla="*/ 0 h 164"/>
                <a:gd name="T18" fmla="*/ 228 w 256"/>
                <a:gd name="T19" fmla="*/ 0 h 164"/>
                <a:gd name="T20" fmla="*/ 228 w 256"/>
                <a:gd name="T2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64">
                  <a:moveTo>
                    <a:pt x="228" y="0"/>
                  </a:moveTo>
                  <a:cubicBezTo>
                    <a:pt x="28" y="0"/>
                    <a:pt x="28" y="0"/>
                    <a:pt x="28" y="0"/>
                  </a:cubicBezTo>
                  <a:cubicBezTo>
                    <a:pt x="13" y="0"/>
                    <a:pt x="0" y="13"/>
                    <a:pt x="0" y="28"/>
                  </a:cubicBezTo>
                  <a:cubicBezTo>
                    <a:pt x="0" y="136"/>
                    <a:pt x="0" y="136"/>
                    <a:pt x="0" y="136"/>
                  </a:cubicBezTo>
                  <a:cubicBezTo>
                    <a:pt x="0" y="151"/>
                    <a:pt x="13" y="164"/>
                    <a:pt x="28" y="164"/>
                  </a:cubicBezTo>
                  <a:cubicBezTo>
                    <a:pt x="228" y="164"/>
                    <a:pt x="228" y="164"/>
                    <a:pt x="228" y="164"/>
                  </a:cubicBezTo>
                  <a:cubicBezTo>
                    <a:pt x="244" y="164"/>
                    <a:pt x="256" y="151"/>
                    <a:pt x="256" y="136"/>
                  </a:cubicBezTo>
                  <a:cubicBezTo>
                    <a:pt x="256" y="28"/>
                    <a:pt x="256" y="28"/>
                    <a:pt x="256" y="28"/>
                  </a:cubicBezTo>
                  <a:cubicBezTo>
                    <a:pt x="256" y="13"/>
                    <a:pt x="244" y="0"/>
                    <a:pt x="228" y="0"/>
                  </a:cubicBezTo>
                  <a:close/>
                  <a:moveTo>
                    <a:pt x="228" y="0"/>
                  </a:moveTo>
                  <a:cubicBezTo>
                    <a:pt x="228" y="0"/>
                    <a:pt x="228" y="0"/>
                    <a:pt x="22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40" name="Freeform 67">
              <a:extLst>
                <a:ext uri="{FF2B5EF4-FFF2-40B4-BE49-F238E27FC236}">
                  <a16:creationId xmlns:a16="http://schemas.microsoft.com/office/drawing/2014/main" id="{7C41F596-D3D2-4225-9C3B-AB591FE62530}"/>
                </a:ext>
              </a:extLst>
            </p:cNvPr>
            <p:cNvSpPr>
              <a:spLocks noEditPoints="1"/>
            </p:cNvSpPr>
            <p:nvPr/>
          </p:nvSpPr>
          <p:spPr bwMode="auto">
            <a:xfrm>
              <a:off x="-1712912" y="3492500"/>
              <a:ext cx="550863" cy="352425"/>
            </a:xfrm>
            <a:custGeom>
              <a:avLst/>
              <a:gdLst>
                <a:gd name="T0" fmla="*/ 28 w 256"/>
                <a:gd name="T1" fmla="*/ 0 h 164"/>
                <a:gd name="T2" fmla="*/ 0 w 256"/>
                <a:gd name="T3" fmla="*/ 28 h 164"/>
                <a:gd name="T4" fmla="*/ 0 w 256"/>
                <a:gd name="T5" fmla="*/ 136 h 164"/>
                <a:gd name="T6" fmla="*/ 1 w 256"/>
                <a:gd name="T7" fmla="*/ 142 h 164"/>
                <a:gd name="T8" fmla="*/ 31 w 256"/>
                <a:gd name="T9" fmla="*/ 150 h 164"/>
                <a:gd name="T10" fmla="*/ 57 w 256"/>
                <a:gd name="T11" fmla="*/ 164 h 164"/>
                <a:gd name="T12" fmla="*/ 140 w 256"/>
                <a:gd name="T13" fmla="*/ 164 h 164"/>
                <a:gd name="T14" fmla="*/ 169 w 256"/>
                <a:gd name="T15" fmla="*/ 142 h 164"/>
                <a:gd name="T16" fmla="*/ 204 w 256"/>
                <a:gd name="T17" fmla="*/ 134 h 164"/>
                <a:gd name="T18" fmla="*/ 252 w 256"/>
                <a:gd name="T19" fmla="*/ 150 h 164"/>
                <a:gd name="T20" fmla="*/ 256 w 256"/>
                <a:gd name="T21" fmla="*/ 136 h 164"/>
                <a:gd name="T22" fmla="*/ 256 w 256"/>
                <a:gd name="T23" fmla="*/ 28 h 164"/>
                <a:gd name="T24" fmla="*/ 228 w 256"/>
                <a:gd name="T25" fmla="*/ 0 h 164"/>
                <a:gd name="T26" fmla="*/ 28 w 256"/>
                <a:gd name="T27" fmla="*/ 0 h 164"/>
                <a:gd name="T28" fmla="*/ 28 w 256"/>
                <a:gd name="T29" fmla="*/ 0 h 164"/>
                <a:gd name="T30" fmla="*/ 28 w 256"/>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6" h="164">
                  <a:moveTo>
                    <a:pt x="28" y="0"/>
                  </a:moveTo>
                  <a:cubicBezTo>
                    <a:pt x="13" y="0"/>
                    <a:pt x="0" y="13"/>
                    <a:pt x="0" y="28"/>
                  </a:cubicBezTo>
                  <a:cubicBezTo>
                    <a:pt x="0" y="136"/>
                    <a:pt x="0" y="136"/>
                    <a:pt x="0" y="136"/>
                  </a:cubicBezTo>
                  <a:cubicBezTo>
                    <a:pt x="0" y="138"/>
                    <a:pt x="0" y="140"/>
                    <a:pt x="1" y="142"/>
                  </a:cubicBezTo>
                  <a:cubicBezTo>
                    <a:pt x="11" y="143"/>
                    <a:pt x="21" y="145"/>
                    <a:pt x="31" y="150"/>
                  </a:cubicBezTo>
                  <a:cubicBezTo>
                    <a:pt x="40" y="154"/>
                    <a:pt x="48" y="159"/>
                    <a:pt x="57" y="164"/>
                  </a:cubicBezTo>
                  <a:cubicBezTo>
                    <a:pt x="140" y="164"/>
                    <a:pt x="140" y="164"/>
                    <a:pt x="140" y="164"/>
                  </a:cubicBezTo>
                  <a:cubicBezTo>
                    <a:pt x="148" y="154"/>
                    <a:pt x="158" y="147"/>
                    <a:pt x="169" y="142"/>
                  </a:cubicBezTo>
                  <a:cubicBezTo>
                    <a:pt x="180" y="137"/>
                    <a:pt x="192" y="134"/>
                    <a:pt x="204" y="134"/>
                  </a:cubicBezTo>
                  <a:cubicBezTo>
                    <a:pt x="221" y="134"/>
                    <a:pt x="238" y="140"/>
                    <a:pt x="252" y="150"/>
                  </a:cubicBezTo>
                  <a:cubicBezTo>
                    <a:pt x="255" y="146"/>
                    <a:pt x="256" y="141"/>
                    <a:pt x="256" y="136"/>
                  </a:cubicBezTo>
                  <a:cubicBezTo>
                    <a:pt x="256" y="28"/>
                    <a:pt x="256" y="28"/>
                    <a:pt x="256" y="28"/>
                  </a:cubicBezTo>
                  <a:cubicBezTo>
                    <a:pt x="256" y="13"/>
                    <a:pt x="243" y="0"/>
                    <a:pt x="228" y="0"/>
                  </a:cubicBezTo>
                  <a:lnTo>
                    <a:pt x="28" y="0"/>
                  </a:lnTo>
                  <a:close/>
                  <a:moveTo>
                    <a:pt x="28" y="0"/>
                  </a:moveTo>
                  <a:cubicBezTo>
                    <a:pt x="28" y="0"/>
                    <a:pt x="28" y="0"/>
                    <a:pt x="2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41" name="Freeform 68">
              <a:extLst>
                <a:ext uri="{FF2B5EF4-FFF2-40B4-BE49-F238E27FC236}">
                  <a16:creationId xmlns:a16="http://schemas.microsoft.com/office/drawing/2014/main" id="{0DA4C5DF-ECDC-425A-A232-30D34CE4CA06}"/>
                </a:ext>
              </a:extLst>
            </p:cNvPr>
            <p:cNvSpPr>
              <a:spLocks noEditPoints="1"/>
            </p:cNvSpPr>
            <p:nvPr/>
          </p:nvSpPr>
          <p:spPr bwMode="auto">
            <a:xfrm>
              <a:off x="-1042987" y="3492500"/>
              <a:ext cx="550863" cy="352425"/>
            </a:xfrm>
            <a:custGeom>
              <a:avLst/>
              <a:gdLst>
                <a:gd name="T0" fmla="*/ 0 w 256"/>
                <a:gd name="T1" fmla="*/ 28 h 164"/>
                <a:gd name="T2" fmla="*/ 0 w 256"/>
                <a:gd name="T3" fmla="*/ 136 h 164"/>
                <a:gd name="T4" fmla="*/ 28 w 256"/>
                <a:gd name="T5" fmla="*/ 164 h 164"/>
                <a:gd name="T6" fmla="*/ 228 w 256"/>
                <a:gd name="T7" fmla="*/ 164 h 164"/>
                <a:gd name="T8" fmla="*/ 256 w 256"/>
                <a:gd name="T9" fmla="*/ 136 h 164"/>
                <a:gd name="T10" fmla="*/ 256 w 256"/>
                <a:gd name="T11" fmla="*/ 28 h 164"/>
                <a:gd name="T12" fmla="*/ 228 w 256"/>
                <a:gd name="T13" fmla="*/ 0 h 164"/>
                <a:gd name="T14" fmla="*/ 28 w 256"/>
                <a:gd name="T15" fmla="*/ 0 h 164"/>
                <a:gd name="T16" fmla="*/ 0 w 256"/>
                <a:gd name="T17" fmla="*/ 28 h 164"/>
                <a:gd name="T18" fmla="*/ 0 w 256"/>
                <a:gd name="T19" fmla="*/ 28 h 164"/>
                <a:gd name="T20" fmla="*/ 0 w 256"/>
                <a:gd name="T21" fmla="*/ 2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64">
                  <a:moveTo>
                    <a:pt x="0" y="28"/>
                  </a:moveTo>
                  <a:cubicBezTo>
                    <a:pt x="0" y="136"/>
                    <a:pt x="0" y="136"/>
                    <a:pt x="0" y="136"/>
                  </a:cubicBezTo>
                  <a:cubicBezTo>
                    <a:pt x="0" y="151"/>
                    <a:pt x="13" y="164"/>
                    <a:pt x="28" y="164"/>
                  </a:cubicBezTo>
                  <a:cubicBezTo>
                    <a:pt x="228" y="164"/>
                    <a:pt x="228" y="164"/>
                    <a:pt x="228" y="164"/>
                  </a:cubicBezTo>
                  <a:cubicBezTo>
                    <a:pt x="244" y="164"/>
                    <a:pt x="256" y="151"/>
                    <a:pt x="256" y="136"/>
                  </a:cubicBezTo>
                  <a:cubicBezTo>
                    <a:pt x="256" y="28"/>
                    <a:pt x="256" y="28"/>
                    <a:pt x="256" y="28"/>
                  </a:cubicBezTo>
                  <a:cubicBezTo>
                    <a:pt x="256" y="13"/>
                    <a:pt x="244" y="0"/>
                    <a:pt x="228" y="0"/>
                  </a:cubicBezTo>
                  <a:cubicBezTo>
                    <a:pt x="28" y="0"/>
                    <a:pt x="28" y="0"/>
                    <a:pt x="28" y="0"/>
                  </a:cubicBezTo>
                  <a:cubicBezTo>
                    <a:pt x="13" y="0"/>
                    <a:pt x="0" y="13"/>
                    <a:pt x="0" y="28"/>
                  </a:cubicBezTo>
                  <a:close/>
                  <a:moveTo>
                    <a:pt x="0" y="28"/>
                  </a:moveTo>
                  <a:cubicBezTo>
                    <a:pt x="0" y="28"/>
                    <a:pt x="0" y="28"/>
                    <a:pt x="0" y="2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42" name="Freeform 69">
              <a:extLst>
                <a:ext uri="{FF2B5EF4-FFF2-40B4-BE49-F238E27FC236}">
                  <a16:creationId xmlns:a16="http://schemas.microsoft.com/office/drawing/2014/main" id="{FE425850-97DE-40D8-B5BA-5E9497B0656D}"/>
                </a:ext>
              </a:extLst>
            </p:cNvPr>
            <p:cNvSpPr>
              <a:spLocks noEditPoints="1"/>
            </p:cNvSpPr>
            <p:nvPr/>
          </p:nvSpPr>
          <p:spPr bwMode="auto">
            <a:xfrm>
              <a:off x="-379412" y="3492500"/>
              <a:ext cx="552450" cy="352425"/>
            </a:xfrm>
            <a:custGeom>
              <a:avLst/>
              <a:gdLst>
                <a:gd name="T0" fmla="*/ 0 w 256"/>
                <a:gd name="T1" fmla="*/ 28 h 164"/>
                <a:gd name="T2" fmla="*/ 0 w 256"/>
                <a:gd name="T3" fmla="*/ 136 h 164"/>
                <a:gd name="T4" fmla="*/ 28 w 256"/>
                <a:gd name="T5" fmla="*/ 164 h 164"/>
                <a:gd name="T6" fmla="*/ 228 w 256"/>
                <a:gd name="T7" fmla="*/ 164 h 164"/>
                <a:gd name="T8" fmla="*/ 256 w 256"/>
                <a:gd name="T9" fmla="*/ 136 h 164"/>
                <a:gd name="T10" fmla="*/ 256 w 256"/>
                <a:gd name="T11" fmla="*/ 28 h 164"/>
                <a:gd name="T12" fmla="*/ 228 w 256"/>
                <a:gd name="T13" fmla="*/ 0 h 164"/>
                <a:gd name="T14" fmla="*/ 28 w 256"/>
                <a:gd name="T15" fmla="*/ 0 h 164"/>
                <a:gd name="T16" fmla="*/ 0 w 256"/>
                <a:gd name="T17" fmla="*/ 28 h 164"/>
                <a:gd name="T18" fmla="*/ 0 w 256"/>
                <a:gd name="T19" fmla="*/ 28 h 164"/>
                <a:gd name="T20" fmla="*/ 0 w 256"/>
                <a:gd name="T21" fmla="*/ 2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64">
                  <a:moveTo>
                    <a:pt x="0" y="28"/>
                  </a:moveTo>
                  <a:cubicBezTo>
                    <a:pt x="0" y="136"/>
                    <a:pt x="0" y="136"/>
                    <a:pt x="0" y="136"/>
                  </a:cubicBezTo>
                  <a:cubicBezTo>
                    <a:pt x="0" y="151"/>
                    <a:pt x="13" y="164"/>
                    <a:pt x="28" y="164"/>
                  </a:cubicBezTo>
                  <a:cubicBezTo>
                    <a:pt x="228" y="164"/>
                    <a:pt x="228" y="164"/>
                    <a:pt x="228" y="164"/>
                  </a:cubicBezTo>
                  <a:cubicBezTo>
                    <a:pt x="244" y="164"/>
                    <a:pt x="256" y="151"/>
                    <a:pt x="256" y="136"/>
                  </a:cubicBezTo>
                  <a:cubicBezTo>
                    <a:pt x="256" y="28"/>
                    <a:pt x="256" y="28"/>
                    <a:pt x="256" y="28"/>
                  </a:cubicBezTo>
                  <a:cubicBezTo>
                    <a:pt x="256" y="13"/>
                    <a:pt x="244" y="0"/>
                    <a:pt x="228" y="0"/>
                  </a:cubicBezTo>
                  <a:cubicBezTo>
                    <a:pt x="28" y="0"/>
                    <a:pt x="28" y="0"/>
                    <a:pt x="28" y="0"/>
                  </a:cubicBezTo>
                  <a:cubicBezTo>
                    <a:pt x="13" y="0"/>
                    <a:pt x="0" y="13"/>
                    <a:pt x="0" y="28"/>
                  </a:cubicBezTo>
                  <a:close/>
                  <a:moveTo>
                    <a:pt x="0" y="28"/>
                  </a:moveTo>
                  <a:cubicBezTo>
                    <a:pt x="0" y="28"/>
                    <a:pt x="0" y="28"/>
                    <a:pt x="0" y="2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43" name="Freeform 70">
              <a:extLst>
                <a:ext uri="{FF2B5EF4-FFF2-40B4-BE49-F238E27FC236}">
                  <a16:creationId xmlns:a16="http://schemas.microsoft.com/office/drawing/2014/main" id="{DF2D78E5-3BAC-46DA-96A8-71A942A94E54}"/>
                </a:ext>
              </a:extLst>
            </p:cNvPr>
            <p:cNvSpPr>
              <a:spLocks noEditPoints="1"/>
            </p:cNvSpPr>
            <p:nvPr/>
          </p:nvSpPr>
          <p:spPr bwMode="auto">
            <a:xfrm>
              <a:off x="-393700" y="4414838"/>
              <a:ext cx="550863" cy="350838"/>
            </a:xfrm>
            <a:custGeom>
              <a:avLst/>
              <a:gdLst>
                <a:gd name="T0" fmla="*/ 0 w 256"/>
                <a:gd name="T1" fmla="*/ 28 h 163"/>
                <a:gd name="T2" fmla="*/ 0 w 256"/>
                <a:gd name="T3" fmla="*/ 136 h 163"/>
                <a:gd name="T4" fmla="*/ 28 w 256"/>
                <a:gd name="T5" fmla="*/ 163 h 163"/>
                <a:gd name="T6" fmla="*/ 228 w 256"/>
                <a:gd name="T7" fmla="*/ 163 h 163"/>
                <a:gd name="T8" fmla="*/ 256 w 256"/>
                <a:gd name="T9" fmla="*/ 136 h 163"/>
                <a:gd name="T10" fmla="*/ 256 w 256"/>
                <a:gd name="T11" fmla="*/ 28 h 163"/>
                <a:gd name="T12" fmla="*/ 228 w 256"/>
                <a:gd name="T13" fmla="*/ 0 h 163"/>
                <a:gd name="T14" fmla="*/ 28 w 256"/>
                <a:gd name="T15" fmla="*/ 0 h 163"/>
                <a:gd name="T16" fmla="*/ 0 w 256"/>
                <a:gd name="T17" fmla="*/ 28 h 163"/>
                <a:gd name="T18" fmla="*/ 0 w 256"/>
                <a:gd name="T19" fmla="*/ 28 h 163"/>
                <a:gd name="T20" fmla="*/ 0 w 256"/>
                <a:gd name="T21"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63">
                  <a:moveTo>
                    <a:pt x="0" y="28"/>
                  </a:moveTo>
                  <a:cubicBezTo>
                    <a:pt x="0" y="136"/>
                    <a:pt x="0" y="136"/>
                    <a:pt x="0" y="136"/>
                  </a:cubicBezTo>
                  <a:cubicBezTo>
                    <a:pt x="0" y="151"/>
                    <a:pt x="13" y="163"/>
                    <a:pt x="28" y="163"/>
                  </a:cubicBezTo>
                  <a:cubicBezTo>
                    <a:pt x="228" y="163"/>
                    <a:pt x="228" y="163"/>
                    <a:pt x="228" y="163"/>
                  </a:cubicBezTo>
                  <a:cubicBezTo>
                    <a:pt x="244" y="163"/>
                    <a:pt x="256" y="151"/>
                    <a:pt x="256" y="136"/>
                  </a:cubicBezTo>
                  <a:cubicBezTo>
                    <a:pt x="256" y="28"/>
                    <a:pt x="256" y="28"/>
                    <a:pt x="256" y="28"/>
                  </a:cubicBezTo>
                  <a:cubicBezTo>
                    <a:pt x="256" y="12"/>
                    <a:pt x="244" y="0"/>
                    <a:pt x="228" y="0"/>
                  </a:cubicBezTo>
                  <a:cubicBezTo>
                    <a:pt x="28" y="0"/>
                    <a:pt x="28" y="0"/>
                    <a:pt x="28" y="0"/>
                  </a:cubicBezTo>
                  <a:cubicBezTo>
                    <a:pt x="13" y="0"/>
                    <a:pt x="0" y="12"/>
                    <a:pt x="0" y="28"/>
                  </a:cubicBezTo>
                  <a:close/>
                  <a:moveTo>
                    <a:pt x="0" y="28"/>
                  </a:moveTo>
                  <a:cubicBezTo>
                    <a:pt x="0" y="28"/>
                    <a:pt x="0" y="28"/>
                    <a:pt x="0" y="2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44" name="Freeform 71">
              <a:extLst>
                <a:ext uri="{FF2B5EF4-FFF2-40B4-BE49-F238E27FC236}">
                  <a16:creationId xmlns:a16="http://schemas.microsoft.com/office/drawing/2014/main" id="{3BBAFF5E-88FF-4119-BE01-634CC7D571C4}"/>
                </a:ext>
              </a:extLst>
            </p:cNvPr>
            <p:cNvSpPr>
              <a:spLocks noEditPoints="1"/>
            </p:cNvSpPr>
            <p:nvPr/>
          </p:nvSpPr>
          <p:spPr bwMode="auto">
            <a:xfrm>
              <a:off x="-1036637" y="4419600"/>
              <a:ext cx="544513" cy="350838"/>
            </a:xfrm>
            <a:custGeom>
              <a:avLst/>
              <a:gdLst>
                <a:gd name="T0" fmla="*/ 225 w 253"/>
                <a:gd name="T1" fmla="*/ 0 h 163"/>
                <a:gd name="T2" fmla="*/ 43 w 253"/>
                <a:gd name="T3" fmla="*/ 0 h 163"/>
                <a:gd name="T4" fmla="*/ 34 w 253"/>
                <a:gd name="T5" fmla="*/ 62 h 163"/>
                <a:gd name="T6" fmla="*/ 0 w 253"/>
                <a:gd name="T7" fmla="*/ 146 h 163"/>
                <a:gd name="T8" fmla="*/ 25 w 253"/>
                <a:gd name="T9" fmla="*/ 163 h 163"/>
                <a:gd name="T10" fmla="*/ 225 w 253"/>
                <a:gd name="T11" fmla="*/ 163 h 163"/>
                <a:gd name="T12" fmla="*/ 253 w 253"/>
                <a:gd name="T13" fmla="*/ 135 h 163"/>
                <a:gd name="T14" fmla="*/ 253 w 253"/>
                <a:gd name="T15" fmla="*/ 27 h 163"/>
                <a:gd name="T16" fmla="*/ 225 w 253"/>
                <a:gd name="T17" fmla="*/ 0 h 163"/>
                <a:gd name="T18" fmla="*/ 225 w 253"/>
                <a:gd name="T19" fmla="*/ 0 h 163"/>
                <a:gd name="T20" fmla="*/ 225 w 253"/>
                <a:gd name="T2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3" h="163">
                  <a:moveTo>
                    <a:pt x="225" y="0"/>
                  </a:moveTo>
                  <a:cubicBezTo>
                    <a:pt x="43" y="0"/>
                    <a:pt x="43" y="0"/>
                    <a:pt x="43" y="0"/>
                  </a:cubicBezTo>
                  <a:cubicBezTo>
                    <a:pt x="41" y="29"/>
                    <a:pt x="37" y="52"/>
                    <a:pt x="34" y="62"/>
                  </a:cubicBezTo>
                  <a:cubicBezTo>
                    <a:pt x="30" y="78"/>
                    <a:pt x="21" y="111"/>
                    <a:pt x="0" y="146"/>
                  </a:cubicBezTo>
                  <a:cubicBezTo>
                    <a:pt x="4" y="156"/>
                    <a:pt x="14" y="163"/>
                    <a:pt x="25" y="163"/>
                  </a:cubicBezTo>
                  <a:cubicBezTo>
                    <a:pt x="225" y="163"/>
                    <a:pt x="225" y="163"/>
                    <a:pt x="225" y="163"/>
                  </a:cubicBezTo>
                  <a:cubicBezTo>
                    <a:pt x="241" y="163"/>
                    <a:pt x="253" y="151"/>
                    <a:pt x="253" y="135"/>
                  </a:cubicBezTo>
                  <a:cubicBezTo>
                    <a:pt x="253" y="27"/>
                    <a:pt x="253" y="27"/>
                    <a:pt x="253" y="27"/>
                  </a:cubicBezTo>
                  <a:cubicBezTo>
                    <a:pt x="253" y="12"/>
                    <a:pt x="241" y="0"/>
                    <a:pt x="225" y="0"/>
                  </a:cubicBezTo>
                  <a:close/>
                  <a:moveTo>
                    <a:pt x="225" y="0"/>
                  </a:moveTo>
                  <a:cubicBezTo>
                    <a:pt x="225" y="0"/>
                    <a:pt x="225" y="0"/>
                    <a:pt x="225"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45" name="Freeform 72">
              <a:extLst>
                <a:ext uri="{FF2B5EF4-FFF2-40B4-BE49-F238E27FC236}">
                  <a16:creationId xmlns:a16="http://schemas.microsoft.com/office/drawing/2014/main" id="{B6BCCD16-DDDE-400F-ACEE-CC8D93CE3352}"/>
                </a:ext>
              </a:extLst>
            </p:cNvPr>
            <p:cNvSpPr>
              <a:spLocks noEditPoints="1"/>
            </p:cNvSpPr>
            <p:nvPr/>
          </p:nvSpPr>
          <p:spPr bwMode="auto">
            <a:xfrm>
              <a:off x="-2081213" y="3910013"/>
              <a:ext cx="1012825" cy="944563"/>
            </a:xfrm>
            <a:custGeom>
              <a:avLst/>
              <a:gdLst>
                <a:gd name="T0" fmla="*/ 470 w 470"/>
                <a:gd name="T1" fmla="*/ 195 h 439"/>
                <a:gd name="T2" fmla="*/ 465 w 470"/>
                <a:gd name="T3" fmla="*/ 150 h 439"/>
                <a:gd name="T4" fmla="*/ 464 w 470"/>
                <a:gd name="T5" fmla="*/ 140 h 439"/>
                <a:gd name="T6" fmla="*/ 389 w 470"/>
                <a:gd name="T7" fmla="*/ 6 h 439"/>
                <a:gd name="T8" fmla="*/ 375 w 470"/>
                <a:gd name="T9" fmla="*/ 0 h 439"/>
                <a:gd name="T10" fmla="*/ 365 w 470"/>
                <a:gd name="T11" fmla="*/ 2 h 439"/>
                <a:gd name="T12" fmla="*/ 362 w 470"/>
                <a:gd name="T13" fmla="*/ 4 h 439"/>
                <a:gd name="T14" fmla="*/ 357 w 470"/>
                <a:gd name="T15" fmla="*/ 8 h 439"/>
                <a:gd name="T16" fmla="*/ 354 w 470"/>
                <a:gd name="T17" fmla="*/ 13 h 439"/>
                <a:gd name="T18" fmla="*/ 352 w 470"/>
                <a:gd name="T19" fmla="*/ 20 h 439"/>
                <a:gd name="T20" fmla="*/ 352 w 470"/>
                <a:gd name="T21" fmla="*/ 23 h 439"/>
                <a:gd name="T22" fmla="*/ 350 w 470"/>
                <a:gd name="T23" fmla="*/ 74 h 439"/>
                <a:gd name="T24" fmla="*/ 349 w 470"/>
                <a:gd name="T25" fmla="*/ 80 h 439"/>
                <a:gd name="T26" fmla="*/ 339 w 470"/>
                <a:gd name="T27" fmla="*/ 124 h 439"/>
                <a:gd name="T28" fmla="*/ 320 w 470"/>
                <a:gd name="T29" fmla="*/ 139 h 439"/>
                <a:gd name="T30" fmla="*/ 318 w 470"/>
                <a:gd name="T31" fmla="*/ 139 h 439"/>
                <a:gd name="T32" fmla="*/ 298 w 470"/>
                <a:gd name="T33" fmla="*/ 127 h 439"/>
                <a:gd name="T34" fmla="*/ 234 w 470"/>
                <a:gd name="T35" fmla="*/ 48 h 439"/>
                <a:gd name="T36" fmla="*/ 187 w 470"/>
                <a:gd name="T37" fmla="*/ 15 h 439"/>
                <a:gd name="T38" fmla="*/ 176 w 470"/>
                <a:gd name="T39" fmla="*/ 10 h 439"/>
                <a:gd name="T40" fmla="*/ 166 w 470"/>
                <a:gd name="T41" fmla="*/ 8 h 439"/>
                <a:gd name="T42" fmla="*/ 152 w 470"/>
                <a:gd name="T43" fmla="*/ 13 h 439"/>
                <a:gd name="T44" fmla="*/ 145 w 470"/>
                <a:gd name="T45" fmla="*/ 36 h 439"/>
                <a:gd name="T46" fmla="*/ 147 w 470"/>
                <a:gd name="T47" fmla="*/ 45 h 439"/>
                <a:gd name="T48" fmla="*/ 160 w 470"/>
                <a:gd name="T49" fmla="*/ 193 h 439"/>
                <a:gd name="T50" fmla="*/ 159 w 470"/>
                <a:gd name="T51" fmla="*/ 198 h 439"/>
                <a:gd name="T52" fmla="*/ 151 w 470"/>
                <a:gd name="T53" fmla="*/ 229 h 439"/>
                <a:gd name="T54" fmla="*/ 135 w 470"/>
                <a:gd name="T55" fmla="*/ 243 h 439"/>
                <a:gd name="T56" fmla="*/ 130 w 470"/>
                <a:gd name="T57" fmla="*/ 244 h 439"/>
                <a:gd name="T58" fmla="*/ 114 w 470"/>
                <a:gd name="T59" fmla="*/ 237 h 439"/>
                <a:gd name="T60" fmla="*/ 61 w 470"/>
                <a:gd name="T61" fmla="*/ 156 h 439"/>
                <a:gd name="T62" fmla="*/ 41 w 470"/>
                <a:gd name="T63" fmla="*/ 143 h 439"/>
                <a:gd name="T64" fmla="*/ 40 w 470"/>
                <a:gd name="T65" fmla="*/ 143 h 439"/>
                <a:gd name="T66" fmla="*/ 20 w 470"/>
                <a:gd name="T67" fmla="*/ 156 h 439"/>
                <a:gd name="T68" fmla="*/ 0 w 470"/>
                <a:gd name="T69" fmla="*/ 239 h 439"/>
                <a:gd name="T70" fmla="*/ 0 w 470"/>
                <a:gd name="T71" fmla="*/ 249 h 439"/>
                <a:gd name="T72" fmla="*/ 3 w 470"/>
                <a:gd name="T73" fmla="*/ 283 h 439"/>
                <a:gd name="T74" fmla="*/ 4 w 470"/>
                <a:gd name="T75" fmla="*/ 287 h 439"/>
                <a:gd name="T76" fmla="*/ 31 w 470"/>
                <a:gd name="T77" fmla="*/ 357 h 439"/>
                <a:gd name="T78" fmla="*/ 37 w 470"/>
                <a:gd name="T79" fmla="*/ 367 h 439"/>
                <a:gd name="T80" fmla="*/ 72 w 470"/>
                <a:gd name="T81" fmla="*/ 406 h 439"/>
                <a:gd name="T82" fmla="*/ 122 w 470"/>
                <a:gd name="T83" fmla="*/ 439 h 439"/>
                <a:gd name="T84" fmla="*/ 152 w 470"/>
                <a:gd name="T85" fmla="*/ 334 h 439"/>
                <a:gd name="T86" fmla="*/ 178 w 470"/>
                <a:gd name="T87" fmla="*/ 404 h 439"/>
                <a:gd name="T88" fmla="*/ 233 w 470"/>
                <a:gd name="T89" fmla="*/ 230 h 439"/>
                <a:gd name="T90" fmla="*/ 309 w 470"/>
                <a:gd name="T91" fmla="*/ 368 h 439"/>
                <a:gd name="T92" fmla="*/ 403 w 470"/>
                <a:gd name="T93" fmla="*/ 291 h 439"/>
                <a:gd name="T94" fmla="*/ 388 w 470"/>
                <a:gd name="T95" fmla="*/ 407 h 439"/>
                <a:gd name="T96" fmla="*/ 429 w 470"/>
                <a:gd name="T97" fmla="*/ 359 h 439"/>
                <a:gd name="T98" fmla="*/ 440 w 470"/>
                <a:gd name="T99" fmla="*/ 340 h 439"/>
                <a:gd name="T100" fmla="*/ 445 w 470"/>
                <a:gd name="T101" fmla="*/ 329 h 439"/>
                <a:gd name="T102" fmla="*/ 461 w 470"/>
                <a:gd name="T103" fmla="*/ 285 h 439"/>
                <a:gd name="T104" fmla="*/ 461 w 470"/>
                <a:gd name="T105" fmla="*/ 283 h 439"/>
                <a:gd name="T106" fmla="*/ 462 w 470"/>
                <a:gd name="T107" fmla="*/ 279 h 439"/>
                <a:gd name="T108" fmla="*/ 464 w 470"/>
                <a:gd name="T109" fmla="*/ 271 h 439"/>
                <a:gd name="T110" fmla="*/ 467 w 470"/>
                <a:gd name="T111" fmla="*/ 252 h 439"/>
                <a:gd name="T112" fmla="*/ 467 w 470"/>
                <a:gd name="T113" fmla="*/ 245 h 439"/>
                <a:gd name="T114" fmla="*/ 468 w 470"/>
                <a:gd name="T115" fmla="*/ 238 h 439"/>
                <a:gd name="T116" fmla="*/ 469 w 470"/>
                <a:gd name="T117" fmla="*/ 230 h 439"/>
                <a:gd name="T118" fmla="*/ 470 w 470"/>
                <a:gd name="T119" fmla="*/ 199 h 439"/>
                <a:gd name="T120" fmla="*/ 470 w 470"/>
                <a:gd name="T121" fmla="*/ 195 h 439"/>
                <a:gd name="T122" fmla="*/ 470 w 470"/>
                <a:gd name="T123" fmla="*/ 195 h 439"/>
                <a:gd name="T124" fmla="*/ 470 w 470"/>
                <a:gd name="T125" fmla="*/ 195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0" h="439">
                  <a:moveTo>
                    <a:pt x="470" y="195"/>
                  </a:moveTo>
                  <a:cubicBezTo>
                    <a:pt x="469" y="181"/>
                    <a:pt x="468" y="166"/>
                    <a:pt x="465" y="150"/>
                  </a:cubicBezTo>
                  <a:cubicBezTo>
                    <a:pt x="465" y="147"/>
                    <a:pt x="464" y="144"/>
                    <a:pt x="464" y="140"/>
                  </a:cubicBezTo>
                  <a:cubicBezTo>
                    <a:pt x="454" y="94"/>
                    <a:pt x="433" y="45"/>
                    <a:pt x="389" y="6"/>
                  </a:cubicBezTo>
                  <a:cubicBezTo>
                    <a:pt x="385" y="2"/>
                    <a:pt x="380" y="0"/>
                    <a:pt x="375" y="0"/>
                  </a:cubicBezTo>
                  <a:cubicBezTo>
                    <a:pt x="371" y="0"/>
                    <a:pt x="368" y="1"/>
                    <a:pt x="365" y="2"/>
                  </a:cubicBezTo>
                  <a:cubicBezTo>
                    <a:pt x="364" y="2"/>
                    <a:pt x="363" y="3"/>
                    <a:pt x="362" y="4"/>
                  </a:cubicBezTo>
                  <a:cubicBezTo>
                    <a:pt x="360" y="5"/>
                    <a:pt x="359" y="6"/>
                    <a:pt x="357" y="8"/>
                  </a:cubicBezTo>
                  <a:cubicBezTo>
                    <a:pt x="356" y="10"/>
                    <a:pt x="355" y="11"/>
                    <a:pt x="354" y="13"/>
                  </a:cubicBezTo>
                  <a:cubicBezTo>
                    <a:pt x="353" y="15"/>
                    <a:pt x="353" y="17"/>
                    <a:pt x="352" y="20"/>
                  </a:cubicBezTo>
                  <a:cubicBezTo>
                    <a:pt x="352" y="21"/>
                    <a:pt x="352" y="22"/>
                    <a:pt x="352" y="23"/>
                  </a:cubicBezTo>
                  <a:cubicBezTo>
                    <a:pt x="353" y="42"/>
                    <a:pt x="352" y="59"/>
                    <a:pt x="350" y="74"/>
                  </a:cubicBezTo>
                  <a:cubicBezTo>
                    <a:pt x="350" y="76"/>
                    <a:pt x="350" y="78"/>
                    <a:pt x="349" y="80"/>
                  </a:cubicBezTo>
                  <a:cubicBezTo>
                    <a:pt x="347" y="97"/>
                    <a:pt x="343" y="111"/>
                    <a:pt x="339" y="124"/>
                  </a:cubicBezTo>
                  <a:cubicBezTo>
                    <a:pt x="336" y="132"/>
                    <a:pt x="328" y="138"/>
                    <a:pt x="320" y="139"/>
                  </a:cubicBezTo>
                  <a:cubicBezTo>
                    <a:pt x="319" y="139"/>
                    <a:pt x="318" y="139"/>
                    <a:pt x="318" y="139"/>
                  </a:cubicBezTo>
                  <a:cubicBezTo>
                    <a:pt x="310" y="139"/>
                    <a:pt x="302" y="134"/>
                    <a:pt x="298" y="127"/>
                  </a:cubicBezTo>
                  <a:cubicBezTo>
                    <a:pt x="283" y="98"/>
                    <a:pt x="262" y="71"/>
                    <a:pt x="234" y="48"/>
                  </a:cubicBezTo>
                  <a:cubicBezTo>
                    <a:pt x="220" y="36"/>
                    <a:pt x="204" y="25"/>
                    <a:pt x="187" y="15"/>
                  </a:cubicBezTo>
                  <a:cubicBezTo>
                    <a:pt x="183" y="14"/>
                    <a:pt x="179" y="12"/>
                    <a:pt x="176" y="10"/>
                  </a:cubicBezTo>
                  <a:cubicBezTo>
                    <a:pt x="173" y="8"/>
                    <a:pt x="169" y="8"/>
                    <a:pt x="166" y="8"/>
                  </a:cubicBezTo>
                  <a:cubicBezTo>
                    <a:pt x="161" y="8"/>
                    <a:pt x="156" y="9"/>
                    <a:pt x="152" y="13"/>
                  </a:cubicBezTo>
                  <a:cubicBezTo>
                    <a:pt x="145" y="19"/>
                    <a:pt x="142" y="28"/>
                    <a:pt x="145" y="36"/>
                  </a:cubicBezTo>
                  <a:cubicBezTo>
                    <a:pt x="145" y="39"/>
                    <a:pt x="146" y="42"/>
                    <a:pt x="147" y="45"/>
                  </a:cubicBezTo>
                  <a:cubicBezTo>
                    <a:pt x="165" y="108"/>
                    <a:pt x="166" y="155"/>
                    <a:pt x="160" y="193"/>
                  </a:cubicBezTo>
                  <a:cubicBezTo>
                    <a:pt x="159" y="195"/>
                    <a:pt x="159" y="196"/>
                    <a:pt x="159" y="198"/>
                  </a:cubicBezTo>
                  <a:cubicBezTo>
                    <a:pt x="157" y="209"/>
                    <a:pt x="154" y="219"/>
                    <a:pt x="151" y="229"/>
                  </a:cubicBezTo>
                  <a:cubicBezTo>
                    <a:pt x="148" y="236"/>
                    <a:pt x="142" y="241"/>
                    <a:pt x="135" y="243"/>
                  </a:cubicBezTo>
                  <a:cubicBezTo>
                    <a:pt x="133" y="244"/>
                    <a:pt x="131" y="244"/>
                    <a:pt x="130" y="244"/>
                  </a:cubicBezTo>
                  <a:cubicBezTo>
                    <a:pt x="124" y="244"/>
                    <a:pt x="118" y="241"/>
                    <a:pt x="114" y="237"/>
                  </a:cubicBezTo>
                  <a:cubicBezTo>
                    <a:pt x="96" y="219"/>
                    <a:pt x="78" y="193"/>
                    <a:pt x="61" y="156"/>
                  </a:cubicBezTo>
                  <a:cubicBezTo>
                    <a:pt x="57" y="148"/>
                    <a:pt x="49" y="143"/>
                    <a:pt x="41" y="143"/>
                  </a:cubicBezTo>
                  <a:cubicBezTo>
                    <a:pt x="41" y="143"/>
                    <a:pt x="40" y="143"/>
                    <a:pt x="40" y="143"/>
                  </a:cubicBezTo>
                  <a:cubicBezTo>
                    <a:pt x="32" y="143"/>
                    <a:pt x="24" y="148"/>
                    <a:pt x="20" y="156"/>
                  </a:cubicBezTo>
                  <a:cubicBezTo>
                    <a:pt x="7" y="185"/>
                    <a:pt x="1" y="213"/>
                    <a:pt x="0" y="239"/>
                  </a:cubicBezTo>
                  <a:cubicBezTo>
                    <a:pt x="0" y="242"/>
                    <a:pt x="0" y="246"/>
                    <a:pt x="0" y="249"/>
                  </a:cubicBezTo>
                  <a:cubicBezTo>
                    <a:pt x="0" y="261"/>
                    <a:pt x="1" y="272"/>
                    <a:pt x="3" y="283"/>
                  </a:cubicBezTo>
                  <a:cubicBezTo>
                    <a:pt x="3" y="284"/>
                    <a:pt x="3" y="286"/>
                    <a:pt x="4" y="287"/>
                  </a:cubicBezTo>
                  <a:cubicBezTo>
                    <a:pt x="9" y="314"/>
                    <a:pt x="19" y="338"/>
                    <a:pt x="31" y="357"/>
                  </a:cubicBezTo>
                  <a:cubicBezTo>
                    <a:pt x="33" y="361"/>
                    <a:pt x="35" y="364"/>
                    <a:pt x="37" y="367"/>
                  </a:cubicBezTo>
                  <a:cubicBezTo>
                    <a:pt x="49" y="385"/>
                    <a:pt x="62" y="398"/>
                    <a:pt x="72" y="406"/>
                  </a:cubicBezTo>
                  <a:cubicBezTo>
                    <a:pt x="88" y="420"/>
                    <a:pt x="105" y="431"/>
                    <a:pt x="122" y="439"/>
                  </a:cubicBezTo>
                  <a:cubicBezTo>
                    <a:pt x="123" y="406"/>
                    <a:pt x="131" y="369"/>
                    <a:pt x="152" y="334"/>
                  </a:cubicBezTo>
                  <a:cubicBezTo>
                    <a:pt x="155" y="362"/>
                    <a:pt x="165" y="385"/>
                    <a:pt x="178" y="404"/>
                  </a:cubicBezTo>
                  <a:cubicBezTo>
                    <a:pt x="198" y="365"/>
                    <a:pt x="250" y="312"/>
                    <a:pt x="233" y="230"/>
                  </a:cubicBezTo>
                  <a:cubicBezTo>
                    <a:pt x="280" y="272"/>
                    <a:pt x="300" y="326"/>
                    <a:pt x="309" y="368"/>
                  </a:cubicBezTo>
                  <a:cubicBezTo>
                    <a:pt x="331" y="339"/>
                    <a:pt x="361" y="310"/>
                    <a:pt x="403" y="291"/>
                  </a:cubicBezTo>
                  <a:cubicBezTo>
                    <a:pt x="379" y="333"/>
                    <a:pt x="381" y="373"/>
                    <a:pt x="388" y="407"/>
                  </a:cubicBezTo>
                  <a:cubicBezTo>
                    <a:pt x="405" y="392"/>
                    <a:pt x="419" y="375"/>
                    <a:pt x="429" y="359"/>
                  </a:cubicBezTo>
                  <a:cubicBezTo>
                    <a:pt x="433" y="352"/>
                    <a:pt x="437" y="346"/>
                    <a:pt x="440" y="340"/>
                  </a:cubicBezTo>
                  <a:cubicBezTo>
                    <a:pt x="442" y="336"/>
                    <a:pt x="444" y="333"/>
                    <a:pt x="445" y="329"/>
                  </a:cubicBezTo>
                  <a:cubicBezTo>
                    <a:pt x="453" y="312"/>
                    <a:pt x="458" y="296"/>
                    <a:pt x="461" y="285"/>
                  </a:cubicBezTo>
                  <a:cubicBezTo>
                    <a:pt x="461" y="285"/>
                    <a:pt x="461" y="284"/>
                    <a:pt x="461" y="283"/>
                  </a:cubicBezTo>
                  <a:cubicBezTo>
                    <a:pt x="462" y="282"/>
                    <a:pt x="462" y="280"/>
                    <a:pt x="462" y="279"/>
                  </a:cubicBezTo>
                  <a:cubicBezTo>
                    <a:pt x="463" y="277"/>
                    <a:pt x="463" y="274"/>
                    <a:pt x="464" y="271"/>
                  </a:cubicBezTo>
                  <a:cubicBezTo>
                    <a:pt x="465" y="266"/>
                    <a:pt x="466" y="259"/>
                    <a:pt x="467" y="252"/>
                  </a:cubicBezTo>
                  <a:cubicBezTo>
                    <a:pt x="467" y="250"/>
                    <a:pt x="467" y="248"/>
                    <a:pt x="467" y="245"/>
                  </a:cubicBezTo>
                  <a:cubicBezTo>
                    <a:pt x="468" y="243"/>
                    <a:pt x="468" y="240"/>
                    <a:pt x="468" y="238"/>
                  </a:cubicBezTo>
                  <a:cubicBezTo>
                    <a:pt x="468" y="235"/>
                    <a:pt x="469" y="232"/>
                    <a:pt x="469" y="230"/>
                  </a:cubicBezTo>
                  <a:cubicBezTo>
                    <a:pt x="469" y="220"/>
                    <a:pt x="470" y="210"/>
                    <a:pt x="470" y="199"/>
                  </a:cubicBezTo>
                  <a:cubicBezTo>
                    <a:pt x="470" y="198"/>
                    <a:pt x="470" y="196"/>
                    <a:pt x="470" y="195"/>
                  </a:cubicBezTo>
                  <a:close/>
                  <a:moveTo>
                    <a:pt x="470" y="195"/>
                  </a:moveTo>
                  <a:cubicBezTo>
                    <a:pt x="470" y="195"/>
                    <a:pt x="470" y="195"/>
                    <a:pt x="470" y="19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153" name="Group 152">
            <a:extLst>
              <a:ext uri="{FF2B5EF4-FFF2-40B4-BE49-F238E27FC236}">
                <a16:creationId xmlns:a16="http://schemas.microsoft.com/office/drawing/2014/main" id="{F579F129-5B5B-4142-A846-22E5DFBC42A9}"/>
              </a:ext>
            </a:extLst>
          </p:cNvPr>
          <p:cNvGrpSpPr/>
          <p:nvPr/>
        </p:nvGrpSpPr>
        <p:grpSpPr>
          <a:xfrm>
            <a:off x="7846117" y="3312941"/>
            <a:ext cx="277444" cy="131752"/>
            <a:chOff x="9174163" y="3030538"/>
            <a:chExt cx="979487" cy="465137"/>
          </a:xfrm>
          <a:solidFill>
            <a:schemeClr val="bg1"/>
          </a:solidFill>
        </p:grpSpPr>
        <p:sp>
          <p:nvSpPr>
            <p:cNvPr id="150" name="Freeform 76">
              <a:extLst>
                <a:ext uri="{FF2B5EF4-FFF2-40B4-BE49-F238E27FC236}">
                  <a16:creationId xmlns:a16="http://schemas.microsoft.com/office/drawing/2014/main" id="{1553DF43-4144-4F59-A464-0C341A213AE0}"/>
                </a:ext>
              </a:extLst>
            </p:cNvPr>
            <p:cNvSpPr>
              <a:spLocks noEditPoints="1"/>
            </p:cNvSpPr>
            <p:nvPr/>
          </p:nvSpPr>
          <p:spPr bwMode="auto">
            <a:xfrm>
              <a:off x="9304338" y="3333750"/>
              <a:ext cx="163512" cy="16192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28 w 256"/>
                <a:gd name="T11" fmla="*/ 205 h 256"/>
                <a:gd name="T12" fmla="*/ 51 w 256"/>
                <a:gd name="T13" fmla="*/ 128 h 256"/>
                <a:gd name="T14" fmla="*/ 128 w 256"/>
                <a:gd name="T15" fmla="*/ 52 h 256"/>
                <a:gd name="T16" fmla="*/ 205 w 256"/>
                <a:gd name="T17" fmla="*/ 128 h 256"/>
                <a:gd name="T18" fmla="*/ 128 w 256"/>
                <a:gd name="T19" fmla="*/ 205 h 256"/>
                <a:gd name="T20" fmla="*/ 128 w 256"/>
                <a:gd name="T21" fmla="*/ 205 h 256"/>
                <a:gd name="T22" fmla="*/ 128 w 256"/>
                <a:gd name="T23" fmla="*/ 20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256">
                  <a:moveTo>
                    <a:pt x="128" y="0"/>
                  </a:moveTo>
                  <a:cubicBezTo>
                    <a:pt x="57" y="0"/>
                    <a:pt x="0" y="58"/>
                    <a:pt x="0" y="128"/>
                  </a:cubicBezTo>
                  <a:cubicBezTo>
                    <a:pt x="0" y="199"/>
                    <a:pt x="57" y="256"/>
                    <a:pt x="128" y="256"/>
                  </a:cubicBezTo>
                  <a:cubicBezTo>
                    <a:pt x="198" y="256"/>
                    <a:pt x="256" y="199"/>
                    <a:pt x="256" y="128"/>
                  </a:cubicBezTo>
                  <a:cubicBezTo>
                    <a:pt x="256" y="58"/>
                    <a:pt x="198" y="0"/>
                    <a:pt x="128" y="0"/>
                  </a:cubicBezTo>
                  <a:close/>
                  <a:moveTo>
                    <a:pt x="128" y="205"/>
                  </a:moveTo>
                  <a:cubicBezTo>
                    <a:pt x="85" y="205"/>
                    <a:pt x="51" y="171"/>
                    <a:pt x="51" y="128"/>
                  </a:cubicBezTo>
                  <a:cubicBezTo>
                    <a:pt x="51" y="86"/>
                    <a:pt x="85" y="52"/>
                    <a:pt x="128" y="52"/>
                  </a:cubicBezTo>
                  <a:cubicBezTo>
                    <a:pt x="170" y="52"/>
                    <a:pt x="205" y="86"/>
                    <a:pt x="205" y="128"/>
                  </a:cubicBezTo>
                  <a:cubicBezTo>
                    <a:pt x="205" y="171"/>
                    <a:pt x="170" y="205"/>
                    <a:pt x="128" y="205"/>
                  </a:cubicBezTo>
                  <a:close/>
                  <a:moveTo>
                    <a:pt x="128" y="205"/>
                  </a:moveTo>
                  <a:cubicBezTo>
                    <a:pt x="128" y="205"/>
                    <a:pt x="128" y="205"/>
                    <a:pt x="128" y="20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51" name="Freeform 77">
              <a:extLst>
                <a:ext uri="{FF2B5EF4-FFF2-40B4-BE49-F238E27FC236}">
                  <a16:creationId xmlns:a16="http://schemas.microsoft.com/office/drawing/2014/main" id="{ED85C464-F58D-4F9F-BB10-7966EB87B08B}"/>
                </a:ext>
              </a:extLst>
            </p:cNvPr>
            <p:cNvSpPr>
              <a:spLocks noEditPoints="1"/>
            </p:cNvSpPr>
            <p:nvPr/>
          </p:nvSpPr>
          <p:spPr bwMode="auto">
            <a:xfrm>
              <a:off x="9174163" y="3030538"/>
              <a:ext cx="979487" cy="400050"/>
            </a:xfrm>
            <a:custGeom>
              <a:avLst/>
              <a:gdLst>
                <a:gd name="T0" fmla="*/ 1510 w 1536"/>
                <a:gd name="T1" fmla="*/ 477 h 631"/>
                <a:gd name="T2" fmla="*/ 1510 w 1536"/>
                <a:gd name="T3" fmla="*/ 324 h 631"/>
                <a:gd name="T4" fmla="*/ 1493 w 1536"/>
                <a:gd name="T5" fmla="*/ 300 h 631"/>
                <a:gd name="T6" fmla="*/ 1348 w 1536"/>
                <a:gd name="T7" fmla="*/ 251 h 631"/>
                <a:gd name="T8" fmla="*/ 1054 w 1536"/>
                <a:gd name="T9" fmla="*/ 43 h 631"/>
                <a:gd name="T10" fmla="*/ 1053 w 1536"/>
                <a:gd name="T11" fmla="*/ 43 h 631"/>
                <a:gd name="T12" fmla="*/ 372 w 1536"/>
                <a:gd name="T13" fmla="*/ 247 h 631"/>
                <a:gd name="T14" fmla="*/ 85 w 1536"/>
                <a:gd name="T15" fmla="*/ 314 h 631"/>
                <a:gd name="T16" fmla="*/ 29 w 1536"/>
                <a:gd name="T17" fmla="*/ 414 h 631"/>
                <a:gd name="T18" fmla="*/ 26 w 1536"/>
                <a:gd name="T19" fmla="*/ 477 h 631"/>
                <a:gd name="T20" fmla="*/ 0 w 1536"/>
                <a:gd name="T21" fmla="*/ 503 h 631"/>
                <a:gd name="T22" fmla="*/ 0 w 1536"/>
                <a:gd name="T23" fmla="*/ 605 h 631"/>
                <a:gd name="T24" fmla="*/ 26 w 1536"/>
                <a:gd name="T25" fmla="*/ 631 h 631"/>
                <a:gd name="T26" fmla="*/ 128 w 1536"/>
                <a:gd name="T27" fmla="*/ 631 h 631"/>
                <a:gd name="T28" fmla="*/ 154 w 1536"/>
                <a:gd name="T29" fmla="*/ 605 h 631"/>
                <a:gd name="T30" fmla="*/ 154 w 1536"/>
                <a:gd name="T31" fmla="*/ 605 h 631"/>
                <a:gd name="T32" fmla="*/ 333 w 1536"/>
                <a:gd name="T33" fmla="*/ 426 h 631"/>
                <a:gd name="T34" fmla="*/ 512 w 1536"/>
                <a:gd name="T35" fmla="*/ 605 h 631"/>
                <a:gd name="T36" fmla="*/ 538 w 1536"/>
                <a:gd name="T37" fmla="*/ 631 h 631"/>
                <a:gd name="T38" fmla="*/ 998 w 1536"/>
                <a:gd name="T39" fmla="*/ 631 h 631"/>
                <a:gd name="T40" fmla="*/ 1024 w 1536"/>
                <a:gd name="T41" fmla="*/ 605 h 631"/>
                <a:gd name="T42" fmla="*/ 1024 w 1536"/>
                <a:gd name="T43" fmla="*/ 605 h 631"/>
                <a:gd name="T44" fmla="*/ 1203 w 1536"/>
                <a:gd name="T45" fmla="*/ 426 h 631"/>
                <a:gd name="T46" fmla="*/ 1382 w 1536"/>
                <a:gd name="T47" fmla="*/ 605 h 631"/>
                <a:gd name="T48" fmla="*/ 1408 w 1536"/>
                <a:gd name="T49" fmla="*/ 631 h 631"/>
                <a:gd name="T50" fmla="*/ 1510 w 1536"/>
                <a:gd name="T51" fmla="*/ 631 h 631"/>
                <a:gd name="T52" fmla="*/ 1536 w 1536"/>
                <a:gd name="T53" fmla="*/ 605 h 631"/>
                <a:gd name="T54" fmla="*/ 1536 w 1536"/>
                <a:gd name="T55" fmla="*/ 503 h 631"/>
                <a:gd name="T56" fmla="*/ 1510 w 1536"/>
                <a:gd name="T57" fmla="*/ 477 h 631"/>
                <a:gd name="T58" fmla="*/ 819 w 1536"/>
                <a:gd name="T59" fmla="*/ 234 h 631"/>
                <a:gd name="T60" fmla="*/ 806 w 1536"/>
                <a:gd name="T61" fmla="*/ 247 h 631"/>
                <a:gd name="T62" fmla="*/ 473 w 1536"/>
                <a:gd name="T63" fmla="*/ 247 h 631"/>
                <a:gd name="T64" fmla="*/ 464 w 1536"/>
                <a:gd name="T65" fmla="*/ 225 h 631"/>
                <a:gd name="T66" fmla="*/ 805 w 1536"/>
                <a:gd name="T67" fmla="*/ 85 h 631"/>
                <a:gd name="T68" fmla="*/ 819 w 1536"/>
                <a:gd name="T69" fmla="*/ 98 h 631"/>
                <a:gd name="T70" fmla="*/ 819 w 1536"/>
                <a:gd name="T71" fmla="*/ 234 h 631"/>
                <a:gd name="T72" fmla="*/ 1127 w 1536"/>
                <a:gd name="T73" fmla="*/ 234 h 631"/>
                <a:gd name="T74" fmla="*/ 1114 w 1536"/>
                <a:gd name="T75" fmla="*/ 247 h 631"/>
                <a:gd name="T76" fmla="*/ 883 w 1536"/>
                <a:gd name="T77" fmla="*/ 247 h 631"/>
                <a:gd name="T78" fmla="*/ 870 w 1536"/>
                <a:gd name="T79" fmla="*/ 234 h 631"/>
                <a:gd name="T80" fmla="*/ 870 w 1536"/>
                <a:gd name="T81" fmla="*/ 95 h 631"/>
                <a:gd name="T82" fmla="*/ 883 w 1536"/>
                <a:gd name="T83" fmla="*/ 82 h 631"/>
                <a:gd name="T84" fmla="*/ 1046 w 1536"/>
                <a:gd name="T85" fmla="*/ 93 h 631"/>
                <a:gd name="T86" fmla="*/ 1119 w 1536"/>
                <a:gd name="T87" fmla="*/ 113 h 631"/>
                <a:gd name="T88" fmla="*/ 1128 w 1536"/>
                <a:gd name="T89" fmla="*/ 125 h 631"/>
                <a:gd name="T90" fmla="*/ 1127 w 1536"/>
                <a:gd name="T91" fmla="*/ 234 h 631"/>
                <a:gd name="T92" fmla="*/ 1260 w 1536"/>
                <a:gd name="T93" fmla="*/ 247 h 631"/>
                <a:gd name="T94" fmla="*/ 1191 w 1536"/>
                <a:gd name="T95" fmla="*/ 247 h 631"/>
                <a:gd name="T96" fmla="*/ 1178 w 1536"/>
                <a:gd name="T97" fmla="*/ 234 h 631"/>
                <a:gd name="T98" fmla="*/ 1179 w 1536"/>
                <a:gd name="T99" fmla="*/ 165 h 631"/>
                <a:gd name="T100" fmla="*/ 1199 w 1536"/>
                <a:gd name="T101" fmla="*/ 155 h 631"/>
                <a:gd name="T102" fmla="*/ 1271 w 1536"/>
                <a:gd name="T103" fmla="*/ 226 h 631"/>
                <a:gd name="T104" fmla="*/ 1260 w 1536"/>
                <a:gd name="T105" fmla="*/ 247 h 631"/>
                <a:gd name="T106" fmla="*/ 1260 w 1536"/>
                <a:gd name="T107" fmla="*/ 247 h 631"/>
                <a:gd name="T108" fmla="*/ 1260 w 1536"/>
                <a:gd name="T109" fmla="*/ 24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36" h="631">
                  <a:moveTo>
                    <a:pt x="1510" y="477"/>
                  </a:moveTo>
                  <a:cubicBezTo>
                    <a:pt x="1510" y="324"/>
                    <a:pt x="1510" y="324"/>
                    <a:pt x="1510" y="324"/>
                  </a:cubicBezTo>
                  <a:cubicBezTo>
                    <a:pt x="1510" y="313"/>
                    <a:pt x="1503" y="303"/>
                    <a:pt x="1493" y="300"/>
                  </a:cubicBezTo>
                  <a:cubicBezTo>
                    <a:pt x="1348" y="251"/>
                    <a:pt x="1348" y="251"/>
                    <a:pt x="1348" y="251"/>
                  </a:cubicBezTo>
                  <a:cubicBezTo>
                    <a:pt x="1294" y="159"/>
                    <a:pt x="1219" y="72"/>
                    <a:pt x="1054" y="43"/>
                  </a:cubicBezTo>
                  <a:cubicBezTo>
                    <a:pt x="1054" y="43"/>
                    <a:pt x="1053" y="43"/>
                    <a:pt x="1053" y="43"/>
                  </a:cubicBezTo>
                  <a:cubicBezTo>
                    <a:pt x="748" y="0"/>
                    <a:pt x="519" y="69"/>
                    <a:pt x="372" y="247"/>
                  </a:cubicBezTo>
                  <a:cubicBezTo>
                    <a:pt x="262" y="249"/>
                    <a:pt x="150" y="272"/>
                    <a:pt x="85" y="314"/>
                  </a:cubicBezTo>
                  <a:cubicBezTo>
                    <a:pt x="51" y="336"/>
                    <a:pt x="30" y="374"/>
                    <a:pt x="29" y="414"/>
                  </a:cubicBezTo>
                  <a:cubicBezTo>
                    <a:pt x="26" y="477"/>
                    <a:pt x="26" y="477"/>
                    <a:pt x="26" y="477"/>
                  </a:cubicBezTo>
                  <a:cubicBezTo>
                    <a:pt x="11" y="477"/>
                    <a:pt x="0" y="489"/>
                    <a:pt x="0" y="503"/>
                  </a:cubicBezTo>
                  <a:cubicBezTo>
                    <a:pt x="0" y="605"/>
                    <a:pt x="0" y="605"/>
                    <a:pt x="0" y="605"/>
                  </a:cubicBezTo>
                  <a:cubicBezTo>
                    <a:pt x="0" y="620"/>
                    <a:pt x="11" y="631"/>
                    <a:pt x="26" y="631"/>
                  </a:cubicBezTo>
                  <a:cubicBezTo>
                    <a:pt x="128" y="631"/>
                    <a:pt x="128" y="631"/>
                    <a:pt x="128" y="631"/>
                  </a:cubicBezTo>
                  <a:cubicBezTo>
                    <a:pt x="142" y="631"/>
                    <a:pt x="154" y="619"/>
                    <a:pt x="154" y="605"/>
                  </a:cubicBezTo>
                  <a:cubicBezTo>
                    <a:pt x="154" y="605"/>
                    <a:pt x="154" y="605"/>
                    <a:pt x="154" y="605"/>
                  </a:cubicBezTo>
                  <a:cubicBezTo>
                    <a:pt x="154" y="506"/>
                    <a:pt x="234" y="426"/>
                    <a:pt x="333" y="426"/>
                  </a:cubicBezTo>
                  <a:cubicBezTo>
                    <a:pt x="432" y="426"/>
                    <a:pt x="512" y="507"/>
                    <a:pt x="512" y="605"/>
                  </a:cubicBezTo>
                  <a:cubicBezTo>
                    <a:pt x="510" y="621"/>
                    <a:pt x="522" y="631"/>
                    <a:pt x="538" y="631"/>
                  </a:cubicBezTo>
                  <a:cubicBezTo>
                    <a:pt x="998" y="631"/>
                    <a:pt x="998" y="631"/>
                    <a:pt x="998" y="631"/>
                  </a:cubicBezTo>
                  <a:cubicBezTo>
                    <a:pt x="1013" y="631"/>
                    <a:pt x="1024" y="619"/>
                    <a:pt x="1024" y="605"/>
                  </a:cubicBezTo>
                  <a:cubicBezTo>
                    <a:pt x="1024" y="605"/>
                    <a:pt x="1024" y="605"/>
                    <a:pt x="1024" y="605"/>
                  </a:cubicBezTo>
                  <a:cubicBezTo>
                    <a:pt x="1024" y="506"/>
                    <a:pt x="1104" y="426"/>
                    <a:pt x="1203" y="426"/>
                  </a:cubicBezTo>
                  <a:cubicBezTo>
                    <a:pt x="1302" y="426"/>
                    <a:pt x="1382" y="507"/>
                    <a:pt x="1382" y="605"/>
                  </a:cubicBezTo>
                  <a:cubicBezTo>
                    <a:pt x="1381" y="621"/>
                    <a:pt x="1393" y="631"/>
                    <a:pt x="1408" y="631"/>
                  </a:cubicBezTo>
                  <a:cubicBezTo>
                    <a:pt x="1510" y="631"/>
                    <a:pt x="1510" y="631"/>
                    <a:pt x="1510" y="631"/>
                  </a:cubicBezTo>
                  <a:cubicBezTo>
                    <a:pt x="1525" y="631"/>
                    <a:pt x="1536" y="620"/>
                    <a:pt x="1536" y="605"/>
                  </a:cubicBezTo>
                  <a:cubicBezTo>
                    <a:pt x="1536" y="503"/>
                    <a:pt x="1536" y="503"/>
                    <a:pt x="1536" y="503"/>
                  </a:cubicBezTo>
                  <a:cubicBezTo>
                    <a:pt x="1536" y="489"/>
                    <a:pt x="1525" y="477"/>
                    <a:pt x="1510" y="477"/>
                  </a:cubicBezTo>
                  <a:close/>
                  <a:moveTo>
                    <a:pt x="819" y="234"/>
                  </a:moveTo>
                  <a:cubicBezTo>
                    <a:pt x="819" y="241"/>
                    <a:pt x="813" y="247"/>
                    <a:pt x="806" y="247"/>
                  </a:cubicBezTo>
                  <a:cubicBezTo>
                    <a:pt x="473" y="247"/>
                    <a:pt x="473" y="247"/>
                    <a:pt x="473" y="247"/>
                  </a:cubicBezTo>
                  <a:cubicBezTo>
                    <a:pt x="461" y="247"/>
                    <a:pt x="455" y="233"/>
                    <a:pt x="464" y="225"/>
                  </a:cubicBezTo>
                  <a:cubicBezTo>
                    <a:pt x="553" y="144"/>
                    <a:pt x="666" y="97"/>
                    <a:pt x="805" y="85"/>
                  </a:cubicBezTo>
                  <a:cubicBezTo>
                    <a:pt x="813" y="84"/>
                    <a:pt x="819" y="90"/>
                    <a:pt x="819" y="98"/>
                  </a:cubicBezTo>
                  <a:lnTo>
                    <a:pt x="819" y="234"/>
                  </a:lnTo>
                  <a:close/>
                  <a:moveTo>
                    <a:pt x="1127" y="234"/>
                  </a:moveTo>
                  <a:cubicBezTo>
                    <a:pt x="1127" y="241"/>
                    <a:pt x="1121" y="247"/>
                    <a:pt x="1114" y="247"/>
                  </a:cubicBezTo>
                  <a:cubicBezTo>
                    <a:pt x="883" y="247"/>
                    <a:pt x="883" y="247"/>
                    <a:pt x="883" y="247"/>
                  </a:cubicBezTo>
                  <a:cubicBezTo>
                    <a:pt x="876" y="247"/>
                    <a:pt x="870" y="241"/>
                    <a:pt x="870" y="234"/>
                  </a:cubicBezTo>
                  <a:cubicBezTo>
                    <a:pt x="870" y="95"/>
                    <a:pt x="870" y="95"/>
                    <a:pt x="870" y="95"/>
                  </a:cubicBezTo>
                  <a:cubicBezTo>
                    <a:pt x="870" y="87"/>
                    <a:pt x="876" y="82"/>
                    <a:pt x="883" y="82"/>
                  </a:cubicBezTo>
                  <a:cubicBezTo>
                    <a:pt x="934" y="82"/>
                    <a:pt x="988" y="85"/>
                    <a:pt x="1046" y="93"/>
                  </a:cubicBezTo>
                  <a:cubicBezTo>
                    <a:pt x="1073" y="98"/>
                    <a:pt x="1097" y="105"/>
                    <a:pt x="1119" y="113"/>
                  </a:cubicBezTo>
                  <a:cubicBezTo>
                    <a:pt x="1125" y="115"/>
                    <a:pt x="1128" y="120"/>
                    <a:pt x="1128" y="125"/>
                  </a:cubicBezTo>
                  <a:lnTo>
                    <a:pt x="1127" y="234"/>
                  </a:lnTo>
                  <a:close/>
                  <a:moveTo>
                    <a:pt x="1260" y="247"/>
                  </a:moveTo>
                  <a:cubicBezTo>
                    <a:pt x="1191" y="247"/>
                    <a:pt x="1191" y="247"/>
                    <a:pt x="1191" y="247"/>
                  </a:cubicBezTo>
                  <a:cubicBezTo>
                    <a:pt x="1184" y="247"/>
                    <a:pt x="1178" y="241"/>
                    <a:pt x="1178" y="234"/>
                  </a:cubicBezTo>
                  <a:cubicBezTo>
                    <a:pt x="1179" y="165"/>
                    <a:pt x="1179" y="165"/>
                    <a:pt x="1179" y="165"/>
                  </a:cubicBezTo>
                  <a:cubicBezTo>
                    <a:pt x="1179" y="154"/>
                    <a:pt x="1191" y="148"/>
                    <a:pt x="1199" y="155"/>
                  </a:cubicBezTo>
                  <a:cubicBezTo>
                    <a:pt x="1227" y="175"/>
                    <a:pt x="1250" y="199"/>
                    <a:pt x="1271" y="226"/>
                  </a:cubicBezTo>
                  <a:cubicBezTo>
                    <a:pt x="1277" y="235"/>
                    <a:pt x="1271" y="247"/>
                    <a:pt x="1260" y="247"/>
                  </a:cubicBezTo>
                  <a:close/>
                  <a:moveTo>
                    <a:pt x="1260" y="247"/>
                  </a:moveTo>
                  <a:cubicBezTo>
                    <a:pt x="1260" y="247"/>
                    <a:pt x="1260" y="247"/>
                    <a:pt x="1260" y="24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52" name="Freeform 78">
              <a:extLst>
                <a:ext uri="{FF2B5EF4-FFF2-40B4-BE49-F238E27FC236}">
                  <a16:creationId xmlns:a16="http://schemas.microsoft.com/office/drawing/2014/main" id="{549CD848-8242-48D5-90FB-30B05AAA56DD}"/>
                </a:ext>
              </a:extLst>
            </p:cNvPr>
            <p:cNvSpPr>
              <a:spLocks noEditPoints="1"/>
            </p:cNvSpPr>
            <p:nvPr/>
          </p:nvSpPr>
          <p:spPr bwMode="auto">
            <a:xfrm>
              <a:off x="9859963" y="3333750"/>
              <a:ext cx="163512" cy="16192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28 w 256"/>
                <a:gd name="T11" fmla="*/ 205 h 256"/>
                <a:gd name="T12" fmla="*/ 51 w 256"/>
                <a:gd name="T13" fmla="*/ 128 h 256"/>
                <a:gd name="T14" fmla="*/ 128 w 256"/>
                <a:gd name="T15" fmla="*/ 52 h 256"/>
                <a:gd name="T16" fmla="*/ 205 w 256"/>
                <a:gd name="T17" fmla="*/ 128 h 256"/>
                <a:gd name="T18" fmla="*/ 128 w 256"/>
                <a:gd name="T19" fmla="*/ 205 h 256"/>
                <a:gd name="T20" fmla="*/ 128 w 256"/>
                <a:gd name="T21" fmla="*/ 205 h 256"/>
                <a:gd name="T22" fmla="*/ 128 w 256"/>
                <a:gd name="T23" fmla="*/ 20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256">
                  <a:moveTo>
                    <a:pt x="128" y="0"/>
                  </a:moveTo>
                  <a:cubicBezTo>
                    <a:pt x="58" y="0"/>
                    <a:pt x="0" y="58"/>
                    <a:pt x="0" y="128"/>
                  </a:cubicBezTo>
                  <a:cubicBezTo>
                    <a:pt x="0" y="199"/>
                    <a:pt x="58" y="256"/>
                    <a:pt x="128" y="256"/>
                  </a:cubicBezTo>
                  <a:cubicBezTo>
                    <a:pt x="199" y="256"/>
                    <a:pt x="256" y="199"/>
                    <a:pt x="256" y="128"/>
                  </a:cubicBezTo>
                  <a:cubicBezTo>
                    <a:pt x="256" y="58"/>
                    <a:pt x="199" y="0"/>
                    <a:pt x="128" y="0"/>
                  </a:cubicBezTo>
                  <a:close/>
                  <a:moveTo>
                    <a:pt x="128" y="205"/>
                  </a:moveTo>
                  <a:cubicBezTo>
                    <a:pt x="86" y="205"/>
                    <a:pt x="51" y="171"/>
                    <a:pt x="51" y="128"/>
                  </a:cubicBezTo>
                  <a:cubicBezTo>
                    <a:pt x="51" y="86"/>
                    <a:pt x="86" y="52"/>
                    <a:pt x="128" y="52"/>
                  </a:cubicBezTo>
                  <a:cubicBezTo>
                    <a:pt x="171" y="52"/>
                    <a:pt x="205" y="86"/>
                    <a:pt x="205" y="128"/>
                  </a:cubicBezTo>
                  <a:cubicBezTo>
                    <a:pt x="205" y="171"/>
                    <a:pt x="171" y="205"/>
                    <a:pt x="128" y="205"/>
                  </a:cubicBezTo>
                  <a:close/>
                  <a:moveTo>
                    <a:pt x="128" y="205"/>
                  </a:moveTo>
                  <a:cubicBezTo>
                    <a:pt x="128" y="205"/>
                    <a:pt x="128" y="205"/>
                    <a:pt x="128" y="20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159" name="Group 158">
            <a:extLst>
              <a:ext uri="{FF2B5EF4-FFF2-40B4-BE49-F238E27FC236}">
                <a16:creationId xmlns:a16="http://schemas.microsoft.com/office/drawing/2014/main" id="{59355070-DC76-43D3-A50B-C8103B4895A4}"/>
              </a:ext>
            </a:extLst>
          </p:cNvPr>
          <p:cNvGrpSpPr/>
          <p:nvPr/>
        </p:nvGrpSpPr>
        <p:grpSpPr>
          <a:xfrm>
            <a:off x="7754499" y="3916750"/>
            <a:ext cx="235428" cy="203634"/>
            <a:chOff x="9094787" y="1438275"/>
            <a:chExt cx="4408488" cy="3813175"/>
          </a:xfrm>
          <a:solidFill>
            <a:schemeClr val="bg1"/>
          </a:solidFill>
        </p:grpSpPr>
        <p:sp>
          <p:nvSpPr>
            <p:cNvPr id="157" name="Freeform 82">
              <a:extLst>
                <a:ext uri="{FF2B5EF4-FFF2-40B4-BE49-F238E27FC236}">
                  <a16:creationId xmlns:a16="http://schemas.microsoft.com/office/drawing/2014/main" id="{3E318B0F-522F-401B-8936-C8DA671FB384}"/>
                </a:ext>
              </a:extLst>
            </p:cNvPr>
            <p:cNvSpPr>
              <a:spLocks noEditPoints="1"/>
            </p:cNvSpPr>
            <p:nvPr/>
          </p:nvSpPr>
          <p:spPr bwMode="auto">
            <a:xfrm>
              <a:off x="9094787" y="1438275"/>
              <a:ext cx="4408488" cy="3813175"/>
            </a:xfrm>
            <a:custGeom>
              <a:avLst/>
              <a:gdLst>
                <a:gd name="T0" fmla="*/ 1650 w 2048"/>
                <a:gd name="T1" fmla="*/ 381 h 1775"/>
                <a:gd name="T2" fmla="*/ 1520 w 2048"/>
                <a:gd name="T3" fmla="*/ 129 h 1775"/>
                <a:gd name="T4" fmla="*/ 1204 w 2048"/>
                <a:gd name="T5" fmla="*/ 0 h 1775"/>
                <a:gd name="T6" fmla="*/ 944 w 2048"/>
                <a:gd name="T7" fmla="*/ 82 h 1775"/>
                <a:gd name="T8" fmla="*/ 814 w 2048"/>
                <a:gd name="T9" fmla="*/ 224 h 1775"/>
                <a:gd name="T10" fmla="*/ 535 w 2048"/>
                <a:gd name="T11" fmla="*/ 145 h 1775"/>
                <a:gd name="T12" fmla="*/ 0 w 2048"/>
                <a:gd name="T13" fmla="*/ 680 h 1775"/>
                <a:gd name="T14" fmla="*/ 535 w 2048"/>
                <a:gd name="T15" fmla="*/ 1215 h 1775"/>
                <a:gd name="T16" fmla="*/ 636 w 2048"/>
                <a:gd name="T17" fmla="*/ 1215 h 1775"/>
                <a:gd name="T18" fmla="*/ 636 w 2048"/>
                <a:gd name="T19" fmla="*/ 1645 h 1775"/>
                <a:gd name="T20" fmla="*/ 766 w 2048"/>
                <a:gd name="T21" fmla="*/ 1775 h 1775"/>
                <a:gd name="T22" fmla="*/ 1282 w 2048"/>
                <a:gd name="T23" fmla="*/ 1775 h 1775"/>
                <a:gd name="T24" fmla="*/ 1412 w 2048"/>
                <a:gd name="T25" fmla="*/ 1645 h 1775"/>
                <a:gd name="T26" fmla="*/ 1412 w 2048"/>
                <a:gd name="T27" fmla="*/ 1215 h 1775"/>
                <a:gd name="T28" fmla="*/ 1631 w 2048"/>
                <a:gd name="T29" fmla="*/ 1215 h 1775"/>
                <a:gd name="T30" fmla="*/ 2048 w 2048"/>
                <a:gd name="T31" fmla="*/ 798 h 1775"/>
                <a:gd name="T32" fmla="*/ 1650 w 2048"/>
                <a:gd name="T33" fmla="*/ 381 h 1775"/>
                <a:gd name="T34" fmla="*/ 1292 w 2048"/>
                <a:gd name="T35" fmla="*/ 1645 h 1775"/>
                <a:gd name="T36" fmla="*/ 1282 w 2048"/>
                <a:gd name="T37" fmla="*/ 1655 h 1775"/>
                <a:gd name="T38" fmla="*/ 766 w 2048"/>
                <a:gd name="T39" fmla="*/ 1655 h 1775"/>
                <a:gd name="T40" fmla="*/ 756 w 2048"/>
                <a:gd name="T41" fmla="*/ 1645 h 1775"/>
                <a:gd name="T42" fmla="*/ 756 w 2048"/>
                <a:gd name="T43" fmla="*/ 1486 h 1775"/>
                <a:gd name="T44" fmla="*/ 1292 w 2048"/>
                <a:gd name="T45" fmla="*/ 1486 h 1775"/>
                <a:gd name="T46" fmla="*/ 1292 w 2048"/>
                <a:gd name="T47" fmla="*/ 1645 h 1775"/>
                <a:gd name="T48" fmla="*/ 1292 w 2048"/>
                <a:gd name="T49" fmla="*/ 1366 h 1775"/>
                <a:gd name="T50" fmla="*/ 756 w 2048"/>
                <a:gd name="T51" fmla="*/ 1366 h 1775"/>
                <a:gd name="T52" fmla="*/ 756 w 2048"/>
                <a:gd name="T53" fmla="*/ 897 h 1775"/>
                <a:gd name="T54" fmla="*/ 1292 w 2048"/>
                <a:gd name="T55" fmla="*/ 897 h 1775"/>
                <a:gd name="T56" fmla="*/ 1292 w 2048"/>
                <a:gd name="T57" fmla="*/ 1366 h 1775"/>
                <a:gd name="T58" fmla="*/ 1292 w 2048"/>
                <a:gd name="T59" fmla="*/ 777 h 1775"/>
                <a:gd name="T60" fmla="*/ 756 w 2048"/>
                <a:gd name="T61" fmla="*/ 777 h 1775"/>
                <a:gd name="T62" fmla="*/ 756 w 2048"/>
                <a:gd name="T63" fmla="*/ 715 h 1775"/>
                <a:gd name="T64" fmla="*/ 766 w 2048"/>
                <a:gd name="T65" fmla="*/ 704 h 1775"/>
                <a:gd name="T66" fmla="*/ 1282 w 2048"/>
                <a:gd name="T67" fmla="*/ 704 h 1775"/>
                <a:gd name="T68" fmla="*/ 1292 w 2048"/>
                <a:gd name="T69" fmla="*/ 715 h 1775"/>
                <a:gd name="T70" fmla="*/ 1292 w 2048"/>
                <a:gd name="T71" fmla="*/ 777 h 1775"/>
                <a:gd name="T72" fmla="*/ 1631 w 2048"/>
                <a:gd name="T73" fmla="*/ 1095 h 1775"/>
                <a:gd name="T74" fmla="*/ 1412 w 2048"/>
                <a:gd name="T75" fmla="*/ 1095 h 1775"/>
                <a:gd name="T76" fmla="*/ 1412 w 2048"/>
                <a:gd name="T77" fmla="*/ 715 h 1775"/>
                <a:gd name="T78" fmla="*/ 1282 w 2048"/>
                <a:gd name="T79" fmla="*/ 584 h 1775"/>
                <a:gd name="T80" fmla="*/ 766 w 2048"/>
                <a:gd name="T81" fmla="*/ 584 h 1775"/>
                <a:gd name="T82" fmla="*/ 636 w 2048"/>
                <a:gd name="T83" fmla="*/ 715 h 1775"/>
                <a:gd name="T84" fmla="*/ 636 w 2048"/>
                <a:gd name="T85" fmla="*/ 1095 h 1775"/>
                <a:gd name="T86" fmla="*/ 535 w 2048"/>
                <a:gd name="T87" fmla="*/ 1095 h 1775"/>
                <a:gd name="T88" fmla="*/ 120 w 2048"/>
                <a:gd name="T89" fmla="*/ 680 h 1775"/>
                <a:gd name="T90" fmla="*/ 535 w 2048"/>
                <a:gd name="T91" fmla="*/ 265 h 1775"/>
                <a:gd name="T92" fmla="*/ 799 w 2048"/>
                <a:gd name="T93" fmla="*/ 360 h 1775"/>
                <a:gd name="T94" fmla="*/ 852 w 2048"/>
                <a:gd name="T95" fmla="*/ 372 h 1775"/>
                <a:gd name="T96" fmla="*/ 893 w 2048"/>
                <a:gd name="T97" fmla="*/ 335 h 1775"/>
                <a:gd name="T98" fmla="*/ 1204 w 2048"/>
                <a:gd name="T99" fmla="*/ 120 h 1775"/>
                <a:gd name="T100" fmla="*/ 1436 w 2048"/>
                <a:gd name="T101" fmla="*/ 214 h 1775"/>
                <a:gd name="T102" fmla="*/ 1536 w 2048"/>
                <a:gd name="T103" fmla="*/ 443 h 1775"/>
                <a:gd name="T104" fmla="*/ 1556 w 2048"/>
                <a:gd name="T105" fmla="*/ 487 h 1775"/>
                <a:gd name="T106" fmla="*/ 1602 w 2048"/>
                <a:gd name="T107" fmla="*/ 502 h 1775"/>
                <a:gd name="T108" fmla="*/ 1631 w 2048"/>
                <a:gd name="T109" fmla="*/ 500 h 1775"/>
                <a:gd name="T110" fmla="*/ 1928 w 2048"/>
                <a:gd name="T111" fmla="*/ 798 h 1775"/>
                <a:gd name="T112" fmla="*/ 1631 w 2048"/>
                <a:gd name="T113" fmla="*/ 1095 h 1775"/>
                <a:gd name="T114" fmla="*/ 1631 w 2048"/>
                <a:gd name="T115" fmla="*/ 1095 h 1775"/>
                <a:gd name="T116" fmla="*/ 1631 w 2048"/>
                <a:gd name="T117" fmla="*/ 1095 h 1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48" h="1775">
                  <a:moveTo>
                    <a:pt x="1650" y="381"/>
                  </a:moveTo>
                  <a:cubicBezTo>
                    <a:pt x="1635" y="285"/>
                    <a:pt x="1590" y="197"/>
                    <a:pt x="1520" y="129"/>
                  </a:cubicBezTo>
                  <a:cubicBezTo>
                    <a:pt x="1435" y="46"/>
                    <a:pt x="1323" y="0"/>
                    <a:pt x="1204" y="0"/>
                  </a:cubicBezTo>
                  <a:cubicBezTo>
                    <a:pt x="1110" y="0"/>
                    <a:pt x="1020" y="28"/>
                    <a:pt x="944" y="82"/>
                  </a:cubicBezTo>
                  <a:cubicBezTo>
                    <a:pt x="890" y="120"/>
                    <a:pt x="846" y="168"/>
                    <a:pt x="814" y="224"/>
                  </a:cubicBezTo>
                  <a:cubicBezTo>
                    <a:pt x="730" y="173"/>
                    <a:pt x="634" y="145"/>
                    <a:pt x="535" y="145"/>
                  </a:cubicBezTo>
                  <a:cubicBezTo>
                    <a:pt x="240" y="145"/>
                    <a:pt x="0" y="385"/>
                    <a:pt x="0" y="680"/>
                  </a:cubicBezTo>
                  <a:cubicBezTo>
                    <a:pt x="0" y="975"/>
                    <a:pt x="240" y="1215"/>
                    <a:pt x="535" y="1215"/>
                  </a:cubicBezTo>
                  <a:cubicBezTo>
                    <a:pt x="636" y="1215"/>
                    <a:pt x="636" y="1215"/>
                    <a:pt x="636" y="1215"/>
                  </a:cubicBezTo>
                  <a:cubicBezTo>
                    <a:pt x="636" y="1645"/>
                    <a:pt x="636" y="1645"/>
                    <a:pt x="636" y="1645"/>
                  </a:cubicBezTo>
                  <a:cubicBezTo>
                    <a:pt x="636" y="1716"/>
                    <a:pt x="694" y="1775"/>
                    <a:pt x="766" y="1775"/>
                  </a:cubicBezTo>
                  <a:cubicBezTo>
                    <a:pt x="1282" y="1775"/>
                    <a:pt x="1282" y="1775"/>
                    <a:pt x="1282" y="1775"/>
                  </a:cubicBezTo>
                  <a:cubicBezTo>
                    <a:pt x="1354" y="1775"/>
                    <a:pt x="1412" y="1716"/>
                    <a:pt x="1412" y="1645"/>
                  </a:cubicBezTo>
                  <a:cubicBezTo>
                    <a:pt x="1412" y="1215"/>
                    <a:pt x="1412" y="1215"/>
                    <a:pt x="1412" y="1215"/>
                  </a:cubicBezTo>
                  <a:cubicBezTo>
                    <a:pt x="1631" y="1215"/>
                    <a:pt x="1631" y="1215"/>
                    <a:pt x="1631" y="1215"/>
                  </a:cubicBezTo>
                  <a:cubicBezTo>
                    <a:pt x="1861" y="1215"/>
                    <a:pt x="2048" y="1028"/>
                    <a:pt x="2048" y="798"/>
                  </a:cubicBezTo>
                  <a:cubicBezTo>
                    <a:pt x="2048" y="574"/>
                    <a:pt x="1871" y="391"/>
                    <a:pt x="1650" y="381"/>
                  </a:cubicBezTo>
                  <a:close/>
                  <a:moveTo>
                    <a:pt x="1292" y="1645"/>
                  </a:moveTo>
                  <a:cubicBezTo>
                    <a:pt x="1292" y="1650"/>
                    <a:pt x="1287" y="1655"/>
                    <a:pt x="1282" y="1655"/>
                  </a:cubicBezTo>
                  <a:cubicBezTo>
                    <a:pt x="766" y="1655"/>
                    <a:pt x="766" y="1655"/>
                    <a:pt x="766" y="1655"/>
                  </a:cubicBezTo>
                  <a:cubicBezTo>
                    <a:pt x="761" y="1655"/>
                    <a:pt x="756" y="1650"/>
                    <a:pt x="756" y="1645"/>
                  </a:cubicBezTo>
                  <a:cubicBezTo>
                    <a:pt x="756" y="1486"/>
                    <a:pt x="756" y="1486"/>
                    <a:pt x="756" y="1486"/>
                  </a:cubicBezTo>
                  <a:cubicBezTo>
                    <a:pt x="1292" y="1486"/>
                    <a:pt x="1292" y="1486"/>
                    <a:pt x="1292" y="1486"/>
                  </a:cubicBezTo>
                  <a:lnTo>
                    <a:pt x="1292" y="1645"/>
                  </a:lnTo>
                  <a:close/>
                  <a:moveTo>
                    <a:pt x="1292" y="1366"/>
                  </a:moveTo>
                  <a:cubicBezTo>
                    <a:pt x="756" y="1366"/>
                    <a:pt x="756" y="1366"/>
                    <a:pt x="756" y="1366"/>
                  </a:cubicBezTo>
                  <a:cubicBezTo>
                    <a:pt x="756" y="897"/>
                    <a:pt x="756" y="897"/>
                    <a:pt x="756" y="897"/>
                  </a:cubicBezTo>
                  <a:cubicBezTo>
                    <a:pt x="1292" y="897"/>
                    <a:pt x="1292" y="897"/>
                    <a:pt x="1292" y="897"/>
                  </a:cubicBezTo>
                  <a:lnTo>
                    <a:pt x="1292" y="1366"/>
                  </a:lnTo>
                  <a:close/>
                  <a:moveTo>
                    <a:pt x="1292" y="777"/>
                  </a:moveTo>
                  <a:cubicBezTo>
                    <a:pt x="756" y="777"/>
                    <a:pt x="756" y="777"/>
                    <a:pt x="756" y="777"/>
                  </a:cubicBezTo>
                  <a:cubicBezTo>
                    <a:pt x="756" y="715"/>
                    <a:pt x="756" y="715"/>
                    <a:pt x="756" y="715"/>
                  </a:cubicBezTo>
                  <a:cubicBezTo>
                    <a:pt x="756" y="709"/>
                    <a:pt x="761" y="704"/>
                    <a:pt x="766" y="704"/>
                  </a:cubicBezTo>
                  <a:cubicBezTo>
                    <a:pt x="1282" y="704"/>
                    <a:pt x="1282" y="704"/>
                    <a:pt x="1282" y="704"/>
                  </a:cubicBezTo>
                  <a:cubicBezTo>
                    <a:pt x="1287" y="704"/>
                    <a:pt x="1292" y="709"/>
                    <a:pt x="1292" y="715"/>
                  </a:cubicBezTo>
                  <a:lnTo>
                    <a:pt x="1292" y="777"/>
                  </a:lnTo>
                  <a:close/>
                  <a:moveTo>
                    <a:pt x="1631" y="1095"/>
                  </a:moveTo>
                  <a:cubicBezTo>
                    <a:pt x="1412" y="1095"/>
                    <a:pt x="1412" y="1095"/>
                    <a:pt x="1412" y="1095"/>
                  </a:cubicBezTo>
                  <a:cubicBezTo>
                    <a:pt x="1412" y="715"/>
                    <a:pt x="1412" y="715"/>
                    <a:pt x="1412" y="715"/>
                  </a:cubicBezTo>
                  <a:cubicBezTo>
                    <a:pt x="1412" y="643"/>
                    <a:pt x="1354" y="584"/>
                    <a:pt x="1282" y="584"/>
                  </a:cubicBezTo>
                  <a:cubicBezTo>
                    <a:pt x="766" y="584"/>
                    <a:pt x="766" y="584"/>
                    <a:pt x="766" y="584"/>
                  </a:cubicBezTo>
                  <a:cubicBezTo>
                    <a:pt x="694" y="584"/>
                    <a:pt x="636" y="643"/>
                    <a:pt x="636" y="715"/>
                  </a:cubicBezTo>
                  <a:cubicBezTo>
                    <a:pt x="636" y="1095"/>
                    <a:pt x="636" y="1095"/>
                    <a:pt x="636" y="1095"/>
                  </a:cubicBezTo>
                  <a:cubicBezTo>
                    <a:pt x="535" y="1095"/>
                    <a:pt x="535" y="1095"/>
                    <a:pt x="535" y="1095"/>
                  </a:cubicBezTo>
                  <a:cubicBezTo>
                    <a:pt x="306" y="1095"/>
                    <a:pt x="120" y="909"/>
                    <a:pt x="120" y="680"/>
                  </a:cubicBezTo>
                  <a:cubicBezTo>
                    <a:pt x="120" y="451"/>
                    <a:pt x="306" y="265"/>
                    <a:pt x="535" y="265"/>
                  </a:cubicBezTo>
                  <a:cubicBezTo>
                    <a:pt x="631" y="265"/>
                    <a:pt x="725" y="299"/>
                    <a:pt x="799" y="360"/>
                  </a:cubicBezTo>
                  <a:cubicBezTo>
                    <a:pt x="814" y="372"/>
                    <a:pt x="834" y="377"/>
                    <a:pt x="852" y="372"/>
                  </a:cubicBezTo>
                  <a:cubicBezTo>
                    <a:pt x="871" y="367"/>
                    <a:pt x="886" y="353"/>
                    <a:pt x="893" y="335"/>
                  </a:cubicBezTo>
                  <a:cubicBezTo>
                    <a:pt x="942" y="206"/>
                    <a:pt x="1067" y="120"/>
                    <a:pt x="1204" y="120"/>
                  </a:cubicBezTo>
                  <a:cubicBezTo>
                    <a:pt x="1291" y="120"/>
                    <a:pt x="1373" y="154"/>
                    <a:pt x="1436" y="214"/>
                  </a:cubicBezTo>
                  <a:cubicBezTo>
                    <a:pt x="1498" y="275"/>
                    <a:pt x="1534" y="357"/>
                    <a:pt x="1536" y="443"/>
                  </a:cubicBezTo>
                  <a:cubicBezTo>
                    <a:pt x="1536" y="460"/>
                    <a:pt x="1544" y="476"/>
                    <a:pt x="1556" y="487"/>
                  </a:cubicBezTo>
                  <a:cubicBezTo>
                    <a:pt x="1569" y="498"/>
                    <a:pt x="1585" y="503"/>
                    <a:pt x="1602" y="502"/>
                  </a:cubicBezTo>
                  <a:cubicBezTo>
                    <a:pt x="1611" y="501"/>
                    <a:pt x="1621" y="500"/>
                    <a:pt x="1631" y="500"/>
                  </a:cubicBezTo>
                  <a:cubicBezTo>
                    <a:pt x="1795" y="500"/>
                    <a:pt x="1928" y="634"/>
                    <a:pt x="1928" y="798"/>
                  </a:cubicBezTo>
                  <a:cubicBezTo>
                    <a:pt x="1928" y="962"/>
                    <a:pt x="1795" y="1095"/>
                    <a:pt x="1631" y="1095"/>
                  </a:cubicBezTo>
                  <a:close/>
                  <a:moveTo>
                    <a:pt x="1631" y="1095"/>
                  </a:moveTo>
                  <a:cubicBezTo>
                    <a:pt x="1631" y="1095"/>
                    <a:pt x="1631" y="1095"/>
                    <a:pt x="1631" y="109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58" name="Freeform 83">
              <a:extLst>
                <a:ext uri="{FF2B5EF4-FFF2-40B4-BE49-F238E27FC236}">
                  <a16:creationId xmlns:a16="http://schemas.microsoft.com/office/drawing/2014/main" id="{F81675A3-9CA2-49B0-A37E-A3F34E3C6CFC}"/>
                </a:ext>
              </a:extLst>
            </p:cNvPr>
            <p:cNvSpPr>
              <a:spLocks noEditPoints="1"/>
            </p:cNvSpPr>
            <p:nvPr/>
          </p:nvSpPr>
          <p:spPr bwMode="auto">
            <a:xfrm>
              <a:off x="11144250" y="4670425"/>
              <a:ext cx="309563" cy="312738"/>
            </a:xfrm>
            <a:custGeom>
              <a:avLst/>
              <a:gdLst>
                <a:gd name="T0" fmla="*/ 63 w 144"/>
                <a:gd name="T1" fmla="*/ 139 h 145"/>
                <a:gd name="T2" fmla="*/ 139 w 144"/>
                <a:gd name="T3" fmla="*/ 64 h 145"/>
                <a:gd name="T4" fmla="*/ 81 w 144"/>
                <a:gd name="T5" fmla="*/ 6 h 145"/>
                <a:gd name="T6" fmla="*/ 5 w 144"/>
                <a:gd name="T7" fmla="*/ 81 h 145"/>
                <a:gd name="T8" fmla="*/ 63 w 144"/>
                <a:gd name="T9" fmla="*/ 139 h 145"/>
                <a:gd name="T10" fmla="*/ 63 w 144"/>
                <a:gd name="T11" fmla="*/ 139 h 145"/>
                <a:gd name="T12" fmla="*/ 63 w 144"/>
                <a:gd name="T13" fmla="*/ 139 h 145"/>
              </a:gdLst>
              <a:ahLst/>
              <a:cxnLst>
                <a:cxn ang="0">
                  <a:pos x="T0" y="T1"/>
                </a:cxn>
                <a:cxn ang="0">
                  <a:pos x="T2" y="T3"/>
                </a:cxn>
                <a:cxn ang="0">
                  <a:pos x="T4" y="T5"/>
                </a:cxn>
                <a:cxn ang="0">
                  <a:pos x="T6" y="T7"/>
                </a:cxn>
                <a:cxn ang="0">
                  <a:pos x="T8" y="T9"/>
                </a:cxn>
                <a:cxn ang="0">
                  <a:pos x="T10" y="T11"/>
                </a:cxn>
                <a:cxn ang="0">
                  <a:pos x="T12" y="T13"/>
                </a:cxn>
              </a:cxnLst>
              <a:rect l="0" t="0" r="r" b="b"/>
              <a:pathLst>
                <a:path w="144" h="145">
                  <a:moveTo>
                    <a:pt x="63" y="139"/>
                  </a:moveTo>
                  <a:cubicBezTo>
                    <a:pt x="107" y="145"/>
                    <a:pt x="144" y="108"/>
                    <a:pt x="139" y="64"/>
                  </a:cubicBezTo>
                  <a:cubicBezTo>
                    <a:pt x="135" y="34"/>
                    <a:pt x="111" y="10"/>
                    <a:pt x="81" y="6"/>
                  </a:cubicBezTo>
                  <a:cubicBezTo>
                    <a:pt x="37" y="0"/>
                    <a:pt x="0" y="37"/>
                    <a:pt x="5" y="81"/>
                  </a:cubicBezTo>
                  <a:cubicBezTo>
                    <a:pt x="9" y="111"/>
                    <a:pt x="33" y="135"/>
                    <a:pt x="63" y="139"/>
                  </a:cubicBezTo>
                  <a:close/>
                  <a:moveTo>
                    <a:pt x="63" y="139"/>
                  </a:moveTo>
                  <a:cubicBezTo>
                    <a:pt x="63" y="139"/>
                    <a:pt x="63" y="139"/>
                    <a:pt x="63" y="13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165" name="Group 164">
            <a:extLst>
              <a:ext uri="{FF2B5EF4-FFF2-40B4-BE49-F238E27FC236}">
                <a16:creationId xmlns:a16="http://schemas.microsoft.com/office/drawing/2014/main" id="{41DF1555-4992-4E8C-AFB2-3985F293C686}"/>
              </a:ext>
            </a:extLst>
          </p:cNvPr>
          <p:cNvGrpSpPr/>
          <p:nvPr/>
        </p:nvGrpSpPr>
        <p:grpSpPr>
          <a:xfrm>
            <a:off x="4546742" y="3963624"/>
            <a:ext cx="201115" cy="200809"/>
            <a:chOff x="1893888" y="4046538"/>
            <a:chExt cx="1042987" cy="1041400"/>
          </a:xfrm>
          <a:solidFill>
            <a:schemeClr val="bg1"/>
          </a:solidFill>
        </p:grpSpPr>
        <p:sp>
          <p:nvSpPr>
            <p:cNvPr id="163" name="Freeform 87">
              <a:extLst>
                <a:ext uri="{FF2B5EF4-FFF2-40B4-BE49-F238E27FC236}">
                  <a16:creationId xmlns:a16="http://schemas.microsoft.com/office/drawing/2014/main" id="{8F135BC1-52F6-456B-96FF-94174EEDEFAE}"/>
                </a:ext>
              </a:extLst>
            </p:cNvPr>
            <p:cNvSpPr>
              <a:spLocks noEditPoints="1"/>
            </p:cNvSpPr>
            <p:nvPr/>
          </p:nvSpPr>
          <p:spPr bwMode="auto">
            <a:xfrm>
              <a:off x="1893888" y="4046538"/>
              <a:ext cx="1042987" cy="1041400"/>
            </a:xfrm>
            <a:custGeom>
              <a:avLst/>
              <a:gdLst>
                <a:gd name="T0" fmla="*/ 657 w 657"/>
                <a:gd name="T1" fmla="*/ 155 h 656"/>
                <a:gd name="T2" fmla="*/ 618 w 657"/>
                <a:gd name="T3" fmla="*/ 193 h 656"/>
                <a:gd name="T4" fmla="*/ 540 w 657"/>
                <a:gd name="T5" fmla="*/ 117 h 656"/>
                <a:gd name="T6" fmla="*/ 463 w 657"/>
                <a:gd name="T7" fmla="*/ 38 h 656"/>
                <a:gd name="T8" fmla="*/ 501 w 657"/>
                <a:gd name="T9" fmla="*/ 0 h 656"/>
                <a:gd name="T10" fmla="*/ 424 w 657"/>
                <a:gd name="T11" fmla="*/ 117 h 656"/>
                <a:gd name="T12" fmla="*/ 386 w 657"/>
                <a:gd name="T13" fmla="*/ 0 h 656"/>
                <a:gd name="T14" fmla="*/ 347 w 657"/>
                <a:gd name="T15" fmla="*/ 117 h 656"/>
                <a:gd name="T16" fmla="*/ 309 w 657"/>
                <a:gd name="T17" fmla="*/ 0 h 656"/>
                <a:gd name="T18" fmla="*/ 270 w 657"/>
                <a:gd name="T19" fmla="*/ 117 h 656"/>
                <a:gd name="T20" fmla="*/ 232 w 657"/>
                <a:gd name="T21" fmla="*/ 0 h 656"/>
                <a:gd name="T22" fmla="*/ 155 w 657"/>
                <a:gd name="T23" fmla="*/ 38 h 656"/>
                <a:gd name="T24" fmla="*/ 193 w 657"/>
                <a:gd name="T25" fmla="*/ 117 h 656"/>
                <a:gd name="T26" fmla="*/ 116 w 657"/>
                <a:gd name="T27" fmla="*/ 193 h 656"/>
                <a:gd name="T28" fmla="*/ 38 w 657"/>
                <a:gd name="T29" fmla="*/ 155 h 656"/>
                <a:gd name="T30" fmla="*/ 0 w 657"/>
                <a:gd name="T31" fmla="*/ 232 h 656"/>
                <a:gd name="T32" fmla="*/ 116 w 657"/>
                <a:gd name="T33" fmla="*/ 270 h 656"/>
                <a:gd name="T34" fmla="*/ 0 w 657"/>
                <a:gd name="T35" fmla="*/ 309 h 656"/>
                <a:gd name="T36" fmla="*/ 116 w 657"/>
                <a:gd name="T37" fmla="*/ 347 h 656"/>
                <a:gd name="T38" fmla="*/ 0 w 657"/>
                <a:gd name="T39" fmla="*/ 386 h 656"/>
                <a:gd name="T40" fmla="*/ 116 w 657"/>
                <a:gd name="T41" fmla="*/ 424 h 656"/>
                <a:gd name="T42" fmla="*/ 0 w 657"/>
                <a:gd name="T43" fmla="*/ 501 h 656"/>
                <a:gd name="T44" fmla="*/ 38 w 657"/>
                <a:gd name="T45" fmla="*/ 463 h 656"/>
                <a:gd name="T46" fmla="*/ 116 w 657"/>
                <a:gd name="T47" fmla="*/ 539 h 656"/>
                <a:gd name="T48" fmla="*/ 193 w 657"/>
                <a:gd name="T49" fmla="*/ 618 h 656"/>
                <a:gd name="T50" fmla="*/ 155 w 657"/>
                <a:gd name="T51" fmla="*/ 656 h 656"/>
                <a:gd name="T52" fmla="*/ 232 w 657"/>
                <a:gd name="T53" fmla="*/ 539 h 656"/>
                <a:gd name="T54" fmla="*/ 270 w 657"/>
                <a:gd name="T55" fmla="*/ 656 h 656"/>
                <a:gd name="T56" fmla="*/ 309 w 657"/>
                <a:gd name="T57" fmla="*/ 539 h 656"/>
                <a:gd name="T58" fmla="*/ 347 w 657"/>
                <a:gd name="T59" fmla="*/ 656 h 656"/>
                <a:gd name="T60" fmla="*/ 386 w 657"/>
                <a:gd name="T61" fmla="*/ 539 h 656"/>
                <a:gd name="T62" fmla="*/ 424 w 657"/>
                <a:gd name="T63" fmla="*/ 656 h 656"/>
                <a:gd name="T64" fmla="*/ 501 w 657"/>
                <a:gd name="T65" fmla="*/ 618 h 656"/>
                <a:gd name="T66" fmla="*/ 463 w 657"/>
                <a:gd name="T67" fmla="*/ 539 h 656"/>
                <a:gd name="T68" fmla="*/ 540 w 657"/>
                <a:gd name="T69" fmla="*/ 463 h 656"/>
                <a:gd name="T70" fmla="*/ 618 w 657"/>
                <a:gd name="T71" fmla="*/ 501 h 656"/>
                <a:gd name="T72" fmla="*/ 657 w 657"/>
                <a:gd name="T73" fmla="*/ 424 h 656"/>
                <a:gd name="T74" fmla="*/ 540 w 657"/>
                <a:gd name="T75" fmla="*/ 386 h 656"/>
                <a:gd name="T76" fmla="*/ 657 w 657"/>
                <a:gd name="T77" fmla="*/ 347 h 656"/>
                <a:gd name="T78" fmla="*/ 540 w 657"/>
                <a:gd name="T79" fmla="*/ 309 h 656"/>
                <a:gd name="T80" fmla="*/ 657 w 657"/>
                <a:gd name="T81" fmla="*/ 270 h 656"/>
                <a:gd name="T82" fmla="*/ 540 w 657"/>
                <a:gd name="T83" fmla="*/ 232 h 656"/>
                <a:gd name="T84" fmla="*/ 463 w 657"/>
                <a:gd name="T85" fmla="*/ 463 h 656"/>
                <a:gd name="T86" fmla="*/ 193 w 657"/>
                <a:gd name="T87" fmla="*/ 193 h 656"/>
                <a:gd name="T88" fmla="*/ 463 w 657"/>
                <a:gd name="T89" fmla="*/ 463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57" h="656">
                  <a:moveTo>
                    <a:pt x="657" y="232"/>
                  </a:moveTo>
                  <a:lnTo>
                    <a:pt x="657" y="155"/>
                  </a:lnTo>
                  <a:lnTo>
                    <a:pt x="618" y="155"/>
                  </a:lnTo>
                  <a:lnTo>
                    <a:pt x="618" y="193"/>
                  </a:lnTo>
                  <a:lnTo>
                    <a:pt x="540" y="193"/>
                  </a:lnTo>
                  <a:lnTo>
                    <a:pt x="540" y="117"/>
                  </a:lnTo>
                  <a:lnTo>
                    <a:pt x="463" y="117"/>
                  </a:lnTo>
                  <a:lnTo>
                    <a:pt x="463" y="38"/>
                  </a:lnTo>
                  <a:lnTo>
                    <a:pt x="501" y="38"/>
                  </a:lnTo>
                  <a:lnTo>
                    <a:pt x="501" y="0"/>
                  </a:lnTo>
                  <a:lnTo>
                    <a:pt x="424" y="0"/>
                  </a:lnTo>
                  <a:lnTo>
                    <a:pt x="424" y="117"/>
                  </a:lnTo>
                  <a:lnTo>
                    <a:pt x="386" y="117"/>
                  </a:lnTo>
                  <a:lnTo>
                    <a:pt x="386" y="0"/>
                  </a:lnTo>
                  <a:lnTo>
                    <a:pt x="347" y="0"/>
                  </a:lnTo>
                  <a:lnTo>
                    <a:pt x="347" y="117"/>
                  </a:lnTo>
                  <a:lnTo>
                    <a:pt x="309" y="117"/>
                  </a:lnTo>
                  <a:lnTo>
                    <a:pt x="309" y="0"/>
                  </a:lnTo>
                  <a:lnTo>
                    <a:pt x="270" y="0"/>
                  </a:lnTo>
                  <a:lnTo>
                    <a:pt x="270" y="117"/>
                  </a:lnTo>
                  <a:lnTo>
                    <a:pt x="232" y="117"/>
                  </a:lnTo>
                  <a:lnTo>
                    <a:pt x="232" y="0"/>
                  </a:lnTo>
                  <a:lnTo>
                    <a:pt x="155" y="0"/>
                  </a:lnTo>
                  <a:lnTo>
                    <a:pt x="155" y="38"/>
                  </a:lnTo>
                  <a:lnTo>
                    <a:pt x="193" y="38"/>
                  </a:lnTo>
                  <a:lnTo>
                    <a:pt x="193" y="117"/>
                  </a:lnTo>
                  <a:lnTo>
                    <a:pt x="116" y="117"/>
                  </a:lnTo>
                  <a:lnTo>
                    <a:pt x="116" y="193"/>
                  </a:lnTo>
                  <a:lnTo>
                    <a:pt x="38" y="193"/>
                  </a:lnTo>
                  <a:lnTo>
                    <a:pt x="38" y="155"/>
                  </a:lnTo>
                  <a:lnTo>
                    <a:pt x="0" y="155"/>
                  </a:lnTo>
                  <a:lnTo>
                    <a:pt x="0" y="232"/>
                  </a:lnTo>
                  <a:lnTo>
                    <a:pt x="116" y="232"/>
                  </a:lnTo>
                  <a:lnTo>
                    <a:pt x="116" y="270"/>
                  </a:lnTo>
                  <a:lnTo>
                    <a:pt x="0" y="270"/>
                  </a:lnTo>
                  <a:lnTo>
                    <a:pt x="0" y="309"/>
                  </a:lnTo>
                  <a:lnTo>
                    <a:pt x="116" y="309"/>
                  </a:lnTo>
                  <a:lnTo>
                    <a:pt x="116" y="347"/>
                  </a:lnTo>
                  <a:lnTo>
                    <a:pt x="0" y="347"/>
                  </a:lnTo>
                  <a:lnTo>
                    <a:pt x="0" y="386"/>
                  </a:lnTo>
                  <a:lnTo>
                    <a:pt x="116" y="386"/>
                  </a:lnTo>
                  <a:lnTo>
                    <a:pt x="116" y="424"/>
                  </a:lnTo>
                  <a:lnTo>
                    <a:pt x="0" y="424"/>
                  </a:lnTo>
                  <a:lnTo>
                    <a:pt x="0" y="501"/>
                  </a:lnTo>
                  <a:lnTo>
                    <a:pt x="38" y="501"/>
                  </a:lnTo>
                  <a:lnTo>
                    <a:pt x="38" y="463"/>
                  </a:lnTo>
                  <a:lnTo>
                    <a:pt x="116" y="463"/>
                  </a:lnTo>
                  <a:lnTo>
                    <a:pt x="116" y="539"/>
                  </a:lnTo>
                  <a:lnTo>
                    <a:pt x="193" y="539"/>
                  </a:lnTo>
                  <a:lnTo>
                    <a:pt x="193" y="618"/>
                  </a:lnTo>
                  <a:lnTo>
                    <a:pt x="155" y="618"/>
                  </a:lnTo>
                  <a:lnTo>
                    <a:pt x="155" y="656"/>
                  </a:lnTo>
                  <a:lnTo>
                    <a:pt x="232" y="656"/>
                  </a:lnTo>
                  <a:lnTo>
                    <a:pt x="232" y="539"/>
                  </a:lnTo>
                  <a:lnTo>
                    <a:pt x="270" y="539"/>
                  </a:lnTo>
                  <a:lnTo>
                    <a:pt x="270" y="656"/>
                  </a:lnTo>
                  <a:lnTo>
                    <a:pt x="309" y="656"/>
                  </a:lnTo>
                  <a:lnTo>
                    <a:pt x="309" y="539"/>
                  </a:lnTo>
                  <a:lnTo>
                    <a:pt x="347" y="539"/>
                  </a:lnTo>
                  <a:lnTo>
                    <a:pt x="347" y="656"/>
                  </a:lnTo>
                  <a:lnTo>
                    <a:pt x="386" y="656"/>
                  </a:lnTo>
                  <a:lnTo>
                    <a:pt x="386" y="539"/>
                  </a:lnTo>
                  <a:lnTo>
                    <a:pt x="424" y="539"/>
                  </a:lnTo>
                  <a:lnTo>
                    <a:pt x="424" y="656"/>
                  </a:lnTo>
                  <a:lnTo>
                    <a:pt x="501" y="656"/>
                  </a:lnTo>
                  <a:lnTo>
                    <a:pt x="501" y="618"/>
                  </a:lnTo>
                  <a:lnTo>
                    <a:pt x="463" y="618"/>
                  </a:lnTo>
                  <a:lnTo>
                    <a:pt x="463" y="539"/>
                  </a:lnTo>
                  <a:lnTo>
                    <a:pt x="540" y="539"/>
                  </a:lnTo>
                  <a:lnTo>
                    <a:pt x="540" y="463"/>
                  </a:lnTo>
                  <a:lnTo>
                    <a:pt x="618" y="463"/>
                  </a:lnTo>
                  <a:lnTo>
                    <a:pt x="618" y="501"/>
                  </a:lnTo>
                  <a:lnTo>
                    <a:pt x="657" y="501"/>
                  </a:lnTo>
                  <a:lnTo>
                    <a:pt x="657" y="424"/>
                  </a:lnTo>
                  <a:lnTo>
                    <a:pt x="540" y="424"/>
                  </a:lnTo>
                  <a:lnTo>
                    <a:pt x="540" y="386"/>
                  </a:lnTo>
                  <a:lnTo>
                    <a:pt x="657" y="386"/>
                  </a:lnTo>
                  <a:lnTo>
                    <a:pt x="657" y="347"/>
                  </a:lnTo>
                  <a:lnTo>
                    <a:pt x="540" y="347"/>
                  </a:lnTo>
                  <a:lnTo>
                    <a:pt x="540" y="309"/>
                  </a:lnTo>
                  <a:lnTo>
                    <a:pt x="657" y="309"/>
                  </a:lnTo>
                  <a:lnTo>
                    <a:pt x="657" y="270"/>
                  </a:lnTo>
                  <a:lnTo>
                    <a:pt x="540" y="270"/>
                  </a:lnTo>
                  <a:lnTo>
                    <a:pt x="540" y="232"/>
                  </a:lnTo>
                  <a:lnTo>
                    <a:pt x="657" y="232"/>
                  </a:lnTo>
                  <a:close/>
                  <a:moveTo>
                    <a:pt x="463" y="463"/>
                  </a:moveTo>
                  <a:lnTo>
                    <a:pt x="193" y="463"/>
                  </a:lnTo>
                  <a:lnTo>
                    <a:pt x="193" y="193"/>
                  </a:lnTo>
                  <a:lnTo>
                    <a:pt x="463" y="193"/>
                  </a:lnTo>
                  <a:lnTo>
                    <a:pt x="463" y="46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64" name="Freeform 88">
              <a:extLst>
                <a:ext uri="{FF2B5EF4-FFF2-40B4-BE49-F238E27FC236}">
                  <a16:creationId xmlns:a16="http://schemas.microsoft.com/office/drawing/2014/main" id="{85CB8F94-A8E4-4F24-AF31-0681FEC74167}"/>
                </a:ext>
              </a:extLst>
            </p:cNvPr>
            <p:cNvSpPr>
              <a:spLocks noEditPoints="1"/>
            </p:cNvSpPr>
            <p:nvPr/>
          </p:nvSpPr>
          <p:spPr bwMode="auto">
            <a:xfrm>
              <a:off x="2262188" y="4414838"/>
              <a:ext cx="304800" cy="304800"/>
            </a:xfrm>
            <a:custGeom>
              <a:avLst/>
              <a:gdLst>
                <a:gd name="T0" fmla="*/ 192 w 192"/>
                <a:gd name="T1" fmla="*/ 0 h 192"/>
                <a:gd name="T2" fmla="*/ 0 w 192"/>
                <a:gd name="T3" fmla="*/ 0 h 192"/>
                <a:gd name="T4" fmla="*/ 0 w 192"/>
                <a:gd name="T5" fmla="*/ 192 h 192"/>
                <a:gd name="T6" fmla="*/ 192 w 192"/>
                <a:gd name="T7" fmla="*/ 192 h 192"/>
                <a:gd name="T8" fmla="*/ 192 w 192"/>
                <a:gd name="T9" fmla="*/ 0 h 192"/>
                <a:gd name="T10" fmla="*/ 77 w 192"/>
                <a:gd name="T11" fmla="*/ 154 h 192"/>
                <a:gd name="T12" fmla="*/ 38 w 192"/>
                <a:gd name="T13" fmla="*/ 154 h 192"/>
                <a:gd name="T14" fmla="*/ 38 w 192"/>
                <a:gd name="T15" fmla="*/ 115 h 192"/>
                <a:gd name="T16" fmla="*/ 77 w 192"/>
                <a:gd name="T17" fmla="*/ 115 h 192"/>
                <a:gd name="T18" fmla="*/ 77 w 192"/>
                <a:gd name="T19" fmla="*/ 154 h 192"/>
                <a:gd name="T20" fmla="*/ 77 w 192"/>
                <a:gd name="T21" fmla="*/ 77 h 192"/>
                <a:gd name="T22" fmla="*/ 38 w 192"/>
                <a:gd name="T23" fmla="*/ 77 h 192"/>
                <a:gd name="T24" fmla="*/ 38 w 192"/>
                <a:gd name="T25" fmla="*/ 38 h 192"/>
                <a:gd name="T26" fmla="*/ 77 w 192"/>
                <a:gd name="T27" fmla="*/ 38 h 192"/>
                <a:gd name="T28" fmla="*/ 77 w 192"/>
                <a:gd name="T29" fmla="*/ 77 h 192"/>
                <a:gd name="T30" fmla="*/ 154 w 192"/>
                <a:gd name="T31" fmla="*/ 154 h 192"/>
                <a:gd name="T32" fmla="*/ 115 w 192"/>
                <a:gd name="T33" fmla="*/ 154 h 192"/>
                <a:gd name="T34" fmla="*/ 115 w 192"/>
                <a:gd name="T35" fmla="*/ 115 h 192"/>
                <a:gd name="T36" fmla="*/ 154 w 192"/>
                <a:gd name="T37" fmla="*/ 115 h 192"/>
                <a:gd name="T38" fmla="*/ 154 w 192"/>
                <a:gd name="T39" fmla="*/ 154 h 192"/>
                <a:gd name="T40" fmla="*/ 154 w 192"/>
                <a:gd name="T41" fmla="*/ 77 h 192"/>
                <a:gd name="T42" fmla="*/ 115 w 192"/>
                <a:gd name="T43" fmla="*/ 77 h 192"/>
                <a:gd name="T44" fmla="*/ 115 w 192"/>
                <a:gd name="T45" fmla="*/ 38 h 192"/>
                <a:gd name="T46" fmla="*/ 154 w 192"/>
                <a:gd name="T47" fmla="*/ 38 h 192"/>
                <a:gd name="T48" fmla="*/ 154 w 192"/>
                <a:gd name="T49" fmla="*/ 7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2">
                  <a:moveTo>
                    <a:pt x="192" y="0"/>
                  </a:moveTo>
                  <a:lnTo>
                    <a:pt x="0" y="0"/>
                  </a:lnTo>
                  <a:lnTo>
                    <a:pt x="0" y="192"/>
                  </a:lnTo>
                  <a:lnTo>
                    <a:pt x="192" y="192"/>
                  </a:lnTo>
                  <a:lnTo>
                    <a:pt x="192" y="0"/>
                  </a:lnTo>
                  <a:close/>
                  <a:moveTo>
                    <a:pt x="77" y="154"/>
                  </a:moveTo>
                  <a:lnTo>
                    <a:pt x="38" y="154"/>
                  </a:lnTo>
                  <a:lnTo>
                    <a:pt x="38" y="115"/>
                  </a:lnTo>
                  <a:lnTo>
                    <a:pt x="77" y="115"/>
                  </a:lnTo>
                  <a:lnTo>
                    <a:pt x="77" y="154"/>
                  </a:lnTo>
                  <a:close/>
                  <a:moveTo>
                    <a:pt x="77" y="77"/>
                  </a:moveTo>
                  <a:lnTo>
                    <a:pt x="38" y="77"/>
                  </a:lnTo>
                  <a:lnTo>
                    <a:pt x="38" y="38"/>
                  </a:lnTo>
                  <a:lnTo>
                    <a:pt x="77" y="38"/>
                  </a:lnTo>
                  <a:lnTo>
                    <a:pt x="77" y="77"/>
                  </a:lnTo>
                  <a:close/>
                  <a:moveTo>
                    <a:pt x="154" y="154"/>
                  </a:moveTo>
                  <a:lnTo>
                    <a:pt x="115" y="154"/>
                  </a:lnTo>
                  <a:lnTo>
                    <a:pt x="115" y="115"/>
                  </a:lnTo>
                  <a:lnTo>
                    <a:pt x="154" y="115"/>
                  </a:lnTo>
                  <a:lnTo>
                    <a:pt x="154" y="154"/>
                  </a:lnTo>
                  <a:close/>
                  <a:moveTo>
                    <a:pt x="154" y="77"/>
                  </a:moveTo>
                  <a:lnTo>
                    <a:pt x="115" y="77"/>
                  </a:lnTo>
                  <a:lnTo>
                    <a:pt x="115" y="38"/>
                  </a:lnTo>
                  <a:lnTo>
                    <a:pt x="154" y="38"/>
                  </a:lnTo>
                  <a:lnTo>
                    <a:pt x="154" y="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sp>
        <p:nvSpPr>
          <p:cNvPr id="169" name="Freeform 92">
            <a:extLst>
              <a:ext uri="{FF2B5EF4-FFF2-40B4-BE49-F238E27FC236}">
                <a16:creationId xmlns:a16="http://schemas.microsoft.com/office/drawing/2014/main" id="{3E03663A-6211-4D49-98DC-812D85F4074D}"/>
              </a:ext>
            </a:extLst>
          </p:cNvPr>
          <p:cNvSpPr>
            <a:spLocks noEditPoints="1"/>
          </p:cNvSpPr>
          <p:nvPr/>
        </p:nvSpPr>
        <p:spPr bwMode="auto">
          <a:xfrm>
            <a:off x="4900417" y="4485652"/>
            <a:ext cx="221812" cy="221278"/>
          </a:xfrm>
          <a:custGeom>
            <a:avLst/>
            <a:gdLst>
              <a:gd name="T0" fmla="*/ 0 w 1536"/>
              <a:gd name="T1" fmla="*/ 768 h 1536"/>
              <a:gd name="T2" fmla="*/ 1536 w 1536"/>
              <a:gd name="T3" fmla="*/ 768 h 1536"/>
              <a:gd name="T4" fmla="*/ 518 w 1536"/>
              <a:gd name="T5" fmla="*/ 149 h 1536"/>
              <a:gd name="T6" fmla="*/ 290 w 1536"/>
              <a:gd name="T7" fmla="*/ 302 h 1536"/>
              <a:gd name="T8" fmla="*/ 225 w 1536"/>
              <a:gd name="T9" fmla="*/ 380 h 1536"/>
              <a:gd name="T10" fmla="*/ 351 w 1536"/>
              <a:gd name="T11" fmla="*/ 718 h 1536"/>
              <a:gd name="T12" fmla="*/ 225 w 1536"/>
              <a:gd name="T13" fmla="*/ 380 h 1536"/>
              <a:gd name="T14" fmla="*/ 102 w 1536"/>
              <a:gd name="T15" fmla="*/ 818 h 1536"/>
              <a:gd name="T16" fmla="*/ 386 w 1536"/>
              <a:gd name="T17" fmla="*/ 1080 h 1536"/>
              <a:gd name="T18" fmla="*/ 290 w 1536"/>
              <a:gd name="T19" fmla="*/ 1234 h 1536"/>
              <a:gd name="T20" fmla="*/ 518 w 1536"/>
              <a:gd name="T21" fmla="*/ 1387 h 1536"/>
              <a:gd name="T22" fmla="*/ 718 w 1536"/>
              <a:gd name="T23" fmla="*/ 1427 h 1536"/>
              <a:gd name="T24" fmla="*/ 718 w 1536"/>
              <a:gd name="T25" fmla="*/ 1120 h 1536"/>
              <a:gd name="T26" fmla="*/ 718 w 1536"/>
              <a:gd name="T27" fmla="*/ 1019 h 1536"/>
              <a:gd name="T28" fmla="*/ 452 w 1536"/>
              <a:gd name="T29" fmla="*/ 818 h 1536"/>
              <a:gd name="T30" fmla="*/ 718 w 1536"/>
              <a:gd name="T31" fmla="*/ 1019 h 1536"/>
              <a:gd name="T32" fmla="*/ 452 w 1536"/>
              <a:gd name="T33" fmla="*/ 718 h 1536"/>
              <a:gd name="T34" fmla="*/ 718 w 1536"/>
              <a:gd name="T35" fmla="*/ 517 h 1536"/>
              <a:gd name="T36" fmla="*/ 718 w 1536"/>
              <a:gd name="T37" fmla="*/ 416 h 1536"/>
              <a:gd name="T38" fmla="*/ 718 w 1536"/>
              <a:gd name="T39" fmla="*/ 109 h 1536"/>
              <a:gd name="T40" fmla="*/ 1311 w 1536"/>
              <a:gd name="T41" fmla="*/ 380 h 1536"/>
              <a:gd name="T42" fmla="*/ 1185 w 1536"/>
              <a:gd name="T43" fmla="*/ 718 h 1536"/>
              <a:gd name="T44" fmla="*/ 1311 w 1536"/>
              <a:gd name="T45" fmla="*/ 380 h 1536"/>
              <a:gd name="T46" fmla="*/ 1123 w 1536"/>
              <a:gd name="T47" fmla="*/ 360 h 1536"/>
              <a:gd name="T48" fmla="*/ 1246 w 1536"/>
              <a:gd name="T49" fmla="*/ 302 h 1536"/>
              <a:gd name="T50" fmla="*/ 1027 w 1536"/>
              <a:gd name="T51" fmla="*/ 388 h 1536"/>
              <a:gd name="T52" fmla="*/ 818 w 1536"/>
              <a:gd name="T53" fmla="*/ 109 h 1536"/>
              <a:gd name="T54" fmla="*/ 1054 w 1536"/>
              <a:gd name="T55" fmla="*/ 484 h 1536"/>
              <a:gd name="T56" fmla="*/ 818 w 1536"/>
              <a:gd name="T57" fmla="*/ 718 h 1536"/>
              <a:gd name="T58" fmla="*/ 818 w 1536"/>
              <a:gd name="T59" fmla="*/ 818 h 1536"/>
              <a:gd name="T60" fmla="*/ 1054 w 1536"/>
              <a:gd name="T61" fmla="*/ 1052 h 1536"/>
              <a:gd name="T62" fmla="*/ 818 w 1536"/>
              <a:gd name="T63" fmla="*/ 818 h 1536"/>
              <a:gd name="T64" fmla="*/ 818 w 1536"/>
              <a:gd name="T65" fmla="*/ 1120 h 1536"/>
              <a:gd name="T66" fmla="*/ 818 w 1536"/>
              <a:gd name="T67" fmla="*/ 1427 h 1536"/>
              <a:gd name="T68" fmla="*/ 1123 w 1536"/>
              <a:gd name="T69" fmla="*/ 1176 h 1536"/>
              <a:gd name="T70" fmla="*/ 1018 w 1536"/>
              <a:gd name="T71" fmla="*/ 1387 h 1536"/>
              <a:gd name="T72" fmla="*/ 1150 w 1536"/>
              <a:gd name="T73" fmla="*/ 1080 h 1536"/>
              <a:gd name="T74" fmla="*/ 1434 w 1536"/>
              <a:gd name="T75" fmla="*/ 818 h 1536"/>
              <a:gd name="T76" fmla="*/ 1311 w 1536"/>
              <a:gd name="T77" fmla="*/ 115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36" h="1536">
                <a:moveTo>
                  <a:pt x="768" y="0"/>
                </a:moveTo>
                <a:cubicBezTo>
                  <a:pt x="345" y="0"/>
                  <a:pt x="0" y="345"/>
                  <a:pt x="0" y="768"/>
                </a:cubicBezTo>
                <a:cubicBezTo>
                  <a:pt x="0" y="1191"/>
                  <a:pt x="345" y="1536"/>
                  <a:pt x="768" y="1536"/>
                </a:cubicBezTo>
                <a:cubicBezTo>
                  <a:pt x="1191" y="1536"/>
                  <a:pt x="1536" y="1191"/>
                  <a:pt x="1536" y="768"/>
                </a:cubicBezTo>
                <a:cubicBezTo>
                  <a:pt x="1536" y="345"/>
                  <a:pt x="1191" y="0"/>
                  <a:pt x="768" y="0"/>
                </a:cubicBezTo>
                <a:close/>
                <a:moveTo>
                  <a:pt x="518" y="149"/>
                </a:moveTo>
                <a:cubicBezTo>
                  <a:pt x="472" y="212"/>
                  <a:pt x="438" y="286"/>
                  <a:pt x="413" y="360"/>
                </a:cubicBezTo>
                <a:cubicBezTo>
                  <a:pt x="368" y="344"/>
                  <a:pt x="327" y="324"/>
                  <a:pt x="290" y="302"/>
                </a:cubicBezTo>
                <a:cubicBezTo>
                  <a:pt x="354" y="236"/>
                  <a:pt x="432" y="184"/>
                  <a:pt x="518" y="149"/>
                </a:cubicBezTo>
                <a:close/>
                <a:moveTo>
                  <a:pt x="225" y="380"/>
                </a:moveTo>
                <a:cubicBezTo>
                  <a:pt x="273" y="410"/>
                  <a:pt x="327" y="435"/>
                  <a:pt x="386" y="456"/>
                </a:cubicBezTo>
                <a:cubicBezTo>
                  <a:pt x="366" y="538"/>
                  <a:pt x="355" y="626"/>
                  <a:pt x="351" y="718"/>
                </a:cubicBezTo>
                <a:cubicBezTo>
                  <a:pt x="102" y="718"/>
                  <a:pt x="102" y="718"/>
                  <a:pt x="102" y="718"/>
                </a:cubicBezTo>
                <a:cubicBezTo>
                  <a:pt x="111" y="593"/>
                  <a:pt x="155" y="477"/>
                  <a:pt x="225" y="380"/>
                </a:cubicBezTo>
                <a:close/>
                <a:moveTo>
                  <a:pt x="225" y="1156"/>
                </a:moveTo>
                <a:cubicBezTo>
                  <a:pt x="155" y="1059"/>
                  <a:pt x="111" y="943"/>
                  <a:pt x="102" y="818"/>
                </a:cubicBezTo>
                <a:cubicBezTo>
                  <a:pt x="351" y="818"/>
                  <a:pt x="351" y="818"/>
                  <a:pt x="351" y="818"/>
                </a:cubicBezTo>
                <a:cubicBezTo>
                  <a:pt x="355" y="910"/>
                  <a:pt x="366" y="998"/>
                  <a:pt x="386" y="1080"/>
                </a:cubicBezTo>
                <a:cubicBezTo>
                  <a:pt x="327" y="1101"/>
                  <a:pt x="273" y="1126"/>
                  <a:pt x="225" y="1156"/>
                </a:cubicBezTo>
                <a:close/>
                <a:moveTo>
                  <a:pt x="290" y="1234"/>
                </a:moveTo>
                <a:cubicBezTo>
                  <a:pt x="327" y="1211"/>
                  <a:pt x="368" y="1192"/>
                  <a:pt x="413" y="1176"/>
                </a:cubicBezTo>
                <a:cubicBezTo>
                  <a:pt x="438" y="1250"/>
                  <a:pt x="472" y="1324"/>
                  <a:pt x="518" y="1387"/>
                </a:cubicBezTo>
                <a:cubicBezTo>
                  <a:pt x="432" y="1352"/>
                  <a:pt x="354" y="1300"/>
                  <a:pt x="290" y="1234"/>
                </a:cubicBezTo>
                <a:close/>
                <a:moveTo>
                  <a:pt x="718" y="1427"/>
                </a:moveTo>
                <a:cubicBezTo>
                  <a:pt x="614" y="1389"/>
                  <a:pt x="545" y="1253"/>
                  <a:pt x="509" y="1148"/>
                </a:cubicBezTo>
                <a:cubicBezTo>
                  <a:pt x="575" y="1132"/>
                  <a:pt x="645" y="1123"/>
                  <a:pt x="718" y="1120"/>
                </a:cubicBezTo>
                <a:lnTo>
                  <a:pt x="718" y="1427"/>
                </a:lnTo>
                <a:close/>
                <a:moveTo>
                  <a:pt x="718" y="1019"/>
                </a:moveTo>
                <a:cubicBezTo>
                  <a:pt x="636" y="1023"/>
                  <a:pt x="556" y="1034"/>
                  <a:pt x="482" y="1052"/>
                </a:cubicBezTo>
                <a:cubicBezTo>
                  <a:pt x="465" y="979"/>
                  <a:pt x="455" y="900"/>
                  <a:pt x="452" y="818"/>
                </a:cubicBezTo>
                <a:cubicBezTo>
                  <a:pt x="718" y="818"/>
                  <a:pt x="718" y="818"/>
                  <a:pt x="718" y="818"/>
                </a:cubicBezTo>
                <a:lnTo>
                  <a:pt x="718" y="1019"/>
                </a:lnTo>
                <a:close/>
                <a:moveTo>
                  <a:pt x="718" y="718"/>
                </a:moveTo>
                <a:cubicBezTo>
                  <a:pt x="452" y="718"/>
                  <a:pt x="452" y="718"/>
                  <a:pt x="452" y="718"/>
                </a:cubicBezTo>
                <a:cubicBezTo>
                  <a:pt x="455" y="636"/>
                  <a:pt x="465" y="557"/>
                  <a:pt x="482" y="484"/>
                </a:cubicBezTo>
                <a:cubicBezTo>
                  <a:pt x="556" y="502"/>
                  <a:pt x="636" y="513"/>
                  <a:pt x="718" y="517"/>
                </a:cubicBezTo>
                <a:lnTo>
                  <a:pt x="718" y="718"/>
                </a:lnTo>
                <a:close/>
                <a:moveTo>
                  <a:pt x="718" y="416"/>
                </a:moveTo>
                <a:cubicBezTo>
                  <a:pt x="645" y="413"/>
                  <a:pt x="575" y="404"/>
                  <a:pt x="509" y="388"/>
                </a:cubicBezTo>
                <a:cubicBezTo>
                  <a:pt x="545" y="283"/>
                  <a:pt x="614" y="147"/>
                  <a:pt x="718" y="109"/>
                </a:cubicBezTo>
                <a:lnTo>
                  <a:pt x="718" y="416"/>
                </a:lnTo>
                <a:close/>
                <a:moveTo>
                  <a:pt x="1311" y="380"/>
                </a:moveTo>
                <a:cubicBezTo>
                  <a:pt x="1381" y="477"/>
                  <a:pt x="1425" y="593"/>
                  <a:pt x="1434" y="718"/>
                </a:cubicBezTo>
                <a:cubicBezTo>
                  <a:pt x="1185" y="718"/>
                  <a:pt x="1185" y="718"/>
                  <a:pt x="1185" y="718"/>
                </a:cubicBezTo>
                <a:cubicBezTo>
                  <a:pt x="1181" y="626"/>
                  <a:pt x="1170" y="538"/>
                  <a:pt x="1150" y="456"/>
                </a:cubicBezTo>
                <a:cubicBezTo>
                  <a:pt x="1209" y="435"/>
                  <a:pt x="1263" y="410"/>
                  <a:pt x="1311" y="380"/>
                </a:cubicBezTo>
                <a:close/>
                <a:moveTo>
                  <a:pt x="1246" y="302"/>
                </a:moveTo>
                <a:cubicBezTo>
                  <a:pt x="1209" y="324"/>
                  <a:pt x="1168" y="344"/>
                  <a:pt x="1123" y="360"/>
                </a:cubicBezTo>
                <a:cubicBezTo>
                  <a:pt x="1098" y="286"/>
                  <a:pt x="1064" y="212"/>
                  <a:pt x="1018" y="149"/>
                </a:cubicBezTo>
                <a:cubicBezTo>
                  <a:pt x="1104" y="184"/>
                  <a:pt x="1182" y="236"/>
                  <a:pt x="1246" y="302"/>
                </a:cubicBezTo>
                <a:close/>
                <a:moveTo>
                  <a:pt x="818" y="109"/>
                </a:moveTo>
                <a:cubicBezTo>
                  <a:pt x="922" y="147"/>
                  <a:pt x="991" y="283"/>
                  <a:pt x="1027" y="388"/>
                </a:cubicBezTo>
                <a:cubicBezTo>
                  <a:pt x="961" y="404"/>
                  <a:pt x="891" y="413"/>
                  <a:pt x="818" y="416"/>
                </a:cubicBezTo>
                <a:lnTo>
                  <a:pt x="818" y="109"/>
                </a:lnTo>
                <a:close/>
                <a:moveTo>
                  <a:pt x="818" y="517"/>
                </a:moveTo>
                <a:cubicBezTo>
                  <a:pt x="900" y="513"/>
                  <a:pt x="980" y="502"/>
                  <a:pt x="1054" y="484"/>
                </a:cubicBezTo>
                <a:cubicBezTo>
                  <a:pt x="1071" y="557"/>
                  <a:pt x="1081" y="636"/>
                  <a:pt x="1084" y="718"/>
                </a:cubicBezTo>
                <a:cubicBezTo>
                  <a:pt x="818" y="718"/>
                  <a:pt x="818" y="718"/>
                  <a:pt x="818" y="718"/>
                </a:cubicBezTo>
                <a:lnTo>
                  <a:pt x="818" y="517"/>
                </a:lnTo>
                <a:close/>
                <a:moveTo>
                  <a:pt x="818" y="818"/>
                </a:moveTo>
                <a:cubicBezTo>
                  <a:pt x="1084" y="818"/>
                  <a:pt x="1084" y="818"/>
                  <a:pt x="1084" y="818"/>
                </a:cubicBezTo>
                <a:cubicBezTo>
                  <a:pt x="1081" y="900"/>
                  <a:pt x="1071" y="979"/>
                  <a:pt x="1054" y="1052"/>
                </a:cubicBezTo>
                <a:cubicBezTo>
                  <a:pt x="980" y="1034"/>
                  <a:pt x="900" y="1023"/>
                  <a:pt x="818" y="1019"/>
                </a:cubicBezTo>
                <a:lnTo>
                  <a:pt x="818" y="818"/>
                </a:lnTo>
                <a:close/>
                <a:moveTo>
                  <a:pt x="818" y="1427"/>
                </a:moveTo>
                <a:cubicBezTo>
                  <a:pt x="818" y="1120"/>
                  <a:pt x="818" y="1120"/>
                  <a:pt x="818" y="1120"/>
                </a:cubicBezTo>
                <a:cubicBezTo>
                  <a:pt x="891" y="1123"/>
                  <a:pt x="961" y="1132"/>
                  <a:pt x="1027" y="1148"/>
                </a:cubicBezTo>
                <a:cubicBezTo>
                  <a:pt x="991" y="1253"/>
                  <a:pt x="922" y="1389"/>
                  <a:pt x="818" y="1427"/>
                </a:cubicBezTo>
                <a:close/>
                <a:moveTo>
                  <a:pt x="1018" y="1387"/>
                </a:moveTo>
                <a:cubicBezTo>
                  <a:pt x="1064" y="1324"/>
                  <a:pt x="1098" y="1250"/>
                  <a:pt x="1123" y="1176"/>
                </a:cubicBezTo>
                <a:cubicBezTo>
                  <a:pt x="1168" y="1192"/>
                  <a:pt x="1209" y="1211"/>
                  <a:pt x="1246" y="1234"/>
                </a:cubicBezTo>
                <a:cubicBezTo>
                  <a:pt x="1182" y="1300"/>
                  <a:pt x="1104" y="1352"/>
                  <a:pt x="1018" y="1387"/>
                </a:cubicBezTo>
                <a:close/>
                <a:moveTo>
                  <a:pt x="1311" y="1156"/>
                </a:moveTo>
                <a:cubicBezTo>
                  <a:pt x="1263" y="1126"/>
                  <a:pt x="1209" y="1101"/>
                  <a:pt x="1150" y="1080"/>
                </a:cubicBezTo>
                <a:cubicBezTo>
                  <a:pt x="1170" y="998"/>
                  <a:pt x="1181" y="909"/>
                  <a:pt x="1185" y="818"/>
                </a:cubicBezTo>
                <a:cubicBezTo>
                  <a:pt x="1434" y="818"/>
                  <a:pt x="1434" y="818"/>
                  <a:pt x="1434" y="818"/>
                </a:cubicBezTo>
                <a:cubicBezTo>
                  <a:pt x="1425" y="943"/>
                  <a:pt x="1381" y="1059"/>
                  <a:pt x="1311" y="1156"/>
                </a:cubicBezTo>
                <a:close/>
                <a:moveTo>
                  <a:pt x="1311" y="1156"/>
                </a:moveTo>
                <a:cubicBezTo>
                  <a:pt x="1311" y="1156"/>
                  <a:pt x="1311" y="1156"/>
                  <a:pt x="1311" y="1156"/>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nvGrpSpPr>
          <p:cNvPr id="175" name="Group 174">
            <a:extLst>
              <a:ext uri="{FF2B5EF4-FFF2-40B4-BE49-F238E27FC236}">
                <a16:creationId xmlns:a16="http://schemas.microsoft.com/office/drawing/2014/main" id="{90954FF6-0E22-48BF-BD9F-8AEE875DC5EC}"/>
              </a:ext>
            </a:extLst>
          </p:cNvPr>
          <p:cNvGrpSpPr/>
          <p:nvPr/>
        </p:nvGrpSpPr>
        <p:grpSpPr>
          <a:xfrm>
            <a:off x="5510643" y="4871804"/>
            <a:ext cx="148384" cy="249462"/>
            <a:chOff x="-1800226" y="1473201"/>
            <a:chExt cx="1966913" cy="3306762"/>
          </a:xfrm>
          <a:solidFill>
            <a:schemeClr val="bg1"/>
          </a:solidFill>
        </p:grpSpPr>
        <p:sp>
          <p:nvSpPr>
            <p:cNvPr id="173" name="Freeform 96">
              <a:extLst>
                <a:ext uri="{FF2B5EF4-FFF2-40B4-BE49-F238E27FC236}">
                  <a16:creationId xmlns:a16="http://schemas.microsoft.com/office/drawing/2014/main" id="{98E1C521-63C2-4C01-A616-2EBBE4DE96D0}"/>
                </a:ext>
              </a:extLst>
            </p:cNvPr>
            <p:cNvSpPr>
              <a:spLocks noEditPoints="1"/>
            </p:cNvSpPr>
            <p:nvPr/>
          </p:nvSpPr>
          <p:spPr bwMode="auto">
            <a:xfrm>
              <a:off x="-1800226" y="1473201"/>
              <a:ext cx="1966913" cy="3306762"/>
            </a:xfrm>
            <a:custGeom>
              <a:avLst/>
              <a:gdLst>
                <a:gd name="T0" fmla="*/ 905 w 912"/>
                <a:gd name="T1" fmla="*/ 544 h 1539"/>
                <a:gd name="T2" fmla="*/ 873 w 912"/>
                <a:gd name="T3" fmla="*/ 527 h 1539"/>
                <a:gd name="T4" fmla="*/ 615 w 912"/>
                <a:gd name="T5" fmla="*/ 527 h 1539"/>
                <a:gd name="T6" fmla="*/ 835 w 912"/>
                <a:gd name="T7" fmla="*/ 52 h 1539"/>
                <a:gd name="T8" fmla="*/ 831 w 912"/>
                <a:gd name="T9" fmla="*/ 17 h 1539"/>
                <a:gd name="T10" fmla="*/ 803 w 912"/>
                <a:gd name="T11" fmla="*/ 3 h 1539"/>
                <a:gd name="T12" fmla="*/ 419 w 912"/>
                <a:gd name="T13" fmla="*/ 3 h 1539"/>
                <a:gd name="T14" fmla="*/ 384 w 912"/>
                <a:gd name="T15" fmla="*/ 38 h 1539"/>
                <a:gd name="T16" fmla="*/ 419 w 912"/>
                <a:gd name="T17" fmla="*/ 73 h 1539"/>
                <a:gd name="T18" fmla="*/ 747 w 912"/>
                <a:gd name="T19" fmla="*/ 73 h 1539"/>
                <a:gd name="T20" fmla="*/ 528 w 912"/>
                <a:gd name="T21" fmla="*/ 548 h 1539"/>
                <a:gd name="T22" fmla="*/ 531 w 912"/>
                <a:gd name="T23" fmla="*/ 582 h 1539"/>
                <a:gd name="T24" fmla="*/ 559 w 912"/>
                <a:gd name="T25" fmla="*/ 596 h 1539"/>
                <a:gd name="T26" fmla="*/ 807 w 912"/>
                <a:gd name="T27" fmla="*/ 596 h 1539"/>
                <a:gd name="T28" fmla="*/ 315 w 912"/>
                <a:gd name="T29" fmla="*/ 1333 h 1539"/>
                <a:gd name="T30" fmla="*/ 419 w 912"/>
                <a:gd name="T31" fmla="*/ 848 h 1539"/>
                <a:gd name="T32" fmla="*/ 412 w 912"/>
                <a:gd name="T33" fmla="*/ 820 h 1539"/>
                <a:gd name="T34" fmla="*/ 384 w 912"/>
                <a:gd name="T35" fmla="*/ 806 h 1539"/>
                <a:gd name="T36" fmla="*/ 81 w 912"/>
                <a:gd name="T37" fmla="*/ 806 h 1539"/>
                <a:gd name="T38" fmla="*/ 315 w 912"/>
                <a:gd name="T39" fmla="*/ 48 h 1539"/>
                <a:gd name="T40" fmla="*/ 290 w 912"/>
                <a:gd name="T41" fmla="*/ 6 h 1539"/>
                <a:gd name="T42" fmla="*/ 248 w 912"/>
                <a:gd name="T43" fmla="*/ 31 h 1539"/>
                <a:gd name="T44" fmla="*/ 4 w 912"/>
                <a:gd name="T45" fmla="*/ 834 h 1539"/>
                <a:gd name="T46" fmla="*/ 7 w 912"/>
                <a:gd name="T47" fmla="*/ 862 h 1539"/>
                <a:gd name="T48" fmla="*/ 35 w 912"/>
                <a:gd name="T49" fmla="*/ 876 h 1539"/>
                <a:gd name="T50" fmla="*/ 343 w 912"/>
                <a:gd name="T51" fmla="*/ 876 h 1539"/>
                <a:gd name="T52" fmla="*/ 210 w 912"/>
                <a:gd name="T53" fmla="*/ 1497 h 1539"/>
                <a:gd name="T54" fmla="*/ 231 w 912"/>
                <a:gd name="T55" fmla="*/ 1535 h 1539"/>
                <a:gd name="T56" fmla="*/ 245 w 912"/>
                <a:gd name="T57" fmla="*/ 1539 h 1539"/>
                <a:gd name="T58" fmla="*/ 273 w 912"/>
                <a:gd name="T59" fmla="*/ 1525 h 1539"/>
                <a:gd name="T60" fmla="*/ 901 w 912"/>
                <a:gd name="T61" fmla="*/ 582 h 1539"/>
                <a:gd name="T62" fmla="*/ 905 w 912"/>
                <a:gd name="T63" fmla="*/ 544 h 1539"/>
                <a:gd name="T64" fmla="*/ 905 w 912"/>
                <a:gd name="T65" fmla="*/ 544 h 1539"/>
                <a:gd name="T66" fmla="*/ 905 w 912"/>
                <a:gd name="T67" fmla="*/ 544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2" h="1539">
                  <a:moveTo>
                    <a:pt x="905" y="544"/>
                  </a:moveTo>
                  <a:cubicBezTo>
                    <a:pt x="898" y="534"/>
                    <a:pt x="887" y="527"/>
                    <a:pt x="873" y="527"/>
                  </a:cubicBezTo>
                  <a:cubicBezTo>
                    <a:pt x="615" y="527"/>
                    <a:pt x="615" y="527"/>
                    <a:pt x="615" y="527"/>
                  </a:cubicBezTo>
                  <a:cubicBezTo>
                    <a:pt x="835" y="52"/>
                    <a:pt x="835" y="52"/>
                    <a:pt x="835" y="52"/>
                  </a:cubicBezTo>
                  <a:cubicBezTo>
                    <a:pt x="838" y="41"/>
                    <a:pt x="838" y="27"/>
                    <a:pt x="831" y="17"/>
                  </a:cubicBezTo>
                  <a:cubicBezTo>
                    <a:pt x="824" y="6"/>
                    <a:pt x="814" y="3"/>
                    <a:pt x="803" y="3"/>
                  </a:cubicBezTo>
                  <a:cubicBezTo>
                    <a:pt x="419" y="3"/>
                    <a:pt x="419" y="3"/>
                    <a:pt x="419" y="3"/>
                  </a:cubicBezTo>
                  <a:cubicBezTo>
                    <a:pt x="398" y="3"/>
                    <a:pt x="384" y="17"/>
                    <a:pt x="384" y="38"/>
                  </a:cubicBezTo>
                  <a:cubicBezTo>
                    <a:pt x="384" y="59"/>
                    <a:pt x="398" y="73"/>
                    <a:pt x="419" y="73"/>
                  </a:cubicBezTo>
                  <a:cubicBezTo>
                    <a:pt x="747" y="73"/>
                    <a:pt x="747" y="73"/>
                    <a:pt x="747" y="73"/>
                  </a:cubicBezTo>
                  <a:cubicBezTo>
                    <a:pt x="528" y="548"/>
                    <a:pt x="528" y="548"/>
                    <a:pt x="528" y="548"/>
                  </a:cubicBezTo>
                  <a:cubicBezTo>
                    <a:pt x="524" y="558"/>
                    <a:pt x="524" y="572"/>
                    <a:pt x="531" y="582"/>
                  </a:cubicBezTo>
                  <a:cubicBezTo>
                    <a:pt x="538" y="593"/>
                    <a:pt x="549" y="596"/>
                    <a:pt x="559" y="596"/>
                  </a:cubicBezTo>
                  <a:cubicBezTo>
                    <a:pt x="807" y="596"/>
                    <a:pt x="807" y="596"/>
                    <a:pt x="807" y="596"/>
                  </a:cubicBezTo>
                  <a:cubicBezTo>
                    <a:pt x="315" y="1333"/>
                    <a:pt x="315" y="1333"/>
                    <a:pt x="315" y="1333"/>
                  </a:cubicBezTo>
                  <a:cubicBezTo>
                    <a:pt x="419" y="848"/>
                    <a:pt x="419" y="848"/>
                    <a:pt x="419" y="848"/>
                  </a:cubicBezTo>
                  <a:cubicBezTo>
                    <a:pt x="423" y="837"/>
                    <a:pt x="419" y="827"/>
                    <a:pt x="412" y="820"/>
                  </a:cubicBezTo>
                  <a:cubicBezTo>
                    <a:pt x="405" y="809"/>
                    <a:pt x="395" y="806"/>
                    <a:pt x="384" y="806"/>
                  </a:cubicBezTo>
                  <a:cubicBezTo>
                    <a:pt x="81" y="806"/>
                    <a:pt x="81" y="806"/>
                    <a:pt x="81" y="806"/>
                  </a:cubicBezTo>
                  <a:cubicBezTo>
                    <a:pt x="315" y="48"/>
                    <a:pt x="315" y="48"/>
                    <a:pt x="315" y="48"/>
                  </a:cubicBezTo>
                  <a:cubicBezTo>
                    <a:pt x="322" y="31"/>
                    <a:pt x="311" y="10"/>
                    <a:pt x="290" y="6"/>
                  </a:cubicBezTo>
                  <a:cubicBezTo>
                    <a:pt x="273" y="0"/>
                    <a:pt x="252" y="10"/>
                    <a:pt x="248" y="31"/>
                  </a:cubicBezTo>
                  <a:cubicBezTo>
                    <a:pt x="4" y="834"/>
                    <a:pt x="4" y="834"/>
                    <a:pt x="4" y="834"/>
                  </a:cubicBezTo>
                  <a:cubicBezTo>
                    <a:pt x="0" y="841"/>
                    <a:pt x="0" y="851"/>
                    <a:pt x="7" y="862"/>
                  </a:cubicBezTo>
                  <a:cubicBezTo>
                    <a:pt x="14" y="869"/>
                    <a:pt x="25" y="876"/>
                    <a:pt x="35" y="876"/>
                  </a:cubicBezTo>
                  <a:cubicBezTo>
                    <a:pt x="343" y="876"/>
                    <a:pt x="343" y="876"/>
                    <a:pt x="343" y="876"/>
                  </a:cubicBezTo>
                  <a:cubicBezTo>
                    <a:pt x="210" y="1497"/>
                    <a:pt x="210" y="1497"/>
                    <a:pt x="210" y="1497"/>
                  </a:cubicBezTo>
                  <a:cubicBezTo>
                    <a:pt x="206" y="1515"/>
                    <a:pt x="213" y="1529"/>
                    <a:pt x="231" y="1535"/>
                  </a:cubicBezTo>
                  <a:cubicBezTo>
                    <a:pt x="234" y="1539"/>
                    <a:pt x="241" y="1539"/>
                    <a:pt x="245" y="1539"/>
                  </a:cubicBezTo>
                  <a:cubicBezTo>
                    <a:pt x="255" y="1539"/>
                    <a:pt x="266" y="1532"/>
                    <a:pt x="273" y="1525"/>
                  </a:cubicBezTo>
                  <a:cubicBezTo>
                    <a:pt x="901" y="582"/>
                    <a:pt x="901" y="582"/>
                    <a:pt x="901" y="582"/>
                  </a:cubicBezTo>
                  <a:cubicBezTo>
                    <a:pt x="908" y="569"/>
                    <a:pt x="912" y="558"/>
                    <a:pt x="905" y="544"/>
                  </a:cubicBezTo>
                  <a:close/>
                  <a:moveTo>
                    <a:pt x="905" y="544"/>
                  </a:moveTo>
                  <a:cubicBezTo>
                    <a:pt x="905" y="544"/>
                    <a:pt x="905" y="544"/>
                    <a:pt x="905" y="54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74" name="Freeform 97">
              <a:extLst>
                <a:ext uri="{FF2B5EF4-FFF2-40B4-BE49-F238E27FC236}">
                  <a16:creationId xmlns:a16="http://schemas.microsoft.com/office/drawing/2014/main" id="{BEC64398-A2B4-4EAE-AAEE-5C18E0990EC1}"/>
                </a:ext>
              </a:extLst>
            </p:cNvPr>
            <p:cNvSpPr>
              <a:spLocks noEditPoints="1"/>
            </p:cNvSpPr>
            <p:nvPr/>
          </p:nvSpPr>
          <p:spPr bwMode="auto">
            <a:xfrm>
              <a:off x="-1430338" y="2147888"/>
              <a:ext cx="392113" cy="839787"/>
            </a:xfrm>
            <a:custGeom>
              <a:avLst/>
              <a:gdLst>
                <a:gd name="T0" fmla="*/ 154 w 182"/>
                <a:gd name="T1" fmla="*/ 7 h 391"/>
                <a:gd name="T2" fmla="*/ 112 w 182"/>
                <a:gd name="T3" fmla="*/ 28 h 391"/>
                <a:gd name="T4" fmla="*/ 7 w 182"/>
                <a:gd name="T5" fmla="*/ 342 h 391"/>
                <a:gd name="T6" fmla="*/ 28 w 182"/>
                <a:gd name="T7" fmla="*/ 387 h 391"/>
                <a:gd name="T8" fmla="*/ 39 w 182"/>
                <a:gd name="T9" fmla="*/ 391 h 391"/>
                <a:gd name="T10" fmla="*/ 70 w 182"/>
                <a:gd name="T11" fmla="*/ 366 h 391"/>
                <a:gd name="T12" fmla="*/ 175 w 182"/>
                <a:gd name="T13" fmla="*/ 52 h 391"/>
                <a:gd name="T14" fmla="*/ 154 w 182"/>
                <a:gd name="T15" fmla="*/ 7 h 391"/>
                <a:gd name="T16" fmla="*/ 154 w 182"/>
                <a:gd name="T17" fmla="*/ 7 h 391"/>
                <a:gd name="T18" fmla="*/ 154 w 182"/>
                <a:gd name="T19" fmla="*/ 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391">
                  <a:moveTo>
                    <a:pt x="154" y="7"/>
                  </a:moveTo>
                  <a:cubicBezTo>
                    <a:pt x="137" y="0"/>
                    <a:pt x="116" y="10"/>
                    <a:pt x="112" y="28"/>
                  </a:cubicBezTo>
                  <a:cubicBezTo>
                    <a:pt x="7" y="342"/>
                    <a:pt x="7" y="342"/>
                    <a:pt x="7" y="342"/>
                  </a:cubicBezTo>
                  <a:cubicBezTo>
                    <a:pt x="0" y="359"/>
                    <a:pt x="11" y="380"/>
                    <a:pt x="28" y="387"/>
                  </a:cubicBezTo>
                  <a:cubicBezTo>
                    <a:pt x="32" y="387"/>
                    <a:pt x="35" y="391"/>
                    <a:pt x="39" y="391"/>
                  </a:cubicBezTo>
                  <a:cubicBezTo>
                    <a:pt x="53" y="391"/>
                    <a:pt x="67" y="380"/>
                    <a:pt x="70" y="366"/>
                  </a:cubicBezTo>
                  <a:cubicBezTo>
                    <a:pt x="175" y="52"/>
                    <a:pt x="175" y="52"/>
                    <a:pt x="175" y="52"/>
                  </a:cubicBezTo>
                  <a:cubicBezTo>
                    <a:pt x="182" y="35"/>
                    <a:pt x="172" y="14"/>
                    <a:pt x="154" y="7"/>
                  </a:cubicBezTo>
                  <a:close/>
                  <a:moveTo>
                    <a:pt x="154" y="7"/>
                  </a:moveTo>
                  <a:cubicBezTo>
                    <a:pt x="154" y="7"/>
                    <a:pt x="154" y="7"/>
                    <a:pt x="154" y="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184" name="Group 183">
            <a:extLst>
              <a:ext uri="{FF2B5EF4-FFF2-40B4-BE49-F238E27FC236}">
                <a16:creationId xmlns:a16="http://schemas.microsoft.com/office/drawing/2014/main" id="{0FD05D4F-BA00-47DC-B99C-AAA50575047B}"/>
              </a:ext>
            </a:extLst>
          </p:cNvPr>
          <p:cNvGrpSpPr/>
          <p:nvPr/>
        </p:nvGrpSpPr>
        <p:grpSpPr>
          <a:xfrm>
            <a:off x="6117266" y="4991772"/>
            <a:ext cx="234494" cy="233796"/>
            <a:chOff x="-1173163" y="1871663"/>
            <a:chExt cx="3200401" cy="3190875"/>
          </a:xfrm>
          <a:solidFill>
            <a:schemeClr val="bg1"/>
          </a:solidFill>
        </p:grpSpPr>
        <p:sp>
          <p:nvSpPr>
            <p:cNvPr id="180" name="Freeform 102">
              <a:extLst>
                <a:ext uri="{FF2B5EF4-FFF2-40B4-BE49-F238E27FC236}">
                  <a16:creationId xmlns:a16="http://schemas.microsoft.com/office/drawing/2014/main" id="{D52E44C4-953B-43D9-BD87-5B7CC33667EF}"/>
                </a:ext>
              </a:extLst>
            </p:cNvPr>
            <p:cNvSpPr>
              <a:spLocks noEditPoints="1"/>
            </p:cNvSpPr>
            <p:nvPr/>
          </p:nvSpPr>
          <p:spPr bwMode="auto">
            <a:xfrm>
              <a:off x="-584200" y="3154363"/>
              <a:ext cx="1900238" cy="1908175"/>
            </a:xfrm>
            <a:custGeom>
              <a:avLst/>
              <a:gdLst>
                <a:gd name="T0" fmla="*/ 834 w 882"/>
                <a:gd name="T1" fmla="*/ 792 h 888"/>
                <a:gd name="T2" fmla="*/ 246 w 882"/>
                <a:gd name="T3" fmla="*/ 792 h 888"/>
                <a:gd name="T4" fmla="*/ 96 w 882"/>
                <a:gd name="T5" fmla="*/ 642 h 888"/>
                <a:gd name="T6" fmla="*/ 246 w 882"/>
                <a:gd name="T7" fmla="*/ 492 h 888"/>
                <a:gd name="T8" fmla="*/ 492 w 882"/>
                <a:gd name="T9" fmla="*/ 246 h 888"/>
                <a:gd name="T10" fmla="*/ 246 w 882"/>
                <a:gd name="T11" fmla="*/ 0 h 888"/>
                <a:gd name="T12" fmla="*/ 203 w 882"/>
                <a:gd name="T13" fmla="*/ 0 h 888"/>
                <a:gd name="T14" fmla="*/ 155 w 882"/>
                <a:gd name="T15" fmla="*/ 48 h 888"/>
                <a:gd name="T16" fmla="*/ 203 w 882"/>
                <a:gd name="T17" fmla="*/ 96 h 888"/>
                <a:gd name="T18" fmla="*/ 246 w 882"/>
                <a:gd name="T19" fmla="*/ 96 h 888"/>
                <a:gd name="T20" fmla="*/ 396 w 882"/>
                <a:gd name="T21" fmla="*/ 246 h 888"/>
                <a:gd name="T22" fmla="*/ 246 w 882"/>
                <a:gd name="T23" fmla="*/ 396 h 888"/>
                <a:gd name="T24" fmla="*/ 0 w 882"/>
                <a:gd name="T25" fmla="*/ 642 h 888"/>
                <a:gd name="T26" fmla="*/ 246 w 882"/>
                <a:gd name="T27" fmla="*/ 888 h 888"/>
                <a:gd name="T28" fmla="*/ 834 w 882"/>
                <a:gd name="T29" fmla="*/ 888 h 888"/>
                <a:gd name="T30" fmla="*/ 882 w 882"/>
                <a:gd name="T31" fmla="*/ 840 h 888"/>
                <a:gd name="T32" fmla="*/ 834 w 882"/>
                <a:gd name="T33" fmla="*/ 792 h 888"/>
                <a:gd name="T34" fmla="*/ 834 w 882"/>
                <a:gd name="T35" fmla="*/ 792 h 888"/>
                <a:gd name="T36" fmla="*/ 834 w 882"/>
                <a:gd name="T37" fmla="*/ 792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2" h="888">
                  <a:moveTo>
                    <a:pt x="834" y="792"/>
                  </a:moveTo>
                  <a:cubicBezTo>
                    <a:pt x="246" y="792"/>
                    <a:pt x="246" y="792"/>
                    <a:pt x="246" y="792"/>
                  </a:cubicBezTo>
                  <a:cubicBezTo>
                    <a:pt x="164" y="792"/>
                    <a:pt x="96" y="725"/>
                    <a:pt x="96" y="642"/>
                  </a:cubicBezTo>
                  <a:cubicBezTo>
                    <a:pt x="96" y="559"/>
                    <a:pt x="164" y="492"/>
                    <a:pt x="246" y="492"/>
                  </a:cubicBezTo>
                  <a:cubicBezTo>
                    <a:pt x="382" y="492"/>
                    <a:pt x="492" y="382"/>
                    <a:pt x="492" y="246"/>
                  </a:cubicBezTo>
                  <a:cubicBezTo>
                    <a:pt x="492" y="110"/>
                    <a:pt x="382" y="0"/>
                    <a:pt x="246" y="0"/>
                  </a:cubicBezTo>
                  <a:cubicBezTo>
                    <a:pt x="203" y="0"/>
                    <a:pt x="203" y="0"/>
                    <a:pt x="203" y="0"/>
                  </a:cubicBezTo>
                  <a:cubicBezTo>
                    <a:pt x="177" y="0"/>
                    <a:pt x="155" y="22"/>
                    <a:pt x="155" y="48"/>
                  </a:cubicBezTo>
                  <a:cubicBezTo>
                    <a:pt x="155" y="75"/>
                    <a:pt x="177" y="96"/>
                    <a:pt x="203" y="96"/>
                  </a:cubicBezTo>
                  <a:cubicBezTo>
                    <a:pt x="246" y="96"/>
                    <a:pt x="246" y="96"/>
                    <a:pt x="246" y="96"/>
                  </a:cubicBezTo>
                  <a:cubicBezTo>
                    <a:pt x="329" y="96"/>
                    <a:pt x="396" y="163"/>
                    <a:pt x="396" y="246"/>
                  </a:cubicBezTo>
                  <a:cubicBezTo>
                    <a:pt x="396" y="329"/>
                    <a:pt x="329" y="396"/>
                    <a:pt x="246" y="396"/>
                  </a:cubicBezTo>
                  <a:cubicBezTo>
                    <a:pt x="111" y="396"/>
                    <a:pt x="0" y="506"/>
                    <a:pt x="0" y="642"/>
                  </a:cubicBezTo>
                  <a:cubicBezTo>
                    <a:pt x="0" y="777"/>
                    <a:pt x="111" y="888"/>
                    <a:pt x="246" y="888"/>
                  </a:cubicBezTo>
                  <a:cubicBezTo>
                    <a:pt x="834" y="888"/>
                    <a:pt x="834" y="888"/>
                    <a:pt x="834" y="888"/>
                  </a:cubicBezTo>
                  <a:cubicBezTo>
                    <a:pt x="861" y="888"/>
                    <a:pt x="882" y="866"/>
                    <a:pt x="882" y="840"/>
                  </a:cubicBezTo>
                  <a:cubicBezTo>
                    <a:pt x="882" y="813"/>
                    <a:pt x="861" y="792"/>
                    <a:pt x="834" y="792"/>
                  </a:cubicBezTo>
                  <a:close/>
                  <a:moveTo>
                    <a:pt x="834" y="792"/>
                  </a:moveTo>
                  <a:cubicBezTo>
                    <a:pt x="834" y="792"/>
                    <a:pt x="834" y="792"/>
                    <a:pt x="834" y="79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82" name="Freeform 104">
              <a:extLst>
                <a:ext uri="{FF2B5EF4-FFF2-40B4-BE49-F238E27FC236}">
                  <a16:creationId xmlns:a16="http://schemas.microsoft.com/office/drawing/2014/main" id="{ED279C89-093C-4E57-AAF9-6C8F5814E222}"/>
                </a:ext>
              </a:extLst>
            </p:cNvPr>
            <p:cNvSpPr>
              <a:spLocks noEditPoints="1"/>
            </p:cNvSpPr>
            <p:nvPr/>
          </p:nvSpPr>
          <p:spPr bwMode="auto">
            <a:xfrm>
              <a:off x="-1173163" y="1871663"/>
              <a:ext cx="1204913" cy="1508125"/>
            </a:xfrm>
            <a:custGeom>
              <a:avLst/>
              <a:gdLst>
                <a:gd name="T0" fmla="*/ 279 w 559"/>
                <a:gd name="T1" fmla="*/ 0 h 702"/>
                <a:gd name="T2" fmla="*/ 0 w 559"/>
                <a:gd name="T3" fmla="*/ 279 h 702"/>
                <a:gd name="T4" fmla="*/ 255 w 559"/>
                <a:gd name="T5" fmla="*/ 695 h 702"/>
                <a:gd name="T6" fmla="*/ 279 w 559"/>
                <a:gd name="T7" fmla="*/ 702 h 702"/>
                <a:gd name="T8" fmla="*/ 304 w 559"/>
                <a:gd name="T9" fmla="*/ 695 h 702"/>
                <a:gd name="T10" fmla="*/ 559 w 559"/>
                <a:gd name="T11" fmla="*/ 279 h 702"/>
                <a:gd name="T12" fmla="*/ 279 w 559"/>
                <a:gd name="T13" fmla="*/ 0 h 702"/>
                <a:gd name="T14" fmla="*/ 279 w 559"/>
                <a:gd name="T15" fmla="*/ 595 h 702"/>
                <a:gd name="T16" fmla="*/ 96 w 559"/>
                <a:gd name="T17" fmla="*/ 279 h 702"/>
                <a:gd name="T18" fmla="*/ 279 w 559"/>
                <a:gd name="T19" fmla="*/ 96 h 702"/>
                <a:gd name="T20" fmla="*/ 463 w 559"/>
                <a:gd name="T21" fmla="*/ 279 h 702"/>
                <a:gd name="T22" fmla="*/ 279 w 559"/>
                <a:gd name="T23" fmla="*/ 595 h 702"/>
                <a:gd name="T24" fmla="*/ 279 w 559"/>
                <a:gd name="T25" fmla="*/ 595 h 702"/>
                <a:gd name="T26" fmla="*/ 279 w 559"/>
                <a:gd name="T27" fmla="*/ 595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9" h="702">
                  <a:moveTo>
                    <a:pt x="279" y="0"/>
                  </a:moveTo>
                  <a:cubicBezTo>
                    <a:pt x="125" y="0"/>
                    <a:pt x="0" y="125"/>
                    <a:pt x="0" y="279"/>
                  </a:cubicBezTo>
                  <a:cubicBezTo>
                    <a:pt x="0" y="540"/>
                    <a:pt x="244" y="689"/>
                    <a:pt x="255" y="695"/>
                  </a:cubicBezTo>
                  <a:cubicBezTo>
                    <a:pt x="262" y="699"/>
                    <a:pt x="271" y="702"/>
                    <a:pt x="279" y="702"/>
                  </a:cubicBezTo>
                  <a:cubicBezTo>
                    <a:pt x="288" y="702"/>
                    <a:pt x="296" y="699"/>
                    <a:pt x="304" y="695"/>
                  </a:cubicBezTo>
                  <a:cubicBezTo>
                    <a:pt x="314" y="689"/>
                    <a:pt x="559" y="540"/>
                    <a:pt x="559" y="279"/>
                  </a:cubicBezTo>
                  <a:cubicBezTo>
                    <a:pt x="559" y="125"/>
                    <a:pt x="433" y="0"/>
                    <a:pt x="279" y="0"/>
                  </a:cubicBezTo>
                  <a:close/>
                  <a:moveTo>
                    <a:pt x="279" y="595"/>
                  </a:moveTo>
                  <a:cubicBezTo>
                    <a:pt x="224" y="554"/>
                    <a:pt x="96" y="442"/>
                    <a:pt x="96" y="279"/>
                  </a:cubicBezTo>
                  <a:cubicBezTo>
                    <a:pt x="96" y="178"/>
                    <a:pt x="178" y="96"/>
                    <a:pt x="279" y="96"/>
                  </a:cubicBezTo>
                  <a:cubicBezTo>
                    <a:pt x="380" y="96"/>
                    <a:pt x="463" y="178"/>
                    <a:pt x="463" y="279"/>
                  </a:cubicBezTo>
                  <a:cubicBezTo>
                    <a:pt x="463" y="442"/>
                    <a:pt x="334" y="554"/>
                    <a:pt x="279" y="595"/>
                  </a:cubicBezTo>
                  <a:close/>
                  <a:moveTo>
                    <a:pt x="279" y="595"/>
                  </a:moveTo>
                  <a:cubicBezTo>
                    <a:pt x="279" y="595"/>
                    <a:pt x="279" y="595"/>
                    <a:pt x="279" y="59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83" name="Freeform 105">
              <a:extLst>
                <a:ext uri="{FF2B5EF4-FFF2-40B4-BE49-F238E27FC236}">
                  <a16:creationId xmlns:a16="http://schemas.microsoft.com/office/drawing/2014/main" id="{68A11F3B-4585-495C-A5C1-C10270F2804B}"/>
                </a:ext>
              </a:extLst>
            </p:cNvPr>
            <p:cNvSpPr>
              <a:spLocks noEditPoints="1"/>
            </p:cNvSpPr>
            <p:nvPr/>
          </p:nvSpPr>
          <p:spPr bwMode="auto">
            <a:xfrm>
              <a:off x="822325" y="3554413"/>
              <a:ext cx="1204913" cy="1508125"/>
            </a:xfrm>
            <a:custGeom>
              <a:avLst/>
              <a:gdLst>
                <a:gd name="T0" fmla="*/ 280 w 559"/>
                <a:gd name="T1" fmla="*/ 0 h 702"/>
                <a:gd name="T2" fmla="*/ 0 w 559"/>
                <a:gd name="T3" fmla="*/ 279 h 702"/>
                <a:gd name="T4" fmla="*/ 255 w 559"/>
                <a:gd name="T5" fmla="*/ 695 h 702"/>
                <a:gd name="T6" fmla="*/ 280 w 559"/>
                <a:gd name="T7" fmla="*/ 702 h 702"/>
                <a:gd name="T8" fmla="*/ 304 w 559"/>
                <a:gd name="T9" fmla="*/ 695 h 702"/>
                <a:gd name="T10" fmla="*/ 559 w 559"/>
                <a:gd name="T11" fmla="*/ 279 h 702"/>
                <a:gd name="T12" fmla="*/ 280 w 559"/>
                <a:gd name="T13" fmla="*/ 0 h 702"/>
                <a:gd name="T14" fmla="*/ 279 w 559"/>
                <a:gd name="T15" fmla="*/ 596 h 702"/>
                <a:gd name="T16" fmla="*/ 96 w 559"/>
                <a:gd name="T17" fmla="*/ 279 h 702"/>
                <a:gd name="T18" fmla="*/ 280 w 559"/>
                <a:gd name="T19" fmla="*/ 96 h 702"/>
                <a:gd name="T20" fmla="*/ 463 w 559"/>
                <a:gd name="T21" fmla="*/ 279 h 702"/>
                <a:gd name="T22" fmla="*/ 279 w 559"/>
                <a:gd name="T23" fmla="*/ 596 h 702"/>
                <a:gd name="T24" fmla="*/ 279 w 559"/>
                <a:gd name="T25" fmla="*/ 596 h 702"/>
                <a:gd name="T26" fmla="*/ 279 w 559"/>
                <a:gd name="T27" fmla="*/ 596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9" h="702">
                  <a:moveTo>
                    <a:pt x="280" y="0"/>
                  </a:moveTo>
                  <a:cubicBezTo>
                    <a:pt x="126" y="0"/>
                    <a:pt x="0" y="125"/>
                    <a:pt x="0" y="279"/>
                  </a:cubicBezTo>
                  <a:cubicBezTo>
                    <a:pt x="0" y="540"/>
                    <a:pt x="245" y="689"/>
                    <a:pt x="255" y="695"/>
                  </a:cubicBezTo>
                  <a:cubicBezTo>
                    <a:pt x="263" y="700"/>
                    <a:pt x="271" y="702"/>
                    <a:pt x="280" y="702"/>
                  </a:cubicBezTo>
                  <a:cubicBezTo>
                    <a:pt x="288" y="702"/>
                    <a:pt x="297" y="700"/>
                    <a:pt x="304" y="695"/>
                  </a:cubicBezTo>
                  <a:cubicBezTo>
                    <a:pt x="315" y="689"/>
                    <a:pt x="559" y="540"/>
                    <a:pt x="559" y="279"/>
                  </a:cubicBezTo>
                  <a:cubicBezTo>
                    <a:pt x="559" y="125"/>
                    <a:pt x="434" y="0"/>
                    <a:pt x="280" y="0"/>
                  </a:cubicBezTo>
                  <a:close/>
                  <a:moveTo>
                    <a:pt x="279" y="596"/>
                  </a:moveTo>
                  <a:cubicBezTo>
                    <a:pt x="224" y="555"/>
                    <a:pt x="96" y="443"/>
                    <a:pt x="96" y="279"/>
                  </a:cubicBezTo>
                  <a:cubicBezTo>
                    <a:pt x="96" y="178"/>
                    <a:pt x="178" y="96"/>
                    <a:pt x="280" y="96"/>
                  </a:cubicBezTo>
                  <a:cubicBezTo>
                    <a:pt x="381" y="96"/>
                    <a:pt x="463" y="178"/>
                    <a:pt x="463" y="279"/>
                  </a:cubicBezTo>
                  <a:cubicBezTo>
                    <a:pt x="463" y="442"/>
                    <a:pt x="334" y="555"/>
                    <a:pt x="279" y="596"/>
                  </a:cubicBezTo>
                  <a:close/>
                  <a:moveTo>
                    <a:pt x="279" y="596"/>
                  </a:moveTo>
                  <a:cubicBezTo>
                    <a:pt x="279" y="596"/>
                    <a:pt x="279" y="596"/>
                    <a:pt x="279" y="59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192" name="Group 191">
            <a:extLst>
              <a:ext uri="{FF2B5EF4-FFF2-40B4-BE49-F238E27FC236}">
                <a16:creationId xmlns:a16="http://schemas.microsoft.com/office/drawing/2014/main" id="{ADFED5D5-580C-4D1C-B061-C735C05AE229}"/>
              </a:ext>
            </a:extLst>
          </p:cNvPr>
          <p:cNvGrpSpPr/>
          <p:nvPr/>
        </p:nvGrpSpPr>
        <p:grpSpPr>
          <a:xfrm>
            <a:off x="6801755" y="4869638"/>
            <a:ext cx="242014" cy="240232"/>
            <a:chOff x="6780213" y="4918076"/>
            <a:chExt cx="647700" cy="642937"/>
          </a:xfrm>
          <a:solidFill>
            <a:schemeClr val="bg1"/>
          </a:solidFill>
        </p:grpSpPr>
        <p:sp>
          <p:nvSpPr>
            <p:cNvPr id="188" name="Freeform 109">
              <a:extLst>
                <a:ext uri="{FF2B5EF4-FFF2-40B4-BE49-F238E27FC236}">
                  <a16:creationId xmlns:a16="http://schemas.microsoft.com/office/drawing/2014/main" id="{1A05D95E-BEE4-45F0-8E1B-4169A4F7BA9C}"/>
                </a:ext>
              </a:extLst>
            </p:cNvPr>
            <p:cNvSpPr>
              <a:spLocks noEditPoints="1"/>
            </p:cNvSpPr>
            <p:nvPr/>
          </p:nvSpPr>
          <p:spPr bwMode="auto">
            <a:xfrm>
              <a:off x="7143750" y="5276851"/>
              <a:ext cx="161925" cy="161925"/>
            </a:xfrm>
            <a:custGeom>
              <a:avLst/>
              <a:gdLst>
                <a:gd name="T0" fmla="*/ 37 w 75"/>
                <a:gd name="T1" fmla="*/ 0 h 75"/>
                <a:gd name="T2" fmla="*/ 0 w 75"/>
                <a:gd name="T3" fmla="*/ 38 h 75"/>
                <a:gd name="T4" fmla="*/ 37 w 75"/>
                <a:gd name="T5" fmla="*/ 75 h 75"/>
                <a:gd name="T6" fmla="*/ 75 w 75"/>
                <a:gd name="T7" fmla="*/ 38 h 75"/>
                <a:gd name="T8" fmla="*/ 37 w 75"/>
                <a:gd name="T9" fmla="*/ 0 h 75"/>
                <a:gd name="T10" fmla="*/ 37 w 75"/>
                <a:gd name="T11" fmla="*/ 57 h 75"/>
                <a:gd name="T12" fmla="*/ 18 w 75"/>
                <a:gd name="T13" fmla="*/ 38 h 75"/>
                <a:gd name="T14" fmla="*/ 37 w 75"/>
                <a:gd name="T15" fmla="*/ 19 h 75"/>
                <a:gd name="T16" fmla="*/ 57 w 75"/>
                <a:gd name="T17" fmla="*/ 38 h 75"/>
                <a:gd name="T18" fmla="*/ 37 w 75"/>
                <a:gd name="T19" fmla="*/ 57 h 75"/>
                <a:gd name="T20" fmla="*/ 37 w 75"/>
                <a:gd name="T21" fmla="*/ 57 h 75"/>
                <a:gd name="T22" fmla="*/ 37 w 75"/>
                <a:gd name="T2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75">
                  <a:moveTo>
                    <a:pt x="37" y="0"/>
                  </a:moveTo>
                  <a:cubicBezTo>
                    <a:pt x="17" y="0"/>
                    <a:pt x="0" y="17"/>
                    <a:pt x="0" y="38"/>
                  </a:cubicBezTo>
                  <a:cubicBezTo>
                    <a:pt x="0" y="58"/>
                    <a:pt x="17" y="75"/>
                    <a:pt x="37" y="75"/>
                  </a:cubicBezTo>
                  <a:cubicBezTo>
                    <a:pt x="58" y="75"/>
                    <a:pt x="75" y="58"/>
                    <a:pt x="75" y="38"/>
                  </a:cubicBezTo>
                  <a:cubicBezTo>
                    <a:pt x="75" y="17"/>
                    <a:pt x="58" y="0"/>
                    <a:pt x="37" y="0"/>
                  </a:cubicBezTo>
                  <a:close/>
                  <a:moveTo>
                    <a:pt x="37" y="57"/>
                  </a:moveTo>
                  <a:cubicBezTo>
                    <a:pt x="27" y="57"/>
                    <a:pt x="18" y="48"/>
                    <a:pt x="18" y="38"/>
                  </a:cubicBezTo>
                  <a:cubicBezTo>
                    <a:pt x="18" y="27"/>
                    <a:pt x="27" y="19"/>
                    <a:pt x="37" y="19"/>
                  </a:cubicBezTo>
                  <a:cubicBezTo>
                    <a:pt x="48" y="19"/>
                    <a:pt x="57" y="27"/>
                    <a:pt x="57" y="38"/>
                  </a:cubicBezTo>
                  <a:cubicBezTo>
                    <a:pt x="57" y="48"/>
                    <a:pt x="48" y="57"/>
                    <a:pt x="37" y="57"/>
                  </a:cubicBezTo>
                  <a:close/>
                  <a:moveTo>
                    <a:pt x="37" y="57"/>
                  </a:moveTo>
                  <a:cubicBezTo>
                    <a:pt x="37" y="57"/>
                    <a:pt x="37" y="57"/>
                    <a:pt x="37" y="5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89" name="Freeform 110">
              <a:extLst>
                <a:ext uri="{FF2B5EF4-FFF2-40B4-BE49-F238E27FC236}">
                  <a16:creationId xmlns:a16="http://schemas.microsoft.com/office/drawing/2014/main" id="{459EDAB1-C31C-4EDE-9BA0-3BA90FFEAB2D}"/>
                </a:ext>
              </a:extLst>
            </p:cNvPr>
            <p:cNvSpPr>
              <a:spLocks noEditPoints="1"/>
            </p:cNvSpPr>
            <p:nvPr/>
          </p:nvSpPr>
          <p:spPr bwMode="auto">
            <a:xfrm>
              <a:off x="7021513" y="5154613"/>
              <a:ext cx="406400" cy="406400"/>
            </a:xfrm>
            <a:custGeom>
              <a:avLst/>
              <a:gdLst>
                <a:gd name="T0" fmla="*/ 163 w 187"/>
                <a:gd name="T1" fmla="*/ 100 h 187"/>
                <a:gd name="T2" fmla="*/ 181 w 187"/>
                <a:gd name="T3" fmla="*/ 77 h 187"/>
                <a:gd name="T4" fmla="*/ 164 w 187"/>
                <a:gd name="T5" fmla="*/ 29 h 187"/>
                <a:gd name="T6" fmla="*/ 134 w 187"/>
                <a:gd name="T7" fmla="*/ 36 h 187"/>
                <a:gd name="T8" fmla="*/ 123 w 187"/>
                <a:gd name="T9" fmla="*/ 9 h 187"/>
                <a:gd name="T10" fmla="*/ 73 w 187"/>
                <a:gd name="T11" fmla="*/ 0 h 187"/>
                <a:gd name="T12" fmla="*/ 64 w 187"/>
                <a:gd name="T13" fmla="*/ 30 h 187"/>
                <a:gd name="T14" fmla="*/ 35 w 187"/>
                <a:gd name="T15" fmla="*/ 26 h 187"/>
                <a:gd name="T16" fmla="*/ 2 w 187"/>
                <a:gd name="T17" fmla="*/ 65 h 187"/>
                <a:gd name="T18" fmla="*/ 24 w 187"/>
                <a:gd name="T19" fmla="*/ 88 h 187"/>
                <a:gd name="T20" fmla="*/ 5 w 187"/>
                <a:gd name="T21" fmla="*/ 110 h 187"/>
                <a:gd name="T22" fmla="*/ 23 w 187"/>
                <a:gd name="T23" fmla="*/ 158 h 187"/>
                <a:gd name="T24" fmla="*/ 53 w 187"/>
                <a:gd name="T25" fmla="*/ 151 h 187"/>
                <a:gd name="T26" fmla="*/ 64 w 187"/>
                <a:gd name="T27" fmla="*/ 178 h 187"/>
                <a:gd name="T28" fmla="*/ 114 w 187"/>
                <a:gd name="T29" fmla="*/ 187 h 187"/>
                <a:gd name="T30" fmla="*/ 123 w 187"/>
                <a:gd name="T31" fmla="*/ 157 h 187"/>
                <a:gd name="T32" fmla="*/ 152 w 187"/>
                <a:gd name="T33" fmla="*/ 162 h 187"/>
                <a:gd name="T34" fmla="*/ 185 w 187"/>
                <a:gd name="T35" fmla="*/ 123 h 187"/>
                <a:gd name="T36" fmla="*/ 153 w 187"/>
                <a:gd name="T37" fmla="*/ 141 h 187"/>
                <a:gd name="T38" fmla="*/ 127 w 187"/>
                <a:gd name="T39" fmla="*/ 133 h 187"/>
                <a:gd name="T40" fmla="*/ 105 w 187"/>
                <a:gd name="T41" fmla="*/ 151 h 187"/>
                <a:gd name="T42" fmla="*/ 82 w 187"/>
                <a:gd name="T43" fmla="*/ 169 h 187"/>
                <a:gd name="T44" fmla="*/ 76 w 187"/>
                <a:gd name="T45" fmla="*/ 143 h 187"/>
                <a:gd name="T46" fmla="*/ 49 w 187"/>
                <a:gd name="T47" fmla="*/ 132 h 187"/>
                <a:gd name="T48" fmla="*/ 22 w 187"/>
                <a:gd name="T49" fmla="*/ 122 h 187"/>
                <a:gd name="T50" fmla="*/ 42 w 187"/>
                <a:gd name="T51" fmla="*/ 103 h 187"/>
                <a:gd name="T52" fmla="*/ 38 w 187"/>
                <a:gd name="T53" fmla="*/ 75 h 187"/>
                <a:gd name="T54" fmla="*/ 34 w 187"/>
                <a:gd name="T55" fmla="*/ 46 h 187"/>
                <a:gd name="T56" fmla="*/ 60 w 187"/>
                <a:gd name="T57" fmla="*/ 54 h 187"/>
                <a:gd name="T58" fmla="*/ 82 w 187"/>
                <a:gd name="T59" fmla="*/ 36 h 187"/>
                <a:gd name="T60" fmla="*/ 105 w 187"/>
                <a:gd name="T61" fmla="*/ 18 h 187"/>
                <a:gd name="T62" fmla="*/ 111 w 187"/>
                <a:gd name="T63" fmla="*/ 45 h 187"/>
                <a:gd name="T64" fmla="*/ 138 w 187"/>
                <a:gd name="T65" fmla="*/ 55 h 187"/>
                <a:gd name="T66" fmla="*/ 165 w 187"/>
                <a:gd name="T67" fmla="*/ 66 h 187"/>
                <a:gd name="T68" fmla="*/ 145 w 187"/>
                <a:gd name="T69" fmla="*/ 84 h 187"/>
                <a:gd name="T70" fmla="*/ 149 w 187"/>
                <a:gd name="T71" fmla="*/ 113 h 187"/>
                <a:gd name="T72" fmla="*/ 153 w 187"/>
                <a:gd name="T73" fmla="*/ 141 h 187"/>
                <a:gd name="T74" fmla="*/ 153 w 187"/>
                <a:gd name="T75" fmla="*/ 14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7" h="187">
                  <a:moveTo>
                    <a:pt x="181" y="110"/>
                  </a:moveTo>
                  <a:cubicBezTo>
                    <a:pt x="163" y="100"/>
                    <a:pt x="163" y="100"/>
                    <a:pt x="163" y="100"/>
                  </a:cubicBezTo>
                  <a:cubicBezTo>
                    <a:pt x="164" y="96"/>
                    <a:pt x="164" y="92"/>
                    <a:pt x="163" y="88"/>
                  </a:cubicBezTo>
                  <a:cubicBezTo>
                    <a:pt x="181" y="77"/>
                    <a:pt x="181" y="77"/>
                    <a:pt x="181" y="77"/>
                  </a:cubicBezTo>
                  <a:cubicBezTo>
                    <a:pt x="186" y="75"/>
                    <a:pt x="187" y="69"/>
                    <a:pt x="185" y="65"/>
                  </a:cubicBezTo>
                  <a:cubicBezTo>
                    <a:pt x="164" y="29"/>
                    <a:pt x="164" y="29"/>
                    <a:pt x="164" y="29"/>
                  </a:cubicBezTo>
                  <a:cubicBezTo>
                    <a:pt x="162" y="25"/>
                    <a:pt x="156" y="23"/>
                    <a:pt x="152" y="26"/>
                  </a:cubicBezTo>
                  <a:cubicBezTo>
                    <a:pt x="134" y="36"/>
                    <a:pt x="134" y="36"/>
                    <a:pt x="134" y="36"/>
                  </a:cubicBezTo>
                  <a:cubicBezTo>
                    <a:pt x="130" y="34"/>
                    <a:pt x="127" y="32"/>
                    <a:pt x="123" y="30"/>
                  </a:cubicBezTo>
                  <a:cubicBezTo>
                    <a:pt x="123" y="9"/>
                    <a:pt x="123" y="9"/>
                    <a:pt x="123" y="9"/>
                  </a:cubicBezTo>
                  <a:cubicBezTo>
                    <a:pt x="123" y="4"/>
                    <a:pt x="119" y="0"/>
                    <a:pt x="114" y="0"/>
                  </a:cubicBezTo>
                  <a:cubicBezTo>
                    <a:pt x="73" y="0"/>
                    <a:pt x="73" y="0"/>
                    <a:pt x="73" y="0"/>
                  </a:cubicBezTo>
                  <a:cubicBezTo>
                    <a:pt x="68" y="0"/>
                    <a:pt x="64" y="4"/>
                    <a:pt x="64" y="9"/>
                  </a:cubicBezTo>
                  <a:cubicBezTo>
                    <a:pt x="64" y="30"/>
                    <a:pt x="64" y="30"/>
                    <a:pt x="64" y="30"/>
                  </a:cubicBezTo>
                  <a:cubicBezTo>
                    <a:pt x="60" y="32"/>
                    <a:pt x="57" y="34"/>
                    <a:pt x="53" y="36"/>
                  </a:cubicBezTo>
                  <a:cubicBezTo>
                    <a:pt x="35" y="26"/>
                    <a:pt x="35" y="26"/>
                    <a:pt x="35" y="26"/>
                  </a:cubicBezTo>
                  <a:cubicBezTo>
                    <a:pt x="31" y="23"/>
                    <a:pt x="25" y="25"/>
                    <a:pt x="23" y="29"/>
                  </a:cubicBezTo>
                  <a:cubicBezTo>
                    <a:pt x="2" y="65"/>
                    <a:pt x="2" y="65"/>
                    <a:pt x="2" y="65"/>
                  </a:cubicBezTo>
                  <a:cubicBezTo>
                    <a:pt x="0" y="69"/>
                    <a:pt x="1" y="75"/>
                    <a:pt x="5" y="77"/>
                  </a:cubicBezTo>
                  <a:cubicBezTo>
                    <a:pt x="24" y="88"/>
                    <a:pt x="24" y="88"/>
                    <a:pt x="24" y="88"/>
                  </a:cubicBezTo>
                  <a:cubicBezTo>
                    <a:pt x="23" y="92"/>
                    <a:pt x="23" y="96"/>
                    <a:pt x="24" y="100"/>
                  </a:cubicBezTo>
                  <a:cubicBezTo>
                    <a:pt x="5" y="110"/>
                    <a:pt x="5" y="110"/>
                    <a:pt x="5" y="110"/>
                  </a:cubicBezTo>
                  <a:cubicBezTo>
                    <a:pt x="1" y="113"/>
                    <a:pt x="0" y="119"/>
                    <a:pt x="2" y="123"/>
                  </a:cubicBezTo>
                  <a:cubicBezTo>
                    <a:pt x="23" y="158"/>
                    <a:pt x="23" y="158"/>
                    <a:pt x="23" y="158"/>
                  </a:cubicBezTo>
                  <a:cubicBezTo>
                    <a:pt x="25" y="163"/>
                    <a:pt x="31" y="164"/>
                    <a:pt x="35" y="162"/>
                  </a:cubicBezTo>
                  <a:cubicBezTo>
                    <a:pt x="53" y="151"/>
                    <a:pt x="53" y="151"/>
                    <a:pt x="53" y="151"/>
                  </a:cubicBezTo>
                  <a:cubicBezTo>
                    <a:pt x="57" y="154"/>
                    <a:pt x="60" y="156"/>
                    <a:pt x="64" y="157"/>
                  </a:cubicBezTo>
                  <a:cubicBezTo>
                    <a:pt x="64" y="178"/>
                    <a:pt x="64" y="178"/>
                    <a:pt x="64" y="178"/>
                  </a:cubicBezTo>
                  <a:cubicBezTo>
                    <a:pt x="64" y="183"/>
                    <a:pt x="68" y="187"/>
                    <a:pt x="73" y="187"/>
                  </a:cubicBezTo>
                  <a:cubicBezTo>
                    <a:pt x="114" y="187"/>
                    <a:pt x="114" y="187"/>
                    <a:pt x="114" y="187"/>
                  </a:cubicBezTo>
                  <a:cubicBezTo>
                    <a:pt x="119" y="187"/>
                    <a:pt x="123" y="183"/>
                    <a:pt x="123" y="178"/>
                  </a:cubicBezTo>
                  <a:cubicBezTo>
                    <a:pt x="123" y="157"/>
                    <a:pt x="123" y="157"/>
                    <a:pt x="123" y="157"/>
                  </a:cubicBezTo>
                  <a:cubicBezTo>
                    <a:pt x="127" y="156"/>
                    <a:pt x="130" y="154"/>
                    <a:pt x="134" y="151"/>
                  </a:cubicBezTo>
                  <a:cubicBezTo>
                    <a:pt x="152" y="162"/>
                    <a:pt x="152" y="162"/>
                    <a:pt x="152" y="162"/>
                  </a:cubicBezTo>
                  <a:cubicBezTo>
                    <a:pt x="156" y="164"/>
                    <a:pt x="162" y="163"/>
                    <a:pt x="164" y="158"/>
                  </a:cubicBezTo>
                  <a:cubicBezTo>
                    <a:pt x="185" y="123"/>
                    <a:pt x="185" y="123"/>
                    <a:pt x="185" y="123"/>
                  </a:cubicBezTo>
                  <a:cubicBezTo>
                    <a:pt x="187" y="119"/>
                    <a:pt x="186" y="113"/>
                    <a:pt x="181" y="110"/>
                  </a:cubicBezTo>
                  <a:close/>
                  <a:moveTo>
                    <a:pt x="153" y="141"/>
                  </a:moveTo>
                  <a:cubicBezTo>
                    <a:pt x="138" y="132"/>
                    <a:pt x="138" y="132"/>
                    <a:pt x="138" y="132"/>
                  </a:cubicBezTo>
                  <a:cubicBezTo>
                    <a:pt x="134" y="130"/>
                    <a:pt x="130" y="131"/>
                    <a:pt x="127" y="133"/>
                  </a:cubicBezTo>
                  <a:cubicBezTo>
                    <a:pt x="122" y="137"/>
                    <a:pt x="117" y="141"/>
                    <a:pt x="111" y="143"/>
                  </a:cubicBezTo>
                  <a:cubicBezTo>
                    <a:pt x="107" y="144"/>
                    <a:pt x="105" y="147"/>
                    <a:pt x="105" y="151"/>
                  </a:cubicBezTo>
                  <a:cubicBezTo>
                    <a:pt x="105" y="169"/>
                    <a:pt x="105" y="169"/>
                    <a:pt x="105" y="169"/>
                  </a:cubicBezTo>
                  <a:cubicBezTo>
                    <a:pt x="82" y="169"/>
                    <a:pt x="82" y="169"/>
                    <a:pt x="82" y="169"/>
                  </a:cubicBezTo>
                  <a:cubicBezTo>
                    <a:pt x="82" y="151"/>
                    <a:pt x="82" y="151"/>
                    <a:pt x="82" y="151"/>
                  </a:cubicBezTo>
                  <a:cubicBezTo>
                    <a:pt x="82" y="147"/>
                    <a:pt x="80" y="144"/>
                    <a:pt x="76" y="143"/>
                  </a:cubicBezTo>
                  <a:cubicBezTo>
                    <a:pt x="70" y="141"/>
                    <a:pt x="65" y="137"/>
                    <a:pt x="60" y="133"/>
                  </a:cubicBezTo>
                  <a:cubicBezTo>
                    <a:pt x="57" y="131"/>
                    <a:pt x="53" y="130"/>
                    <a:pt x="49" y="132"/>
                  </a:cubicBezTo>
                  <a:cubicBezTo>
                    <a:pt x="34" y="141"/>
                    <a:pt x="34" y="141"/>
                    <a:pt x="34" y="141"/>
                  </a:cubicBezTo>
                  <a:cubicBezTo>
                    <a:pt x="22" y="122"/>
                    <a:pt x="22" y="122"/>
                    <a:pt x="22" y="122"/>
                  </a:cubicBezTo>
                  <a:cubicBezTo>
                    <a:pt x="38" y="113"/>
                    <a:pt x="38" y="113"/>
                    <a:pt x="38" y="113"/>
                  </a:cubicBezTo>
                  <a:cubicBezTo>
                    <a:pt x="41" y="111"/>
                    <a:pt x="43" y="107"/>
                    <a:pt x="42" y="103"/>
                  </a:cubicBezTo>
                  <a:cubicBezTo>
                    <a:pt x="41" y="97"/>
                    <a:pt x="41" y="91"/>
                    <a:pt x="42" y="84"/>
                  </a:cubicBezTo>
                  <a:cubicBezTo>
                    <a:pt x="43" y="81"/>
                    <a:pt x="41" y="77"/>
                    <a:pt x="38" y="75"/>
                  </a:cubicBezTo>
                  <a:cubicBezTo>
                    <a:pt x="22" y="66"/>
                    <a:pt x="22" y="66"/>
                    <a:pt x="22" y="66"/>
                  </a:cubicBezTo>
                  <a:cubicBezTo>
                    <a:pt x="34" y="46"/>
                    <a:pt x="34" y="46"/>
                    <a:pt x="34" y="46"/>
                  </a:cubicBezTo>
                  <a:cubicBezTo>
                    <a:pt x="49" y="55"/>
                    <a:pt x="49" y="55"/>
                    <a:pt x="49" y="55"/>
                  </a:cubicBezTo>
                  <a:cubicBezTo>
                    <a:pt x="53" y="57"/>
                    <a:pt x="57" y="57"/>
                    <a:pt x="60" y="54"/>
                  </a:cubicBezTo>
                  <a:cubicBezTo>
                    <a:pt x="65" y="50"/>
                    <a:pt x="70" y="47"/>
                    <a:pt x="76" y="45"/>
                  </a:cubicBezTo>
                  <a:cubicBezTo>
                    <a:pt x="80" y="43"/>
                    <a:pt x="82" y="40"/>
                    <a:pt x="82" y="36"/>
                  </a:cubicBezTo>
                  <a:cubicBezTo>
                    <a:pt x="82" y="18"/>
                    <a:pt x="82" y="18"/>
                    <a:pt x="82" y="18"/>
                  </a:cubicBezTo>
                  <a:cubicBezTo>
                    <a:pt x="105" y="18"/>
                    <a:pt x="105" y="18"/>
                    <a:pt x="105" y="18"/>
                  </a:cubicBezTo>
                  <a:cubicBezTo>
                    <a:pt x="105" y="36"/>
                    <a:pt x="105" y="36"/>
                    <a:pt x="105" y="36"/>
                  </a:cubicBezTo>
                  <a:cubicBezTo>
                    <a:pt x="105" y="40"/>
                    <a:pt x="107" y="43"/>
                    <a:pt x="111" y="45"/>
                  </a:cubicBezTo>
                  <a:cubicBezTo>
                    <a:pt x="117" y="47"/>
                    <a:pt x="122" y="50"/>
                    <a:pt x="127" y="54"/>
                  </a:cubicBezTo>
                  <a:cubicBezTo>
                    <a:pt x="130" y="57"/>
                    <a:pt x="134" y="57"/>
                    <a:pt x="138" y="55"/>
                  </a:cubicBezTo>
                  <a:cubicBezTo>
                    <a:pt x="153" y="46"/>
                    <a:pt x="153" y="46"/>
                    <a:pt x="153" y="46"/>
                  </a:cubicBezTo>
                  <a:cubicBezTo>
                    <a:pt x="165" y="66"/>
                    <a:pt x="165" y="66"/>
                    <a:pt x="165" y="66"/>
                  </a:cubicBezTo>
                  <a:cubicBezTo>
                    <a:pt x="149" y="75"/>
                    <a:pt x="149" y="75"/>
                    <a:pt x="149" y="75"/>
                  </a:cubicBezTo>
                  <a:cubicBezTo>
                    <a:pt x="146" y="77"/>
                    <a:pt x="144" y="81"/>
                    <a:pt x="145" y="84"/>
                  </a:cubicBezTo>
                  <a:cubicBezTo>
                    <a:pt x="146" y="91"/>
                    <a:pt x="146" y="97"/>
                    <a:pt x="145" y="103"/>
                  </a:cubicBezTo>
                  <a:cubicBezTo>
                    <a:pt x="144" y="107"/>
                    <a:pt x="146" y="111"/>
                    <a:pt x="149" y="113"/>
                  </a:cubicBezTo>
                  <a:cubicBezTo>
                    <a:pt x="165" y="122"/>
                    <a:pt x="165" y="122"/>
                    <a:pt x="165" y="122"/>
                  </a:cubicBezTo>
                  <a:lnTo>
                    <a:pt x="153" y="141"/>
                  </a:lnTo>
                  <a:close/>
                  <a:moveTo>
                    <a:pt x="153" y="141"/>
                  </a:moveTo>
                  <a:cubicBezTo>
                    <a:pt x="153" y="141"/>
                    <a:pt x="153" y="141"/>
                    <a:pt x="153" y="14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90" name="Freeform 111">
              <a:extLst>
                <a:ext uri="{FF2B5EF4-FFF2-40B4-BE49-F238E27FC236}">
                  <a16:creationId xmlns:a16="http://schemas.microsoft.com/office/drawing/2014/main" id="{42030ED7-6CB3-4DF7-9314-B705305560A9}"/>
                </a:ext>
              </a:extLst>
            </p:cNvPr>
            <p:cNvSpPr>
              <a:spLocks noEditPoints="1"/>
            </p:cNvSpPr>
            <p:nvPr/>
          </p:nvSpPr>
          <p:spPr bwMode="auto">
            <a:xfrm>
              <a:off x="6878638" y="5016501"/>
              <a:ext cx="136525" cy="136525"/>
            </a:xfrm>
            <a:custGeom>
              <a:avLst/>
              <a:gdLst>
                <a:gd name="T0" fmla="*/ 31 w 63"/>
                <a:gd name="T1" fmla="*/ 0 h 63"/>
                <a:gd name="T2" fmla="*/ 0 w 63"/>
                <a:gd name="T3" fmla="*/ 32 h 63"/>
                <a:gd name="T4" fmla="*/ 31 w 63"/>
                <a:gd name="T5" fmla="*/ 63 h 63"/>
                <a:gd name="T6" fmla="*/ 63 w 63"/>
                <a:gd name="T7" fmla="*/ 32 h 63"/>
                <a:gd name="T8" fmla="*/ 31 w 63"/>
                <a:gd name="T9" fmla="*/ 0 h 63"/>
                <a:gd name="T10" fmla="*/ 31 w 63"/>
                <a:gd name="T11" fmla="*/ 45 h 63"/>
                <a:gd name="T12" fmla="*/ 18 w 63"/>
                <a:gd name="T13" fmla="*/ 32 h 63"/>
                <a:gd name="T14" fmla="*/ 31 w 63"/>
                <a:gd name="T15" fmla="*/ 18 h 63"/>
                <a:gd name="T16" fmla="*/ 45 w 63"/>
                <a:gd name="T17" fmla="*/ 32 h 63"/>
                <a:gd name="T18" fmla="*/ 31 w 63"/>
                <a:gd name="T19" fmla="*/ 45 h 63"/>
                <a:gd name="T20" fmla="*/ 31 w 63"/>
                <a:gd name="T21" fmla="*/ 45 h 63"/>
                <a:gd name="T22" fmla="*/ 31 w 63"/>
                <a:gd name="T2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63">
                  <a:moveTo>
                    <a:pt x="31" y="0"/>
                  </a:moveTo>
                  <a:cubicBezTo>
                    <a:pt x="14" y="0"/>
                    <a:pt x="0" y="14"/>
                    <a:pt x="0" y="32"/>
                  </a:cubicBezTo>
                  <a:cubicBezTo>
                    <a:pt x="0" y="49"/>
                    <a:pt x="14" y="63"/>
                    <a:pt x="31" y="63"/>
                  </a:cubicBezTo>
                  <a:cubicBezTo>
                    <a:pt x="49" y="63"/>
                    <a:pt x="63" y="49"/>
                    <a:pt x="63" y="32"/>
                  </a:cubicBezTo>
                  <a:cubicBezTo>
                    <a:pt x="63" y="14"/>
                    <a:pt x="49" y="0"/>
                    <a:pt x="31" y="0"/>
                  </a:cubicBezTo>
                  <a:close/>
                  <a:moveTo>
                    <a:pt x="31" y="45"/>
                  </a:moveTo>
                  <a:cubicBezTo>
                    <a:pt x="24" y="45"/>
                    <a:pt x="18" y="39"/>
                    <a:pt x="18" y="32"/>
                  </a:cubicBezTo>
                  <a:cubicBezTo>
                    <a:pt x="18" y="24"/>
                    <a:pt x="24" y="18"/>
                    <a:pt x="31" y="18"/>
                  </a:cubicBezTo>
                  <a:cubicBezTo>
                    <a:pt x="39" y="18"/>
                    <a:pt x="45" y="24"/>
                    <a:pt x="45" y="32"/>
                  </a:cubicBezTo>
                  <a:cubicBezTo>
                    <a:pt x="45" y="39"/>
                    <a:pt x="39" y="45"/>
                    <a:pt x="31" y="45"/>
                  </a:cubicBezTo>
                  <a:close/>
                  <a:moveTo>
                    <a:pt x="31" y="45"/>
                  </a:moveTo>
                  <a:cubicBezTo>
                    <a:pt x="31" y="45"/>
                    <a:pt x="31" y="45"/>
                    <a:pt x="31" y="4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91" name="Freeform 112">
              <a:extLst>
                <a:ext uri="{FF2B5EF4-FFF2-40B4-BE49-F238E27FC236}">
                  <a16:creationId xmlns:a16="http://schemas.microsoft.com/office/drawing/2014/main" id="{4513EB9A-B785-4332-B6BE-CF70530EF4CE}"/>
                </a:ext>
              </a:extLst>
            </p:cNvPr>
            <p:cNvSpPr>
              <a:spLocks noEditPoints="1"/>
            </p:cNvSpPr>
            <p:nvPr/>
          </p:nvSpPr>
          <p:spPr bwMode="auto">
            <a:xfrm>
              <a:off x="6780213" y="4918076"/>
              <a:ext cx="333375" cy="333375"/>
            </a:xfrm>
            <a:custGeom>
              <a:avLst/>
              <a:gdLst>
                <a:gd name="T0" fmla="*/ 134 w 153"/>
                <a:gd name="T1" fmla="*/ 80 h 153"/>
                <a:gd name="T2" fmla="*/ 147 w 153"/>
                <a:gd name="T3" fmla="*/ 65 h 153"/>
                <a:gd name="T4" fmla="*/ 134 w 153"/>
                <a:gd name="T5" fmla="*/ 24 h 153"/>
                <a:gd name="T6" fmla="*/ 108 w 153"/>
                <a:gd name="T7" fmla="*/ 29 h 153"/>
                <a:gd name="T8" fmla="*/ 102 w 153"/>
                <a:gd name="T9" fmla="*/ 9 h 153"/>
                <a:gd name="T10" fmla="*/ 60 w 153"/>
                <a:gd name="T11" fmla="*/ 0 h 153"/>
                <a:gd name="T12" fmla="*/ 51 w 153"/>
                <a:gd name="T13" fmla="*/ 25 h 153"/>
                <a:gd name="T14" fmla="*/ 31 w 153"/>
                <a:gd name="T15" fmla="*/ 21 h 153"/>
                <a:gd name="T16" fmla="*/ 2 w 153"/>
                <a:gd name="T17" fmla="*/ 52 h 153"/>
                <a:gd name="T18" fmla="*/ 19 w 153"/>
                <a:gd name="T19" fmla="*/ 73 h 153"/>
                <a:gd name="T20" fmla="*/ 6 w 153"/>
                <a:gd name="T21" fmla="*/ 88 h 153"/>
                <a:gd name="T22" fmla="*/ 18 w 153"/>
                <a:gd name="T23" fmla="*/ 129 h 153"/>
                <a:gd name="T24" fmla="*/ 44 w 153"/>
                <a:gd name="T25" fmla="*/ 124 h 153"/>
                <a:gd name="T26" fmla="*/ 51 w 153"/>
                <a:gd name="T27" fmla="*/ 144 h 153"/>
                <a:gd name="T28" fmla="*/ 92 w 153"/>
                <a:gd name="T29" fmla="*/ 153 h 153"/>
                <a:gd name="T30" fmla="*/ 102 w 153"/>
                <a:gd name="T31" fmla="*/ 128 h 153"/>
                <a:gd name="T32" fmla="*/ 122 w 153"/>
                <a:gd name="T33" fmla="*/ 132 h 153"/>
                <a:gd name="T34" fmla="*/ 150 w 153"/>
                <a:gd name="T35" fmla="*/ 101 h 153"/>
                <a:gd name="T36" fmla="*/ 115 w 153"/>
                <a:gd name="T37" fmla="*/ 69 h 153"/>
                <a:gd name="T38" fmla="*/ 119 w 153"/>
                <a:gd name="T39" fmla="*/ 93 h 153"/>
                <a:gd name="T40" fmla="*/ 123 w 153"/>
                <a:gd name="T41" fmla="*/ 112 h 153"/>
                <a:gd name="T42" fmla="*/ 102 w 153"/>
                <a:gd name="T43" fmla="*/ 106 h 153"/>
                <a:gd name="T44" fmla="*/ 83 w 153"/>
                <a:gd name="T45" fmla="*/ 122 h 153"/>
                <a:gd name="T46" fmla="*/ 69 w 153"/>
                <a:gd name="T47" fmla="*/ 134 h 153"/>
                <a:gd name="T48" fmla="*/ 63 w 153"/>
                <a:gd name="T49" fmla="*/ 114 h 153"/>
                <a:gd name="T50" fmla="*/ 40 w 153"/>
                <a:gd name="T51" fmla="*/ 106 h 153"/>
                <a:gd name="T52" fmla="*/ 22 w 153"/>
                <a:gd name="T53" fmla="*/ 99 h 153"/>
                <a:gd name="T54" fmla="*/ 38 w 153"/>
                <a:gd name="T55" fmla="*/ 84 h 153"/>
                <a:gd name="T56" fmla="*/ 33 w 153"/>
                <a:gd name="T57" fmla="*/ 60 h 153"/>
                <a:gd name="T58" fmla="*/ 30 w 153"/>
                <a:gd name="T59" fmla="*/ 41 h 153"/>
                <a:gd name="T60" fmla="*/ 51 w 153"/>
                <a:gd name="T61" fmla="*/ 47 h 153"/>
                <a:gd name="T62" fmla="*/ 69 w 153"/>
                <a:gd name="T63" fmla="*/ 31 h 153"/>
                <a:gd name="T64" fmla="*/ 83 w 153"/>
                <a:gd name="T65" fmla="*/ 19 h 153"/>
                <a:gd name="T66" fmla="*/ 89 w 153"/>
                <a:gd name="T67" fmla="*/ 39 h 153"/>
                <a:gd name="T68" fmla="*/ 112 w 153"/>
                <a:gd name="T69" fmla="*/ 48 h 153"/>
                <a:gd name="T70" fmla="*/ 130 w 153"/>
                <a:gd name="T71" fmla="*/ 54 h 153"/>
                <a:gd name="T72" fmla="*/ 115 w 153"/>
                <a:gd name="T73" fmla="*/ 69 h 153"/>
                <a:gd name="T74" fmla="*/ 115 w 153"/>
                <a:gd name="T75" fmla="*/ 6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153">
                  <a:moveTo>
                    <a:pt x="147" y="88"/>
                  </a:moveTo>
                  <a:cubicBezTo>
                    <a:pt x="134" y="80"/>
                    <a:pt x="134" y="80"/>
                    <a:pt x="134" y="80"/>
                  </a:cubicBezTo>
                  <a:cubicBezTo>
                    <a:pt x="134" y="78"/>
                    <a:pt x="134" y="75"/>
                    <a:pt x="134" y="73"/>
                  </a:cubicBezTo>
                  <a:cubicBezTo>
                    <a:pt x="147" y="65"/>
                    <a:pt x="147" y="65"/>
                    <a:pt x="147" y="65"/>
                  </a:cubicBezTo>
                  <a:cubicBezTo>
                    <a:pt x="151" y="62"/>
                    <a:pt x="153" y="57"/>
                    <a:pt x="150" y="52"/>
                  </a:cubicBezTo>
                  <a:cubicBezTo>
                    <a:pt x="134" y="24"/>
                    <a:pt x="134" y="24"/>
                    <a:pt x="134" y="24"/>
                  </a:cubicBezTo>
                  <a:cubicBezTo>
                    <a:pt x="132" y="20"/>
                    <a:pt x="126" y="19"/>
                    <a:pt x="122" y="21"/>
                  </a:cubicBezTo>
                  <a:cubicBezTo>
                    <a:pt x="108" y="29"/>
                    <a:pt x="108" y="29"/>
                    <a:pt x="108" y="29"/>
                  </a:cubicBezTo>
                  <a:cubicBezTo>
                    <a:pt x="106" y="27"/>
                    <a:pt x="104" y="26"/>
                    <a:pt x="102" y="25"/>
                  </a:cubicBezTo>
                  <a:cubicBezTo>
                    <a:pt x="102" y="9"/>
                    <a:pt x="102" y="9"/>
                    <a:pt x="102" y="9"/>
                  </a:cubicBezTo>
                  <a:cubicBezTo>
                    <a:pt x="102" y="4"/>
                    <a:pt x="97" y="0"/>
                    <a:pt x="92" y="0"/>
                  </a:cubicBezTo>
                  <a:cubicBezTo>
                    <a:pt x="60" y="0"/>
                    <a:pt x="60" y="0"/>
                    <a:pt x="60" y="0"/>
                  </a:cubicBezTo>
                  <a:cubicBezTo>
                    <a:pt x="55" y="0"/>
                    <a:pt x="51" y="4"/>
                    <a:pt x="51" y="9"/>
                  </a:cubicBezTo>
                  <a:cubicBezTo>
                    <a:pt x="51" y="25"/>
                    <a:pt x="51" y="25"/>
                    <a:pt x="51" y="25"/>
                  </a:cubicBezTo>
                  <a:cubicBezTo>
                    <a:pt x="49" y="26"/>
                    <a:pt x="46" y="27"/>
                    <a:pt x="44" y="29"/>
                  </a:cubicBezTo>
                  <a:cubicBezTo>
                    <a:pt x="31" y="21"/>
                    <a:pt x="31" y="21"/>
                    <a:pt x="31" y="21"/>
                  </a:cubicBezTo>
                  <a:cubicBezTo>
                    <a:pt x="26" y="19"/>
                    <a:pt x="21" y="20"/>
                    <a:pt x="18" y="24"/>
                  </a:cubicBezTo>
                  <a:cubicBezTo>
                    <a:pt x="2" y="52"/>
                    <a:pt x="2" y="52"/>
                    <a:pt x="2" y="52"/>
                  </a:cubicBezTo>
                  <a:cubicBezTo>
                    <a:pt x="0" y="57"/>
                    <a:pt x="1" y="62"/>
                    <a:pt x="6" y="65"/>
                  </a:cubicBezTo>
                  <a:cubicBezTo>
                    <a:pt x="19" y="73"/>
                    <a:pt x="19" y="73"/>
                    <a:pt x="19" y="73"/>
                  </a:cubicBezTo>
                  <a:cubicBezTo>
                    <a:pt x="19" y="75"/>
                    <a:pt x="19" y="78"/>
                    <a:pt x="19" y="80"/>
                  </a:cubicBezTo>
                  <a:cubicBezTo>
                    <a:pt x="6" y="88"/>
                    <a:pt x="6" y="88"/>
                    <a:pt x="6" y="88"/>
                  </a:cubicBezTo>
                  <a:cubicBezTo>
                    <a:pt x="1" y="91"/>
                    <a:pt x="0" y="96"/>
                    <a:pt x="2" y="101"/>
                  </a:cubicBezTo>
                  <a:cubicBezTo>
                    <a:pt x="18" y="129"/>
                    <a:pt x="18" y="129"/>
                    <a:pt x="18" y="129"/>
                  </a:cubicBezTo>
                  <a:cubicBezTo>
                    <a:pt x="21" y="133"/>
                    <a:pt x="26" y="134"/>
                    <a:pt x="31" y="132"/>
                  </a:cubicBezTo>
                  <a:cubicBezTo>
                    <a:pt x="44" y="124"/>
                    <a:pt x="44" y="124"/>
                    <a:pt x="44" y="124"/>
                  </a:cubicBezTo>
                  <a:cubicBezTo>
                    <a:pt x="46" y="126"/>
                    <a:pt x="49" y="127"/>
                    <a:pt x="51" y="128"/>
                  </a:cubicBezTo>
                  <a:cubicBezTo>
                    <a:pt x="51" y="144"/>
                    <a:pt x="51" y="144"/>
                    <a:pt x="51" y="144"/>
                  </a:cubicBezTo>
                  <a:cubicBezTo>
                    <a:pt x="51" y="149"/>
                    <a:pt x="55" y="153"/>
                    <a:pt x="60" y="153"/>
                  </a:cubicBezTo>
                  <a:cubicBezTo>
                    <a:pt x="92" y="153"/>
                    <a:pt x="92" y="153"/>
                    <a:pt x="92" y="153"/>
                  </a:cubicBezTo>
                  <a:cubicBezTo>
                    <a:pt x="97" y="153"/>
                    <a:pt x="102" y="149"/>
                    <a:pt x="102" y="144"/>
                  </a:cubicBezTo>
                  <a:cubicBezTo>
                    <a:pt x="102" y="128"/>
                    <a:pt x="102" y="128"/>
                    <a:pt x="102" y="128"/>
                  </a:cubicBezTo>
                  <a:cubicBezTo>
                    <a:pt x="104" y="127"/>
                    <a:pt x="106" y="126"/>
                    <a:pt x="108" y="124"/>
                  </a:cubicBezTo>
                  <a:cubicBezTo>
                    <a:pt x="122" y="132"/>
                    <a:pt x="122" y="132"/>
                    <a:pt x="122" y="132"/>
                  </a:cubicBezTo>
                  <a:cubicBezTo>
                    <a:pt x="126" y="134"/>
                    <a:pt x="132" y="133"/>
                    <a:pt x="134" y="129"/>
                  </a:cubicBezTo>
                  <a:cubicBezTo>
                    <a:pt x="150" y="101"/>
                    <a:pt x="150" y="101"/>
                    <a:pt x="150" y="101"/>
                  </a:cubicBezTo>
                  <a:cubicBezTo>
                    <a:pt x="153" y="96"/>
                    <a:pt x="151" y="91"/>
                    <a:pt x="147" y="88"/>
                  </a:cubicBezTo>
                  <a:close/>
                  <a:moveTo>
                    <a:pt x="115" y="69"/>
                  </a:moveTo>
                  <a:cubicBezTo>
                    <a:pt x="116" y="74"/>
                    <a:pt x="116" y="79"/>
                    <a:pt x="115" y="84"/>
                  </a:cubicBezTo>
                  <a:cubicBezTo>
                    <a:pt x="114" y="87"/>
                    <a:pt x="116" y="91"/>
                    <a:pt x="119" y="93"/>
                  </a:cubicBezTo>
                  <a:cubicBezTo>
                    <a:pt x="130" y="99"/>
                    <a:pt x="130" y="99"/>
                    <a:pt x="130" y="99"/>
                  </a:cubicBezTo>
                  <a:cubicBezTo>
                    <a:pt x="123" y="112"/>
                    <a:pt x="123" y="112"/>
                    <a:pt x="123" y="112"/>
                  </a:cubicBezTo>
                  <a:cubicBezTo>
                    <a:pt x="112" y="106"/>
                    <a:pt x="112" y="106"/>
                    <a:pt x="112" y="106"/>
                  </a:cubicBezTo>
                  <a:cubicBezTo>
                    <a:pt x="109" y="104"/>
                    <a:pt x="105" y="104"/>
                    <a:pt x="102" y="106"/>
                  </a:cubicBezTo>
                  <a:cubicBezTo>
                    <a:pt x="98" y="110"/>
                    <a:pt x="94" y="112"/>
                    <a:pt x="89" y="114"/>
                  </a:cubicBezTo>
                  <a:cubicBezTo>
                    <a:pt x="86" y="115"/>
                    <a:pt x="83" y="118"/>
                    <a:pt x="83" y="122"/>
                  </a:cubicBezTo>
                  <a:cubicBezTo>
                    <a:pt x="83" y="134"/>
                    <a:pt x="83" y="134"/>
                    <a:pt x="83" y="134"/>
                  </a:cubicBezTo>
                  <a:cubicBezTo>
                    <a:pt x="69" y="134"/>
                    <a:pt x="69" y="134"/>
                    <a:pt x="69" y="134"/>
                  </a:cubicBezTo>
                  <a:cubicBezTo>
                    <a:pt x="69" y="122"/>
                    <a:pt x="69" y="122"/>
                    <a:pt x="69" y="122"/>
                  </a:cubicBezTo>
                  <a:cubicBezTo>
                    <a:pt x="69" y="118"/>
                    <a:pt x="67" y="115"/>
                    <a:pt x="63" y="114"/>
                  </a:cubicBezTo>
                  <a:cubicBezTo>
                    <a:pt x="59" y="112"/>
                    <a:pt x="54" y="110"/>
                    <a:pt x="51" y="106"/>
                  </a:cubicBezTo>
                  <a:cubicBezTo>
                    <a:pt x="48" y="104"/>
                    <a:pt x="44" y="104"/>
                    <a:pt x="40" y="106"/>
                  </a:cubicBezTo>
                  <a:cubicBezTo>
                    <a:pt x="30" y="112"/>
                    <a:pt x="30" y="112"/>
                    <a:pt x="30" y="112"/>
                  </a:cubicBezTo>
                  <a:cubicBezTo>
                    <a:pt x="22" y="99"/>
                    <a:pt x="22" y="99"/>
                    <a:pt x="22" y="99"/>
                  </a:cubicBezTo>
                  <a:cubicBezTo>
                    <a:pt x="33" y="93"/>
                    <a:pt x="33" y="93"/>
                    <a:pt x="33" y="93"/>
                  </a:cubicBezTo>
                  <a:cubicBezTo>
                    <a:pt x="36" y="91"/>
                    <a:pt x="38" y="87"/>
                    <a:pt x="38" y="84"/>
                  </a:cubicBezTo>
                  <a:cubicBezTo>
                    <a:pt x="37" y="79"/>
                    <a:pt x="37" y="74"/>
                    <a:pt x="38" y="69"/>
                  </a:cubicBezTo>
                  <a:cubicBezTo>
                    <a:pt x="38" y="66"/>
                    <a:pt x="36" y="62"/>
                    <a:pt x="33" y="60"/>
                  </a:cubicBezTo>
                  <a:cubicBezTo>
                    <a:pt x="22" y="54"/>
                    <a:pt x="22" y="54"/>
                    <a:pt x="22" y="54"/>
                  </a:cubicBezTo>
                  <a:cubicBezTo>
                    <a:pt x="30" y="41"/>
                    <a:pt x="30" y="41"/>
                    <a:pt x="30" y="41"/>
                  </a:cubicBezTo>
                  <a:cubicBezTo>
                    <a:pt x="40" y="48"/>
                    <a:pt x="40" y="48"/>
                    <a:pt x="40" y="48"/>
                  </a:cubicBezTo>
                  <a:cubicBezTo>
                    <a:pt x="44" y="49"/>
                    <a:pt x="48" y="49"/>
                    <a:pt x="51" y="47"/>
                  </a:cubicBezTo>
                  <a:cubicBezTo>
                    <a:pt x="54" y="43"/>
                    <a:pt x="59" y="41"/>
                    <a:pt x="63" y="39"/>
                  </a:cubicBezTo>
                  <a:cubicBezTo>
                    <a:pt x="67" y="38"/>
                    <a:pt x="69" y="35"/>
                    <a:pt x="69" y="31"/>
                  </a:cubicBezTo>
                  <a:cubicBezTo>
                    <a:pt x="69" y="19"/>
                    <a:pt x="69" y="19"/>
                    <a:pt x="69" y="19"/>
                  </a:cubicBezTo>
                  <a:cubicBezTo>
                    <a:pt x="83" y="19"/>
                    <a:pt x="83" y="19"/>
                    <a:pt x="83" y="19"/>
                  </a:cubicBezTo>
                  <a:cubicBezTo>
                    <a:pt x="83" y="31"/>
                    <a:pt x="83" y="31"/>
                    <a:pt x="83" y="31"/>
                  </a:cubicBezTo>
                  <a:cubicBezTo>
                    <a:pt x="83" y="35"/>
                    <a:pt x="86" y="38"/>
                    <a:pt x="89" y="39"/>
                  </a:cubicBezTo>
                  <a:cubicBezTo>
                    <a:pt x="94" y="41"/>
                    <a:pt x="98" y="43"/>
                    <a:pt x="102" y="47"/>
                  </a:cubicBezTo>
                  <a:cubicBezTo>
                    <a:pt x="105" y="49"/>
                    <a:pt x="109" y="49"/>
                    <a:pt x="112" y="48"/>
                  </a:cubicBezTo>
                  <a:cubicBezTo>
                    <a:pt x="123" y="41"/>
                    <a:pt x="123" y="41"/>
                    <a:pt x="123" y="41"/>
                  </a:cubicBezTo>
                  <a:cubicBezTo>
                    <a:pt x="130" y="54"/>
                    <a:pt x="130" y="54"/>
                    <a:pt x="130" y="54"/>
                  </a:cubicBezTo>
                  <a:cubicBezTo>
                    <a:pt x="119" y="60"/>
                    <a:pt x="119" y="60"/>
                    <a:pt x="119" y="60"/>
                  </a:cubicBezTo>
                  <a:cubicBezTo>
                    <a:pt x="116" y="62"/>
                    <a:pt x="114" y="66"/>
                    <a:pt x="115" y="69"/>
                  </a:cubicBezTo>
                  <a:close/>
                  <a:moveTo>
                    <a:pt x="115" y="69"/>
                  </a:moveTo>
                  <a:cubicBezTo>
                    <a:pt x="115" y="69"/>
                    <a:pt x="115" y="69"/>
                    <a:pt x="115" y="6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grpSp>
        <p:nvGrpSpPr>
          <p:cNvPr id="202" name="Group 201">
            <a:extLst>
              <a:ext uri="{FF2B5EF4-FFF2-40B4-BE49-F238E27FC236}">
                <a16:creationId xmlns:a16="http://schemas.microsoft.com/office/drawing/2014/main" id="{8EA73075-1AF6-41BF-A8FC-88D8B1B7E4FB}"/>
              </a:ext>
            </a:extLst>
          </p:cNvPr>
          <p:cNvGrpSpPr/>
          <p:nvPr/>
        </p:nvGrpSpPr>
        <p:grpSpPr>
          <a:xfrm>
            <a:off x="7391058" y="4473793"/>
            <a:ext cx="212213" cy="234966"/>
            <a:chOff x="-4284663" y="1182688"/>
            <a:chExt cx="4619626" cy="5114925"/>
          </a:xfrm>
          <a:solidFill>
            <a:schemeClr val="bg1"/>
          </a:solidFill>
        </p:grpSpPr>
        <p:sp>
          <p:nvSpPr>
            <p:cNvPr id="196" name="Freeform 116">
              <a:extLst>
                <a:ext uri="{FF2B5EF4-FFF2-40B4-BE49-F238E27FC236}">
                  <a16:creationId xmlns:a16="http://schemas.microsoft.com/office/drawing/2014/main" id="{013AA506-DFF2-410B-8F57-9E81C931027E}"/>
                </a:ext>
              </a:extLst>
            </p:cNvPr>
            <p:cNvSpPr>
              <a:spLocks noEditPoints="1"/>
            </p:cNvSpPr>
            <p:nvPr/>
          </p:nvSpPr>
          <p:spPr bwMode="auto">
            <a:xfrm>
              <a:off x="-4284663" y="1182688"/>
              <a:ext cx="4619626" cy="5114925"/>
            </a:xfrm>
            <a:custGeom>
              <a:avLst/>
              <a:gdLst>
                <a:gd name="T0" fmla="*/ 2067 w 2146"/>
                <a:gd name="T1" fmla="*/ 874 h 2382"/>
                <a:gd name="T2" fmla="*/ 1724 w 2146"/>
                <a:gd name="T3" fmla="*/ 900 h 2382"/>
                <a:gd name="T4" fmla="*/ 1584 w 2146"/>
                <a:gd name="T5" fmla="*/ 847 h 2382"/>
                <a:gd name="T6" fmla="*/ 1284 w 2146"/>
                <a:gd name="T7" fmla="*/ 0 h 2382"/>
                <a:gd name="T8" fmla="*/ 545 w 2146"/>
                <a:gd name="T9" fmla="*/ 235 h 2382"/>
                <a:gd name="T10" fmla="*/ 290 w 2146"/>
                <a:gd name="T11" fmla="*/ 847 h 2382"/>
                <a:gd name="T12" fmla="*/ 188 w 2146"/>
                <a:gd name="T13" fmla="*/ 900 h 2382"/>
                <a:gd name="T14" fmla="*/ 53 w 2146"/>
                <a:gd name="T15" fmla="*/ 1141 h 2382"/>
                <a:gd name="T16" fmla="*/ 0 w 2146"/>
                <a:gd name="T17" fmla="*/ 1404 h 2382"/>
                <a:gd name="T18" fmla="*/ 188 w 2146"/>
                <a:gd name="T19" fmla="*/ 1457 h 2382"/>
                <a:gd name="T20" fmla="*/ 241 w 2146"/>
                <a:gd name="T21" fmla="*/ 1751 h 2382"/>
                <a:gd name="T22" fmla="*/ 580 w 2146"/>
                <a:gd name="T23" fmla="*/ 2304 h 2382"/>
                <a:gd name="T24" fmla="*/ 627 w 2146"/>
                <a:gd name="T25" fmla="*/ 2382 h 2382"/>
                <a:gd name="T26" fmla="*/ 956 w 2146"/>
                <a:gd name="T27" fmla="*/ 1813 h 2382"/>
                <a:gd name="T28" fmla="*/ 1284 w 2146"/>
                <a:gd name="T29" fmla="*/ 2382 h 2382"/>
                <a:gd name="T30" fmla="*/ 1332 w 2146"/>
                <a:gd name="T31" fmla="*/ 2304 h 2382"/>
                <a:gd name="T32" fmla="*/ 1671 w 2146"/>
                <a:gd name="T33" fmla="*/ 1751 h 2382"/>
                <a:gd name="T34" fmla="*/ 1724 w 2146"/>
                <a:gd name="T35" fmla="*/ 1540 h 2382"/>
                <a:gd name="T36" fmla="*/ 2093 w 2146"/>
                <a:gd name="T37" fmla="*/ 1731 h 2382"/>
                <a:gd name="T38" fmla="*/ 2146 w 2146"/>
                <a:gd name="T39" fmla="*/ 1678 h 2382"/>
                <a:gd name="T40" fmla="*/ 2120 w 2146"/>
                <a:gd name="T41" fmla="*/ 875 h 2382"/>
                <a:gd name="T42" fmla="*/ 107 w 2146"/>
                <a:gd name="T43" fmla="*/ 1350 h 2382"/>
                <a:gd name="T44" fmla="*/ 188 w 2146"/>
                <a:gd name="T45" fmla="*/ 1248 h 2382"/>
                <a:gd name="T46" fmla="*/ 1284 w 2146"/>
                <a:gd name="T47" fmla="*/ 107 h 2382"/>
                <a:gd name="T48" fmla="*/ 1284 w 2146"/>
                <a:gd name="T49" fmla="*/ 847 h 2382"/>
                <a:gd name="T50" fmla="*/ 1284 w 2146"/>
                <a:gd name="T51" fmla="*/ 107 h 2382"/>
                <a:gd name="T52" fmla="*/ 985 w 2146"/>
                <a:gd name="T53" fmla="*/ 847 h 2382"/>
                <a:gd name="T54" fmla="*/ 879 w 2146"/>
                <a:gd name="T55" fmla="*/ 726 h 2382"/>
                <a:gd name="T56" fmla="*/ 798 w 2146"/>
                <a:gd name="T57" fmla="*/ 594 h 2382"/>
                <a:gd name="T58" fmla="*/ 292 w 2146"/>
                <a:gd name="T59" fmla="*/ 594 h 2382"/>
                <a:gd name="T60" fmla="*/ 1617 w 2146"/>
                <a:gd name="T61" fmla="*/ 1148 h 2382"/>
                <a:gd name="T62" fmla="*/ 1617 w 2146"/>
                <a:gd name="T63" fmla="*/ 1645 h 2382"/>
                <a:gd name="T64" fmla="*/ 957 w 2146"/>
                <a:gd name="T65" fmla="*/ 1645 h 2382"/>
                <a:gd name="T66" fmla="*/ 955 w 2146"/>
                <a:gd name="T67" fmla="*/ 1645 h 2382"/>
                <a:gd name="T68" fmla="*/ 294 w 2146"/>
                <a:gd name="T69" fmla="*/ 1404 h 2382"/>
                <a:gd name="T70" fmla="*/ 294 w 2146"/>
                <a:gd name="T71" fmla="*/ 953 h 2382"/>
                <a:gd name="T72" fmla="*/ 1617 w 2146"/>
                <a:gd name="T73" fmla="*/ 1148 h 2382"/>
                <a:gd name="T74" fmla="*/ 1724 w 2146"/>
                <a:gd name="T75" fmla="*/ 1419 h 2382"/>
                <a:gd name="T76" fmla="*/ 2039 w 2146"/>
                <a:gd name="T77" fmla="*/ 101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46" h="2382">
                  <a:moveTo>
                    <a:pt x="2120" y="875"/>
                  </a:moveTo>
                  <a:cubicBezTo>
                    <a:pt x="2104" y="865"/>
                    <a:pt x="2084" y="865"/>
                    <a:pt x="2067" y="874"/>
                  </a:cubicBezTo>
                  <a:cubicBezTo>
                    <a:pt x="1724" y="1059"/>
                    <a:pt x="1724" y="1059"/>
                    <a:pt x="1724" y="1059"/>
                  </a:cubicBezTo>
                  <a:cubicBezTo>
                    <a:pt x="1724" y="900"/>
                    <a:pt x="1724" y="900"/>
                    <a:pt x="1724" y="900"/>
                  </a:cubicBezTo>
                  <a:cubicBezTo>
                    <a:pt x="1724" y="871"/>
                    <a:pt x="1700" y="847"/>
                    <a:pt x="1671" y="847"/>
                  </a:cubicBezTo>
                  <a:cubicBezTo>
                    <a:pt x="1584" y="847"/>
                    <a:pt x="1584" y="847"/>
                    <a:pt x="1584" y="847"/>
                  </a:cubicBezTo>
                  <a:cubicBezTo>
                    <a:pt x="1692" y="760"/>
                    <a:pt x="1761" y="626"/>
                    <a:pt x="1761" y="477"/>
                  </a:cubicBezTo>
                  <a:cubicBezTo>
                    <a:pt x="1761" y="214"/>
                    <a:pt x="1547" y="0"/>
                    <a:pt x="1284" y="0"/>
                  </a:cubicBezTo>
                  <a:cubicBezTo>
                    <a:pt x="1060" y="0"/>
                    <a:pt x="872" y="156"/>
                    <a:pt x="821" y="365"/>
                  </a:cubicBezTo>
                  <a:cubicBezTo>
                    <a:pt x="755" y="286"/>
                    <a:pt x="656" y="235"/>
                    <a:pt x="545" y="235"/>
                  </a:cubicBezTo>
                  <a:cubicBezTo>
                    <a:pt x="346" y="235"/>
                    <a:pt x="185" y="396"/>
                    <a:pt x="185" y="594"/>
                  </a:cubicBezTo>
                  <a:cubicBezTo>
                    <a:pt x="185" y="693"/>
                    <a:pt x="225" y="782"/>
                    <a:pt x="290" y="847"/>
                  </a:cubicBezTo>
                  <a:cubicBezTo>
                    <a:pt x="241" y="847"/>
                    <a:pt x="241" y="847"/>
                    <a:pt x="241" y="847"/>
                  </a:cubicBezTo>
                  <a:cubicBezTo>
                    <a:pt x="212" y="847"/>
                    <a:pt x="188" y="871"/>
                    <a:pt x="188" y="900"/>
                  </a:cubicBezTo>
                  <a:cubicBezTo>
                    <a:pt x="188" y="1141"/>
                    <a:pt x="188" y="1141"/>
                    <a:pt x="188" y="1141"/>
                  </a:cubicBezTo>
                  <a:cubicBezTo>
                    <a:pt x="53" y="1141"/>
                    <a:pt x="53" y="1141"/>
                    <a:pt x="53" y="1141"/>
                  </a:cubicBezTo>
                  <a:cubicBezTo>
                    <a:pt x="24" y="1141"/>
                    <a:pt x="0" y="1165"/>
                    <a:pt x="0" y="1195"/>
                  </a:cubicBezTo>
                  <a:cubicBezTo>
                    <a:pt x="0" y="1404"/>
                    <a:pt x="0" y="1404"/>
                    <a:pt x="0" y="1404"/>
                  </a:cubicBezTo>
                  <a:cubicBezTo>
                    <a:pt x="0" y="1433"/>
                    <a:pt x="24" y="1457"/>
                    <a:pt x="53" y="1457"/>
                  </a:cubicBezTo>
                  <a:cubicBezTo>
                    <a:pt x="188" y="1457"/>
                    <a:pt x="188" y="1457"/>
                    <a:pt x="188" y="1457"/>
                  </a:cubicBezTo>
                  <a:cubicBezTo>
                    <a:pt x="188" y="1698"/>
                    <a:pt x="188" y="1698"/>
                    <a:pt x="188" y="1698"/>
                  </a:cubicBezTo>
                  <a:cubicBezTo>
                    <a:pt x="188" y="1727"/>
                    <a:pt x="212" y="1751"/>
                    <a:pt x="241" y="1751"/>
                  </a:cubicBezTo>
                  <a:cubicBezTo>
                    <a:pt x="868" y="1751"/>
                    <a:pt x="868" y="1751"/>
                    <a:pt x="868" y="1751"/>
                  </a:cubicBezTo>
                  <a:cubicBezTo>
                    <a:pt x="580" y="2304"/>
                    <a:pt x="580" y="2304"/>
                    <a:pt x="580" y="2304"/>
                  </a:cubicBezTo>
                  <a:cubicBezTo>
                    <a:pt x="567" y="2330"/>
                    <a:pt x="577" y="2362"/>
                    <a:pt x="603" y="2376"/>
                  </a:cubicBezTo>
                  <a:cubicBezTo>
                    <a:pt x="611" y="2380"/>
                    <a:pt x="619" y="2382"/>
                    <a:pt x="627" y="2382"/>
                  </a:cubicBezTo>
                  <a:cubicBezTo>
                    <a:pt x="646" y="2382"/>
                    <a:pt x="665" y="2371"/>
                    <a:pt x="674" y="2353"/>
                  </a:cubicBezTo>
                  <a:cubicBezTo>
                    <a:pt x="956" y="1813"/>
                    <a:pt x="956" y="1813"/>
                    <a:pt x="956" y="1813"/>
                  </a:cubicBezTo>
                  <a:cubicBezTo>
                    <a:pt x="1237" y="2353"/>
                    <a:pt x="1237" y="2353"/>
                    <a:pt x="1237" y="2353"/>
                  </a:cubicBezTo>
                  <a:cubicBezTo>
                    <a:pt x="1247" y="2371"/>
                    <a:pt x="1265" y="2382"/>
                    <a:pt x="1284" y="2382"/>
                  </a:cubicBezTo>
                  <a:cubicBezTo>
                    <a:pt x="1293" y="2382"/>
                    <a:pt x="1301" y="2380"/>
                    <a:pt x="1309" y="2376"/>
                  </a:cubicBezTo>
                  <a:cubicBezTo>
                    <a:pt x="1335" y="2362"/>
                    <a:pt x="1345" y="2330"/>
                    <a:pt x="1332" y="2304"/>
                  </a:cubicBezTo>
                  <a:cubicBezTo>
                    <a:pt x="1043" y="1751"/>
                    <a:pt x="1043" y="1751"/>
                    <a:pt x="1043" y="1751"/>
                  </a:cubicBezTo>
                  <a:cubicBezTo>
                    <a:pt x="1671" y="1751"/>
                    <a:pt x="1671" y="1751"/>
                    <a:pt x="1671" y="1751"/>
                  </a:cubicBezTo>
                  <a:cubicBezTo>
                    <a:pt x="1700" y="1751"/>
                    <a:pt x="1724" y="1727"/>
                    <a:pt x="1724" y="1698"/>
                  </a:cubicBezTo>
                  <a:cubicBezTo>
                    <a:pt x="1724" y="1540"/>
                    <a:pt x="1724" y="1540"/>
                    <a:pt x="1724" y="1540"/>
                  </a:cubicBezTo>
                  <a:cubicBezTo>
                    <a:pt x="2067" y="1725"/>
                    <a:pt x="2067" y="1725"/>
                    <a:pt x="2067" y="1725"/>
                  </a:cubicBezTo>
                  <a:cubicBezTo>
                    <a:pt x="2075" y="1729"/>
                    <a:pt x="2084" y="1731"/>
                    <a:pt x="2093" y="1731"/>
                  </a:cubicBezTo>
                  <a:cubicBezTo>
                    <a:pt x="2102" y="1731"/>
                    <a:pt x="2111" y="1728"/>
                    <a:pt x="2120" y="1723"/>
                  </a:cubicBezTo>
                  <a:cubicBezTo>
                    <a:pt x="2136" y="1714"/>
                    <a:pt x="2146" y="1696"/>
                    <a:pt x="2146" y="1678"/>
                  </a:cubicBezTo>
                  <a:cubicBezTo>
                    <a:pt x="2146" y="921"/>
                    <a:pt x="2146" y="921"/>
                    <a:pt x="2146" y="921"/>
                  </a:cubicBezTo>
                  <a:cubicBezTo>
                    <a:pt x="2146" y="902"/>
                    <a:pt x="2136" y="885"/>
                    <a:pt x="2120" y="875"/>
                  </a:cubicBezTo>
                  <a:close/>
                  <a:moveTo>
                    <a:pt x="188" y="1350"/>
                  </a:moveTo>
                  <a:cubicBezTo>
                    <a:pt x="107" y="1350"/>
                    <a:pt x="107" y="1350"/>
                    <a:pt x="107" y="1350"/>
                  </a:cubicBezTo>
                  <a:cubicBezTo>
                    <a:pt x="107" y="1248"/>
                    <a:pt x="107" y="1248"/>
                    <a:pt x="107" y="1248"/>
                  </a:cubicBezTo>
                  <a:cubicBezTo>
                    <a:pt x="188" y="1248"/>
                    <a:pt x="188" y="1248"/>
                    <a:pt x="188" y="1248"/>
                  </a:cubicBezTo>
                  <a:lnTo>
                    <a:pt x="188" y="1350"/>
                  </a:lnTo>
                  <a:close/>
                  <a:moveTo>
                    <a:pt x="1284" y="107"/>
                  </a:moveTo>
                  <a:cubicBezTo>
                    <a:pt x="1489" y="107"/>
                    <a:pt x="1655" y="273"/>
                    <a:pt x="1655" y="477"/>
                  </a:cubicBezTo>
                  <a:cubicBezTo>
                    <a:pt x="1655" y="681"/>
                    <a:pt x="1489" y="847"/>
                    <a:pt x="1284" y="847"/>
                  </a:cubicBezTo>
                  <a:cubicBezTo>
                    <a:pt x="1080" y="847"/>
                    <a:pt x="914" y="681"/>
                    <a:pt x="914" y="477"/>
                  </a:cubicBezTo>
                  <a:cubicBezTo>
                    <a:pt x="914" y="273"/>
                    <a:pt x="1080" y="107"/>
                    <a:pt x="1284" y="107"/>
                  </a:cubicBezTo>
                  <a:close/>
                  <a:moveTo>
                    <a:pt x="879" y="726"/>
                  </a:moveTo>
                  <a:cubicBezTo>
                    <a:pt x="907" y="772"/>
                    <a:pt x="943" y="813"/>
                    <a:pt x="985" y="847"/>
                  </a:cubicBezTo>
                  <a:cubicBezTo>
                    <a:pt x="799" y="847"/>
                    <a:pt x="799" y="847"/>
                    <a:pt x="799" y="847"/>
                  </a:cubicBezTo>
                  <a:cubicBezTo>
                    <a:pt x="833" y="813"/>
                    <a:pt x="860" y="772"/>
                    <a:pt x="879" y="726"/>
                  </a:cubicBezTo>
                  <a:close/>
                  <a:moveTo>
                    <a:pt x="545" y="341"/>
                  </a:moveTo>
                  <a:cubicBezTo>
                    <a:pt x="684" y="341"/>
                    <a:pt x="798" y="455"/>
                    <a:pt x="798" y="594"/>
                  </a:cubicBezTo>
                  <a:cubicBezTo>
                    <a:pt x="798" y="734"/>
                    <a:pt x="684" y="847"/>
                    <a:pt x="545" y="847"/>
                  </a:cubicBezTo>
                  <a:cubicBezTo>
                    <a:pt x="405" y="847"/>
                    <a:pt x="292" y="734"/>
                    <a:pt x="292" y="594"/>
                  </a:cubicBezTo>
                  <a:cubicBezTo>
                    <a:pt x="292" y="455"/>
                    <a:pt x="405" y="341"/>
                    <a:pt x="545" y="341"/>
                  </a:cubicBezTo>
                  <a:close/>
                  <a:moveTo>
                    <a:pt x="1617" y="1148"/>
                  </a:moveTo>
                  <a:cubicBezTo>
                    <a:pt x="1617" y="1451"/>
                    <a:pt x="1617" y="1451"/>
                    <a:pt x="1617" y="1451"/>
                  </a:cubicBezTo>
                  <a:cubicBezTo>
                    <a:pt x="1617" y="1645"/>
                    <a:pt x="1617" y="1645"/>
                    <a:pt x="1617" y="1645"/>
                  </a:cubicBezTo>
                  <a:cubicBezTo>
                    <a:pt x="957" y="1645"/>
                    <a:pt x="957" y="1645"/>
                    <a:pt x="957" y="1645"/>
                  </a:cubicBezTo>
                  <a:cubicBezTo>
                    <a:pt x="957" y="1645"/>
                    <a:pt x="957" y="1645"/>
                    <a:pt x="957" y="1645"/>
                  </a:cubicBezTo>
                  <a:cubicBezTo>
                    <a:pt x="955" y="1645"/>
                    <a:pt x="955" y="1645"/>
                    <a:pt x="955" y="1645"/>
                  </a:cubicBezTo>
                  <a:cubicBezTo>
                    <a:pt x="955" y="1645"/>
                    <a:pt x="955" y="1645"/>
                    <a:pt x="955" y="1645"/>
                  </a:cubicBezTo>
                  <a:cubicBezTo>
                    <a:pt x="294" y="1645"/>
                    <a:pt x="294" y="1645"/>
                    <a:pt x="294" y="1645"/>
                  </a:cubicBezTo>
                  <a:cubicBezTo>
                    <a:pt x="294" y="1404"/>
                    <a:pt x="294" y="1404"/>
                    <a:pt x="294" y="1404"/>
                  </a:cubicBezTo>
                  <a:cubicBezTo>
                    <a:pt x="294" y="1195"/>
                    <a:pt x="294" y="1195"/>
                    <a:pt x="294" y="1195"/>
                  </a:cubicBezTo>
                  <a:cubicBezTo>
                    <a:pt x="294" y="953"/>
                    <a:pt x="294" y="953"/>
                    <a:pt x="294" y="953"/>
                  </a:cubicBezTo>
                  <a:cubicBezTo>
                    <a:pt x="1617" y="953"/>
                    <a:pt x="1617" y="953"/>
                    <a:pt x="1617" y="953"/>
                  </a:cubicBezTo>
                  <a:lnTo>
                    <a:pt x="1617" y="1148"/>
                  </a:lnTo>
                  <a:close/>
                  <a:moveTo>
                    <a:pt x="2039" y="1589"/>
                  </a:moveTo>
                  <a:cubicBezTo>
                    <a:pt x="1724" y="1419"/>
                    <a:pt x="1724" y="1419"/>
                    <a:pt x="1724" y="1419"/>
                  </a:cubicBezTo>
                  <a:cubicBezTo>
                    <a:pt x="1724" y="1179"/>
                    <a:pt x="1724" y="1179"/>
                    <a:pt x="1724" y="1179"/>
                  </a:cubicBezTo>
                  <a:cubicBezTo>
                    <a:pt x="2039" y="1010"/>
                    <a:pt x="2039" y="1010"/>
                    <a:pt x="2039" y="1010"/>
                  </a:cubicBezTo>
                  <a:lnTo>
                    <a:pt x="2039" y="158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97" name="Freeform 117">
              <a:extLst>
                <a:ext uri="{FF2B5EF4-FFF2-40B4-BE49-F238E27FC236}">
                  <a16:creationId xmlns:a16="http://schemas.microsoft.com/office/drawing/2014/main" id="{28C938A1-CDD0-4B5B-B0C4-8C8A9C4CC32A}"/>
                </a:ext>
              </a:extLst>
            </p:cNvPr>
            <p:cNvSpPr>
              <a:spLocks noEditPoints="1"/>
            </p:cNvSpPr>
            <p:nvPr/>
          </p:nvSpPr>
          <p:spPr bwMode="auto">
            <a:xfrm>
              <a:off x="-3460750" y="2112963"/>
              <a:ext cx="695325" cy="693738"/>
            </a:xfrm>
            <a:custGeom>
              <a:avLst/>
              <a:gdLst>
                <a:gd name="T0" fmla="*/ 162 w 323"/>
                <a:gd name="T1" fmla="*/ 0 h 323"/>
                <a:gd name="T2" fmla="*/ 0 w 323"/>
                <a:gd name="T3" fmla="*/ 161 h 323"/>
                <a:gd name="T4" fmla="*/ 162 w 323"/>
                <a:gd name="T5" fmla="*/ 323 h 323"/>
                <a:gd name="T6" fmla="*/ 323 w 323"/>
                <a:gd name="T7" fmla="*/ 161 h 323"/>
                <a:gd name="T8" fmla="*/ 162 w 323"/>
                <a:gd name="T9" fmla="*/ 0 h 323"/>
                <a:gd name="T10" fmla="*/ 162 w 323"/>
                <a:gd name="T11" fmla="*/ 227 h 323"/>
                <a:gd name="T12" fmla="*/ 96 w 323"/>
                <a:gd name="T13" fmla="*/ 161 h 323"/>
                <a:gd name="T14" fmla="*/ 162 w 323"/>
                <a:gd name="T15" fmla="*/ 95 h 323"/>
                <a:gd name="T16" fmla="*/ 227 w 323"/>
                <a:gd name="T17" fmla="*/ 161 h 323"/>
                <a:gd name="T18" fmla="*/ 162 w 323"/>
                <a:gd name="T19" fmla="*/ 227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3" h="323">
                  <a:moveTo>
                    <a:pt x="162" y="0"/>
                  </a:moveTo>
                  <a:cubicBezTo>
                    <a:pt x="73" y="0"/>
                    <a:pt x="0" y="72"/>
                    <a:pt x="0" y="161"/>
                  </a:cubicBezTo>
                  <a:cubicBezTo>
                    <a:pt x="0" y="250"/>
                    <a:pt x="73" y="323"/>
                    <a:pt x="162" y="323"/>
                  </a:cubicBezTo>
                  <a:cubicBezTo>
                    <a:pt x="251" y="323"/>
                    <a:pt x="323" y="250"/>
                    <a:pt x="323" y="161"/>
                  </a:cubicBezTo>
                  <a:cubicBezTo>
                    <a:pt x="323" y="72"/>
                    <a:pt x="251" y="0"/>
                    <a:pt x="162" y="0"/>
                  </a:cubicBezTo>
                  <a:close/>
                  <a:moveTo>
                    <a:pt x="162" y="227"/>
                  </a:moveTo>
                  <a:cubicBezTo>
                    <a:pt x="125" y="227"/>
                    <a:pt x="96" y="197"/>
                    <a:pt x="96" y="161"/>
                  </a:cubicBezTo>
                  <a:cubicBezTo>
                    <a:pt x="96" y="125"/>
                    <a:pt x="125" y="95"/>
                    <a:pt x="162" y="95"/>
                  </a:cubicBezTo>
                  <a:cubicBezTo>
                    <a:pt x="198" y="95"/>
                    <a:pt x="227" y="125"/>
                    <a:pt x="227" y="161"/>
                  </a:cubicBezTo>
                  <a:cubicBezTo>
                    <a:pt x="227" y="197"/>
                    <a:pt x="198" y="227"/>
                    <a:pt x="162" y="22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98" name="Freeform 118">
              <a:extLst>
                <a:ext uri="{FF2B5EF4-FFF2-40B4-BE49-F238E27FC236}">
                  <a16:creationId xmlns:a16="http://schemas.microsoft.com/office/drawing/2014/main" id="{D77A49E5-4BE1-4D5D-92D4-A6CBCBBE8367}"/>
                </a:ext>
              </a:extLst>
            </p:cNvPr>
            <p:cNvSpPr>
              <a:spLocks noEditPoints="1"/>
            </p:cNvSpPr>
            <p:nvPr/>
          </p:nvSpPr>
          <p:spPr bwMode="auto">
            <a:xfrm>
              <a:off x="-2017713" y="1709738"/>
              <a:ext cx="996950" cy="995363"/>
            </a:xfrm>
            <a:custGeom>
              <a:avLst/>
              <a:gdLst>
                <a:gd name="T0" fmla="*/ 231 w 463"/>
                <a:gd name="T1" fmla="*/ 0 h 464"/>
                <a:gd name="T2" fmla="*/ 0 w 463"/>
                <a:gd name="T3" fmla="*/ 232 h 464"/>
                <a:gd name="T4" fmla="*/ 231 w 463"/>
                <a:gd name="T5" fmla="*/ 464 h 464"/>
                <a:gd name="T6" fmla="*/ 463 w 463"/>
                <a:gd name="T7" fmla="*/ 232 h 464"/>
                <a:gd name="T8" fmla="*/ 231 w 463"/>
                <a:gd name="T9" fmla="*/ 0 h 464"/>
                <a:gd name="T10" fmla="*/ 231 w 463"/>
                <a:gd name="T11" fmla="*/ 357 h 464"/>
                <a:gd name="T12" fmla="*/ 106 w 463"/>
                <a:gd name="T13" fmla="*/ 232 h 464"/>
                <a:gd name="T14" fmla="*/ 231 w 463"/>
                <a:gd name="T15" fmla="*/ 106 h 464"/>
                <a:gd name="T16" fmla="*/ 357 w 463"/>
                <a:gd name="T17" fmla="*/ 232 h 464"/>
                <a:gd name="T18" fmla="*/ 231 w 463"/>
                <a:gd name="T19" fmla="*/ 357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3" h="464">
                  <a:moveTo>
                    <a:pt x="231" y="0"/>
                  </a:moveTo>
                  <a:cubicBezTo>
                    <a:pt x="104" y="0"/>
                    <a:pt x="0" y="104"/>
                    <a:pt x="0" y="232"/>
                  </a:cubicBezTo>
                  <a:cubicBezTo>
                    <a:pt x="0" y="360"/>
                    <a:pt x="104" y="464"/>
                    <a:pt x="231" y="464"/>
                  </a:cubicBezTo>
                  <a:cubicBezTo>
                    <a:pt x="359" y="464"/>
                    <a:pt x="463" y="360"/>
                    <a:pt x="463" y="232"/>
                  </a:cubicBezTo>
                  <a:cubicBezTo>
                    <a:pt x="463" y="104"/>
                    <a:pt x="359" y="0"/>
                    <a:pt x="231" y="0"/>
                  </a:cubicBezTo>
                  <a:close/>
                  <a:moveTo>
                    <a:pt x="231" y="357"/>
                  </a:moveTo>
                  <a:cubicBezTo>
                    <a:pt x="162" y="357"/>
                    <a:pt x="106" y="301"/>
                    <a:pt x="106" y="232"/>
                  </a:cubicBezTo>
                  <a:cubicBezTo>
                    <a:pt x="106" y="163"/>
                    <a:pt x="162" y="106"/>
                    <a:pt x="231" y="106"/>
                  </a:cubicBezTo>
                  <a:cubicBezTo>
                    <a:pt x="301" y="106"/>
                    <a:pt x="357" y="163"/>
                    <a:pt x="357" y="232"/>
                  </a:cubicBezTo>
                  <a:cubicBezTo>
                    <a:pt x="357" y="301"/>
                    <a:pt x="301" y="357"/>
                    <a:pt x="231" y="35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199" name="Freeform 119">
              <a:extLst>
                <a:ext uri="{FF2B5EF4-FFF2-40B4-BE49-F238E27FC236}">
                  <a16:creationId xmlns:a16="http://schemas.microsoft.com/office/drawing/2014/main" id="{8B21F540-1D3E-4460-9CC0-FCDA7AA8AFCD}"/>
                </a:ext>
              </a:extLst>
            </p:cNvPr>
            <p:cNvSpPr>
              <a:spLocks noEditPoints="1"/>
            </p:cNvSpPr>
            <p:nvPr/>
          </p:nvSpPr>
          <p:spPr bwMode="auto">
            <a:xfrm>
              <a:off x="-3240088" y="3562350"/>
              <a:ext cx="1458913" cy="820738"/>
            </a:xfrm>
            <a:custGeom>
              <a:avLst/>
              <a:gdLst>
                <a:gd name="T0" fmla="*/ 628 w 678"/>
                <a:gd name="T1" fmla="*/ 0 h 382"/>
                <a:gd name="T2" fmla="*/ 50 w 678"/>
                <a:gd name="T3" fmla="*/ 0 h 382"/>
                <a:gd name="T4" fmla="*/ 0 w 678"/>
                <a:gd name="T5" fmla="*/ 50 h 382"/>
                <a:gd name="T6" fmla="*/ 0 w 678"/>
                <a:gd name="T7" fmla="*/ 332 h 382"/>
                <a:gd name="T8" fmla="*/ 50 w 678"/>
                <a:gd name="T9" fmla="*/ 382 h 382"/>
                <a:gd name="T10" fmla="*/ 628 w 678"/>
                <a:gd name="T11" fmla="*/ 382 h 382"/>
                <a:gd name="T12" fmla="*/ 678 w 678"/>
                <a:gd name="T13" fmla="*/ 332 h 382"/>
                <a:gd name="T14" fmla="*/ 678 w 678"/>
                <a:gd name="T15" fmla="*/ 50 h 382"/>
                <a:gd name="T16" fmla="*/ 628 w 678"/>
                <a:gd name="T17" fmla="*/ 0 h 382"/>
                <a:gd name="T18" fmla="*/ 577 w 678"/>
                <a:gd name="T19" fmla="*/ 281 h 382"/>
                <a:gd name="T20" fmla="*/ 101 w 678"/>
                <a:gd name="T21" fmla="*/ 281 h 382"/>
                <a:gd name="T22" fmla="*/ 101 w 678"/>
                <a:gd name="T23" fmla="*/ 101 h 382"/>
                <a:gd name="T24" fmla="*/ 577 w 678"/>
                <a:gd name="T25" fmla="*/ 101 h 382"/>
                <a:gd name="T26" fmla="*/ 577 w 678"/>
                <a:gd name="T27" fmla="*/ 28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8" h="382">
                  <a:moveTo>
                    <a:pt x="628" y="0"/>
                  </a:moveTo>
                  <a:cubicBezTo>
                    <a:pt x="50" y="0"/>
                    <a:pt x="50" y="0"/>
                    <a:pt x="50" y="0"/>
                  </a:cubicBezTo>
                  <a:cubicBezTo>
                    <a:pt x="22" y="0"/>
                    <a:pt x="0" y="23"/>
                    <a:pt x="0" y="50"/>
                  </a:cubicBezTo>
                  <a:cubicBezTo>
                    <a:pt x="0" y="332"/>
                    <a:pt x="0" y="332"/>
                    <a:pt x="0" y="332"/>
                  </a:cubicBezTo>
                  <a:cubicBezTo>
                    <a:pt x="0" y="360"/>
                    <a:pt x="22" y="382"/>
                    <a:pt x="50" y="382"/>
                  </a:cubicBezTo>
                  <a:cubicBezTo>
                    <a:pt x="628" y="382"/>
                    <a:pt x="628" y="382"/>
                    <a:pt x="628" y="382"/>
                  </a:cubicBezTo>
                  <a:cubicBezTo>
                    <a:pt x="656" y="382"/>
                    <a:pt x="678" y="360"/>
                    <a:pt x="678" y="332"/>
                  </a:cubicBezTo>
                  <a:cubicBezTo>
                    <a:pt x="678" y="50"/>
                    <a:pt x="678" y="50"/>
                    <a:pt x="678" y="50"/>
                  </a:cubicBezTo>
                  <a:cubicBezTo>
                    <a:pt x="678" y="23"/>
                    <a:pt x="656" y="0"/>
                    <a:pt x="628" y="0"/>
                  </a:cubicBezTo>
                  <a:close/>
                  <a:moveTo>
                    <a:pt x="577" y="281"/>
                  </a:moveTo>
                  <a:cubicBezTo>
                    <a:pt x="101" y="281"/>
                    <a:pt x="101" y="281"/>
                    <a:pt x="101" y="281"/>
                  </a:cubicBezTo>
                  <a:cubicBezTo>
                    <a:pt x="101" y="101"/>
                    <a:pt x="101" y="101"/>
                    <a:pt x="101" y="101"/>
                  </a:cubicBezTo>
                  <a:cubicBezTo>
                    <a:pt x="577" y="101"/>
                    <a:pt x="577" y="101"/>
                    <a:pt x="577" y="101"/>
                  </a:cubicBezTo>
                  <a:cubicBezTo>
                    <a:pt x="577" y="281"/>
                    <a:pt x="577" y="281"/>
                    <a:pt x="577" y="28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00" name="Oval 120">
              <a:extLst>
                <a:ext uri="{FF2B5EF4-FFF2-40B4-BE49-F238E27FC236}">
                  <a16:creationId xmlns:a16="http://schemas.microsoft.com/office/drawing/2014/main" id="{C2923661-51EC-43E0-9C98-17379EC622F2}"/>
                </a:ext>
              </a:extLst>
            </p:cNvPr>
            <p:cNvSpPr>
              <a:spLocks noChangeArrowheads="1"/>
            </p:cNvSpPr>
            <p:nvPr/>
          </p:nvSpPr>
          <p:spPr bwMode="auto">
            <a:xfrm>
              <a:off x="-1401763" y="3670300"/>
              <a:ext cx="228600" cy="23018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sp>
          <p:nvSpPr>
            <p:cNvPr id="201" name="Oval 121">
              <a:extLst>
                <a:ext uri="{FF2B5EF4-FFF2-40B4-BE49-F238E27FC236}">
                  <a16:creationId xmlns:a16="http://schemas.microsoft.com/office/drawing/2014/main" id="{A2C69554-FDBA-4ED6-ACF5-400D21B26184}"/>
                </a:ext>
              </a:extLst>
            </p:cNvPr>
            <p:cNvSpPr>
              <a:spLocks noChangeArrowheads="1"/>
            </p:cNvSpPr>
            <p:nvPr/>
          </p:nvSpPr>
          <p:spPr bwMode="auto">
            <a:xfrm>
              <a:off x="-1401763" y="4048125"/>
              <a:ext cx="228600" cy="22701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IN" sz="2400">
                <a:solidFill>
                  <a:prstClr val="black"/>
                </a:solidFill>
                <a:latin typeface="Calibri"/>
              </a:endParaRPr>
            </a:p>
          </p:txBody>
        </p:sp>
      </p:grpSp>
    </p:spTree>
    <p:extLst>
      <p:ext uri="{BB962C8B-B14F-4D97-AF65-F5344CB8AC3E}">
        <p14:creationId xmlns:p14="http://schemas.microsoft.com/office/powerpoint/2010/main" val="2709951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E0E06C3-01A9-4BC4-997D-4EAFF64A0877}"/>
              </a:ext>
            </a:extLst>
          </p:cNvPr>
          <p:cNvSpPr/>
          <p:nvPr/>
        </p:nvSpPr>
        <p:spPr>
          <a:xfrm rot="5400000">
            <a:off x="-537201" y="885235"/>
            <a:ext cx="5976337" cy="4901939"/>
          </a:xfrm>
          <a:prstGeom prst="rect">
            <a:avLst/>
          </a:prstGeom>
          <a:blipFill rotWithShape="1">
            <a:blip r:embed="rId2">
              <a:duotone>
                <a:schemeClr val="bg2">
                  <a:shade val="45000"/>
                  <a:satMod val="135000"/>
                </a:schemeClr>
                <a:prstClr val="white"/>
              </a:duotone>
            </a:blip>
            <a:srcRect/>
            <a:stretch>
              <a:fillRect l="-15488" t="-10381" r="-18512" b="-11537"/>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cxnSp>
        <p:nvCxnSpPr>
          <p:cNvPr id="22" name="Straight Connector 21">
            <a:extLst>
              <a:ext uri="{FF2B5EF4-FFF2-40B4-BE49-F238E27FC236}">
                <a16:creationId xmlns:a16="http://schemas.microsoft.com/office/drawing/2014/main" id="{EBB8C681-A5BE-474E-AF92-10A03A0B6878}"/>
              </a:ext>
            </a:extLst>
          </p:cNvPr>
          <p:cNvCxnSpPr/>
          <p:nvPr/>
        </p:nvCxnSpPr>
        <p:spPr bwMode="auto">
          <a:xfrm>
            <a:off x="4901937" y="533400"/>
            <a:ext cx="0" cy="5778500"/>
          </a:xfrm>
          <a:prstGeom prst="line">
            <a:avLst/>
          </a:prstGeom>
          <a:solidFill>
            <a:schemeClr val="accent1"/>
          </a:solidFill>
          <a:ln w="38100" cap="flat" cmpd="sng" algn="ctr">
            <a:solidFill>
              <a:schemeClr val="accent4"/>
            </a:solidFill>
            <a:prstDash val="solid"/>
            <a:round/>
            <a:headEnd type="none" w="med" len="med"/>
            <a:tailEnd type="none" w="med" len="med"/>
          </a:ln>
          <a:effectLst/>
        </p:spPr>
      </p:cxnSp>
      <p:sp>
        <p:nvSpPr>
          <p:cNvPr id="3" name="Title 2">
            <a:extLst>
              <a:ext uri="{FF2B5EF4-FFF2-40B4-BE49-F238E27FC236}">
                <a16:creationId xmlns:a16="http://schemas.microsoft.com/office/drawing/2014/main" id="{2B76B113-D5D8-4F4E-BD07-B3980721A860}"/>
              </a:ext>
            </a:extLst>
          </p:cNvPr>
          <p:cNvSpPr>
            <a:spLocks noGrp="1"/>
          </p:cNvSpPr>
          <p:nvPr>
            <p:ph type="title"/>
          </p:nvPr>
        </p:nvSpPr>
        <p:spPr/>
        <p:txBody>
          <a:bodyPr/>
          <a:lstStyle/>
          <a:p>
            <a:r>
              <a:rPr lang="en-US" dirty="0"/>
              <a:t>Mixed Reality as a strategic automation opportunity</a:t>
            </a:r>
          </a:p>
        </p:txBody>
      </p:sp>
      <p:sp>
        <p:nvSpPr>
          <p:cNvPr id="12" name="Rectangle 11">
            <a:extLst>
              <a:ext uri="{FF2B5EF4-FFF2-40B4-BE49-F238E27FC236}">
                <a16:creationId xmlns:a16="http://schemas.microsoft.com/office/drawing/2014/main" id="{DDFBD28B-84E1-4D4B-9D5B-70CD8422C14E}"/>
              </a:ext>
            </a:extLst>
          </p:cNvPr>
          <p:cNvSpPr/>
          <p:nvPr/>
        </p:nvSpPr>
        <p:spPr>
          <a:xfrm>
            <a:off x="5543550" y="1205069"/>
            <a:ext cx="6343650" cy="892552"/>
          </a:xfrm>
          <a:prstGeom prst="rect">
            <a:avLst/>
          </a:prstGeom>
        </p:spPr>
        <p:txBody>
          <a:bodyPr wrap="square">
            <a:spAutoFit/>
          </a:bodyPr>
          <a:lstStyle/>
          <a:p>
            <a:r>
              <a:rPr lang="en-US" sz="3200" b="1" dirty="0">
                <a:solidFill>
                  <a:schemeClr val="accent4"/>
                </a:solidFill>
              </a:rPr>
              <a:t>Engage</a:t>
            </a:r>
          </a:p>
          <a:p>
            <a:r>
              <a:rPr lang="en-US" sz="2000" dirty="0"/>
              <a:t>Make it easy for employees to </a:t>
            </a:r>
            <a:r>
              <a:rPr lang="en-US" sz="2000" b="1" dirty="0"/>
              <a:t>be successful</a:t>
            </a:r>
            <a:endParaRPr lang="en-US" sz="2000" dirty="0"/>
          </a:p>
        </p:txBody>
      </p:sp>
      <p:sp>
        <p:nvSpPr>
          <p:cNvPr id="13" name="Rectangle 12">
            <a:extLst>
              <a:ext uri="{FF2B5EF4-FFF2-40B4-BE49-F238E27FC236}">
                <a16:creationId xmlns:a16="http://schemas.microsoft.com/office/drawing/2014/main" id="{B2B05D5C-626D-4102-A386-78E72BBCAA17}"/>
              </a:ext>
            </a:extLst>
          </p:cNvPr>
          <p:cNvSpPr/>
          <p:nvPr/>
        </p:nvSpPr>
        <p:spPr>
          <a:xfrm>
            <a:off x="5543549" y="2961064"/>
            <a:ext cx="6485049" cy="1200329"/>
          </a:xfrm>
          <a:prstGeom prst="rect">
            <a:avLst/>
          </a:prstGeom>
        </p:spPr>
        <p:txBody>
          <a:bodyPr wrap="square">
            <a:spAutoFit/>
          </a:bodyPr>
          <a:lstStyle/>
          <a:p>
            <a:r>
              <a:rPr lang="en-US" sz="3200" b="1" dirty="0">
                <a:solidFill>
                  <a:schemeClr val="accent4"/>
                </a:solidFill>
              </a:rPr>
              <a:t>Educate</a:t>
            </a:r>
          </a:p>
          <a:p>
            <a:r>
              <a:rPr lang="en-US" sz="2000" b="1" dirty="0"/>
              <a:t>Enhance the operator’s ability to execute </a:t>
            </a:r>
            <a:r>
              <a:rPr lang="en-US" sz="2000" dirty="0"/>
              <a:t>by providing tools that ensure performance</a:t>
            </a:r>
          </a:p>
        </p:txBody>
      </p:sp>
      <p:sp>
        <p:nvSpPr>
          <p:cNvPr id="14" name="Rectangle 13">
            <a:extLst>
              <a:ext uri="{FF2B5EF4-FFF2-40B4-BE49-F238E27FC236}">
                <a16:creationId xmlns:a16="http://schemas.microsoft.com/office/drawing/2014/main" id="{31582337-F117-4020-BB23-01AA9DD4EE33}"/>
              </a:ext>
            </a:extLst>
          </p:cNvPr>
          <p:cNvSpPr/>
          <p:nvPr/>
        </p:nvSpPr>
        <p:spPr>
          <a:xfrm>
            <a:off x="5543550" y="4713240"/>
            <a:ext cx="6257925" cy="1200329"/>
          </a:xfrm>
          <a:prstGeom prst="rect">
            <a:avLst/>
          </a:prstGeom>
        </p:spPr>
        <p:txBody>
          <a:bodyPr wrap="square">
            <a:spAutoFit/>
          </a:bodyPr>
          <a:lstStyle/>
          <a:p>
            <a:r>
              <a:rPr lang="en-US" sz="3200" b="1" dirty="0">
                <a:solidFill>
                  <a:schemeClr val="accent4"/>
                </a:solidFill>
              </a:rPr>
              <a:t>Enable</a:t>
            </a:r>
          </a:p>
          <a:p>
            <a:r>
              <a:rPr lang="en-US" sz="2000" b="1" dirty="0"/>
              <a:t>Reduce risk associated with human error </a:t>
            </a:r>
            <a:r>
              <a:rPr lang="en-US" sz="2000" dirty="0"/>
              <a:t>from</a:t>
            </a:r>
            <a:r>
              <a:rPr lang="en-US" sz="2000" b="1" dirty="0"/>
              <a:t> </a:t>
            </a:r>
            <a:r>
              <a:rPr lang="en-US" sz="2000" dirty="0"/>
              <a:t>complex, incomplete or unclear process steps</a:t>
            </a:r>
          </a:p>
        </p:txBody>
      </p:sp>
      <p:sp>
        <p:nvSpPr>
          <p:cNvPr id="15" name="Oval 14">
            <a:extLst>
              <a:ext uri="{FF2B5EF4-FFF2-40B4-BE49-F238E27FC236}">
                <a16:creationId xmlns:a16="http://schemas.microsoft.com/office/drawing/2014/main" id="{F7EE6EB9-049E-4C3E-AC82-DA1BFF4457C0}"/>
              </a:ext>
            </a:extLst>
          </p:cNvPr>
          <p:cNvSpPr/>
          <p:nvPr/>
        </p:nvSpPr>
        <p:spPr>
          <a:xfrm rot="5400000">
            <a:off x="4309369" y="1205069"/>
            <a:ext cx="1158176" cy="1158176"/>
          </a:xfrm>
          <a:prstGeom prst="ellipse">
            <a:avLst/>
          </a:prstGeom>
          <a:blipFill rotWithShape="1">
            <a:blip r:embed="rId3"/>
            <a:srcRect/>
            <a:stretch>
              <a:fillRect l="-17000" r="-17000"/>
            </a:stretch>
          </a:blipFill>
          <a:ln w="57150">
            <a:solidFill>
              <a:schemeClr val="accent4"/>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6" name="Oval 15">
            <a:extLst>
              <a:ext uri="{FF2B5EF4-FFF2-40B4-BE49-F238E27FC236}">
                <a16:creationId xmlns:a16="http://schemas.microsoft.com/office/drawing/2014/main" id="{4AB802D1-AA0C-4491-8333-5E924629C025}"/>
              </a:ext>
            </a:extLst>
          </p:cNvPr>
          <p:cNvSpPr/>
          <p:nvPr/>
        </p:nvSpPr>
        <p:spPr>
          <a:xfrm rot="5400000">
            <a:off x="4318932" y="2960581"/>
            <a:ext cx="1158176" cy="1158176"/>
          </a:xfrm>
          <a:prstGeom prst="ellipse">
            <a:avLst/>
          </a:prstGeom>
          <a:blipFill rotWithShape="1">
            <a:blip r:embed="rId2"/>
            <a:srcRect/>
            <a:stretch>
              <a:fillRect l="-17000" r="-17000"/>
            </a:stretch>
          </a:blipFill>
          <a:ln w="57150">
            <a:solidFill>
              <a:schemeClr val="accent4"/>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7" name="Oval 16">
            <a:extLst>
              <a:ext uri="{FF2B5EF4-FFF2-40B4-BE49-F238E27FC236}">
                <a16:creationId xmlns:a16="http://schemas.microsoft.com/office/drawing/2014/main" id="{8806C8C9-1A24-401D-AEA0-EA4828625CAB}"/>
              </a:ext>
            </a:extLst>
          </p:cNvPr>
          <p:cNvSpPr/>
          <p:nvPr/>
        </p:nvSpPr>
        <p:spPr>
          <a:xfrm>
            <a:off x="4309368" y="4713240"/>
            <a:ext cx="1158178" cy="1158176"/>
          </a:xfrm>
          <a:prstGeom prst="ellipse">
            <a:avLst/>
          </a:prstGeom>
          <a:blipFill>
            <a:blip r:embed="rId4" cstate="print">
              <a:extLst>
                <a:ext uri="{28A0092B-C50C-407E-A947-70E740481C1C}">
                  <a14:useLocalDpi xmlns:a14="http://schemas.microsoft.com/office/drawing/2010/main" val="0"/>
                </a:ext>
              </a:extLst>
            </a:blip>
            <a:srcRect/>
            <a:stretch>
              <a:fillRect t="-20000" b="-20000"/>
            </a:stretch>
          </a:blipFill>
          <a:ln w="57150">
            <a:solidFill>
              <a:schemeClr val="accent4"/>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0" name="Line 18">
            <a:extLst>
              <a:ext uri="{FF2B5EF4-FFF2-40B4-BE49-F238E27FC236}">
                <a16:creationId xmlns:a16="http://schemas.microsoft.com/office/drawing/2014/main" id="{B67B1FC1-46D4-42C0-A843-83811F4692AE}"/>
              </a:ext>
            </a:extLst>
          </p:cNvPr>
          <p:cNvSpPr>
            <a:spLocks noChangeShapeType="1"/>
          </p:cNvSpPr>
          <p:nvPr/>
        </p:nvSpPr>
        <p:spPr bwMode="auto">
          <a:xfrm>
            <a:off x="-10584" y="6311900"/>
            <a:ext cx="12202584" cy="0"/>
          </a:xfrm>
          <a:prstGeom prst="line">
            <a:avLst/>
          </a:prstGeom>
          <a:noFill/>
          <a:ln w="28575">
            <a:solidFill>
              <a:schemeClr val="accent5"/>
            </a:solidFill>
            <a:round/>
            <a:headEnd/>
            <a:tailEnd/>
          </a:ln>
        </p:spPr>
        <p:txBody>
          <a:bodyPr wrap="none" anchor="ctr"/>
          <a:lstStyle/>
          <a:p>
            <a:pPr>
              <a:defRPr/>
            </a:pPr>
            <a:endParaRPr lang="en-US" sz="1800">
              <a:latin typeface="Arial" pitchFamily="124" charset="0"/>
              <a:ea typeface="+mn-ea"/>
            </a:endParaRPr>
          </a:p>
        </p:txBody>
      </p:sp>
      <p:sp>
        <p:nvSpPr>
          <p:cNvPr id="18" name="Rectangle: Rounded Corners 17">
            <a:extLst>
              <a:ext uri="{FF2B5EF4-FFF2-40B4-BE49-F238E27FC236}">
                <a16:creationId xmlns:a16="http://schemas.microsoft.com/office/drawing/2014/main" id="{B4FCC797-A349-48E2-B52A-F607B964951F}"/>
              </a:ext>
            </a:extLst>
          </p:cNvPr>
          <p:cNvSpPr/>
          <p:nvPr/>
        </p:nvSpPr>
        <p:spPr bwMode="auto">
          <a:xfrm>
            <a:off x="10619468" y="64667"/>
            <a:ext cx="1485039" cy="404065"/>
          </a:xfrm>
          <a:prstGeom prst="roundRect">
            <a:avLst/>
          </a:prstGeom>
          <a:solidFill>
            <a:schemeClr val="bg2"/>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b="1" dirty="0">
                <a:latin typeface="Arial" pitchFamily="124" charset="0"/>
              </a:rPr>
              <a:t>AR / VR as Digital Enabler</a:t>
            </a:r>
          </a:p>
        </p:txBody>
      </p:sp>
    </p:spTree>
    <p:extLst>
      <p:ext uri="{BB962C8B-B14F-4D97-AF65-F5344CB8AC3E}">
        <p14:creationId xmlns:p14="http://schemas.microsoft.com/office/powerpoint/2010/main" val="2135611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A7D5C3-ECE5-4703-BC77-DA80248704FD}"/>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A3BD0F29-AD5A-4C4A-A182-13F572537E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2999" y="775257"/>
            <a:ext cx="3716252" cy="5097936"/>
          </a:xfrm>
          <a:prstGeom prst="rect">
            <a:avLst/>
          </a:prstGeom>
        </p:spPr>
      </p:pic>
      <p:pic>
        <p:nvPicPr>
          <p:cNvPr id="8" name="Picture 7">
            <a:extLst>
              <a:ext uri="{FF2B5EF4-FFF2-40B4-BE49-F238E27FC236}">
                <a16:creationId xmlns:a16="http://schemas.microsoft.com/office/drawing/2014/main" id="{BF721D1A-5474-4070-8DC3-856A6D1DD57D}"/>
              </a:ext>
            </a:extLst>
          </p:cNvPr>
          <p:cNvPicPr>
            <a:picLocks noChangeAspect="1"/>
          </p:cNvPicPr>
          <p:nvPr/>
        </p:nvPicPr>
        <p:blipFill>
          <a:blip r:embed="rId3"/>
          <a:stretch>
            <a:fillRect/>
          </a:stretch>
        </p:blipFill>
        <p:spPr>
          <a:xfrm>
            <a:off x="210168" y="533400"/>
            <a:ext cx="4048874" cy="5543551"/>
          </a:xfrm>
          <a:prstGeom prst="rect">
            <a:avLst/>
          </a:prstGeom>
        </p:spPr>
      </p:pic>
      <p:pic>
        <p:nvPicPr>
          <p:cNvPr id="6" name="Picture 5">
            <a:extLst>
              <a:ext uri="{FF2B5EF4-FFF2-40B4-BE49-F238E27FC236}">
                <a16:creationId xmlns:a16="http://schemas.microsoft.com/office/drawing/2014/main" id="{E5851ADF-908E-4D01-B327-34F9EE342F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0314" y="843264"/>
            <a:ext cx="1814372" cy="1814372"/>
          </a:xfrm>
          <a:prstGeom prst="rect">
            <a:avLst/>
          </a:prstGeom>
        </p:spPr>
      </p:pic>
      <p:pic>
        <p:nvPicPr>
          <p:cNvPr id="10" name="Picture 9">
            <a:extLst>
              <a:ext uri="{FF2B5EF4-FFF2-40B4-BE49-F238E27FC236}">
                <a16:creationId xmlns:a16="http://schemas.microsoft.com/office/drawing/2014/main" id="{9CBC5EFE-D460-48C6-97E6-4DA5BD5F6E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1622" y="4015378"/>
            <a:ext cx="2711377" cy="2711377"/>
          </a:xfrm>
          <a:prstGeom prst="rect">
            <a:avLst/>
          </a:prstGeom>
        </p:spPr>
      </p:pic>
      <p:pic>
        <p:nvPicPr>
          <p:cNvPr id="12" name="Picture 11">
            <a:extLst>
              <a:ext uri="{FF2B5EF4-FFF2-40B4-BE49-F238E27FC236}">
                <a16:creationId xmlns:a16="http://schemas.microsoft.com/office/drawing/2014/main" id="{45A2F8F9-A260-4F67-87FC-4F72CD543F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69209" y="2073311"/>
            <a:ext cx="2711377" cy="2711377"/>
          </a:xfrm>
          <a:prstGeom prst="rect">
            <a:avLst/>
          </a:prstGeom>
        </p:spPr>
      </p:pic>
    </p:spTree>
    <p:extLst>
      <p:ext uri="{BB962C8B-B14F-4D97-AF65-F5344CB8AC3E}">
        <p14:creationId xmlns:p14="http://schemas.microsoft.com/office/powerpoint/2010/main" val="350211105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preview">
            <a:extLst>
              <a:ext uri="{FF2B5EF4-FFF2-40B4-BE49-F238E27FC236}">
                <a16:creationId xmlns:a16="http://schemas.microsoft.com/office/drawing/2014/main" id="{FDF0ABEB-1092-4E31-849B-B152EDAF69F4}"/>
              </a:ext>
            </a:extLst>
          </p:cNvPr>
          <p:cNvPicPr>
            <a:picLocks noChangeAspect="1" noChangeArrowheads="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44095" b="5397"/>
          <a:stretch/>
        </p:blipFill>
        <p:spPr bwMode="auto">
          <a:xfrm>
            <a:off x="-1" y="412554"/>
            <a:ext cx="12191997" cy="38038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DB7B3EB-7A8C-484E-880D-A39EF97E5FF5}"/>
              </a:ext>
            </a:extLst>
          </p:cNvPr>
          <p:cNvSpPr/>
          <p:nvPr/>
        </p:nvSpPr>
        <p:spPr bwMode="auto">
          <a:xfrm>
            <a:off x="0" y="1894722"/>
            <a:ext cx="12192000" cy="2359778"/>
          </a:xfrm>
          <a:prstGeom prst="rect">
            <a:avLst/>
          </a:prstGeom>
          <a:gradFill flip="none" rotWithShape="1">
            <a:gsLst>
              <a:gs pos="0">
                <a:schemeClr val="bg1">
                  <a:alpha val="0"/>
                </a:schemeClr>
              </a:gs>
              <a:gs pos="99000">
                <a:schemeClr val="bg1"/>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a:latin typeface="Arial" pitchFamily="124" charset="0"/>
            </a:endParaRPr>
          </a:p>
        </p:txBody>
      </p:sp>
      <p:sp>
        <p:nvSpPr>
          <p:cNvPr id="3" name="Title 2">
            <a:extLst>
              <a:ext uri="{FF2B5EF4-FFF2-40B4-BE49-F238E27FC236}">
                <a16:creationId xmlns:a16="http://schemas.microsoft.com/office/drawing/2014/main" id="{DEA17A62-2A23-42D4-AD1D-B54F60707B00}"/>
              </a:ext>
            </a:extLst>
          </p:cNvPr>
          <p:cNvSpPr>
            <a:spLocks noGrp="1"/>
          </p:cNvSpPr>
          <p:nvPr>
            <p:ph type="title" idx="4294967295"/>
          </p:nvPr>
        </p:nvSpPr>
        <p:spPr>
          <a:xfrm>
            <a:off x="0" y="0"/>
            <a:ext cx="12192000" cy="533400"/>
          </a:xfrm>
        </p:spPr>
        <p:txBody>
          <a:bodyPr>
            <a:normAutofit fontScale="90000"/>
          </a:bodyPr>
          <a:lstStyle/>
          <a:p>
            <a:r>
              <a:rPr lang="en-US" dirty="0"/>
              <a:t>AR / VR as a digital enabler</a:t>
            </a:r>
          </a:p>
        </p:txBody>
      </p:sp>
      <p:grpSp>
        <p:nvGrpSpPr>
          <p:cNvPr id="4" name="Group 3">
            <a:extLst>
              <a:ext uri="{FF2B5EF4-FFF2-40B4-BE49-F238E27FC236}">
                <a16:creationId xmlns:a16="http://schemas.microsoft.com/office/drawing/2014/main" id="{8792F704-E5E1-428E-A92C-3FBD9DA90E29}"/>
              </a:ext>
            </a:extLst>
          </p:cNvPr>
          <p:cNvGrpSpPr/>
          <p:nvPr/>
        </p:nvGrpSpPr>
        <p:grpSpPr>
          <a:xfrm>
            <a:off x="304800" y="5383202"/>
            <a:ext cx="11582400" cy="598710"/>
            <a:chOff x="4962734" y="2015907"/>
            <a:chExt cx="2266530" cy="684997"/>
          </a:xfrm>
          <a:solidFill>
            <a:schemeClr val="tx1"/>
          </a:solidFill>
        </p:grpSpPr>
        <p:sp>
          <p:nvSpPr>
            <p:cNvPr id="19" name="Rectangle 18">
              <a:extLst>
                <a:ext uri="{FF2B5EF4-FFF2-40B4-BE49-F238E27FC236}">
                  <a16:creationId xmlns:a16="http://schemas.microsoft.com/office/drawing/2014/main" id="{18672DEC-46A4-456C-BECC-EB636D973762}"/>
                </a:ext>
              </a:extLst>
            </p:cNvPr>
            <p:cNvSpPr/>
            <p:nvPr/>
          </p:nvSpPr>
          <p:spPr bwMode="auto">
            <a:xfrm>
              <a:off x="4962734" y="2015907"/>
              <a:ext cx="2266530" cy="684997"/>
            </a:xfrm>
            <a:prstGeom prst="rect">
              <a:avLst/>
            </a:prstGeom>
            <a:grp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a:latin typeface="Arial" pitchFamily="124" charset="0"/>
              </a:endParaRPr>
            </a:p>
          </p:txBody>
        </p:sp>
        <p:sp>
          <p:nvSpPr>
            <p:cNvPr id="23" name="TextBox 22">
              <a:extLst>
                <a:ext uri="{FF2B5EF4-FFF2-40B4-BE49-F238E27FC236}">
                  <a16:creationId xmlns:a16="http://schemas.microsoft.com/office/drawing/2014/main" id="{29891B5D-1CDD-41D3-8917-9942627DA18C}"/>
                </a:ext>
              </a:extLst>
            </p:cNvPr>
            <p:cNvSpPr txBox="1"/>
            <p:nvPr/>
          </p:nvSpPr>
          <p:spPr>
            <a:xfrm>
              <a:off x="5104006" y="2164733"/>
              <a:ext cx="1983984" cy="387347"/>
            </a:xfrm>
            <a:prstGeom prst="rect">
              <a:avLst/>
            </a:prstGeom>
            <a:grpFill/>
          </p:spPr>
          <p:txBody>
            <a:bodyPr wrap="square" rtlCol="0" anchor="ctr">
              <a:spAutoFit/>
            </a:bodyPr>
            <a:lstStyle/>
            <a:p>
              <a:pPr algn="ctr"/>
              <a:r>
                <a:rPr lang="en-US" sz="1600" b="1" dirty="0">
                  <a:solidFill>
                    <a:schemeClr val="bg1"/>
                  </a:solidFill>
                </a:rPr>
                <a:t>Supported by Augmented Execution System (AES) that ties to operations</a:t>
              </a:r>
            </a:p>
          </p:txBody>
        </p:sp>
      </p:grpSp>
      <p:sp>
        <p:nvSpPr>
          <p:cNvPr id="16" name="Rectangle 15">
            <a:extLst>
              <a:ext uri="{FF2B5EF4-FFF2-40B4-BE49-F238E27FC236}">
                <a16:creationId xmlns:a16="http://schemas.microsoft.com/office/drawing/2014/main" id="{7AAEED96-8D2D-4DB8-A9E8-54C7CD45FE2A}"/>
              </a:ext>
            </a:extLst>
          </p:cNvPr>
          <p:cNvSpPr/>
          <p:nvPr/>
        </p:nvSpPr>
        <p:spPr bwMode="auto">
          <a:xfrm>
            <a:off x="3226631" y="2906553"/>
            <a:ext cx="2809867" cy="684997"/>
          </a:xfrm>
          <a:prstGeom prst="rect">
            <a:avLst/>
          </a:prstGeom>
          <a:solidFill>
            <a:srgbClr val="555759"/>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a:latin typeface="Arial" pitchFamily="124" charset="0"/>
            </a:endParaRPr>
          </a:p>
        </p:txBody>
      </p:sp>
      <p:sp>
        <p:nvSpPr>
          <p:cNvPr id="17" name="TextBox 16">
            <a:extLst>
              <a:ext uri="{FF2B5EF4-FFF2-40B4-BE49-F238E27FC236}">
                <a16:creationId xmlns:a16="http://schemas.microsoft.com/office/drawing/2014/main" id="{5DF0BC90-31FD-4AD4-B8EC-02DEA1C8359A}"/>
              </a:ext>
            </a:extLst>
          </p:cNvPr>
          <p:cNvSpPr txBox="1"/>
          <p:nvPr/>
        </p:nvSpPr>
        <p:spPr>
          <a:xfrm>
            <a:off x="3405258" y="3079774"/>
            <a:ext cx="2459588" cy="338554"/>
          </a:xfrm>
          <a:prstGeom prst="rect">
            <a:avLst/>
          </a:prstGeom>
          <a:noFill/>
        </p:spPr>
        <p:txBody>
          <a:bodyPr wrap="square" rtlCol="0" anchor="ctr">
            <a:spAutoFit/>
          </a:bodyPr>
          <a:lstStyle/>
          <a:p>
            <a:pPr algn="ctr"/>
            <a:r>
              <a:rPr lang="en-US" sz="1600" b="1" dirty="0">
                <a:solidFill>
                  <a:schemeClr val="bg1"/>
                </a:solidFill>
              </a:rPr>
              <a:t>Remote Assist</a:t>
            </a:r>
          </a:p>
        </p:txBody>
      </p:sp>
      <p:sp>
        <p:nvSpPr>
          <p:cNvPr id="27" name="Rectangle 26">
            <a:extLst>
              <a:ext uri="{FF2B5EF4-FFF2-40B4-BE49-F238E27FC236}">
                <a16:creationId xmlns:a16="http://schemas.microsoft.com/office/drawing/2014/main" id="{B7D19C0B-F215-4FE0-95DC-A72B4F97059B}"/>
              </a:ext>
            </a:extLst>
          </p:cNvPr>
          <p:cNvSpPr/>
          <p:nvPr/>
        </p:nvSpPr>
        <p:spPr bwMode="auto">
          <a:xfrm>
            <a:off x="3226632" y="3661606"/>
            <a:ext cx="2809867" cy="1559876"/>
          </a:xfrm>
          <a:prstGeom prst="rect">
            <a:avLst/>
          </a:prstGeom>
          <a:solidFill>
            <a:schemeClr val="bg1"/>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a:latin typeface="Arial" pitchFamily="124" charset="0"/>
            </a:endParaRPr>
          </a:p>
        </p:txBody>
      </p:sp>
      <p:sp>
        <p:nvSpPr>
          <p:cNvPr id="20" name="Rectangle 19">
            <a:extLst>
              <a:ext uri="{FF2B5EF4-FFF2-40B4-BE49-F238E27FC236}">
                <a16:creationId xmlns:a16="http://schemas.microsoft.com/office/drawing/2014/main" id="{14E3B81A-7C6F-448A-826F-5B5C89C0568F}"/>
              </a:ext>
            </a:extLst>
          </p:cNvPr>
          <p:cNvSpPr/>
          <p:nvPr/>
        </p:nvSpPr>
        <p:spPr bwMode="auto">
          <a:xfrm>
            <a:off x="304800" y="2906553"/>
            <a:ext cx="2809866" cy="684997"/>
          </a:xfrm>
          <a:prstGeom prst="rect">
            <a:avLst/>
          </a:prstGeom>
          <a:solidFill>
            <a:schemeClr val="accent4"/>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a:latin typeface="Arial" pitchFamily="124" charset="0"/>
            </a:endParaRPr>
          </a:p>
        </p:txBody>
      </p:sp>
      <p:sp>
        <p:nvSpPr>
          <p:cNvPr id="24" name="TextBox 23">
            <a:extLst>
              <a:ext uri="{FF2B5EF4-FFF2-40B4-BE49-F238E27FC236}">
                <a16:creationId xmlns:a16="http://schemas.microsoft.com/office/drawing/2014/main" id="{32167FF6-846B-4E2F-AC21-0F5598007F5A}"/>
              </a:ext>
            </a:extLst>
          </p:cNvPr>
          <p:cNvSpPr txBox="1"/>
          <p:nvPr/>
        </p:nvSpPr>
        <p:spPr>
          <a:xfrm>
            <a:off x="479939" y="3079774"/>
            <a:ext cx="2459588" cy="338554"/>
          </a:xfrm>
          <a:prstGeom prst="rect">
            <a:avLst/>
          </a:prstGeom>
          <a:noFill/>
        </p:spPr>
        <p:txBody>
          <a:bodyPr wrap="square" rtlCol="0" anchor="ctr">
            <a:spAutoFit/>
          </a:bodyPr>
          <a:lstStyle/>
          <a:p>
            <a:pPr algn="ctr"/>
            <a:r>
              <a:rPr lang="en-US" sz="1600" b="1" dirty="0">
                <a:solidFill>
                  <a:schemeClr val="bg1"/>
                </a:solidFill>
              </a:rPr>
              <a:t>Guides</a:t>
            </a:r>
          </a:p>
        </p:txBody>
      </p:sp>
      <p:sp>
        <p:nvSpPr>
          <p:cNvPr id="30" name="Rectangle 29">
            <a:extLst>
              <a:ext uri="{FF2B5EF4-FFF2-40B4-BE49-F238E27FC236}">
                <a16:creationId xmlns:a16="http://schemas.microsoft.com/office/drawing/2014/main" id="{AE4A8B6C-3D96-45E4-B5D6-0E445870B5AF}"/>
              </a:ext>
            </a:extLst>
          </p:cNvPr>
          <p:cNvSpPr/>
          <p:nvPr/>
        </p:nvSpPr>
        <p:spPr bwMode="auto">
          <a:xfrm>
            <a:off x="304800" y="3661606"/>
            <a:ext cx="2809866" cy="1559876"/>
          </a:xfrm>
          <a:prstGeom prst="rect">
            <a:avLst/>
          </a:prstGeom>
          <a:solidFill>
            <a:schemeClr val="bg1"/>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a:latin typeface="Arial" pitchFamily="124" charset="0"/>
            </a:endParaRPr>
          </a:p>
        </p:txBody>
      </p:sp>
      <p:sp>
        <p:nvSpPr>
          <p:cNvPr id="21" name="Rectangle 20">
            <a:extLst>
              <a:ext uri="{FF2B5EF4-FFF2-40B4-BE49-F238E27FC236}">
                <a16:creationId xmlns:a16="http://schemas.microsoft.com/office/drawing/2014/main" id="{6455F23B-92AD-432F-AC8B-A7C6F9BA3046}"/>
              </a:ext>
            </a:extLst>
          </p:cNvPr>
          <p:cNvSpPr/>
          <p:nvPr/>
        </p:nvSpPr>
        <p:spPr bwMode="auto">
          <a:xfrm>
            <a:off x="9070297" y="2906553"/>
            <a:ext cx="2809867" cy="684997"/>
          </a:xfrm>
          <a:prstGeom prst="rect">
            <a:avLst/>
          </a:prstGeom>
          <a:solidFill>
            <a:srgbClr val="555759"/>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a:latin typeface="Arial" pitchFamily="124" charset="0"/>
            </a:endParaRPr>
          </a:p>
        </p:txBody>
      </p:sp>
      <p:sp>
        <p:nvSpPr>
          <p:cNvPr id="25" name="TextBox 24">
            <a:extLst>
              <a:ext uri="{FF2B5EF4-FFF2-40B4-BE49-F238E27FC236}">
                <a16:creationId xmlns:a16="http://schemas.microsoft.com/office/drawing/2014/main" id="{567C4292-71FF-4E37-9D68-C501D444CB50}"/>
              </a:ext>
            </a:extLst>
          </p:cNvPr>
          <p:cNvSpPr txBox="1"/>
          <p:nvPr/>
        </p:nvSpPr>
        <p:spPr>
          <a:xfrm>
            <a:off x="9245435" y="3079774"/>
            <a:ext cx="2459588" cy="338554"/>
          </a:xfrm>
          <a:prstGeom prst="rect">
            <a:avLst/>
          </a:prstGeom>
          <a:noFill/>
        </p:spPr>
        <p:txBody>
          <a:bodyPr wrap="square" rtlCol="0" anchor="ctr">
            <a:spAutoFit/>
          </a:bodyPr>
          <a:lstStyle/>
          <a:p>
            <a:pPr algn="ctr"/>
            <a:r>
              <a:rPr lang="en-US" sz="1600" b="1" dirty="0">
                <a:solidFill>
                  <a:schemeClr val="bg1"/>
                </a:solidFill>
              </a:rPr>
              <a:t>Virtual Reality</a:t>
            </a:r>
          </a:p>
        </p:txBody>
      </p:sp>
      <p:sp>
        <p:nvSpPr>
          <p:cNvPr id="31" name="Rectangle 30">
            <a:extLst>
              <a:ext uri="{FF2B5EF4-FFF2-40B4-BE49-F238E27FC236}">
                <a16:creationId xmlns:a16="http://schemas.microsoft.com/office/drawing/2014/main" id="{BB2963A3-DCA2-4D57-B226-21BAE6547AD7}"/>
              </a:ext>
            </a:extLst>
          </p:cNvPr>
          <p:cNvSpPr/>
          <p:nvPr/>
        </p:nvSpPr>
        <p:spPr bwMode="auto">
          <a:xfrm>
            <a:off x="9070298" y="3661606"/>
            <a:ext cx="2809867" cy="1559876"/>
          </a:xfrm>
          <a:prstGeom prst="rect">
            <a:avLst/>
          </a:prstGeom>
          <a:solidFill>
            <a:schemeClr val="bg1"/>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a:latin typeface="Arial" pitchFamily="124" charset="0"/>
            </a:endParaRPr>
          </a:p>
        </p:txBody>
      </p:sp>
      <p:sp>
        <p:nvSpPr>
          <p:cNvPr id="18" name="Rectangle 17">
            <a:extLst>
              <a:ext uri="{FF2B5EF4-FFF2-40B4-BE49-F238E27FC236}">
                <a16:creationId xmlns:a16="http://schemas.microsoft.com/office/drawing/2014/main" id="{0AC884D2-E499-4445-AC8C-5F40909655A8}"/>
              </a:ext>
            </a:extLst>
          </p:cNvPr>
          <p:cNvSpPr/>
          <p:nvPr/>
        </p:nvSpPr>
        <p:spPr bwMode="auto">
          <a:xfrm>
            <a:off x="6148464" y="2906553"/>
            <a:ext cx="2809867" cy="684997"/>
          </a:xfrm>
          <a:prstGeom prst="rect">
            <a:avLst/>
          </a:prstGeom>
          <a:solidFill>
            <a:schemeClr val="accent4"/>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dirty="0">
              <a:latin typeface="Arial" pitchFamily="124" charset="0"/>
            </a:endParaRPr>
          </a:p>
        </p:txBody>
      </p:sp>
      <p:sp>
        <p:nvSpPr>
          <p:cNvPr id="22" name="TextBox 21">
            <a:extLst>
              <a:ext uri="{FF2B5EF4-FFF2-40B4-BE49-F238E27FC236}">
                <a16:creationId xmlns:a16="http://schemas.microsoft.com/office/drawing/2014/main" id="{31F7BAFA-1A51-4003-BC02-7936B9F2A142}"/>
              </a:ext>
            </a:extLst>
          </p:cNvPr>
          <p:cNvSpPr txBox="1"/>
          <p:nvPr/>
        </p:nvSpPr>
        <p:spPr>
          <a:xfrm>
            <a:off x="6323603" y="3079774"/>
            <a:ext cx="2459588" cy="338554"/>
          </a:xfrm>
          <a:prstGeom prst="rect">
            <a:avLst/>
          </a:prstGeom>
          <a:noFill/>
        </p:spPr>
        <p:txBody>
          <a:bodyPr wrap="square" rtlCol="0" anchor="ctr">
            <a:spAutoFit/>
          </a:bodyPr>
          <a:lstStyle/>
          <a:p>
            <a:pPr algn="ctr"/>
            <a:r>
              <a:rPr lang="en-US" sz="1600" b="1" dirty="0">
                <a:solidFill>
                  <a:schemeClr val="bg1"/>
                </a:solidFill>
              </a:rPr>
              <a:t>Telepresence</a:t>
            </a:r>
          </a:p>
        </p:txBody>
      </p:sp>
      <p:sp>
        <p:nvSpPr>
          <p:cNvPr id="28" name="Rectangle 27">
            <a:extLst>
              <a:ext uri="{FF2B5EF4-FFF2-40B4-BE49-F238E27FC236}">
                <a16:creationId xmlns:a16="http://schemas.microsoft.com/office/drawing/2014/main" id="{71C00BE1-A07E-47F8-92C5-C6EAB5A1C804}"/>
              </a:ext>
            </a:extLst>
          </p:cNvPr>
          <p:cNvSpPr/>
          <p:nvPr/>
        </p:nvSpPr>
        <p:spPr bwMode="auto">
          <a:xfrm>
            <a:off x="6148465" y="3661606"/>
            <a:ext cx="2809867" cy="1559876"/>
          </a:xfrm>
          <a:prstGeom prst="rect">
            <a:avLst/>
          </a:prstGeom>
          <a:solidFill>
            <a:schemeClr val="bg1"/>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2000">
              <a:latin typeface="Arial" pitchFamily="124" charset="0"/>
            </a:endParaRPr>
          </a:p>
        </p:txBody>
      </p:sp>
      <p:sp>
        <p:nvSpPr>
          <p:cNvPr id="12" name="Arrow: Left-Right 11">
            <a:extLst>
              <a:ext uri="{FF2B5EF4-FFF2-40B4-BE49-F238E27FC236}">
                <a16:creationId xmlns:a16="http://schemas.microsoft.com/office/drawing/2014/main" id="{E7B05385-B664-4D2F-93DB-4B3C4B7CEFBD}"/>
              </a:ext>
            </a:extLst>
          </p:cNvPr>
          <p:cNvSpPr/>
          <p:nvPr/>
        </p:nvSpPr>
        <p:spPr bwMode="auto">
          <a:xfrm>
            <a:off x="304801" y="603455"/>
            <a:ext cx="11582400" cy="2167874"/>
          </a:xfrm>
          <a:prstGeom prst="leftRightArrow">
            <a:avLst>
              <a:gd name="adj1" fmla="val 67901"/>
              <a:gd name="adj2" fmla="val 50000"/>
            </a:avLst>
          </a:prstGeom>
          <a:solidFill>
            <a:schemeClr val="bg2">
              <a:lumMod val="60000"/>
              <a:lumOff val="40000"/>
              <a:alpha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a:latin typeface="Arial" pitchFamily="124" charset="0"/>
            </a:endParaRPr>
          </a:p>
        </p:txBody>
      </p:sp>
      <p:sp>
        <p:nvSpPr>
          <p:cNvPr id="34" name="TextBox 33">
            <a:extLst>
              <a:ext uri="{FF2B5EF4-FFF2-40B4-BE49-F238E27FC236}">
                <a16:creationId xmlns:a16="http://schemas.microsoft.com/office/drawing/2014/main" id="{822A88B2-FB83-4DDB-9506-3593BA458812}"/>
              </a:ext>
            </a:extLst>
          </p:cNvPr>
          <p:cNvSpPr txBox="1"/>
          <p:nvPr/>
        </p:nvSpPr>
        <p:spPr>
          <a:xfrm>
            <a:off x="793760" y="1271894"/>
            <a:ext cx="1584830" cy="830997"/>
          </a:xfrm>
          <a:prstGeom prst="rect">
            <a:avLst/>
          </a:prstGeom>
          <a:noFill/>
        </p:spPr>
        <p:txBody>
          <a:bodyPr wrap="square" rtlCol="0" anchor="ctr">
            <a:spAutoFit/>
          </a:bodyPr>
          <a:lstStyle/>
          <a:p>
            <a:r>
              <a:rPr lang="en-US" sz="1600" b="1" spc="300" dirty="0">
                <a:solidFill>
                  <a:schemeClr val="accent2"/>
                </a:solidFill>
              </a:rPr>
              <a:t>REALITY:</a:t>
            </a:r>
          </a:p>
          <a:p>
            <a:r>
              <a:rPr lang="en-US" sz="1600" b="1" spc="300" dirty="0">
                <a:solidFill>
                  <a:schemeClr val="accent2"/>
                </a:solidFill>
              </a:rPr>
              <a:t>THE REAL WORLD</a:t>
            </a:r>
          </a:p>
        </p:txBody>
      </p:sp>
      <p:sp>
        <p:nvSpPr>
          <p:cNvPr id="35" name="TextBox 34">
            <a:extLst>
              <a:ext uri="{FF2B5EF4-FFF2-40B4-BE49-F238E27FC236}">
                <a16:creationId xmlns:a16="http://schemas.microsoft.com/office/drawing/2014/main" id="{8A5A96DD-8A1E-4AEA-B30F-A5CEA1504E19}"/>
              </a:ext>
            </a:extLst>
          </p:cNvPr>
          <p:cNvSpPr txBox="1"/>
          <p:nvPr/>
        </p:nvSpPr>
        <p:spPr>
          <a:xfrm>
            <a:off x="10127761" y="1271894"/>
            <a:ext cx="1270480" cy="830997"/>
          </a:xfrm>
          <a:prstGeom prst="rect">
            <a:avLst/>
          </a:prstGeom>
          <a:noFill/>
        </p:spPr>
        <p:txBody>
          <a:bodyPr wrap="square" rtlCol="0" anchor="ctr">
            <a:spAutoFit/>
          </a:bodyPr>
          <a:lstStyle/>
          <a:p>
            <a:pPr algn="r"/>
            <a:r>
              <a:rPr lang="en-US" sz="1600" b="1" spc="300" dirty="0">
                <a:solidFill>
                  <a:schemeClr val="accent2"/>
                </a:solidFill>
              </a:rPr>
              <a:t>THE DIGITAL</a:t>
            </a:r>
          </a:p>
          <a:p>
            <a:pPr algn="r"/>
            <a:r>
              <a:rPr lang="en-US" sz="1600" b="1" spc="300" dirty="0">
                <a:solidFill>
                  <a:schemeClr val="accent2"/>
                </a:solidFill>
              </a:rPr>
              <a:t>WORLD</a:t>
            </a:r>
          </a:p>
        </p:txBody>
      </p:sp>
      <p:sp>
        <p:nvSpPr>
          <p:cNvPr id="36" name="TextBox 35">
            <a:extLst>
              <a:ext uri="{FF2B5EF4-FFF2-40B4-BE49-F238E27FC236}">
                <a16:creationId xmlns:a16="http://schemas.microsoft.com/office/drawing/2014/main" id="{E7134735-5FC6-456E-B467-27EE63C8965B}"/>
              </a:ext>
            </a:extLst>
          </p:cNvPr>
          <p:cNvSpPr txBox="1"/>
          <p:nvPr/>
        </p:nvSpPr>
        <p:spPr>
          <a:xfrm>
            <a:off x="2378590" y="1225728"/>
            <a:ext cx="1203972" cy="923330"/>
          </a:xfrm>
          <a:prstGeom prst="rect">
            <a:avLst/>
          </a:prstGeom>
          <a:noFill/>
        </p:spPr>
        <p:txBody>
          <a:bodyPr wrap="square" rtlCol="0" anchor="ctr">
            <a:spAutoFit/>
          </a:bodyPr>
          <a:lstStyle/>
          <a:p>
            <a:pPr algn="ctr"/>
            <a:r>
              <a:rPr lang="en-US" i="1" dirty="0"/>
              <a:t>Mixed Reality</a:t>
            </a:r>
          </a:p>
          <a:p>
            <a:pPr algn="ctr"/>
            <a:r>
              <a:rPr lang="en-US" i="1" dirty="0"/>
              <a:t>(MR)</a:t>
            </a:r>
          </a:p>
        </p:txBody>
      </p:sp>
      <p:sp>
        <p:nvSpPr>
          <p:cNvPr id="37" name="TextBox 36">
            <a:extLst>
              <a:ext uri="{FF2B5EF4-FFF2-40B4-BE49-F238E27FC236}">
                <a16:creationId xmlns:a16="http://schemas.microsoft.com/office/drawing/2014/main" id="{3419D7A0-FC9E-4277-8F6D-3E33C9DC0DF9}"/>
              </a:ext>
            </a:extLst>
          </p:cNvPr>
          <p:cNvSpPr txBox="1"/>
          <p:nvPr/>
        </p:nvSpPr>
        <p:spPr>
          <a:xfrm>
            <a:off x="4563634" y="1225728"/>
            <a:ext cx="1584830" cy="923330"/>
          </a:xfrm>
          <a:prstGeom prst="rect">
            <a:avLst/>
          </a:prstGeom>
          <a:noFill/>
        </p:spPr>
        <p:txBody>
          <a:bodyPr wrap="square" rtlCol="0" anchor="ctr">
            <a:spAutoFit/>
          </a:bodyPr>
          <a:lstStyle/>
          <a:p>
            <a:pPr algn="ctr"/>
            <a:r>
              <a:rPr lang="en-US" i="1" dirty="0"/>
              <a:t>Augmented Reality</a:t>
            </a:r>
          </a:p>
          <a:p>
            <a:pPr algn="ctr"/>
            <a:r>
              <a:rPr lang="en-US" i="1" dirty="0"/>
              <a:t>(AR)</a:t>
            </a:r>
          </a:p>
        </p:txBody>
      </p:sp>
      <p:sp>
        <p:nvSpPr>
          <p:cNvPr id="38" name="TextBox 37">
            <a:extLst>
              <a:ext uri="{FF2B5EF4-FFF2-40B4-BE49-F238E27FC236}">
                <a16:creationId xmlns:a16="http://schemas.microsoft.com/office/drawing/2014/main" id="{2BD89945-E42C-4D97-AEA8-E88DB26758FD}"/>
              </a:ext>
            </a:extLst>
          </p:cNvPr>
          <p:cNvSpPr txBox="1"/>
          <p:nvPr/>
        </p:nvSpPr>
        <p:spPr>
          <a:xfrm>
            <a:off x="8857277" y="1225728"/>
            <a:ext cx="1270480" cy="923330"/>
          </a:xfrm>
          <a:prstGeom prst="rect">
            <a:avLst/>
          </a:prstGeom>
          <a:noFill/>
        </p:spPr>
        <p:txBody>
          <a:bodyPr wrap="square" rtlCol="0" anchor="ctr">
            <a:spAutoFit/>
          </a:bodyPr>
          <a:lstStyle/>
          <a:p>
            <a:pPr algn="ctr"/>
            <a:r>
              <a:rPr lang="en-US" i="1" dirty="0"/>
              <a:t>Virtual Reality</a:t>
            </a:r>
          </a:p>
          <a:p>
            <a:pPr algn="ctr"/>
            <a:r>
              <a:rPr lang="en-US" i="1" dirty="0"/>
              <a:t>(VR)</a:t>
            </a:r>
          </a:p>
        </p:txBody>
      </p:sp>
      <p:sp>
        <p:nvSpPr>
          <p:cNvPr id="43" name="TextBox 42">
            <a:extLst>
              <a:ext uri="{FF2B5EF4-FFF2-40B4-BE49-F238E27FC236}">
                <a16:creationId xmlns:a16="http://schemas.microsoft.com/office/drawing/2014/main" id="{EA8E707C-A999-4EE7-8013-136EA13CA806}"/>
              </a:ext>
            </a:extLst>
          </p:cNvPr>
          <p:cNvSpPr txBox="1"/>
          <p:nvPr/>
        </p:nvSpPr>
        <p:spPr>
          <a:xfrm>
            <a:off x="304800" y="3717198"/>
            <a:ext cx="2809866" cy="830997"/>
          </a:xfrm>
          <a:prstGeom prst="rect">
            <a:avLst/>
          </a:prstGeom>
          <a:noFill/>
        </p:spPr>
        <p:txBody>
          <a:bodyPr wrap="square" lIns="182880" rIns="182880" rtlCol="0">
            <a:spAutoFit/>
          </a:bodyPr>
          <a:lstStyle/>
          <a:p>
            <a:pPr algn="ctr">
              <a:spcAft>
                <a:spcPts val="1000"/>
              </a:spcAft>
            </a:pPr>
            <a:r>
              <a:rPr lang="en-US" sz="1600" dirty="0"/>
              <a:t>Detailed instructional videos in real time viewed through a HoloLens</a:t>
            </a:r>
          </a:p>
        </p:txBody>
      </p:sp>
      <p:sp>
        <p:nvSpPr>
          <p:cNvPr id="44" name="TextBox 43">
            <a:extLst>
              <a:ext uri="{FF2B5EF4-FFF2-40B4-BE49-F238E27FC236}">
                <a16:creationId xmlns:a16="http://schemas.microsoft.com/office/drawing/2014/main" id="{AF6A968E-76B6-4004-99D4-95273BB4CB0A}"/>
              </a:ext>
            </a:extLst>
          </p:cNvPr>
          <p:cNvSpPr txBox="1"/>
          <p:nvPr/>
        </p:nvSpPr>
        <p:spPr>
          <a:xfrm>
            <a:off x="3226631" y="3716491"/>
            <a:ext cx="2809868" cy="1323439"/>
          </a:xfrm>
          <a:prstGeom prst="rect">
            <a:avLst/>
          </a:prstGeom>
          <a:noFill/>
        </p:spPr>
        <p:txBody>
          <a:bodyPr wrap="square" lIns="182880" rIns="182880" rtlCol="0">
            <a:spAutoFit/>
          </a:bodyPr>
          <a:lstStyle/>
          <a:p>
            <a:pPr algn="ctr"/>
            <a:r>
              <a:rPr lang="en-US" sz="1600" dirty="0"/>
              <a:t>Tech-enabled video chat, combining elements such as </a:t>
            </a:r>
            <a:r>
              <a:rPr lang="en-US" sz="1600" dirty="0" err="1"/>
              <a:t>holographics</a:t>
            </a:r>
            <a:r>
              <a:rPr lang="en-US" sz="1600" dirty="0"/>
              <a:t> with live conversation</a:t>
            </a:r>
            <a:br>
              <a:rPr lang="en-US" sz="1600" dirty="0"/>
            </a:br>
            <a:endParaRPr lang="en-US" sz="1600" dirty="0"/>
          </a:p>
        </p:txBody>
      </p:sp>
      <p:sp>
        <p:nvSpPr>
          <p:cNvPr id="45" name="TextBox 44">
            <a:extLst>
              <a:ext uri="{FF2B5EF4-FFF2-40B4-BE49-F238E27FC236}">
                <a16:creationId xmlns:a16="http://schemas.microsoft.com/office/drawing/2014/main" id="{CC3FDDE9-61BD-4C87-883B-5FE2E8663613}"/>
              </a:ext>
            </a:extLst>
          </p:cNvPr>
          <p:cNvSpPr txBox="1"/>
          <p:nvPr/>
        </p:nvSpPr>
        <p:spPr>
          <a:xfrm>
            <a:off x="6163650" y="3714901"/>
            <a:ext cx="2802540" cy="1077218"/>
          </a:xfrm>
          <a:prstGeom prst="rect">
            <a:avLst/>
          </a:prstGeom>
          <a:noFill/>
        </p:spPr>
        <p:txBody>
          <a:bodyPr wrap="square" lIns="182880" rIns="182880" rtlCol="0">
            <a:spAutoFit/>
          </a:bodyPr>
          <a:lstStyle/>
          <a:p>
            <a:pPr algn="ctr"/>
            <a:r>
              <a:rPr lang="en-US" sz="1600" dirty="0"/>
              <a:t>Leverage local tools</a:t>
            </a:r>
            <a:br>
              <a:rPr lang="en-US" sz="1600" dirty="0"/>
            </a:br>
            <a:r>
              <a:rPr lang="en-US" sz="1600" dirty="0"/>
              <a:t>(e.g., smart phone) to enable remote observation of a site in real time</a:t>
            </a:r>
          </a:p>
        </p:txBody>
      </p:sp>
      <p:sp>
        <p:nvSpPr>
          <p:cNvPr id="46" name="TextBox 45">
            <a:extLst>
              <a:ext uri="{FF2B5EF4-FFF2-40B4-BE49-F238E27FC236}">
                <a16:creationId xmlns:a16="http://schemas.microsoft.com/office/drawing/2014/main" id="{D8EF3EEA-D3C8-4185-A2F4-4290050DF17E}"/>
              </a:ext>
            </a:extLst>
          </p:cNvPr>
          <p:cNvSpPr txBox="1"/>
          <p:nvPr/>
        </p:nvSpPr>
        <p:spPr>
          <a:xfrm>
            <a:off x="9070297" y="3714901"/>
            <a:ext cx="2809868" cy="1077218"/>
          </a:xfrm>
          <a:prstGeom prst="rect">
            <a:avLst/>
          </a:prstGeom>
          <a:noFill/>
        </p:spPr>
        <p:txBody>
          <a:bodyPr wrap="square" lIns="182880" rIns="182880" rtlCol="0">
            <a:spAutoFit/>
          </a:bodyPr>
          <a:lstStyle/>
          <a:p>
            <a:pPr algn="ctr"/>
            <a:r>
              <a:rPr lang="en-US" sz="1600" dirty="0"/>
              <a:t>Creates a risk-free virtual environment for training or engaging with products and tools</a:t>
            </a:r>
          </a:p>
        </p:txBody>
      </p:sp>
      <p:sp>
        <p:nvSpPr>
          <p:cNvPr id="32" name="Rectangle: Rounded Corners 31">
            <a:extLst>
              <a:ext uri="{FF2B5EF4-FFF2-40B4-BE49-F238E27FC236}">
                <a16:creationId xmlns:a16="http://schemas.microsoft.com/office/drawing/2014/main" id="{180263CE-7B36-4FE1-8003-59A3D8094A9F}"/>
              </a:ext>
            </a:extLst>
          </p:cNvPr>
          <p:cNvSpPr/>
          <p:nvPr/>
        </p:nvSpPr>
        <p:spPr bwMode="auto">
          <a:xfrm>
            <a:off x="10619468" y="64667"/>
            <a:ext cx="1485039" cy="404065"/>
          </a:xfrm>
          <a:prstGeom prst="roundRect">
            <a:avLst/>
          </a:prstGeom>
          <a:solidFill>
            <a:schemeClr val="bg2"/>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b="1" dirty="0">
                <a:latin typeface="Arial" pitchFamily="124" charset="0"/>
              </a:rPr>
              <a:t>AR / VR as Digital Enabler</a:t>
            </a:r>
          </a:p>
        </p:txBody>
      </p:sp>
      <p:sp>
        <p:nvSpPr>
          <p:cNvPr id="7" name="Rectangle 6">
            <a:extLst>
              <a:ext uri="{FF2B5EF4-FFF2-40B4-BE49-F238E27FC236}">
                <a16:creationId xmlns:a16="http://schemas.microsoft.com/office/drawing/2014/main" id="{BA11CD57-13BF-4EAC-95F3-A3BAA30ACC77}"/>
              </a:ext>
            </a:extLst>
          </p:cNvPr>
          <p:cNvSpPr/>
          <p:nvPr/>
        </p:nvSpPr>
        <p:spPr>
          <a:xfrm>
            <a:off x="5977217" y="3244334"/>
            <a:ext cx="237566" cy="369332"/>
          </a:xfrm>
          <a:prstGeom prst="rect">
            <a:avLst/>
          </a:prstGeom>
        </p:spPr>
        <p:txBody>
          <a:bodyPr wrap="none">
            <a:spAutoFit/>
          </a:bodyPr>
          <a:lstStyle/>
          <a:p>
            <a:r>
              <a:rPr lang="en-US" dirty="0"/>
              <a:t> </a:t>
            </a:r>
          </a:p>
        </p:txBody>
      </p:sp>
      <p:pic>
        <p:nvPicPr>
          <p:cNvPr id="5" name="Picture 4">
            <a:extLst>
              <a:ext uri="{FF2B5EF4-FFF2-40B4-BE49-F238E27FC236}">
                <a16:creationId xmlns:a16="http://schemas.microsoft.com/office/drawing/2014/main" id="{0CB43224-2D57-41B9-AAB9-3D9AE9DEDB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0720" y="1086985"/>
            <a:ext cx="1209675" cy="1209675"/>
          </a:xfrm>
          <a:prstGeom prst="rect">
            <a:avLst/>
          </a:prstGeom>
        </p:spPr>
      </p:pic>
      <p:pic>
        <p:nvPicPr>
          <p:cNvPr id="9" name="Picture 8">
            <a:extLst>
              <a:ext uri="{FF2B5EF4-FFF2-40B4-BE49-F238E27FC236}">
                <a16:creationId xmlns:a16="http://schemas.microsoft.com/office/drawing/2014/main" id="{CE76CB0A-0CDE-4402-8C6F-E44B67E30B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7833" y="1053735"/>
            <a:ext cx="1230874" cy="1230874"/>
          </a:xfrm>
          <a:prstGeom prst="rect">
            <a:avLst/>
          </a:prstGeom>
        </p:spPr>
      </p:pic>
    </p:spTree>
    <p:extLst>
      <p:ext uri="{BB962C8B-B14F-4D97-AF65-F5344CB8AC3E}">
        <p14:creationId xmlns:p14="http://schemas.microsoft.com/office/powerpoint/2010/main" val="4093524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70745A56-E1BD-7F47-9F54-095F5E54B0D8}"/>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7" name="think-cell Slide" r:id="rId5" imgW="7772400" imgH="10058400" progId="TCLayout.ActiveDocument.1">
                  <p:embed/>
                </p:oleObj>
              </mc:Choice>
              <mc:Fallback>
                <p:oleObj name="think-cell Slide" r:id="rId5" imgW="7772400" imgH="10058400" progId="TCLayout.ActiveDocument.1">
                  <p:embed/>
                  <p:pic>
                    <p:nvPicPr>
                      <p:cNvPr id="8" name="Object 7" hidden="1">
                        <a:extLst>
                          <a:ext uri="{FF2B5EF4-FFF2-40B4-BE49-F238E27FC236}">
                            <a16:creationId xmlns:a16="http://schemas.microsoft.com/office/drawing/2014/main" id="{70745A56-E1BD-7F47-9F54-095F5E54B0D8}"/>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A82F53E2-E1CC-1C48-AE07-AC8A4EE94140}"/>
              </a:ext>
            </a:extLst>
          </p:cNvPr>
          <p:cNvPicPr>
            <a:picLocks noChangeAspect="1"/>
          </p:cNvPicPr>
          <p:nvPr/>
        </p:nvPicPr>
        <p:blipFill>
          <a:blip r:embed="rId7"/>
          <a:stretch>
            <a:fillRect/>
          </a:stretch>
        </p:blipFill>
        <p:spPr>
          <a:xfrm>
            <a:off x="0" y="0"/>
            <a:ext cx="12191998" cy="6922902"/>
          </a:xfrm>
          <a:prstGeom prst="rect">
            <a:avLst/>
          </a:prstGeom>
        </p:spPr>
      </p:pic>
      <p:sp>
        <p:nvSpPr>
          <p:cNvPr id="5" name="TextBox 4">
            <a:extLst>
              <a:ext uri="{FF2B5EF4-FFF2-40B4-BE49-F238E27FC236}">
                <a16:creationId xmlns:a16="http://schemas.microsoft.com/office/drawing/2014/main" id="{052EEE98-B02D-2948-A08F-4A8011754C68}"/>
              </a:ext>
            </a:extLst>
          </p:cNvPr>
          <p:cNvSpPr txBox="1"/>
          <p:nvPr/>
        </p:nvSpPr>
        <p:spPr>
          <a:xfrm>
            <a:off x="470061" y="4974156"/>
            <a:ext cx="3429144" cy="1107996"/>
          </a:xfrm>
          <a:prstGeom prst="rect">
            <a:avLst/>
          </a:prstGeom>
          <a:noFill/>
        </p:spPr>
        <p:txBody>
          <a:bodyPr wrap="none" rtlCol="0">
            <a:spAutoFit/>
          </a:bodyPr>
          <a:lstStyle/>
          <a:p>
            <a:r>
              <a:rPr lang="en-US" sz="6600" b="1">
                <a:ln>
                  <a:solidFill>
                    <a:schemeClr val="tx1"/>
                  </a:solidFill>
                </a:ln>
                <a:solidFill>
                  <a:schemeClr val="bg1"/>
                </a:solidFill>
              </a:rPr>
              <a:t>GUIDES</a:t>
            </a:r>
          </a:p>
        </p:txBody>
      </p:sp>
    </p:spTree>
    <p:extLst>
      <p:ext uri="{BB962C8B-B14F-4D97-AF65-F5344CB8AC3E}">
        <p14:creationId xmlns:p14="http://schemas.microsoft.com/office/powerpoint/2010/main" val="257252481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EEF84325-3C79-324C-A888-92E2927892BE}"/>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1" name="think-cell Slide" r:id="rId5" imgW="7772400" imgH="10058400" progId="TCLayout.ActiveDocument.1">
                  <p:embed/>
                </p:oleObj>
              </mc:Choice>
              <mc:Fallback>
                <p:oleObj name="think-cell Slide" r:id="rId5" imgW="7772400" imgH="10058400" progId="TCLayout.ActiveDocument.1">
                  <p:embed/>
                  <p:pic>
                    <p:nvPicPr>
                      <p:cNvPr id="8" name="Object 7" hidden="1">
                        <a:extLst>
                          <a:ext uri="{FF2B5EF4-FFF2-40B4-BE49-F238E27FC236}">
                            <a16:creationId xmlns:a16="http://schemas.microsoft.com/office/drawing/2014/main" id="{EEF84325-3C79-324C-A888-92E2927892BE}"/>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2" name="Rectangle 21" hidden="1">
            <a:extLst>
              <a:ext uri="{FF2B5EF4-FFF2-40B4-BE49-F238E27FC236}">
                <a16:creationId xmlns:a16="http://schemas.microsoft.com/office/drawing/2014/main" id="{0FD643E3-786B-5A44-AA48-5E7CECECDD51}"/>
              </a:ext>
            </a:extLst>
          </p:cNvPr>
          <p:cNvSpPr/>
          <p:nvPr>
            <p:custDataLst>
              <p:tags r:id="rId3"/>
            </p:custDataLst>
          </p:nvPr>
        </p:nvSpPr>
        <p:spPr bwMode="auto">
          <a:xfrm>
            <a:off x="0" y="0"/>
            <a:ext cx="158750" cy="158750"/>
          </a:xfrm>
          <a:prstGeom prst="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endParaRPr lang="en-US" sz="1800">
              <a:ea typeface="ＭＳ Ｐゴシック" panose="020B0600070205080204" pitchFamily="34" charset="-128"/>
              <a:sym typeface="Arial" panose="020B0604020202020204" pitchFamily="34" charset="0"/>
            </a:endParaRPr>
          </a:p>
        </p:txBody>
      </p:sp>
      <p:sp>
        <p:nvSpPr>
          <p:cNvPr id="3" name="Title 2">
            <a:extLst>
              <a:ext uri="{FF2B5EF4-FFF2-40B4-BE49-F238E27FC236}">
                <a16:creationId xmlns:a16="http://schemas.microsoft.com/office/drawing/2014/main" id="{67D723F6-564F-5D42-BF4D-5A9C0560840E}"/>
              </a:ext>
            </a:extLst>
          </p:cNvPr>
          <p:cNvSpPr>
            <a:spLocks noGrp="1"/>
          </p:cNvSpPr>
          <p:nvPr>
            <p:ph type="title"/>
          </p:nvPr>
        </p:nvSpPr>
        <p:spPr/>
        <p:txBody>
          <a:bodyPr/>
          <a:lstStyle/>
          <a:p>
            <a:r>
              <a:rPr lang="en-US"/>
              <a:t>IoT Automated</a:t>
            </a:r>
          </a:p>
        </p:txBody>
      </p:sp>
      <p:sp>
        <p:nvSpPr>
          <p:cNvPr id="4" name="Rounded Rectangle 3">
            <a:extLst>
              <a:ext uri="{FF2B5EF4-FFF2-40B4-BE49-F238E27FC236}">
                <a16:creationId xmlns:a16="http://schemas.microsoft.com/office/drawing/2014/main" id="{E67D096C-7F3C-294C-A9AA-6D3FAECAD5E6}"/>
              </a:ext>
            </a:extLst>
          </p:cNvPr>
          <p:cNvSpPr/>
          <p:nvPr/>
        </p:nvSpPr>
        <p:spPr bwMode="auto">
          <a:xfrm>
            <a:off x="370390" y="1644178"/>
            <a:ext cx="4074288" cy="1759352"/>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a:latin typeface="Arial" pitchFamily="124" charset="0"/>
              </a:rPr>
              <a:t>Step 4.2.2.2</a:t>
            </a:r>
          </a:p>
          <a:p>
            <a:pPr marL="0" marR="0" indent="0" algn="l" defTabSz="914400" rtl="0" eaLnBrk="0" fontAlgn="base" latinLnBrk="0" hangingPunct="0">
              <a:lnSpc>
                <a:spcPct val="100000"/>
              </a:lnSpc>
              <a:spcBef>
                <a:spcPct val="0"/>
              </a:spcBef>
              <a:spcAft>
                <a:spcPct val="0"/>
              </a:spcAft>
              <a:buClrTx/>
              <a:buSzTx/>
              <a:buFontTx/>
              <a:buNone/>
              <a:tabLst/>
            </a:pPr>
            <a:r>
              <a:rPr lang="en-US" sz="1800">
                <a:latin typeface="Arial" pitchFamily="124" charset="0"/>
              </a:rPr>
              <a:t>Weight 1.0kg </a:t>
            </a:r>
            <a:r>
              <a:rPr lang="en-US" sz="1800" u="sng">
                <a:latin typeface="Arial" pitchFamily="124" charset="0"/>
              </a:rPr>
              <a:t>+</a:t>
            </a:r>
            <a:r>
              <a:rPr lang="en-US" sz="1800">
                <a:latin typeface="Arial" pitchFamily="124" charset="0"/>
              </a:rPr>
              <a:t>0.1kg</a:t>
            </a:r>
          </a:p>
          <a:p>
            <a:pPr marL="0" marR="0" indent="0" algn="l" defTabSz="914400" rtl="0" eaLnBrk="0" fontAlgn="base" latinLnBrk="0" hangingPunct="0">
              <a:lnSpc>
                <a:spcPct val="100000"/>
              </a:lnSpc>
              <a:spcBef>
                <a:spcPct val="0"/>
              </a:spcBef>
              <a:spcAft>
                <a:spcPct val="0"/>
              </a:spcAft>
              <a:buClrTx/>
              <a:buSzTx/>
              <a:buFontTx/>
              <a:buNone/>
              <a:tabLst/>
            </a:pPr>
            <a:r>
              <a:rPr lang="en-US" sz="1800">
                <a:latin typeface="Arial" pitchFamily="124" charset="0"/>
              </a:rPr>
              <a:t>Magnesium Sulfate Lot A203208</a:t>
            </a:r>
          </a:p>
        </p:txBody>
      </p:sp>
      <p:pic>
        <p:nvPicPr>
          <p:cNvPr id="13" name="Picture 12">
            <a:extLst>
              <a:ext uri="{FF2B5EF4-FFF2-40B4-BE49-F238E27FC236}">
                <a16:creationId xmlns:a16="http://schemas.microsoft.com/office/drawing/2014/main" id="{E143EF85-21DF-7E49-9BFA-911469564D38}"/>
              </a:ext>
            </a:extLst>
          </p:cNvPr>
          <p:cNvPicPr>
            <a:picLocks noChangeAspect="1"/>
          </p:cNvPicPr>
          <p:nvPr/>
        </p:nvPicPr>
        <p:blipFill rotWithShape="1">
          <a:blip r:embed="rId7"/>
          <a:srcRect r="58334" b="15909"/>
          <a:stretch/>
        </p:blipFill>
        <p:spPr>
          <a:xfrm rot="5400000">
            <a:off x="2077980" y="1863603"/>
            <a:ext cx="659106" cy="3356039"/>
          </a:xfrm>
          <a:prstGeom prst="rect">
            <a:avLst/>
          </a:prstGeom>
        </p:spPr>
      </p:pic>
      <p:pic>
        <p:nvPicPr>
          <p:cNvPr id="14" name="Picture 13">
            <a:extLst>
              <a:ext uri="{FF2B5EF4-FFF2-40B4-BE49-F238E27FC236}">
                <a16:creationId xmlns:a16="http://schemas.microsoft.com/office/drawing/2014/main" id="{F997387B-AFBE-9945-BD33-8341AF477C49}"/>
              </a:ext>
            </a:extLst>
          </p:cNvPr>
          <p:cNvPicPr>
            <a:picLocks noChangeAspect="1"/>
          </p:cNvPicPr>
          <p:nvPr/>
        </p:nvPicPr>
        <p:blipFill rotWithShape="1">
          <a:blip r:embed="rId8"/>
          <a:srcRect b="9367"/>
          <a:stretch/>
        </p:blipFill>
        <p:spPr>
          <a:xfrm>
            <a:off x="567160" y="2749560"/>
            <a:ext cx="617950" cy="486137"/>
          </a:xfrm>
          <a:prstGeom prst="rect">
            <a:avLst/>
          </a:prstGeom>
        </p:spPr>
      </p:pic>
      <p:pic>
        <p:nvPicPr>
          <p:cNvPr id="15" name="Picture 14">
            <a:extLst>
              <a:ext uri="{FF2B5EF4-FFF2-40B4-BE49-F238E27FC236}">
                <a16:creationId xmlns:a16="http://schemas.microsoft.com/office/drawing/2014/main" id="{AE5DF378-FCD1-4A4E-88C7-AA1419F6A4BB}"/>
              </a:ext>
            </a:extLst>
          </p:cNvPr>
          <p:cNvPicPr>
            <a:picLocks noChangeAspect="1"/>
          </p:cNvPicPr>
          <p:nvPr/>
        </p:nvPicPr>
        <p:blipFill>
          <a:blip r:embed="rId9"/>
          <a:stretch>
            <a:fillRect/>
          </a:stretch>
        </p:blipFill>
        <p:spPr>
          <a:xfrm>
            <a:off x="3754690" y="2725928"/>
            <a:ext cx="533400" cy="533400"/>
          </a:xfrm>
          <a:prstGeom prst="rect">
            <a:avLst/>
          </a:prstGeom>
        </p:spPr>
      </p:pic>
      <p:pic>
        <p:nvPicPr>
          <p:cNvPr id="16" name="Picture 15">
            <a:extLst>
              <a:ext uri="{FF2B5EF4-FFF2-40B4-BE49-F238E27FC236}">
                <a16:creationId xmlns:a16="http://schemas.microsoft.com/office/drawing/2014/main" id="{41E5A660-0B6D-9548-BA56-B97553FCD5D9}"/>
              </a:ext>
            </a:extLst>
          </p:cNvPr>
          <p:cNvPicPr>
            <a:picLocks noChangeAspect="1"/>
          </p:cNvPicPr>
          <p:nvPr/>
        </p:nvPicPr>
        <p:blipFill>
          <a:blip r:embed="rId10"/>
          <a:stretch>
            <a:fillRect/>
          </a:stretch>
        </p:blipFill>
        <p:spPr>
          <a:xfrm>
            <a:off x="2938996" y="2587836"/>
            <a:ext cx="815694" cy="815694"/>
          </a:xfrm>
          <a:prstGeom prst="rect">
            <a:avLst/>
          </a:prstGeom>
        </p:spPr>
      </p:pic>
      <p:sp>
        <p:nvSpPr>
          <p:cNvPr id="17" name="TextBox 16">
            <a:extLst>
              <a:ext uri="{FF2B5EF4-FFF2-40B4-BE49-F238E27FC236}">
                <a16:creationId xmlns:a16="http://schemas.microsoft.com/office/drawing/2014/main" id="{41513C59-CB37-7D44-9843-B1DCE2545490}"/>
              </a:ext>
            </a:extLst>
          </p:cNvPr>
          <p:cNvSpPr txBox="1"/>
          <p:nvPr/>
        </p:nvSpPr>
        <p:spPr>
          <a:xfrm>
            <a:off x="2141317" y="3827708"/>
            <a:ext cx="954107" cy="400110"/>
          </a:xfrm>
          <a:prstGeom prst="rect">
            <a:avLst/>
          </a:prstGeom>
          <a:noFill/>
        </p:spPr>
        <p:txBody>
          <a:bodyPr wrap="none" rtlCol="0">
            <a:spAutoFit/>
          </a:bodyPr>
          <a:lstStyle/>
          <a:p>
            <a:r>
              <a:rPr lang="en-US" sz="2000"/>
              <a:t>0.82kg</a:t>
            </a:r>
          </a:p>
        </p:txBody>
      </p:sp>
      <p:sp>
        <p:nvSpPr>
          <p:cNvPr id="18" name="TextBox 17">
            <a:extLst>
              <a:ext uri="{FF2B5EF4-FFF2-40B4-BE49-F238E27FC236}">
                <a16:creationId xmlns:a16="http://schemas.microsoft.com/office/drawing/2014/main" id="{036617B3-4B8D-F04B-843E-C017CE81CFD2}"/>
              </a:ext>
            </a:extLst>
          </p:cNvPr>
          <p:cNvSpPr txBox="1"/>
          <p:nvPr/>
        </p:nvSpPr>
        <p:spPr>
          <a:xfrm>
            <a:off x="3008066" y="1618569"/>
            <a:ext cx="1436612" cy="461665"/>
          </a:xfrm>
          <a:prstGeom prst="rect">
            <a:avLst/>
          </a:prstGeom>
          <a:noFill/>
        </p:spPr>
        <p:txBody>
          <a:bodyPr wrap="none" rtlCol="0">
            <a:spAutoFit/>
          </a:bodyPr>
          <a:lstStyle/>
          <a:p>
            <a:r>
              <a:rPr lang="en-US" sz="1200">
                <a:solidFill>
                  <a:schemeClr val="bg1"/>
                </a:solidFill>
              </a:rPr>
              <a:t>Balance 23 Online</a:t>
            </a:r>
          </a:p>
          <a:p>
            <a:r>
              <a:rPr lang="en-US" sz="1200">
                <a:solidFill>
                  <a:schemeClr val="bg1"/>
                </a:solidFill>
              </a:rPr>
              <a:t>Status:  Active</a:t>
            </a:r>
          </a:p>
        </p:txBody>
      </p:sp>
      <p:sp>
        <p:nvSpPr>
          <p:cNvPr id="19" name="Rounded Rectangle 18">
            <a:extLst>
              <a:ext uri="{FF2B5EF4-FFF2-40B4-BE49-F238E27FC236}">
                <a16:creationId xmlns:a16="http://schemas.microsoft.com/office/drawing/2014/main" id="{0D7EC42F-50B2-4444-BA2C-F746FD7706F7}"/>
              </a:ext>
            </a:extLst>
          </p:cNvPr>
          <p:cNvSpPr/>
          <p:nvPr/>
        </p:nvSpPr>
        <p:spPr bwMode="auto">
          <a:xfrm>
            <a:off x="2938996" y="4295354"/>
            <a:ext cx="1487033" cy="651436"/>
          </a:xfrm>
          <a:prstGeom prst="roundRect">
            <a:avLst/>
          </a:prstGeom>
          <a:solidFill>
            <a:schemeClr val="bg2">
              <a:lumMod val="60000"/>
              <a:lumOff val="4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atin typeface="Arial" pitchFamily="124" charset="0"/>
              </a:rPr>
              <a:t>Confirm</a:t>
            </a:r>
          </a:p>
        </p:txBody>
      </p:sp>
      <p:pic>
        <p:nvPicPr>
          <p:cNvPr id="20" name="Picture 19">
            <a:extLst>
              <a:ext uri="{FF2B5EF4-FFF2-40B4-BE49-F238E27FC236}">
                <a16:creationId xmlns:a16="http://schemas.microsoft.com/office/drawing/2014/main" id="{CF7F766F-4EEC-D64C-B000-22DAD027039D}"/>
              </a:ext>
            </a:extLst>
          </p:cNvPr>
          <p:cNvPicPr>
            <a:picLocks noChangeAspect="1"/>
          </p:cNvPicPr>
          <p:nvPr/>
        </p:nvPicPr>
        <p:blipFill>
          <a:blip r:embed="rId11"/>
          <a:stretch>
            <a:fillRect/>
          </a:stretch>
        </p:blipFill>
        <p:spPr>
          <a:xfrm>
            <a:off x="2407534" y="2720577"/>
            <a:ext cx="486137" cy="486137"/>
          </a:xfrm>
          <a:prstGeom prst="rect">
            <a:avLst/>
          </a:prstGeom>
        </p:spPr>
      </p:pic>
      <p:pic>
        <p:nvPicPr>
          <p:cNvPr id="21" name="Picture 20">
            <a:extLst>
              <a:ext uri="{FF2B5EF4-FFF2-40B4-BE49-F238E27FC236}">
                <a16:creationId xmlns:a16="http://schemas.microsoft.com/office/drawing/2014/main" id="{E2E594B2-C0D8-9542-BFE0-6CCDA89585E1}"/>
              </a:ext>
            </a:extLst>
          </p:cNvPr>
          <p:cNvPicPr>
            <a:picLocks noChangeAspect="1"/>
          </p:cNvPicPr>
          <p:nvPr/>
        </p:nvPicPr>
        <p:blipFill rotWithShape="1">
          <a:blip r:embed="rId12"/>
          <a:srcRect l="20672" t="10859" r="20117" b="18182"/>
          <a:stretch/>
        </p:blipFill>
        <p:spPr>
          <a:xfrm>
            <a:off x="2000804" y="2712556"/>
            <a:ext cx="390850" cy="504425"/>
          </a:xfrm>
          <a:prstGeom prst="rect">
            <a:avLst/>
          </a:prstGeom>
        </p:spPr>
      </p:pic>
      <p:pic>
        <p:nvPicPr>
          <p:cNvPr id="23" name="Picture 22">
            <a:extLst>
              <a:ext uri="{FF2B5EF4-FFF2-40B4-BE49-F238E27FC236}">
                <a16:creationId xmlns:a16="http://schemas.microsoft.com/office/drawing/2014/main" id="{8A9CB797-34BF-104D-B0AA-6C42B0D46478}"/>
              </a:ext>
            </a:extLst>
          </p:cNvPr>
          <p:cNvPicPr>
            <a:picLocks noChangeAspect="1"/>
          </p:cNvPicPr>
          <p:nvPr/>
        </p:nvPicPr>
        <p:blipFill>
          <a:blip r:embed="rId13"/>
          <a:stretch>
            <a:fillRect/>
          </a:stretch>
        </p:blipFill>
        <p:spPr>
          <a:xfrm>
            <a:off x="1311469" y="2653265"/>
            <a:ext cx="603830" cy="603830"/>
          </a:xfrm>
          <a:prstGeom prst="rect">
            <a:avLst/>
          </a:prstGeom>
        </p:spPr>
      </p:pic>
      <p:pic>
        <p:nvPicPr>
          <p:cNvPr id="24" name="Picture 23">
            <a:extLst>
              <a:ext uri="{FF2B5EF4-FFF2-40B4-BE49-F238E27FC236}">
                <a16:creationId xmlns:a16="http://schemas.microsoft.com/office/drawing/2014/main" id="{5D0F5748-DA42-EB42-853A-BFB127DAE2F2}"/>
              </a:ext>
            </a:extLst>
          </p:cNvPr>
          <p:cNvPicPr>
            <a:picLocks noChangeAspect="1"/>
          </p:cNvPicPr>
          <p:nvPr/>
        </p:nvPicPr>
        <p:blipFill>
          <a:blip r:embed="rId14"/>
          <a:stretch>
            <a:fillRect/>
          </a:stretch>
        </p:blipFill>
        <p:spPr>
          <a:xfrm>
            <a:off x="4772010" y="1480879"/>
            <a:ext cx="7253638" cy="3845302"/>
          </a:xfrm>
          <a:prstGeom prst="rect">
            <a:avLst/>
          </a:prstGeom>
        </p:spPr>
      </p:pic>
    </p:spTree>
    <p:extLst>
      <p:ext uri="{BB962C8B-B14F-4D97-AF65-F5344CB8AC3E}">
        <p14:creationId xmlns:p14="http://schemas.microsoft.com/office/powerpoint/2010/main" val="20500582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a16="http://schemas.microsoft.com/office/drawing/2014/main" id="{B31123DB-0A64-5C4F-9858-F70FEF7993EB}"/>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5" name="think-cell Slide" r:id="rId5" imgW="7772400" imgH="10058400" progId="TCLayout.ActiveDocument.1">
                  <p:embed/>
                </p:oleObj>
              </mc:Choice>
              <mc:Fallback>
                <p:oleObj name="think-cell Slide" r:id="rId5" imgW="7772400" imgH="10058400" progId="TCLayout.ActiveDocument.1">
                  <p:embed/>
                  <p:pic>
                    <p:nvPicPr>
                      <p:cNvPr id="22" name="Object 21" hidden="1">
                        <a:extLst>
                          <a:ext uri="{FF2B5EF4-FFF2-40B4-BE49-F238E27FC236}">
                            <a16:creationId xmlns:a16="http://schemas.microsoft.com/office/drawing/2014/main" id="{B31123DB-0A64-5C4F-9858-F70FEF7993EB}"/>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05EB4A9-BDF4-4044-8B98-57BF296199AA}"/>
              </a:ext>
            </a:extLst>
          </p:cNvPr>
          <p:cNvSpPr/>
          <p:nvPr>
            <p:custDataLst>
              <p:tags r:id="rId3"/>
            </p:custDataLst>
          </p:nvPr>
        </p:nvSpPr>
        <p:spPr bwMode="auto">
          <a:xfrm>
            <a:off x="0" y="0"/>
            <a:ext cx="158750" cy="158750"/>
          </a:xfrm>
          <a:prstGeom prst="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endParaRPr lang="en-US" sz="1800">
              <a:ea typeface="ＭＳ Ｐゴシック" panose="020B0600070205080204" pitchFamily="34" charset="-128"/>
              <a:sym typeface="Arial" panose="020B0604020202020204" pitchFamily="34" charset="0"/>
            </a:endParaRPr>
          </a:p>
        </p:txBody>
      </p:sp>
      <p:sp>
        <p:nvSpPr>
          <p:cNvPr id="32" name="Title 1">
            <a:extLst>
              <a:ext uri="{FF2B5EF4-FFF2-40B4-BE49-F238E27FC236}">
                <a16:creationId xmlns:a16="http://schemas.microsoft.com/office/drawing/2014/main" id="{F71CE5D3-E304-6E41-AA0E-AF972F3A3CFC}"/>
              </a:ext>
            </a:extLst>
          </p:cNvPr>
          <p:cNvSpPr>
            <a:spLocks noGrp="1"/>
          </p:cNvSpPr>
          <p:nvPr>
            <p:ph type="title"/>
          </p:nvPr>
        </p:nvSpPr>
        <p:spPr>
          <a:xfrm>
            <a:off x="2" y="0"/>
            <a:ext cx="12191999" cy="533400"/>
          </a:xfrm>
        </p:spPr>
        <p:txBody>
          <a:bodyPr>
            <a:normAutofit fontScale="90000"/>
          </a:bodyPr>
          <a:lstStyle/>
          <a:p>
            <a:r>
              <a:rPr lang="en-US"/>
              <a:t>AES Overview</a:t>
            </a:r>
          </a:p>
        </p:txBody>
      </p:sp>
      <p:sp>
        <p:nvSpPr>
          <p:cNvPr id="4" name="Rounded Rectangle 3">
            <a:extLst>
              <a:ext uri="{FF2B5EF4-FFF2-40B4-BE49-F238E27FC236}">
                <a16:creationId xmlns:a16="http://schemas.microsoft.com/office/drawing/2014/main" id="{81CE2884-1D6F-954D-B8CD-7CB8AD6A0509}"/>
              </a:ext>
            </a:extLst>
          </p:cNvPr>
          <p:cNvSpPr/>
          <p:nvPr/>
        </p:nvSpPr>
        <p:spPr bwMode="auto">
          <a:xfrm>
            <a:off x="7028210" y="1446071"/>
            <a:ext cx="1591293" cy="665018"/>
          </a:xfrm>
          <a:prstGeom prst="round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Batch Execution</a:t>
            </a:r>
          </a:p>
        </p:txBody>
      </p:sp>
      <p:sp>
        <p:nvSpPr>
          <p:cNvPr id="7" name="Rounded Rectangle 6">
            <a:extLst>
              <a:ext uri="{FF2B5EF4-FFF2-40B4-BE49-F238E27FC236}">
                <a16:creationId xmlns:a16="http://schemas.microsoft.com/office/drawing/2014/main" id="{0AD393C5-C3AF-2446-8837-96C634A4C7FB}"/>
              </a:ext>
            </a:extLst>
          </p:cNvPr>
          <p:cNvSpPr/>
          <p:nvPr/>
        </p:nvSpPr>
        <p:spPr bwMode="auto">
          <a:xfrm>
            <a:off x="5258787" y="1451851"/>
            <a:ext cx="1591293" cy="665018"/>
          </a:xfrm>
          <a:prstGeom prst="round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Equipment Recipe</a:t>
            </a:r>
          </a:p>
        </p:txBody>
      </p:sp>
      <p:sp>
        <p:nvSpPr>
          <p:cNvPr id="9" name="Rounded Rectangle 8">
            <a:extLst>
              <a:ext uri="{FF2B5EF4-FFF2-40B4-BE49-F238E27FC236}">
                <a16:creationId xmlns:a16="http://schemas.microsoft.com/office/drawing/2014/main" id="{0CC17021-9283-1343-9A12-1E47727418E5}"/>
              </a:ext>
            </a:extLst>
          </p:cNvPr>
          <p:cNvSpPr/>
          <p:nvPr/>
        </p:nvSpPr>
        <p:spPr bwMode="auto">
          <a:xfrm>
            <a:off x="7040090" y="2300238"/>
            <a:ext cx="1591293" cy="665018"/>
          </a:xfrm>
          <a:prstGeom prst="round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BPG Data</a:t>
            </a:r>
          </a:p>
        </p:txBody>
      </p:sp>
      <p:sp>
        <p:nvSpPr>
          <p:cNvPr id="10" name="Rounded Rectangle 9">
            <a:extLst>
              <a:ext uri="{FF2B5EF4-FFF2-40B4-BE49-F238E27FC236}">
                <a16:creationId xmlns:a16="http://schemas.microsoft.com/office/drawing/2014/main" id="{FF93F6B2-10E2-1A45-8035-685D477CF1EB}"/>
              </a:ext>
            </a:extLst>
          </p:cNvPr>
          <p:cNvSpPr/>
          <p:nvPr/>
        </p:nvSpPr>
        <p:spPr bwMode="auto">
          <a:xfrm>
            <a:off x="7040090" y="3098229"/>
            <a:ext cx="1603168" cy="1463009"/>
          </a:xfrm>
          <a:prstGeom prst="round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Equipment Data</a:t>
            </a:r>
          </a:p>
        </p:txBody>
      </p:sp>
      <p:sp>
        <p:nvSpPr>
          <p:cNvPr id="11" name="Rounded Rectangle 10">
            <a:extLst>
              <a:ext uri="{FF2B5EF4-FFF2-40B4-BE49-F238E27FC236}">
                <a16:creationId xmlns:a16="http://schemas.microsoft.com/office/drawing/2014/main" id="{96FB73E6-24CA-DB49-8F48-C20672FA8DCD}"/>
              </a:ext>
            </a:extLst>
          </p:cNvPr>
          <p:cNvSpPr/>
          <p:nvPr/>
        </p:nvSpPr>
        <p:spPr bwMode="auto">
          <a:xfrm>
            <a:off x="5270663" y="2300238"/>
            <a:ext cx="1591293" cy="665018"/>
          </a:xfrm>
          <a:prstGeom prst="round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BPG Recipe</a:t>
            </a:r>
          </a:p>
        </p:txBody>
      </p:sp>
      <p:sp>
        <p:nvSpPr>
          <p:cNvPr id="12" name="Rounded Rectangle 11">
            <a:extLst>
              <a:ext uri="{FF2B5EF4-FFF2-40B4-BE49-F238E27FC236}">
                <a16:creationId xmlns:a16="http://schemas.microsoft.com/office/drawing/2014/main" id="{60F69CB1-AB53-AA4C-BA35-52B9A42FBEDB}"/>
              </a:ext>
            </a:extLst>
          </p:cNvPr>
          <p:cNvSpPr/>
          <p:nvPr/>
        </p:nvSpPr>
        <p:spPr bwMode="auto">
          <a:xfrm>
            <a:off x="5258788" y="3098229"/>
            <a:ext cx="1591293" cy="665018"/>
          </a:xfrm>
          <a:prstGeom prst="round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HMI</a:t>
            </a:r>
          </a:p>
        </p:txBody>
      </p:sp>
      <p:sp>
        <p:nvSpPr>
          <p:cNvPr id="13" name="Rounded Rectangle 12">
            <a:extLst>
              <a:ext uri="{FF2B5EF4-FFF2-40B4-BE49-F238E27FC236}">
                <a16:creationId xmlns:a16="http://schemas.microsoft.com/office/drawing/2014/main" id="{B1DC0311-90A4-F544-8671-54C6D8AE96C4}"/>
              </a:ext>
            </a:extLst>
          </p:cNvPr>
          <p:cNvSpPr/>
          <p:nvPr/>
        </p:nvSpPr>
        <p:spPr bwMode="auto">
          <a:xfrm>
            <a:off x="5270663" y="3896220"/>
            <a:ext cx="1591293" cy="665018"/>
          </a:xfrm>
          <a:prstGeom prst="roundRect">
            <a:avLst/>
          </a:prstGeom>
          <a:gradFill>
            <a:gsLst>
              <a:gs pos="0">
                <a:srgbClr val="0070C0"/>
              </a:gs>
              <a:gs pos="50000">
                <a:srgbClr val="0070C0"/>
              </a:gs>
              <a:gs pos="52000">
                <a:srgbClr val="C00000"/>
              </a:gs>
              <a:gs pos="100000">
                <a:srgbClr val="C00000"/>
              </a:gs>
            </a:gsLst>
            <a:lin ang="10800000" scaled="1"/>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HUD</a:t>
            </a:r>
          </a:p>
        </p:txBody>
      </p:sp>
      <p:sp>
        <p:nvSpPr>
          <p:cNvPr id="14" name="Rounded Rectangle 13">
            <a:extLst>
              <a:ext uri="{FF2B5EF4-FFF2-40B4-BE49-F238E27FC236}">
                <a16:creationId xmlns:a16="http://schemas.microsoft.com/office/drawing/2014/main" id="{B0F335A3-3FA8-CF44-B312-909292AF5FE8}"/>
              </a:ext>
            </a:extLst>
          </p:cNvPr>
          <p:cNvSpPr/>
          <p:nvPr/>
        </p:nvSpPr>
        <p:spPr bwMode="auto">
          <a:xfrm>
            <a:off x="7040090" y="4699240"/>
            <a:ext cx="1591293" cy="645106"/>
          </a:xfrm>
          <a:prstGeom prst="roundRect">
            <a:avLst/>
          </a:prstGeom>
          <a:solidFill>
            <a:srgbClr val="01EF4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ysClr val="windowText" lastClr="000000"/>
                </a:solidFill>
                <a:latin typeface="Arial" pitchFamily="124" charset="0"/>
              </a:rPr>
              <a:t>Batch Perf. Data</a:t>
            </a:r>
          </a:p>
        </p:txBody>
      </p:sp>
      <p:sp>
        <p:nvSpPr>
          <p:cNvPr id="15" name="Rounded Rectangle 14">
            <a:extLst>
              <a:ext uri="{FF2B5EF4-FFF2-40B4-BE49-F238E27FC236}">
                <a16:creationId xmlns:a16="http://schemas.microsoft.com/office/drawing/2014/main" id="{0D226103-ABBF-4D4D-89BB-017867732687}"/>
              </a:ext>
            </a:extLst>
          </p:cNvPr>
          <p:cNvSpPr/>
          <p:nvPr/>
        </p:nvSpPr>
        <p:spPr bwMode="auto">
          <a:xfrm>
            <a:off x="5270663" y="4699240"/>
            <a:ext cx="1591293" cy="665018"/>
          </a:xfrm>
          <a:prstGeom prst="roundRect">
            <a:avLst/>
          </a:prstGeom>
          <a:solidFill>
            <a:srgbClr val="01EF4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ysClr val="windowText" lastClr="000000"/>
                </a:solidFill>
                <a:latin typeface="Arial" pitchFamily="124" charset="0"/>
              </a:rPr>
              <a:t>Data Analytics</a:t>
            </a:r>
          </a:p>
        </p:txBody>
      </p:sp>
      <p:sp>
        <p:nvSpPr>
          <p:cNvPr id="16" name="Rounded Rectangle 15">
            <a:extLst>
              <a:ext uri="{FF2B5EF4-FFF2-40B4-BE49-F238E27FC236}">
                <a16:creationId xmlns:a16="http://schemas.microsoft.com/office/drawing/2014/main" id="{F9F730FE-F311-F844-9EE6-9EE94587090B}"/>
              </a:ext>
            </a:extLst>
          </p:cNvPr>
          <p:cNvSpPr/>
          <p:nvPr/>
        </p:nvSpPr>
        <p:spPr bwMode="auto">
          <a:xfrm>
            <a:off x="3477487" y="4699240"/>
            <a:ext cx="1591293" cy="665018"/>
          </a:xfrm>
          <a:prstGeom prst="roundRect">
            <a:avLst/>
          </a:prstGeom>
          <a:gradFill flip="none" rotWithShape="1">
            <a:gsLst>
              <a:gs pos="0">
                <a:srgbClr val="01EF48"/>
              </a:gs>
              <a:gs pos="50000">
                <a:srgbClr val="01EF48"/>
              </a:gs>
              <a:gs pos="52000">
                <a:srgbClr val="C00000"/>
              </a:gs>
              <a:gs pos="100000">
                <a:srgbClr val="C00000"/>
              </a:gs>
            </a:gsLst>
            <a:lin ang="1080000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Golden </a:t>
            </a:r>
            <a:r>
              <a:rPr lang="en-US" sz="1600">
                <a:solidFill>
                  <a:sysClr val="windowText" lastClr="000000"/>
                </a:solidFill>
                <a:latin typeface="Arial" pitchFamily="124" charset="0"/>
              </a:rPr>
              <a:t>Batch</a:t>
            </a:r>
          </a:p>
        </p:txBody>
      </p:sp>
      <p:sp>
        <p:nvSpPr>
          <p:cNvPr id="17" name="Rounded Rectangle 16">
            <a:extLst>
              <a:ext uri="{FF2B5EF4-FFF2-40B4-BE49-F238E27FC236}">
                <a16:creationId xmlns:a16="http://schemas.microsoft.com/office/drawing/2014/main" id="{048CB083-E42B-E04F-AC20-5E24439122C3}"/>
              </a:ext>
            </a:extLst>
          </p:cNvPr>
          <p:cNvSpPr/>
          <p:nvPr/>
        </p:nvSpPr>
        <p:spPr bwMode="auto">
          <a:xfrm>
            <a:off x="3477487" y="2304953"/>
            <a:ext cx="1591293" cy="665018"/>
          </a:xfrm>
          <a:prstGeom prst="round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Batch Prod. Guides (BPG)</a:t>
            </a:r>
          </a:p>
        </p:txBody>
      </p:sp>
      <p:sp>
        <p:nvSpPr>
          <p:cNvPr id="18" name="Rounded Rectangle 17">
            <a:extLst>
              <a:ext uri="{FF2B5EF4-FFF2-40B4-BE49-F238E27FC236}">
                <a16:creationId xmlns:a16="http://schemas.microsoft.com/office/drawing/2014/main" id="{9638DD34-9151-F54B-B7D3-C0272FECC028}"/>
              </a:ext>
            </a:extLst>
          </p:cNvPr>
          <p:cNvSpPr/>
          <p:nvPr/>
        </p:nvSpPr>
        <p:spPr bwMode="auto">
          <a:xfrm>
            <a:off x="3477487" y="3098229"/>
            <a:ext cx="1591293" cy="1451615"/>
          </a:xfrm>
          <a:prstGeom prst="roundRect">
            <a:avLst/>
          </a:prstGeom>
          <a:gradFill>
            <a:gsLst>
              <a:gs pos="0">
                <a:srgbClr val="0070C0"/>
              </a:gs>
              <a:gs pos="50000">
                <a:srgbClr val="0070C0"/>
              </a:gs>
              <a:gs pos="52000">
                <a:srgbClr val="C00000"/>
              </a:gs>
              <a:gs pos="100000">
                <a:srgbClr val="C00000"/>
              </a:gs>
            </a:gsLst>
            <a:lin ang="10800000" scaled="1"/>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Holographic Equipment Interface</a:t>
            </a:r>
          </a:p>
        </p:txBody>
      </p:sp>
      <p:sp>
        <p:nvSpPr>
          <p:cNvPr id="20" name="Rounded Rectangle 19">
            <a:extLst>
              <a:ext uri="{FF2B5EF4-FFF2-40B4-BE49-F238E27FC236}">
                <a16:creationId xmlns:a16="http://schemas.microsoft.com/office/drawing/2014/main" id="{988329EC-0C83-FF46-9002-0502E76012C7}"/>
              </a:ext>
            </a:extLst>
          </p:cNvPr>
          <p:cNvSpPr/>
          <p:nvPr/>
        </p:nvSpPr>
        <p:spPr bwMode="auto">
          <a:xfrm>
            <a:off x="8845140" y="3497224"/>
            <a:ext cx="1591293" cy="665018"/>
          </a:xfrm>
          <a:prstGeom prst="roundRect">
            <a:avLst/>
          </a:prstGeom>
          <a:gradFill>
            <a:gsLst>
              <a:gs pos="0">
                <a:srgbClr val="0070C0"/>
              </a:gs>
              <a:gs pos="33000">
                <a:srgbClr val="0070C0"/>
              </a:gs>
              <a:gs pos="66000">
                <a:srgbClr val="C00000"/>
              </a:gs>
              <a:gs pos="65000">
                <a:srgbClr val="01EF48"/>
              </a:gs>
              <a:gs pos="34000">
                <a:srgbClr val="01EF48"/>
              </a:gs>
              <a:gs pos="100000">
                <a:srgbClr val="C00000"/>
              </a:gs>
            </a:gsLst>
            <a:lin ang="10800000" scaled="1"/>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ysClr val="windowText" lastClr="000000"/>
                </a:solidFill>
                <a:latin typeface="Arial" pitchFamily="124" charset="0"/>
              </a:rPr>
              <a:t>EBR</a:t>
            </a:r>
          </a:p>
        </p:txBody>
      </p:sp>
      <p:sp>
        <p:nvSpPr>
          <p:cNvPr id="21" name="Rounded Rectangle 20">
            <a:extLst>
              <a:ext uri="{FF2B5EF4-FFF2-40B4-BE49-F238E27FC236}">
                <a16:creationId xmlns:a16="http://schemas.microsoft.com/office/drawing/2014/main" id="{96674191-EB1C-6943-A4B8-A66B07EC2425}"/>
              </a:ext>
            </a:extLst>
          </p:cNvPr>
          <p:cNvSpPr/>
          <p:nvPr/>
        </p:nvSpPr>
        <p:spPr bwMode="auto">
          <a:xfrm>
            <a:off x="1684311" y="3497224"/>
            <a:ext cx="1591293" cy="665018"/>
          </a:xfrm>
          <a:prstGeom prst="round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AR Interface</a:t>
            </a:r>
          </a:p>
        </p:txBody>
      </p:sp>
      <p:sp>
        <p:nvSpPr>
          <p:cNvPr id="5" name="TextBox 4">
            <a:extLst>
              <a:ext uri="{FF2B5EF4-FFF2-40B4-BE49-F238E27FC236}">
                <a16:creationId xmlns:a16="http://schemas.microsoft.com/office/drawing/2014/main" id="{937CE32F-E8FD-B641-B249-CC0D7256CD05}"/>
              </a:ext>
            </a:extLst>
          </p:cNvPr>
          <p:cNvSpPr txBox="1"/>
          <p:nvPr/>
        </p:nvSpPr>
        <p:spPr>
          <a:xfrm>
            <a:off x="2011960" y="528452"/>
            <a:ext cx="930063" cy="523220"/>
          </a:xfrm>
          <a:prstGeom prst="rect">
            <a:avLst/>
          </a:prstGeom>
          <a:noFill/>
        </p:spPr>
        <p:txBody>
          <a:bodyPr wrap="none" rtlCol="0" anchor="ctr">
            <a:spAutoFit/>
          </a:bodyPr>
          <a:lstStyle/>
          <a:p>
            <a:pPr algn="ctr"/>
            <a:r>
              <a:rPr lang="en-US" sz="1400" b="1"/>
              <a:t>Human</a:t>
            </a:r>
          </a:p>
          <a:p>
            <a:pPr algn="ctr"/>
            <a:r>
              <a:rPr lang="en-US" sz="1400" b="1"/>
              <a:t>Interface</a:t>
            </a:r>
          </a:p>
        </p:txBody>
      </p:sp>
      <p:sp>
        <p:nvSpPr>
          <p:cNvPr id="24" name="TextBox 23">
            <a:extLst>
              <a:ext uri="{FF2B5EF4-FFF2-40B4-BE49-F238E27FC236}">
                <a16:creationId xmlns:a16="http://schemas.microsoft.com/office/drawing/2014/main" id="{36D27E86-EBD2-5C4D-968F-F7ADA4960128}"/>
              </a:ext>
            </a:extLst>
          </p:cNvPr>
          <p:cNvSpPr txBox="1"/>
          <p:nvPr/>
        </p:nvSpPr>
        <p:spPr>
          <a:xfrm>
            <a:off x="3694616" y="508234"/>
            <a:ext cx="1168910" cy="738664"/>
          </a:xfrm>
          <a:prstGeom prst="rect">
            <a:avLst/>
          </a:prstGeom>
          <a:noFill/>
        </p:spPr>
        <p:txBody>
          <a:bodyPr wrap="none" rtlCol="0" anchor="ctr">
            <a:spAutoFit/>
          </a:bodyPr>
          <a:lstStyle/>
          <a:p>
            <a:pPr algn="ctr"/>
            <a:r>
              <a:rPr lang="en-US" sz="1400" b="1"/>
              <a:t>Augmented</a:t>
            </a:r>
          </a:p>
          <a:p>
            <a:pPr algn="ctr"/>
            <a:r>
              <a:rPr lang="en-US" sz="1400" b="1"/>
              <a:t>Execution</a:t>
            </a:r>
          </a:p>
          <a:p>
            <a:pPr algn="ctr"/>
            <a:r>
              <a:rPr lang="en-US" sz="1400" b="1"/>
              <a:t>System</a:t>
            </a:r>
          </a:p>
        </p:txBody>
      </p:sp>
      <p:sp>
        <p:nvSpPr>
          <p:cNvPr id="25" name="TextBox 24">
            <a:extLst>
              <a:ext uri="{FF2B5EF4-FFF2-40B4-BE49-F238E27FC236}">
                <a16:creationId xmlns:a16="http://schemas.microsoft.com/office/drawing/2014/main" id="{1A3AE5DA-1CC8-0F41-B68F-75E53B41E06C}"/>
              </a:ext>
            </a:extLst>
          </p:cNvPr>
          <p:cNvSpPr txBox="1"/>
          <p:nvPr/>
        </p:nvSpPr>
        <p:spPr>
          <a:xfrm>
            <a:off x="5356675" y="508234"/>
            <a:ext cx="1415772" cy="738664"/>
          </a:xfrm>
          <a:prstGeom prst="rect">
            <a:avLst/>
          </a:prstGeom>
          <a:noFill/>
        </p:spPr>
        <p:txBody>
          <a:bodyPr wrap="none" rtlCol="0" anchor="ctr">
            <a:spAutoFit/>
          </a:bodyPr>
          <a:lstStyle/>
          <a:p>
            <a:pPr algn="ctr"/>
            <a:r>
              <a:rPr lang="en-US" sz="1400" b="1"/>
              <a:t>Manufacturing</a:t>
            </a:r>
          </a:p>
          <a:p>
            <a:pPr algn="ctr"/>
            <a:r>
              <a:rPr lang="en-US" sz="1400" b="1"/>
              <a:t>Execution</a:t>
            </a:r>
          </a:p>
          <a:p>
            <a:pPr algn="ctr"/>
            <a:r>
              <a:rPr lang="en-US" sz="1400" b="1"/>
              <a:t>System</a:t>
            </a:r>
          </a:p>
        </p:txBody>
      </p:sp>
      <p:sp>
        <p:nvSpPr>
          <p:cNvPr id="26" name="TextBox 25">
            <a:extLst>
              <a:ext uri="{FF2B5EF4-FFF2-40B4-BE49-F238E27FC236}">
                <a16:creationId xmlns:a16="http://schemas.microsoft.com/office/drawing/2014/main" id="{2CB57E94-4166-CB46-AF33-45397141C3CD}"/>
              </a:ext>
            </a:extLst>
          </p:cNvPr>
          <p:cNvSpPr txBox="1"/>
          <p:nvPr/>
        </p:nvSpPr>
        <p:spPr>
          <a:xfrm>
            <a:off x="7174479" y="528452"/>
            <a:ext cx="1298753" cy="307777"/>
          </a:xfrm>
          <a:prstGeom prst="rect">
            <a:avLst/>
          </a:prstGeom>
          <a:noFill/>
        </p:spPr>
        <p:txBody>
          <a:bodyPr wrap="none" rtlCol="0" anchor="ctr">
            <a:spAutoFit/>
          </a:bodyPr>
          <a:lstStyle/>
          <a:p>
            <a:pPr algn="ctr"/>
            <a:r>
              <a:rPr lang="en-US" sz="1400" b="1"/>
              <a:t>Data Capture</a:t>
            </a:r>
          </a:p>
        </p:txBody>
      </p:sp>
      <p:sp>
        <p:nvSpPr>
          <p:cNvPr id="27" name="TextBox 26">
            <a:extLst>
              <a:ext uri="{FF2B5EF4-FFF2-40B4-BE49-F238E27FC236}">
                <a16:creationId xmlns:a16="http://schemas.microsoft.com/office/drawing/2014/main" id="{2428B7B0-0491-4740-95B1-0B60AE8B6FEB}"/>
              </a:ext>
            </a:extLst>
          </p:cNvPr>
          <p:cNvSpPr txBox="1"/>
          <p:nvPr/>
        </p:nvSpPr>
        <p:spPr>
          <a:xfrm>
            <a:off x="9076369" y="495932"/>
            <a:ext cx="1128834" cy="738664"/>
          </a:xfrm>
          <a:prstGeom prst="rect">
            <a:avLst/>
          </a:prstGeom>
          <a:noFill/>
        </p:spPr>
        <p:txBody>
          <a:bodyPr wrap="none" rtlCol="0" anchor="ctr">
            <a:spAutoFit/>
          </a:bodyPr>
          <a:lstStyle/>
          <a:p>
            <a:pPr algn="ctr"/>
            <a:r>
              <a:rPr lang="en-US" sz="1400" b="1"/>
              <a:t>Batch</a:t>
            </a:r>
          </a:p>
          <a:p>
            <a:pPr algn="ctr"/>
            <a:r>
              <a:rPr lang="en-US" sz="1400" b="1"/>
              <a:t>Production</a:t>
            </a:r>
          </a:p>
          <a:p>
            <a:pPr algn="ctr"/>
            <a:r>
              <a:rPr lang="en-US" sz="1400" b="1"/>
              <a:t>Record</a:t>
            </a:r>
          </a:p>
        </p:txBody>
      </p:sp>
      <p:cxnSp>
        <p:nvCxnSpPr>
          <p:cNvPr id="6" name="Straight Connector 5">
            <a:extLst>
              <a:ext uri="{FF2B5EF4-FFF2-40B4-BE49-F238E27FC236}">
                <a16:creationId xmlns:a16="http://schemas.microsoft.com/office/drawing/2014/main" id="{B11727AD-35AD-CE41-B6ED-412D06AA6CB2}"/>
              </a:ext>
            </a:extLst>
          </p:cNvPr>
          <p:cNvCxnSpPr/>
          <p:nvPr/>
        </p:nvCxnSpPr>
        <p:spPr bwMode="auto">
          <a:xfrm>
            <a:off x="-522399" y="2181596"/>
            <a:ext cx="13229112" cy="0"/>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8" name="Straight Connector 27">
            <a:extLst>
              <a:ext uri="{FF2B5EF4-FFF2-40B4-BE49-F238E27FC236}">
                <a16:creationId xmlns:a16="http://schemas.microsoft.com/office/drawing/2014/main" id="{DAEB5630-2534-2C40-B7C6-B0916045625E}"/>
              </a:ext>
            </a:extLst>
          </p:cNvPr>
          <p:cNvCxnSpPr/>
          <p:nvPr/>
        </p:nvCxnSpPr>
        <p:spPr bwMode="auto">
          <a:xfrm>
            <a:off x="-203745" y="1275961"/>
            <a:ext cx="13229112" cy="0"/>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9" name="Straight Connector 28">
            <a:extLst>
              <a:ext uri="{FF2B5EF4-FFF2-40B4-BE49-F238E27FC236}">
                <a16:creationId xmlns:a16="http://schemas.microsoft.com/office/drawing/2014/main" id="{BA367577-583B-3144-ACCE-E4570675D8F2}"/>
              </a:ext>
            </a:extLst>
          </p:cNvPr>
          <p:cNvCxnSpPr/>
          <p:nvPr/>
        </p:nvCxnSpPr>
        <p:spPr bwMode="auto">
          <a:xfrm>
            <a:off x="-203745" y="3027105"/>
            <a:ext cx="13229112" cy="0"/>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0" name="Straight Connector 29">
            <a:extLst>
              <a:ext uri="{FF2B5EF4-FFF2-40B4-BE49-F238E27FC236}">
                <a16:creationId xmlns:a16="http://schemas.microsoft.com/office/drawing/2014/main" id="{B2CB12B3-C163-E24E-9FBE-FC5C2533E76B}"/>
              </a:ext>
            </a:extLst>
          </p:cNvPr>
          <p:cNvCxnSpPr/>
          <p:nvPr/>
        </p:nvCxnSpPr>
        <p:spPr bwMode="auto">
          <a:xfrm>
            <a:off x="-522399" y="4636896"/>
            <a:ext cx="13229112" cy="0"/>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3" name="Straight Connector 22">
            <a:extLst>
              <a:ext uri="{FF2B5EF4-FFF2-40B4-BE49-F238E27FC236}">
                <a16:creationId xmlns:a16="http://schemas.microsoft.com/office/drawing/2014/main" id="{CDC31EF3-342F-734C-9DE7-E194AB1FF23F}"/>
              </a:ext>
            </a:extLst>
          </p:cNvPr>
          <p:cNvCxnSpPr/>
          <p:nvPr/>
        </p:nvCxnSpPr>
        <p:spPr bwMode="auto">
          <a:xfrm>
            <a:off x="3372588" y="530926"/>
            <a:ext cx="0" cy="57961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133ABCD-E5BA-4246-90C3-A128D476EBB5}"/>
              </a:ext>
            </a:extLst>
          </p:cNvPr>
          <p:cNvCxnSpPr/>
          <p:nvPr/>
        </p:nvCxnSpPr>
        <p:spPr bwMode="auto">
          <a:xfrm>
            <a:off x="5163782" y="530926"/>
            <a:ext cx="0" cy="57961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3E4E65A-AC8E-7D4C-AB02-A6C2C789F679}"/>
              </a:ext>
            </a:extLst>
          </p:cNvPr>
          <p:cNvCxnSpPr/>
          <p:nvPr/>
        </p:nvCxnSpPr>
        <p:spPr bwMode="auto">
          <a:xfrm>
            <a:off x="6933206" y="528452"/>
            <a:ext cx="0" cy="57961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9585860-72D0-9743-A0FB-0E04F56F32E3}"/>
              </a:ext>
            </a:extLst>
          </p:cNvPr>
          <p:cNvCxnSpPr/>
          <p:nvPr/>
        </p:nvCxnSpPr>
        <p:spPr bwMode="auto">
          <a:xfrm>
            <a:off x="8749570" y="528452"/>
            <a:ext cx="0" cy="579614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 name="TextBox 1">
            <a:extLst>
              <a:ext uri="{FF2B5EF4-FFF2-40B4-BE49-F238E27FC236}">
                <a16:creationId xmlns:a16="http://schemas.microsoft.com/office/drawing/2014/main" id="{35411BC2-DF00-664E-8BD7-05E988EEAB39}"/>
              </a:ext>
            </a:extLst>
          </p:cNvPr>
          <p:cNvSpPr txBox="1"/>
          <p:nvPr/>
        </p:nvSpPr>
        <p:spPr>
          <a:xfrm>
            <a:off x="9612" y="1480074"/>
            <a:ext cx="1300494" cy="523220"/>
          </a:xfrm>
          <a:prstGeom prst="rect">
            <a:avLst/>
          </a:prstGeom>
          <a:noFill/>
        </p:spPr>
        <p:txBody>
          <a:bodyPr wrap="square" rtlCol="0">
            <a:spAutoFit/>
          </a:bodyPr>
          <a:lstStyle/>
          <a:p>
            <a:pPr algn="ctr"/>
            <a:r>
              <a:rPr lang="en-US" sz="1400" b="1"/>
              <a:t>Equipment Execution</a:t>
            </a:r>
          </a:p>
        </p:txBody>
      </p:sp>
      <p:sp>
        <p:nvSpPr>
          <p:cNvPr id="36" name="TextBox 35">
            <a:extLst>
              <a:ext uri="{FF2B5EF4-FFF2-40B4-BE49-F238E27FC236}">
                <a16:creationId xmlns:a16="http://schemas.microsoft.com/office/drawing/2014/main" id="{A2F38BF6-4606-9448-A63B-82F2EEFE8AC3}"/>
              </a:ext>
            </a:extLst>
          </p:cNvPr>
          <p:cNvSpPr txBox="1"/>
          <p:nvPr/>
        </p:nvSpPr>
        <p:spPr>
          <a:xfrm>
            <a:off x="9612" y="2300238"/>
            <a:ext cx="1300494" cy="523220"/>
          </a:xfrm>
          <a:prstGeom prst="rect">
            <a:avLst/>
          </a:prstGeom>
          <a:noFill/>
        </p:spPr>
        <p:txBody>
          <a:bodyPr wrap="square" rtlCol="0">
            <a:spAutoFit/>
          </a:bodyPr>
          <a:lstStyle/>
          <a:p>
            <a:pPr algn="ctr"/>
            <a:r>
              <a:rPr lang="en-US" sz="1400" b="1"/>
              <a:t>Operator Execution</a:t>
            </a:r>
          </a:p>
        </p:txBody>
      </p:sp>
      <p:sp>
        <p:nvSpPr>
          <p:cNvPr id="37" name="TextBox 36">
            <a:extLst>
              <a:ext uri="{FF2B5EF4-FFF2-40B4-BE49-F238E27FC236}">
                <a16:creationId xmlns:a16="http://schemas.microsoft.com/office/drawing/2014/main" id="{93E5A398-F140-194E-80FE-219B161670CE}"/>
              </a:ext>
            </a:extLst>
          </p:cNvPr>
          <p:cNvSpPr txBox="1"/>
          <p:nvPr/>
        </p:nvSpPr>
        <p:spPr>
          <a:xfrm>
            <a:off x="9612" y="3469651"/>
            <a:ext cx="1300494" cy="738664"/>
          </a:xfrm>
          <a:prstGeom prst="rect">
            <a:avLst/>
          </a:prstGeom>
          <a:noFill/>
        </p:spPr>
        <p:txBody>
          <a:bodyPr wrap="square" rtlCol="0">
            <a:spAutoFit/>
          </a:bodyPr>
          <a:lstStyle/>
          <a:p>
            <a:pPr algn="ctr"/>
            <a:r>
              <a:rPr lang="en-US" sz="1400" b="1"/>
              <a:t>Data Collection / Reporting</a:t>
            </a:r>
          </a:p>
        </p:txBody>
      </p:sp>
      <p:sp>
        <p:nvSpPr>
          <p:cNvPr id="38" name="TextBox 37">
            <a:extLst>
              <a:ext uri="{FF2B5EF4-FFF2-40B4-BE49-F238E27FC236}">
                <a16:creationId xmlns:a16="http://schemas.microsoft.com/office/drawing/2014/main" id="{F6406074-B3C5-4E40-B10F-BBB2D28AD579}"/>
              </a:ext>
            </a:extLst>
          </p:cNvPr>
          <p:cNvSpPr txBox="1"/>
          <p:nvPr/>
        </p:nvSpPr>
        <p:spPr>
          <a:xfrm>
            <a:off x="49604" y="4749034"/>
            <a:ext cx="1300494" cy="738664"/>
          </a:xfrm>
          <a:prstGeom prst="rect">
            <a:avLst/>
          </a:prstGeom>
          <a:noFill/>
        </p:spPr>
        <p:txBody>
          <a:bodyPr wrap="square" rtlCol="0">
            <a:spAutoFit/>
          </a:bodyPr>
          <a:lstStyle/>
          <a:p>
            <a:pPr algn="ctr"/>
            <a:r>
              <a:rPr lang="en-US" sz="1400" b="1"/>
              <a:t>Statistical Process Control</a:t>
            </a:r>
          </a:p>
        </p:txBody>
      </p:sp>
      <p:sp>
        <p:nvSpPr>
          <p:cNvPr id="39" name="Rounded Rectangle 38">
            <a:extLst>
              <a:ext uri="{FF2B5EF4-FFF2-40B4-BE49-F238E27FC236}">
                <a16:creationId xmlns:a16="http://schemas.microsoft.com/office/drawing/2014/main" id="{20261660-5029-E74A-9360-E963FFF39F8F}"/>
              </a:ext>
            </a:extLst>
          </p:cNvPr>
          <p:cNvSpPr/>
          <p:nvPr/>
        </p:nvSpPr>
        <p:spPr bwMode="auto">
          <a:xfrm>
            <a:off x="10565934" y="5582039"/>
            <a:ext cx="1591293" cy="665018"/>
          </a:xfrm>
          <a:prstGeom prst="roundRect">
            <a:avLst/>
          </a:prstGeom>
          <a:solidFill>
            <a:srgbClr val="01EF4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ysClr val="windowText" lastClr="000000"/>
                </a:solidFill>
                <a:latin typeface="Arial" pitchFamily="124" charset="0"/>
              </a:rPr>
              <a:t>Data Analytics</a:t>
            </a:r>
          </a:p>
        </p:txBody>
      </p:sp>
      <p:sp>
        <p:nvSpPr>
          <p:cNvPr id="40" name="Rounded Rectangle 39">
            <a:extLst>
              <a:ext uri="{FF2B5EF4-FFF2-40B4-BE49-F238E27FC236}">
                <a16:creationId xmlns:a16="http://schemas.microsoft.com/office/drawing/2014/main" id="{A9F43AAF-B903-454C-8C85-2996649EEA1E}"/>
              </a:ext>
            </a:extLst>
          </p:cNvPr>
          <p:cNvSpPr/>
          <p:nvPr/>
        </p:nvSpPr>
        <p:spPr bwMode="auto">
          <a:xfrm>
            <a:off x="10580684" y="4902765"/>
            <a:ext cx="1591293" cy="665018"/>
          </a:xfrm>
          <a:prstGeom prst="round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Augmented Execution</a:t>
            </a:r>
          </a:p>
        </p:txBody>
      </p:sp>
      <p:sp>
        <p:nvSpPr>
          <p:cNvPr id="41" name="Rounded Rectangle 40">
            <a:extLst>
              <a:ext uri="{FF2B5EF4-FFF2-40B4-BE49-F238E27FC236}">
                <a16:creationId xmlns:a16="http://schemas.microsoft.com/office/drawing/2014/main" id="{1A4D414A-19AA-D447-9F32-FA324F1A5404}"/>
              </a:ext>
            </a:extLst>
          </p:cNvPr>
          <p:cNvSpPr/>
          <p:nvPr/>
        </p:nvSpPr>
        <p:spPr bwMode="auto">
          <a:xfrm>
            <a:off x="10565933" y="4235028"/>
            <a:ext cx="1591293" cy="665018"/>
          </a:xfrm>
          <a:prstGeom prst="round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solidFill>
                  <a:schemeClr val="bg1"/>
                </a:solidFill>
                <a:latin typeface="Arial" pitchFamily="124" charset="0"/>
              </a:rPr>
              <a:t>Batch Automation</a:t>
            </a:r>
          </a:p>
        </p:txBody>
      </p:sp>
    </p:spTree>
    <p:extLst>
      <p:ext uri="{BB962C8B-B14F-4D97-AF65-F5344CB8AC3E}">
        <p14:creationId xmlns:p14="http://schemas.microsoft.com/office/powerpoint/2010/main" val="139705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a:extLst>
              <a:ext uri="{FF2B5EF4-FFF2-40B4-BE49-F238E27FC236}">
                <a16:creationId xmlns:a16="http://schemas.microsoft.com/office/drawing/2014/main" id="{F536F335-4576-8646-BFFD-B1DBD0255693}"/>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9" name="think-cell Slide" r:id="rId5" imgW="7772400" imgH="10058400" progId="TCLayout.ActiveDocument.1">
                  <p:embed/>
                </p:oleObj>
              </mc:Choice>
              <mc:Fallback>
                <p:oleObj name="think-cell Slide" r:id="rId5" imgW="7772400" imgH="10058400" progId="TCLayout.ActiveDocument.1">
                  <p:embed/>
                  <p:pic>
                    <p:nvPicPr>
                      <p:cNvPr id="40" name="Object 39" hidden="1">
                        <a:extLst>
                          <a:ext uri="{FF2B5EF4-FFF2-40B4-BE49-F238E27FC236}">
                            <a16:creationId xmlns:a16="http://schemas.microsoft.com/office/drawing/2014/main" id="{F536F335-4576-8646-BFFD-B1DBD0255693}"/>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3E9E3937-C735-B442-A736-A30F506C0237}"/>
              </a:ext>
            </a:extLst>
          </p:cNvPr>
          <p:cNvSpPr>
            <a:spLocks noGrp="1"/>
          </p:cNvSpPr>
          <p:nvPr>
            <p:ph idx="1"/>
          </p:nvPr>
        </p:nvSpPr>
        <p:spPr>
          <a:xfrm>
            <a:off x="3162051" y="1580400"/>
            <a:ext cx="5245676" cy="371698"/>
          </a:xfrm>
        </p:spPr>
        <p:txBody>
          <a:bodyPr>
            <a:normAutofit fontScale="47500" lnSpcReduction="20000"/>
          </a:bodyPr>
          <a:lstStyle/>
          <a:p>
            <a:pPr marL="0" indent="0">
              <a:buNone/>
            </a:pPr>
            <a:r>
              <a:rPr lang="en-US" b="1">
                <a:solidFill>
                  <a:srgbClr val="0070C0"/>
                </a:solidFill>
              </a:rPr>
              <a:t>Step 7:  Weight 1.0 kg of Magnesium Sulfate Lot 123456</a:t>
            </a:r>
          </a:p>
        </p:txBody>
      </p:sp>
      <p:sp>
        <p:nvSpPr>
          <p:cNvPr id="3" name="Title 2">
            <a:extLst>
              <a:ext uri="{FF2B5EF4-FFF2-40B4-BE49-F238E27FC236}">
                <a16:creationId xmlns:a16="http://schemas.microsoft.com/office/drawing/2014/main" id="{78365CB0-619A-794A-BFFD-EA368A9689D1}"/>
              </a:ext>
            </a:extLst>
          </p:cNvPr>
          <p:cNvSpPr>
            <a:spLocks noGrp="1"/>
          </p:cNvSpPr>
          <p:nvPr>
            <p:ph type="title"/>
          </p:nvPr>
        </p:nvSpPr>
        <p:spPr/>
        <p:txBody>
          <a:bodyPr/>
          <a:lstStyle/>
          <a:p>
            <a:r>
              <a:rPr lang="en-US" dirty="0"/>
              <a:t>Connecting the Operator</a:t>
            </a:r>
          </a:p>
        </p:txBody>
      </p:sp>
      <p:cxnSp>
        <p:nvCxnSpPr>
          <p:cNvPr id="5" name="Straight Connector 4">
            <a:extLst>
              <a:ext uri="{FF2B5EF4-FFF2-40B4-BE49-F238E27FC236}">
                <a16:creationId xmlns:a16="http://schemas.microsoft.com/office/drawing/2014/main" id="{8EF40A98-C0CD-3848-A64F-F6344AC8183E}"/>
              </a:ext>
            </a:extLst>
          </p:cNvPr>
          <p:cNvCxnSpPr>
            <a:cxnSpLocks/>
          </p:cNvCxnSpPr>
          <p:nvPr/>
        </p:nvCxnSpPr>
        <p:spPr bwMode="auto">
          <a:xfrm>
            <a:off x="3526969" y="1959420"/>
            <a:ext cx="0" cy="1232065"/>
          </a:xfrm>
          <a:prstGeom prst="line">
            <a:avLst/>
          </a:prstGeom>
          <a:solidFill>
            <a:schemeClr val="accent1"/>
          </a:solidFill>
          <a:ln w="38100" cap="flat" cmpd="sng" algn="ctr">
            <a:solidFill>
              <a:schemeClr val="accent1"/>
            </a:solidFill>
            <a:prstDash val="solid"/>
            <a:round/>
            <a:headEnd type="none" w="med" len="med"/>
            <a:tailEnd type="none" w="med" len="med"/>
          </a:ln>
          <a:effectLst/>
        </p:spPr>
      </p:cxnSp>
      <p:cxnSp>
        <p:nvCxnSpPr>
          <p:cNvPr id="7" name="Straight Arrow Connector 6">
            <a:extLst>
              <a:ext uri="{FF2B5EF4-FFF2-40B4-BE49-F238E27FC236}">
                <a16:creationId xmlns:a16="http://schemas.microsoft.com/office/drawing/2014/main" id="{D26BC0B9-57E8-4549-8690-B86668A94C88}"/>
              </a:ext>
            </a:extLst>
          </p:cNvPr>
          <p:cNvCxnSpPr/>
          <p:nvPr/>
        </p:nvCxnSpPr>
        <p:spPr bwMode="auto">
          <a:xfrm>
            <a:off x="3538844" y="3179610"/>
            <a:ext cx="985652" cy="0"/>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id="{E5069826-0122-F048-B70E-3AC03383F567}"/>
              </a:ext>
            </a:extLst>
          </p:cNvPr>
          <p:cNvCxnSpPr/>
          <p:nvPr/>
        </p:nvCxnSpPr>
        <p:spPr bwMode="auto">
          <a:xfrm>
            <a:off x="3542803" y="2773869"/>
            <a:ext cx="985652" cy="0"/>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FACD2FBA-85BF-9043-B520-F788A1F0CE56}"/>
              </a:ext>
            </a:extLst>
          </p:cNvPr>
          <p:cNvCxnSpPr/>
          <p:nvPr/>
        </p:nvCxnSpPr>
        <p:spPr bwMode="auto">
          <a:xfrm>
            <a:off x="3542803" y="2381983"/>
            <a:ext cx="985652" cy="0"/>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sp>
        <p:nvSpPr>
          <p:cNvPr id="11" name="TextBox 10">
            <a:extLst>
              <a:ext uri="{FF2B5EF4-FFF2-40B4-BE49-F238E27FC236}">
                <a16:creationId xmlns:a16="http://schemas.microsoft.com/office/drawing/2014/main" id="{86447E84-DEDA-8943-87D4-2763DAB625B0}"/>
              </a:ext>
            </a:extLst>
          </p:cNvPr>
          <p:cNvSpPr txBox="1"/>
          <p:nvPr/>
        </p:nvSpPr>
        <p:spPr>
          <a:xfrm>
            <a:off x="4524496" y="2151150"/>
            <a:ext cx="1298753" cy="461665"/>
          </a:xfrm>
          <a:prstGeom prst="rect">
            <a:avLst/>
          </a:prstGeom>
          <a:noFill/>
        </p:spPr>
        <p:txBody>
          <a:bodyPr wrap="none" rtlCol="0">
            <a:spAutoFit/>
          </a:bodyPr>
          <a:lstStyle/>
          <a:p>
            <a:r>
              <a:rPr lang="en-US"/>
              <a:t>Balance</a:t>
            </a:r>
          </a:p>
        </p:txBody>
      </p:sp>
      <p:sp>
        <p:nvSpPr>
          <p:cNvPr id="12" name="TextBox 11">
            <a:extLst>
              <a:ext uri="{FF2B5EF4-FFF2-40B4-BE49-F238E27FC236}">
                <a16:creationId xmlns:a16="http://schemas.microsoft.com/office/drawing/2014/main" id="{9D333987-8FD7-E04F-94C4-689BE404F5F0}"/>
              </a:ext>
            </a:extLst>
          </p:cNvPr>
          <p:cNvSpPr txBox="1"/>
          <p:nvPr/>
        </p:nvSpPr>
        <p:spPr>
          <a:xfrm>
            <a:off x="4516961" y="2575452"/>
            <a:ext cx="1399742" cy="461665"/>
          </a:xfrm>
          <a:prstGeom prst="rect">
            <a:avLst/>
          </a:prstGeom>
          <a:noFill/>
        </p:spPr>
        <p:txBody>
          <a:bodyPr wrap="none" rtlCol="0">
            <a:spAutoFit/>
          </a:bodyPr>
          <a:lstStyle/>
          <a:p>
            <a:r>
              <a:rPr lang="en-US" dirty="0"/>
              <a:t>Operator</a:t>
            </a:r>
          </a:p>
        </p:txBody>
      </p:sp>
      <p:sp>
        <p:nvSpPr>
          <p:cNvPr id="13" name="TextBox 12">
            <a:extLst>
              <a:ext uri="{FF2B5EF4-FFF2-40B4-BE49-F238E27FC236}">
                <a16:creationId xmlns:a16="http://schemas.microsoft.com/office/drawing/2014/main" id="{2D660121-53F4-2742-A6F5-2A39231B35F6}"/>
              </a:ext>
            </a:extLst>
          </p:cNvPr>
          <p:cNvSpPr txBox="1"/>
          <p:nvPr/>
        </p:nvSpPr>
        <p:spPr>
          <a:xfrm>
            <a:off x="4538362" y="2960652"/>
            <a:ext cx="1281120" cy="461665"/>
          </a:xfrm>
          <a:prstGeom prst="rect">
            <a:avLst/>
          </a:prstGeom>
          <a:noFill/>
        </p:spPr>
        <p:txBody>
          <a:bodyPr wrap="none" rtlCol="0">
            <a:spAutoFit/>
          </a:bodyPr>
          <a:lstStyle/>
          <a:p>
            <a:r>
              <a:rPr lang="en-US"/>
              <a:t>Material</a:t>
            </a:r>
          </a:p>
        </p:txBody>
      </p:sp>
      <p:cxnSp>
        <p:nvCxnSpPr>
          <p:cNvPr id="14" name="Straight Arrow Connector 13">
            <a:extLst>
              <a:ext uri="{FF2B5EF4-FFF2-40B4-BE49-F238E27FC236}">
                <a16:creationId xmlns:a16="http://schemas.microsoft.com/office/drawing/2014/main" id="{F3F87A0A-B2FA-8E4C-A2BA-92522C5C9681}"/>
              </a:ext>
            </a:extLst>
          </p:cNvPr>
          <p:cNvCxnSpPr/>
          <p:nvPr/>
        </p:nvCxnSpPr>
        <p:spPr bwMode="auto">
          <a:xfrm>
            <a:off x="5916703" y="2388908"/>
            <a:ext cx="985652" cy="0"/>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3D3E202C-43A2-6F46-A778-1F6C6D4A0A81}"/>
              </a:ext>
            </a:extLst>
          </p:cNvPr>
          <p:cNvCxnSpPr/>
          <p:nvPr/>
        </p:nvCxnSpPr>
        <p:spPr bwMode="auto">
          <a:xfrm>
            <a:off x="5916703" y="2806284"/>
            <a:ext cx="985652" cy="0"/>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14FE8B90-39D8-EE46-880C-DF344C6ED67D}"/>
              </a:ext>
            </a:extLst>
          </p:cNvPr>
          <p:cNvCxnSpPr/>
          <p:nvPr/>
        </p:nvCxnSpPr>
        <p:spPr bwMode="auto">
          <a:xfrm>
            <a:off x="5916703" y="3191484"/>
            <a:ext cx="985652" cy="0"/>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sp>
        <p:nvSpPr>
          <p:cNvPr id="17" name="TextBox 16">
            <a:extLst>
              <a:ext uri="{FF2B5EF4-FFF2-40B4-BE49-F238E27FC236}">
                <a16:creationId xmlns:a16="http://schemas.microsoft.com/office/drawing/2014/main" id="{87FC501A-783E-624D-974F-99B30684904F}"/>
              </a:ext>
            </a:extLst>
          </p:cNvPr>
          <p:cNvSpPr txBox="1"/>
          <p:nvPr/>
        </p:nvSpPr>
        <p:spPr>
          <a:xfrm>
            <a:off x="6935630" y="2151149"/>
            <a:ext cx="1125629" cy="461665"/>
          </a:xfrm>
          <a:prstGeom prst="rect">
            <a:avLst/>
          </a:prstGeom>
          <a:noFill/>
        </p:spPr>
        <p:txBody>
          <a:bodyPr wrap="none" rtlCol="0">
            <a:spAutoFit/>
          </a:bodyPr>
          <a:lstStyle/>
          <a:p>
            <a:r>
              <a:rPr lang="en-US" dirty="0"/>
              <a:t>CMMS</a:t>
            </a:r>
          </a:p>
        </p:txBody>
      </p:sp>
      <p:sp>
        <p:nvSpPr>
          <p:cNvPr id="18" name="TextBox 17">
            <a:extLst>
              <a:ext uri="{FF2B5EF4-FFF2-40B4-BE49-F238E27FC236}">
                <a16:creationId xmlns:a16="http://schemas.microsoft.com/office/drawing/2014/main" id="{4DE4A455-5A07-0048-B856-2BAE1E6561C3}"/>
              </a:ext>
            </a:extLst>
          </p:cNvPr>
          <p:cNvSpPr txBox="1"/>
          <p:nvPr/>
        </p:nvSpPr>
        <p:spPr>
          <a:xfrm>
            <a:off x="6928095" y="2575451"/>
            <a:ext cx="817853" cy="461665"/>
          </a:xfrm>
          <a:prstGeom prst="rect">
            <a:avLst/>
          </a:prstGeom>
          <a:noFill/>
        </p:spPr>
        <p:txBody>
          <a:bodyPr wrap="none" rtlCol="0">
            <a:spAutoFit/>
          </a:bodyPr>
          <a:lstStyle/>
          <a:p>
            <a:r>
              <a:rPr lang="en-US" dirty="0"/>
              <a:t>LMS</a:t>
            </a:r>
          </a:p>
        </p:txBody>
      </p:sp>
      <p:sp>
        <p:nvSpPr>
          <p:cNvPr id="19" name="TextBox 18">
            <a:extLst>
              <a:ext uri="{FF2B5EF4-FFF2-40B4-BE49-F238E27FC236}">
                <a16:creationId xmlns:a16="http://schemas.microsoft.com/office/drawing/2014/main" id="{CEDD82D6-7158-494A-B728-518BDE28E17F}"/>
              </a:ext>
            </a:extLst>
          </p:cNvPr>
          <p:cNvSpPr txBox="1"/>
          <p:nvPr/>
        </p:nvSpPr>
        <p:spPr>
          <a:xfrm>
            <a:off x="6949496" y="2960651"/>
            <a:ext cx="817853" cy="461665"/>
          </a:xfrm>
          <a:prstGeom prst="rect">
            <a:avLst/>
          </a:prstGeom>
          <a:noFill/>
        </p:spPr>
        <p:txBody>
          <a:bodyPr wrap="none" rtlCol="0">
            <a:spAutoFit/>
          </a:bodyPr>
          <a:lstStyle/>
          <a:p>
            <a:r>
              <a:rPr lang="en-US" dirty="0"/>
              <a:t>ERP</a:t>
            </a:r>
          </a:p>
        </p:txBody>
      </p:sp>
      <p:pic>
        <p:nvPicPr>
          <p:cNvPr id="20" name="Picture 19">
            <a:extLst>
              <a:ext uri="{FF2B5EF4-FFF2-40B4-BE49-F238E27FC236}">
                <a16:creationId xmlns:a16="http://schemas.microsoft.com/office/drawing/2014/main" id="{7BA37080-D0DA-094C-AAE5-7182938C5DBC}"/>
              </a:ext>
            </a:extLst>
          </p:cNvPr>
          <p:cNvPicPr>
            <a:picLocks noChangeAspect="1"/>
          </p:cNvPicPr>
          <p:nvPr/>
        </p:nvPicPr>
        <p:blipFill>
          <a:blip r:embed="rId7"/>
          <a:stretch>
            <a:fillRect/>
          </a:stretch>
        </p:blipFill>
        <p:spPr>
          <a:xfrm>
            <a:off x="10299140" y="1076292"/>
            <a:ext cx="689956" cy="689956"/>
          </a:xfrm>
          <a:prstGeom prst="rect">
            <a:avLst/>
          </a:prstGeom>
        </p:spPr>
      </p:pic>
      <p:sp>
        <p:nvSpPr>
          <p:cNvPr id="21" name="TextBox 20">
            <a:extLst>
              <a:ext uri="{FF2B5EF4-FFF2-40B4-BE49-F238E27FC236}">
                <a16:creationId xmlns:a16="http://schemas.microsoft.com/office/drawing/2014/main" id="{04059F39-AA89-C747-A6B4-4D713B61CD09}"/>
              </a:ext>
            </a:extLst>
          </p:cNvPr>
          <p:cNvSpPr txBox="1"/>
          <p:nvPr/>
        </p:nvSpPr>
        <p:spPr>
          <a:xfrm>
            <a:off x="9700970" y="700155"/>
            <a:ext cx="1811714" cy="461665"/>
          </a:xfrm>
          <a:prstGeom prst="rect">
            <a:avLst/>
          </a:prstGeom>
          <a:noFill/>
        </p:spPr>
        <p:txBody>
          <a:bodyPr wrap="none" rtlCol="0">
            <a:spAutoFit/>
          </a:bodyPr>
          <a:lstStyle/>
          <a:p>
            <a:r>
              <a:rPr lang="en-US"/>
              <a:t>HD Camera</a:t>
            </a:r>
          </a:p>
        </p:txBody>
      </p:sp>
      <p:sp>
        <p:nvSpPr>
          <p:cNvPr id="22" name="Content Placeholder 1">
            <a:extLst>
              <a:ext uri="{FF2B5EF4-FFF2-40B4-BE49-F238E27FC236}">
                <a16:creationId xmlns:a16="http://schemas.microsoft.com/office/drawing/2014/main" id="{40EA48C1-7B2A-0F49-BB06-C2413F0AEDFF}"/>
              </a:ext>
            </a:extLst>
          </p:cNvPr>
          <p:cNvSpPr txBox="1">
            <a:spLocks/>
          </p:cNvSpPr>
          <p:nvPr/>
        </p:nvSpPr>
        <p:spPr bwMode="auto">
          <a:xfrm>
            <a:off x="1045103" y="3917412"/>
            <a:ext cx="5245676" cy="371698"/>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lvl1pPr marL="141685" indent="-141685" algn="l" defTabSz="128588" rtl="0" eaLnBrk="1" fontAlgn="base" hangingPunct="1">
              <a:spcBef>
                <a:spcPct val="0"/>
              </a:spcBef>
              <a:spcAft>
                <a:spcPts val="450"/>
              </a:spcAft>
              <a:buClr>
                <a:schemeClr val="accent4"/>
              </a:buClr>
              <a:buChar char="•"/>
              <a:defRPr sz="1500" b="0">
                <a:solidFill>
                  <a:schemeClr val="tx1"/>
                </a:solidFill>
                <a:latin typeface="+mn-lt"/>
                <a:ea typeface="ＭＳ Ｐゴシック" pitchFamily="-60" charset="-128"/>
                <a:cs typeface="ＭＳ Ｐゴシック" pitchFamily="-60" charset="-128"/>
              </a:defRPr>
            </a:lvl1pPr>
            <a:lvl2pPr marL="257175" indent="-128588" algn="l" defTabSz="257175" rtl="0" eaLnBrk="1" fontAlgn="base" hangingPunct="1">
              <a:spcBef>
                <a:spcPct val="0"/>
              </a:spcBef>
              <a:spcAft>
                <a:spcPts val="450"/>
              </a:spcAft>
              <a:buClr>
                <a:schemeClr val="accent5">
                  <a:lumMod val="75000"/>
                </a:schemeClr>
              </a:buClr>
              <a:buFont typeface="Arial" pitchFamily="34" charset="0"/>
              <a:buChar char="•"/>
              <a:defRPr sz="1350" baseline="0">
                <a:solidFill>
                  <a:schemeClr val="tx1"/>
                </a:solidFill>
                <a:latin typeface="+mn-lt"/>
                <a:ea typeface="ＭＳ Ｐゴシック" pitchFamily="124" charset="-128"/>
              </a:defRPr>
            </a:lvl2pPr>
            <a:lvl3pPr marL="428625" indent="-128588" algn="l" defTabSz="428625" rtl="0" eaLnBrk="1" fontAlgn="base" hangingPunct="1">
              <a:spcBef>
                <a:spcPct val="0"/>
              </a:spcBef>
              <a:spcAft>
                <a:spcPts val="450"/>
              </a:spcAft>
              <a:buClr>
                <a:schemeClr val="accent5">
                  <a:lumMod val="75000"/>
                </a:schemeClr>
              </a:buClr>
              <a:buFont typeface="Arial" pitchFamily="34" charset="0"/>
              <a:buChar char="•"/>
              <a:defRPr sz="1200">
                <a:solidFill>
                  <a:schemeClr val="tx1"/>
                </a:solidFill>
                <a:latin typeface="+mn-lt"/>
                <a:ea typeface="ＭＳ Ｐゴシック" pitchFamily="124" charset="-128"/>
              </a:defRPr>
            </a:lvl3pPr>
            <a:lvl4pPr marL="988219" indent="-152400" algn="l" rtl="0" eaLnBrk="1" fontAlgn="base" hangingPunct="1">
              <a:spcBef>
                <a:spcPct val="0"/>
              </a:spcBef>
              <a:spcAft>
                <a:spcPct val="20000"/>
              </a:spcAft>
              <a:buFont typeface="Symbol" pitchFamily="18" charset="2"/>
              <a:buChar char="-"/>
              <a:defRPr sz="1200">
                <a:solidFill>
                  <a:schemeClr val="tx1"/>
                </a:solidFill>
                <a:latin typeface="+mn-lt"/>
                <a:ea typeface="ＭＳ Ｐゴシック" pitchFamily="124" charset="-128"/>
              </a:defRPr>
            </a:lvl4pPr>
            <a:lvl5pPr marL="1287066" indent="-136922" algn="l" rtl="0" eaLnBrk="1" fontAlgn="base" hangingPunct="1">
              <a:spcBef>
                <a:spcPct val="0"/>
              </a:spcBef>
              <a:spcAft>
                <a:spcPct val="20000"/>
              </a:spcAft>
              <a:buChar char="•"/>
              <a:defRPr sz="1125">
                <a:solidFill>
                  <a:schemeClr val="tx1"/>
                </a:solidFill>
                <a:latin typeface="+mn-lt"/>
                <a:ea typeface="ＭＳ Ｐゴシック" pitchFamily="124" charset="-128"/>
              </a:defRPr>
            </a:lvl5pPr>
            <a:lvl6pPr marL="1629966" indent="-136922" algn="l" rtl="0" eaLnBrk="1" fontAlgn="base" hangingPunct="1">
              <a:spcBef>
                <a:spcPct val="0"/>
              </a:spcBef>
              <a:spcAft>
                <a:spcPct val="20000"/>
              </a:spcAft>
              <a:buChar char="•"/>
              <a:defRPr sz="1125">
                <a:solidFill>
                  <a:schemeClr val="tx1"/>
                </a:solidFill>
                <a:latin typeface="+mn-lt"/>
                <a:ea typeface="ＭＳ Ｐゴシック" pitchFamily="124" charset="-128"/>
              </a:defRPr>
            </a:lvl6pPr>
            <a:lvl7pPr marL="1972866" indent="-136922" algn="l" rtl="0" eaLnBrk="1" fontAlgn="base" hangingPunct="1">
              <a:spcBef>
                <a:spcPct val="0"/>
              </a:spcBef>
              <a:spcAft>
                <a:spcPct val="20000"/>
              </a:spcAft>
              <a:buChar char="•"/>
              <a:defRPr sz="1125">
                <a:solidFill>
                  <a:schemeClr val="tx1"/>
                </a:solidFill>
                <a:latin typeface="+mn-lt"/>
                <a:ea typeface="ＭＳ Ｐゴシック" pitchFamily="124" charset="-128"/>
              </a:defRPr>
            </a:lvl7pPr>
            <a:lvl8pPr marL="2315766" indent="-136922" algn="l" rtl="0" eaLnBrk="1" fontAlgn="base" hangingPunct="1">
              <a:spcBef>
                <a:spcPct val="0"/>
              </a:spcBef>
              <a:spcAft>
                <a:spcPct val="20000"/>
              </a:spcAft>
              <a:buChar char="•"/>
              <a:defRPr sz="1125">
                <a:solidFill>
                  <a:schemeClr val="tx1"/>
                </a:solidFill>
                <a:latin typeface="+mn-lt"/>
                <a:ea typeface="ＭＳ Ｐゴシック" pitchFamily="124" charset="-128"/>
              </a:defRPr>
            </a:lvl8pPr>
            <a:lvl9pPr marL="2658666" indent="-136922" algn="l" rtl="0" eaLnBrk="1" fontAlgn="base" hangingPunct="1">
              <a:spcBef>
                <a:spcPct val="0"/>
              </a:spcBef>
              <a:spcAft>
                <a:spcPct val="20000"/>
              </a:spcAft>
              <a:buChar char="•"/>
              <a:defRPr sz="1125">
                <a:solidFill>
                  <a:schemeClr val="tx1"/>
                </a:solidFill>
                <a:latin typeface="+mn-lt"/>
                <a:ea typeface="ＭＳ Ｐゴシック" pitchFamily="124" charset="-128"/>
              </a:defRPr>
            </a:lvl9pPr>
          </a:lstStyle>
          <a:p>
            <a:pPr marL="0" indent="0">
              <a:buFontTx/>
              <a:buNone/>
            </a:pPr>
            <a:r>
              <a:rPr lang="en-US" b="1" kern="0">
                <a:solidFill>
                  <a:srgbClr val="0070C0"/>
                </a:solidFill>
              </a:rPr>
              <a:t>Step 7:  Actual Weight 1.2 kg</a:t>
            </a:r>
          </a:p>
        </p:txBody>
      </p:sp>
      <p:sp>
        <p:nvSpPr>
          <p:cNvPr id="24" name="TextBox 23">
            <a:extLst>
              <a:ext uri="{FF2B5EF4-FFF2-40B4-BE49-F238E27FC236}">
                <a16:creationId xmlns:a16="http://schemas.microsoft.com/office/drawing/2014/main" id="{F3B0C448-2D5D-DA47-A15D-17B686995341}"/>
              </a:ext>
            </a:extLst>
          </p:cNvPr>
          <p:cNvSpPr txBox="1"/>
          <p:nvPr/>
        </p:nvSpPr>
        <p:spPr>
          <a:xfrm>
            <a:off x="584284" y="4495443"/>
            <a:ext cx="1657826" cy="461665"/>
          </a:xfrm>
          <a:prstGeom prst="rect">
            <a:avLst/>
          </a:prstGeom>
          <a:noFill/>
        </p:spPr>
        <p:txBody>
          <a:bodyPr wrap="none" rtlCol="0">
            <a:spAutoFit/>
          </a:bodyPr>
          <a:lstStyle/>
          <a:p>
            <a:r>
              <a:rPr lang="en-US"/>
              <a:t>Supervisor</a:t>
            </a:r>
          </a:p>
        </p:txBody>
      </p:sp>
      <p:sp>
        <p:nvSpPr>
          <p:cNvPr id="25" name="TextBox 24">
            <a:extLst>
              <a:ext uri="{FF2B5EF4-FFF2-40B4-BE49-F238E27FC236}">
                <a16:creationId xmlns:a16="http://schemas.microsoft.com/office/drawing/2014/main" id="{71A59EDE-F980-3F4F-93ED-B9F9FBC3D005}"/>
              </a:ext>
            </a:extLst>
          </p:cNvPr>
          <p:cNvSpPr txBox="1"/>
          <p:nvPr/>
        </p:nvSpPr>
        <p:spPr>
          <a:xfrm>
            <a:off x="2409045" y="4495443"/>
            <a:ext cx="1037463" cy="461665"/>
          </a:xfrm>
          <a:prstGeom prst="rect">
            <a:avLst/>
          </a:prstGeom>
          <a:noFill/>
        </p:spPr>
        <p:txBody>
          <a:bodyPr wrap="none" rtlCol="0">
            <a:spAutoFit/>
          </a:bodyPr>
          <a:lstStyle/>
          <a:p>
            <a:r>
              <a:rPr lang="en-US"/>
              <a:t>QOTF</a:t>
            </a:r>
          </a:p>
        </p:txBody>
      </p:sp>
      <p:sp>
        <p:nvSpPr>
          <p:cNvPr id="26" name="TextBox 25">
            <a:extLst>
              <a:ext uri="{FF2B5EF4-FFF2-40B4-BE49-F238E27FC236}">
                <a16:creationId xmlns:a16="http://schemas.microsoft.com/office/drawing/2014/main" id="{412028A7-AEFE-6C45-83C3-DA65D582A953}"/>
              </a:ext>
            </a:extLst>
          </p:cNvPr>
          <p:cNvSpPr txBox="1"/>
          <p:nvPr/>
        </p:nvSpPr>
        <p:spPr>
          <a:xfrm>
            <a:off x="3651561" y="4495443"/>
            <a:ext cx="2044755" cy="1200329"/>
          </a:xfrm>
          <a:prstGeom prst="rect">
            <a:avLst/>
          </a:prstGeom>
          <a:noFill/>
        </p:spPr>
        <p:txBody>
          <a:bodyPr wrap="square" rtlCol="0">
            <a:spAutoFit/>
          </a:bodyPr>
          <a:lstStyle/>
          <a:p>
            <a:r>
              <a:rPr lang="en-US" dirty="0"/>
              <a:t>Quality Management System</a:t>
            </a:r>
          </a:p>
        </p:txBody>
      </p:sp>
      <p:cxnSp>
        <p:nvCxnSpPr>
          <p:cNvPr id="27" name="Straight Arrow Connector 26">
            <a:extLst>
              <a:ext uri="{FF2B5EF4-FFF2-40B4-BE49-F238E27FC236}">
                <a16:creationId xmlns:a16="http://schemas.microsoft.com/office/drawing/2014/main" id="{59499935-AF4C-544D-9268-D5C867BDF4BC}"/>
              </a:ext>
            </a:extLst>
          </p:cNvPr>
          <p:cNvCxnSpPr>
            <a:cxnSpLocks/>
          </p:cNvCxnSpPr>
          <p:nvPr/>
        </p:nvCxnSpPr>
        <p:spPr bwMode="auto">
          <a:xfrm>
            <a:off x="4463146" y="4289110"/>
            <a:ext cx="0" cy="325436"/>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69A57F0A-CA26-8541-85AA-F34519B238CA}"/>
              </a:ext>
            </a:extLst>
          </p:cNvPr>
          <p:cNvCxnSpPr>
            <a:cxnSpLocks/>
          </p:cNvCxnSpPr>
          <p:nvPr/>
        </p:nvCxnSpPr>
        <p:spPr bwMode="auto">
          <a:xfrm>
            <a:off x="2927776" y="4273845"/>
            <a:ext cx="0" cy="325436"/>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57BE8AC5-01E9-1844-855B-A273AA946428}"/>
              </a:ext>
            </a:extLst>
          </p:cNvPr>
          <p:cNvCxnSpPr>
            <a:cxnSpLocks/>
          </p:cNvCxnSpPr>
          <p:nvPr/>
        </p:nvCxnSpPr>
        <p:spPr bwMode="auto">
          <a:xfrm>
            <a:off x="1432991" y="4290672"/>
            <a:ext cx="0" cy="325436"/>
          </a:xfrm>
          <a:prstGeom prst="straightConnector1">
            <a:avLst/>
          </a:prstGeom>
          <a:solidFill>
            <a:schemeClr val="accent1"/>
          </a:solidFill>
          <a:ln w="38100" cap="flat" cmpd="sng" algn="ctr">
            <a:solidFill>
              <a:schemeClr val="accent1"/>
            </a:solidFill>
            <a:prstDash val="solid"/>
            <a:round/>
            <a:headEnd type="none" w="med" len="med"/>
            <a:tailEnd type="triangle"/>
          </a:ln>
          <a:effectLst/>
        </p:spPr>
      </p:cxnSp>
      <p:cxnSp>
        <p:nvCxnSpPr>
          <p:cNvPr id="32" name="Straight Connector 31">
            <a:extLst>
              <a:ext uri="{FF2B5EF4-FFF2-40B4-BE49-F238E27FC236}">
                <a16:creationId xmlns:a16="http://schemas.microsoft.com/office/drawing/2014/main" id="{8CC6E869-0F08-514C-9CE0-EAAA4BF6F8AE}"/>
              </a:ext>
            </a:extLst>
          </p:cNvPr>
          <p:cNvCxnSpPr>
            <a:cxnSpLocks/>
          </p:cNvCxnSpPr>
          <p:nvPr/>
        </p:nvCxnSpPr>
        <p:spPr bwMode="auto">
          <a:xfrm flipH="1" flipV="1">
            <a:off x="1413197" y="4289110"/>
            <a:ext cx="3073700" cy="1"/>
          </a:xfrm>
          <a:prstGeom prst="line">
            <a:avLst/>
          </a:prstGeom>
          <a:solidFill>
            <a:schemeClr val="accent1"/>
          </a:solidFill>
          <a:ln w="38100" cap="flat" cmpd="sng" algn="ctr">
            <a:solidFill>
              <a:schemeClr val="accent1"/>
            </a:solidFill>
            <a:prstDash val="solid"/>
            <a:round/>
            <a:headEnd type="none" w="med" len="med"/>
            <a:tailEnd type="none" w="med" len="med"/>
          </a:ln>
          <a:effectLst/>
        </p:spPr>
      </p:cxnSp>
      <p:cxnSp>
        <p:nvCxnSpPr>
          <p:cNvPr id="36" name="Elbow Connector 35">
            <a:extLst>
              <a:ext uri="{FF2B5EF4-FFF2-40B4-BE49-F238E27FC236}">
                <a16:creationId xmlns:a16="http://schemas.microsoft.com/office/drawing/2014/main" id="{F4E03637-334B-A64A-B829-E67E5AC53878}"/>
              </a:ext>
            </a:extLst>
          </p:cNvPr>
          <p:cNvCxnSpPr>
            <a:stCxn id="2" idx="1"/>
          </p:cNvCxnSpPr>
          <p:nvPr/>
        </p:nvCxnSpPr>
        <p:spPr bwMode="auto">
          <a:xfrm rot="10800000" flipV="1">
            <a:off x="2909453" y="1766248"/>
            <a:ext cx="252599" cy="2151163"/>
          </a:xfrm>
          <a:prstGeom prst="bentConnector2">
            <a:avLst/>
          </a:prstGeom>
          <a:solidFill>
            <a:schemeClr val="accent1"/>
          </a:solidFill>
          <a:ln w="38100" cap="flat" cmpd="sng" algn="ctr">
            <a:solidFill>
              <a:schemeClr val="accent1"/>
            </a:solidFill>
            <a:prstDash val="solid"/>
            <a:round/>
            <a:headEnd type="none" w="med" len="med"/>
            <a:tailEnd type="triangle"/>
          </a:ln>
          <a:effectLst/>
        </p:spPr>
      </p:cxnSp>
      <p:sp>
        <p:nvSpPr>
          <p:cNvPr id="37" name="TextBox 36">
            <a:extLst>
              <a:ext uri="{FF2B5EF4-FFF2-40B4-BE49-F238E27FC236}">
                <a16:creationId xmlns:a16="http://schemas.microsoft.com/office/drawing/2014/main" id="{C70279A9-E05C-EF4F-B546-C921A5ACE3AE}"/>
              </a:ext>
            </a:extLst>
          </p:cNvPr>
          <p:cNvSpPr txBox="1"/>
          <p:nvPr/>
        </p:nvSpPr>
        <p:spPr>
          <a:xfrm>
            <a:off x="897158" y="771309"/>
            <a:ext cx="2927404" cy="461665"/>
          </a:xfrm>
          <a:prstGeom prst="rect">
            <a:avLst/>
          </a:prstGeom>
          <a:noFill/>
        </p:spPr>
        <p:txBody>
          <a:bodyPr wrap="none" rtlCol="0">
            <a:spAutoFit/>
          </a:bodyPr>
          <a:lstStyle/>
          <a:p>
            <a:r>
              <a:rPr lang="en-US"/>
              <a:t>Holographic Display</a:t>
            </a:r>
          </a:p>
        </p:txBody>
      </p:sp>
      <p:pic>
        <p:nvPicPr>
          <p:cNvPr id="39" name="Picture 38">
            <a:extLst>
              <a:ext uri="{FF2B5EF4-FFF2-40B4-BE49-F238E27FC236}">
                <a16:creationId xmlns:a16="http://schemas.microsoft.com/office/drawing/2014/main" id="{215188CE-9E22-EB4B-BF05-B7102DEFF62D}"/>
              </a:ext>
            </a:extLst>
          </p:cNvPr>
          <p:cNvPicPr>
            <a:picLocks noChangeAspect="1"/>
          </p:cNvPicPr>
          <p:nvPr/>
        </p:nvPicPr>
        <p:blipFill>
          <a:blip r:embed="rId8"/>
          <a:stretch>
            <a:fillRect/>
          </a:stretch>
        </p:blipFill>
        <p:spPr>
          <a:xfrm>
            <a:off x="5930591" y="3595658"/>
            <a:ext cx="3363002" cy="2522252"/>
          </a:xfrm>
          <a:prstGeom prst="rect">
            <a:avLst/>
          </a:prstGeom>
        </p:spPr>
      </p:pic>
      <p:pic>
        <p:nvPicPr>
          <p:cNvPr id="38" name="Picture 37">
            <a:extLst>
              <a:ext uri="{FF2B5EF4-FFF2-40B4-BE49-F238E27FC236}">
                <a16:creationId xmlns:a16="http://schemas.microsoft.com/office/drawing/2014/main" id="{4094A4E5-EE4C-1D47-8888-AAE4ADD6B763}"/>
              </a:ext>
            </a:extLst>
          </p:cNvPr>
          <p:cNvPicPr>
            <a:picLocks noChangeAspect="1"/>
          </p:cNvPicPr>
          <p:nvPr/>
        </p:nvPicPr>
        <p:blipFill>
          <a:blip r:embed="rId9"/>
          <a:stretch>
            <a:fillRect/>
          </a:stretch>
        </p:blipFill>
        <p:spPr>
          <a:xfrm>
            <a:off x="8214226" y="3660469"/>
            <a:ext cx="3428927" cy="1011094"/>
          </a:xfrm>
          <a:prstGeom prst="rect">
            <a:avLst/>
          </a:prstGeom>
        </p:spPr>
      </p:pic>
    </p:spTree>
    <p:extLst>
      <p:ext uri="{BB962C8B-B14F-4D97-AF65-F5344CB8AC3E}">
        <p14:creationId xmlns:p14="http://schemas.microsoft.com/office/powerpoint/2010/main" val="262557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E92DBFC-A3D1-3147-8887-41556D5C5153}"/>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23"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EE92DBFC-A3D1-3147-8887-41556D5C5153}"/>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46ECC35A-F978-7040-835A-BA3B494E71A1}"/>
              </a:ext>
            </a:extLst>
          </p:cNvPr>
          <p:cNvSpPr>
            <a:spLocks noGrp="1"/>
          </p:cNvSpPr>
          <p:nvPr>
            <p:ph type="title"/>
          </p:nvPr>
        </p:nvSpPr>
        <p:spPr/>
        <p:txBody>
          <a:bodyPr/>
          <a:lstStyle/>
          <a:p>
            <a:r>
              <a:rPr lang="en-US"/>
              <a:t>Authoring</a:t>
            </a:r>
          </a:p>
        </p:txBody>
      </p:sp>
      <p:sp>
        <p:nvSpPr>
          <p:cNvPr id="4" name="Rounded Rectangle 3">
            <a:extLst>
              <a:ext uri="{FF2B5EF4-FFF2-40B4-BE49-F238E27FC236}">
                <a16:creationId xmlns:a16="http://schemas.microsoft.com/office/drawing/2014/main" id="{D7341EF1-B9BA-F543-9C1D-9A54297B8520}"/>
              </a:ext>
            </a:extLst>
          </p:cNvPr>
          <p:cNvSpPr/>
          <p:nvPr/>
        </p:nvSpPr>
        <p:spPr bwMode="auto">
          <a:xfrm>
            <a:off x="323851" y="918564"/>
            <a:ext cx="4479402" cy="5127240"/>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Arial" pitchFamily="124" charset="0"/>
              </a:rPr>
              <a:t>Authoring EBR</a:t>
            </a:r>
          </a:p>
          <a:p>
            <a:pPr marL="800100" lvl="1" indent="-342900">
              <a:buFontTx/>
              <a:buAutoNum type="arabicPeriod"/>
            </a:pPr>
            <a:r>
              <a:rPr lang="en-US" sz="1800" dirty="0">
                <a:latin typeface="Arial" pitchFamily="124" charset="0"/>
              </a:rPr>
              <a:t>Process Steps</a:t>
            </a:r>
          </a:p>
          <a:p>
            <a:pPr marL="800100" lvl="1" indent="-342900">
              <a:buFontTx/>
              <a:buAutoNum type="arabicPeriod"/>
            </a:pPr>
            <a:r>
              <a:rPr lang="en-US" sz="1800" dirty="0">
                <a:latin typeface="Arial" pitchFamily="124" charset="0"/>
              </a:rPr>
              <a:t>Verification Systems Integration</a:t>
            </a:r>
          </a:p>
          <a:p>
            <a:pPr marL="800100" lvl="1" indent="-342900">
              <a:buFontTx/>
              <a:buAutoNum type="arabicPeriod"/>
            </a:pPr>
            <a:r>
              <a:rPr lang="en-US" sz="1800" dirty="0">
                <a:latin typeface="Arial" pitchFamily="124" charset="0"/>
              </a:rPr>
              <a:t>Select Elements for Step</a:t>
            </a:r>
          </a:p>
          <a:p>
            <a:pPr marL="1257300" lvl="2" indent="-342900">
              <a:buFontTx/>
              <a:buAutoNum type="arabicPeriod"/>
            </a:pPr>
            <a:r>
              <a:rPr lang="en-US" sz="1800" dirty="0">
                <a:latin typeface="Arial" pitchFamily="124" charset="0"/>
              </a:rPr>
              <a:t>Holographic Guides</a:t>
            </a:r>
          </a:p>
          <a:p>
            <a:pPr marL="1257300" lvl="2" indent="-342900">
              <a:buFontTx/>
              <a:buAutoNum type="arabicPeriod"/>
            </a:pPr>
            <a:r>
              <a:rPr lang="en-US" sz="1800" dirty="0">
                <a:latin typeface="Arial" pitchFamily="124" charset="0"/>
              </a:rPr>
              <a:t>3D Models</a:t>
            </a:r>
          </a:p>
          <a:p>
            <a:pPr marL="1257300" lvl="2" indent="-342900">
              <a:buFontTx/>
              <a:buAutoNum type="arabicPeriod"/>
            </a:pPr>
            <a:r>
              <a:rPr lang="en-US" sz="1800" dirty="0">
                <a:latin typeface="Arial" pitchFamily="124" charset="0"/>
              </a:rPr>
              <a:t>Video</a:t>
            </a:r>
          </a:p>
          <a:p>
            <a:pPr marL="1257300" lvl="2" indent="-342900">
              <a:buFontTx/>
              <a:buAutoNum type="arabicPeriod"/>
            </a:pPr>
            <a:r>
              <a:rPr lang="en-US" sz="1800" dirty="0">
                <a:latin typeface="Arial" pitchFamily="124" charset="0"/>
              </a:rPr>
              <a:t>Documents</a:t>
            </a:r>
          </a:p>
          <a:p>
            <a:pPr marL="1257300" lvl="2" indent="-342900">
              <a:buFontTx/>
              <a:buAutoNum type="arabicPeriod"/>
            </a:pPr>
            <a:r>
              <a:rPr lang="en-US" sz="1800" dirty="0">
                <a:latin typeface="Arial" pitchFamily="124" charset="0"/>
              </a:rPr>
              <a:t>Pictures</a:t>
            </a:r>
          </a:p>
          <a:p>
            <a:pPr marL="1257300" lvl="2" indent="-342900">
              <a:buFontTx/>
              <a:buAutoNum type="arabicPeriod"/>
            </a:pPr>
            <a:r>
              <a:rPr lang="en-US" sz="1800" dirty="0">
                <a:latin typeface="Arial" pitchFamily="124" charset="0"/>
              </a:rPr>
              <a:t>Remote Assist</a:t>
            </a:r>
          </a:p>
          <a:p>
            <a:pPr marL="1257300" lvl="2" indent="-342900">
              <a:buFontTx/>
              <a:buAutoNum type="arabicPeriod"/>
            </a:pPr>
            <a:r>
              <a:rPr lang="en-US" sz="1800" dirty="0">
                <a:latin typeface="Arial" pitchFamily="124" charset="0"/>
              </a:rPr>
              <a:t>QR Code Reader</a:t>
            </a:r>
          </a:p>
          <a:p>
            <a:pPr marL="1257300" lvl="2" indent="-342900">
              <a:buFontTx/>
              <a:buAutoNum type="arabicPeriod"/>
            </a:pPr>
            <a:r>
              <a:rPr lang="en-US" sz="1800" dirty="0">
                <a:latin typeface="Arial" pitchFamily="124" charset="0"/>
              </a:rPr>
              <a:t>Keypad</a:t>
            </a:r>
          </a:p>
          <a:p>
            <a:pPr marL="1257300" lvl="2" indent="-342900">
              <a:buFontTx/>
              <a:buAutoNum type="arabicPeriod"/>
            </a:pPr>
            <a:r>
              <a:rPr lang="en-US" sz="1800" dirty="0">
                <a:latin typeface="Arial" pitchFamily="124" charset="0"/>
              </a:rPr>
              <a:t>Voice to Text</a:t>
            </a:r>
          </a:p>
          <a:p>
            <a:pPr marL="1257300" lvl="2" indent="-342900">
              <a:buFontTx/>
              <a:buAutoNum type="arabicPeriod"/>
            </a:pPr>
            <a:r>
              <a:rPr lang="en-US" sz="1800" dirty="0">
                <a:latin typeface="Arial" pitchFamily="124" charset="0"/>
              </a:rPr>
              <a:t>Confirm Button:  eSig/Date/Time</a:t>
            </a:r>
          </a:p>
          <a:p>
            <a:pPr marL="1257300" lvl="2" indent="-342900">
              <a:buFontTx/>
              <a:buAutoNum type="arabicPeriod"/>
            </a:pPr>
            <a:endParaRPr lang="en-US" sz="1800" dirty="0">
              <a:latin typeface="Arial" pitchFamily="124" charset="0"/>
            </a:endParaRPr>
          </a:p>
        </p:txBody>
      </p:sp>
      <p:sp>
        <p:nvSpPr>
          <p:cNvPr id="6" name="Rounded Rectangle 5">
            <a:extLst>
              <a:ext uri="{FF2B5EF4-FFF2-40B4-BE49-F238E27FC236}">
                <a16:creationId xmlns:a16="http://schemas.microsoft.com/office/drawing/2014/main" id="{4DADA921-25B1-804E-B89A-69EBD656F22C}"/>
              </a:ext>
            </a:extLst>
          </p:cNvPr>
          <p:cNvSpPr/>
          <p:nvPr/>
        </p:nvSpPr>
        <p:spPr bwMode="auto">
          <a:xfrm>
            <a:off x="4807354" y="918564"/>
            <a:ext cx="2982408" cy="5127240"/>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a:latin typeface="Arial" pitchFamily="124" charset="0"/>
              </a:rPr>
              <a:t>Build from EBR</a:t>
            </a:r>
          </a:p>
          <a:p>
            <a:pPr marL="342900" marR="0" indent="-342900" algn="l" defTabSz="914400" rtl="0" eaLnBrk="0" fontAlgn="base" latinLnBrk="0" hangingPunct="0">
              <a:lnSpc>
                <a:spcPct val="100000"/>
              </a:lnSpc>
              <a:spcBef>
                <a:spcPct val="0"/>
              </a:spcBef>
              <a:spcAft>
                <a:spcPct val="0"/>
              </a:spcAft>
              <a:buClrTx/>
              <a:buSzTx/>
              <a:buFontTx/>
              <a:buAutoNum type="arabicPeriod"/>
              <a:tabLst/>
            </a:pPr>
            <a:r>
              <a:rPr lang="en-US" sz="1600">
                <a:latin typeface="Arial" pitchFamily="124" charset="0"/>
              </a:rPr>
              <a:t>Load Template Style</a:t>
            </a:r>
          </a:p>
          <a:p>
            <a:pPr marL="342900" marR="0" indent="-342900" algn="l" defTabSz="914400" rtl="0" eaLnBrk="0" fontAlgn="base" latinLnBrk="0" hangingPunct="0">
              <a:lnSpc>
                <a:spcPct val="100000"/>
              </a:lnSpc>
              <a:spcBef>
                <a:spcPct val="0"/>
              </a:spcBef>
              <a:spcAft>
                <a:spcPct val="0"/>
              </a:spcAft>
              <a:buClrTx/>
              <a:buSzTx/>
              <a:buFontTx/>
              <a:buAutoNum type="arabicPeriod"/>
              <a:tabLst/>
            </a:pPr>
            <a:r>
              <a:rPr lang="en-US" sz="1600">
                <a:latin typeface="Arial" pitchFamily="124" charset="0"/>
              </a:rPr>
              <a:t>Populate Template Automatically from EBR</a:t>
            </a:r>
          </a:p>
          <a:p>
            <a:pPr marL="342900" marR="0" indent="-342900" algn="l" defTabSz="914400" rtl="0" eaLnBrk="0" fontAlgn="base" latinLnBrk="0" hangingPunct="0">
              <a:lnSpc>
                <a:spcPct val="100000"/>
              </a:lnSpc>
              <a:spcBef>
                <a:spcPct val="0"/>
              </a:spcBef>
              <a:spcAft>
                <a:spcPct val="0"/>
              </a:spcAft>
              <a:buClrTx/>
              <a:buSzTx/>
              <a:buFontTx/>
              <a:buAutoNum type="arabicPeriod"/>
              <a:tabLst/>
            </a:pPr>
            <a:r>
              <a:rPr lang="en-US" sz="1600">
                <a:latin typeface="Arial" pitchFamily="124" charset="0"/>
              </a:rPr>
              <a:t>Load Elements as Optional</a:t>
            </a:r>
          </a:p>
          <a:p>
            <a:pPr marL="342900" marR="0" indent="-342900" algn="l" defTabSz="914400" rtl="0" eaLnBrk="0" fontAlgn="base" latinLnBrk="0" hangingPunct="0">
              <a:lnSpc>
                <a:spcPct val="100000"/>
              </a:lnSpc>
              <a:spcBef>
                <a:spcPct val="0"/>
              </a:spcBef>
              <a:spcAft>
                <a:spcPct val="0"/>
              </a:spcAft>
              <a:buClrTx/>
              <a:buSzTx/>
              <a:buFontTx/>
              <a:buAutoNum type="arabicPeriod"/>
              <a:tabLst/>
            </a:pPr>
            <a:r>
              <a:rPr lang="en-US" sz="1600">
                <a:latin typeface="Arial" pitchFamily="124" charset="0"/>
              </a:rPr>
              <a:t>Store on CDS (Cloud) with Azure Stack on Prem</a:t>
            </a:r>
          </a:p>
          <a:p>
            <a:pPr marL="342900" marR="0" indent="-342900" algn="l" defTabSz="914400" rtl="0" eaLnBrk="0" fontAlgn="base" latinLnBrk="0" hangingPunct="0">
              <a:lnSpc>
                <a:spcPct val="100000"/>
              </a:lnSpc>
              <a:spcBef>
                <a:spcPct val="0"/>
              </a:spcBef>
              <a:spcAft>
                <a:spcPct val="0"/>
              </a:spcAft>
              <a:buClrTx/>
              <a:buSzTx/>
              <a:buFontTx/>
              <a:buAutoNum type="arabicPeriod"/>
              <a:tabLst/>
            </a:pPr>
            <a:r>
              <a:rPr lang="en-US" sz="1600">
                <a:latin typeface="Arial" pitchFamily="124" charset="0"/>
              </a:rPr>
              <a:t>Load Guide Steps that Require Spatial Anchoring or 3D models</a:t>
            </a:r>
          </a:p>
          <a:p>
            <a:pPr marL="342900" marR="0" indent="-342900" algn="l" defTabSz="914400" rtl="0" eaLnBrk="0" fontAlgn="base" latinLnBrk="0" hangingPunct="0">
              <a:lnSpc>
                <a:spcPct val="100000"/>
              </a:lnSpc>
              <a:spcBef>
                <a:spcPct val="0"/>
              </a:spcBef>
              <a:spcAft>
                <a:spcPct val="0"/>
              </a:spcAft>
              <a:buClrTx/>
              <a:buSzTx/>
              <a:buFontTx/>
              <a:buAutoNum type="arabicPeriod"/>
              <a:tabLst/>
            </a:pPr>
            <a:r>
              <a:rPr lang="en-US" sz="1600">
                <a:latin typeface="Arial" pitchFamily="124" charset="0"/>
              </a:rPr>
              <a:t>Place Models or Anchors in Real World</a:t>
            </a:r>
          </a:p>
          <a:p>
            <a:pPr marL="342900" marR="0" indent="-342900" algn="l" defTabSz="914400" rtl="0" eaLnBrk="0" fontAlgn="base" latinLnBrk="0" hangingPunct="0">
              <a:lnSpc>
                <a:spcPct val="100000"/>
              </a:lnSpc>
              <a:spcBef>
                <a:spcPct val="0"/>
              </a:spcBef>
              <a:spcAft>
                <a:spcPct val="0"/>
              </a:spcAft>
              <a:buClrTx/>
              <a:buSzTx/>
              <a:buFontTx/>
              <a:buAutoNum type="arabicPeriod"/>
              <a:tabLst/>
            </a:pPr>
            <a:r>
              <a:rPr lang="en-US" sz="1600">
                <a:latin typeface="Arial" pitchFamily="124" charset="0"/>
              </a:rPr>
              <a:t>Verify</a:t>
            </a:r>
          </a:p>
        </p:txBody>
      </p:sp>
      <p:pic>
        <p:nvPicPr>
          <p:cNvPr id="8" name="Picture 7">
            <a:extLst>
              <a:ext uri="{FF2B5EF4-FFF2-40B4-BE49-F238E27FC236}">
                <a16:creationId xmlns:a16="http://schemas.microsoft.com/office/drawing/2014/main" id="{125E97FD-02F5-2F47-96B5-41DC64170880}"/>
              </a:ext>
            </a:extLst>
          </p:cNvPr>
          <p:cNvPicPr>
            <a:picLocks noChangeAspect="1"/>
          </p:cNvPicPr>
          <p:nvPr/>
        </p:nvPicPr>
        <p:blipFill>
          <a:blip r:embed="rId6"/>
          <a:stretch>
            <a:fillRect/>
          </a:stretch>
        </p:blipFill>
        <p:spPr>
          <a:xfrm>
            <a:off x="7789762" y="812196"/>
            <a:ext cx="4158396" cy="2361234"/>
          </a:xfrm>
          <a:prstGeom prst="rect">
            <a:avLst/>
          </a:prstGeom>
        </p:spPr>
      </p:pic>
      <p:pic>
        <p:nvPicPr>
          <p:cNvPr id="9" name="Picture 8">
            <a:extLst>
              <a:ext uri="{FF2B5EF4-FFF2-40B4-BE49-F238E27FC236}">
                <a16:creationId xmlns:a16="http://schemas.microsoft.com/office/drawing/2014/main" id="{956C7BA0-50F4-884A-8092-23D6DE40E691}"/>
              </a:ext>
            </a:extLst>
          </p:cNvPr>
          <p:cNvPicPr>
            <a:picLocks noChangeAspect="1"/>
          </p:cNvPicPr>
          <p:nvPr/>
        </p:nvPicPr>
        <p:blipFill>
          <a:blip r:embed="rId7"/>
          <a:stretch>
            <a:fillRect/>
          </a:stretch>
        </p:blipFill>
        <p:spPr>
          <a:xfrm>
            <a:off x="7793863" y="3173430"/>
            <a:ext cx="4158396" cy="2361234"/>
          </a:xfrm>
          <a:prstGeom prst="rect">
            <a:avLst/>
          </a:prstGeom>
        </p:spPr>
      </p:pic>
    </p:spTree>
    <p:extLst>
      <p:ext uri="{BB962C8B-B14F-4D97-AF65-F5344CB8AC3E}">
        <p14:creationId xmlns:p14="http://schemas.microsoft.com/office/powerpoint/2010/main" val="1079569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EEF84325-3C79-324C-A888-92E2927892BE}"/>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47" name="think-cell Slide" r:id="rId5" imgW="7772400" imgH="10058400" progId="TCLayout.ActiveDocument.1">
                  <p:embed/>
                </p:oleObj>
              </mc:Choice>
              <mc:Fallback>
                <p:oleObj name="think-cell Slide" r:id="rId5" imgW="7772400" imgH="10058400" progId="TCLayout.ActiveDocument.1">
                  <p:embed/>
                  <p:pic>
                    <p:nvPicPr>
                      <p:cNvPr id="8" name="Object 7" hidden="1">
                        <a:extLst>
                          <a:ext uri="{FF2B5EF4-FFF2-40B4-BE49-F238E27FC236}">
                            <a16:creationId xmlns:a16="http://schemas.microsoft.com/office/drawing/2014/main" id="{EEF84325-3C79-324C-A888-92E2927892BE}"/>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2" name="Rectangle 21" hidden="1">
            <a:extLst>
              <a:ext uri="{FF2B5EF4-FFF2-40B4-BE49-F238E27FC236}">
                <a16:creationId xmlns:a16="http://schemas.microsoft.com/office/drawing/2014/main" id="{0FD643E3-786B-5A44-AA48-5E7CECECDD51}"/>
              </a:ext>
            </a:extLst>
          </p:cNvPr>
          <p:cNvSpPr/>
          <p:nvPr>
            <p:custDataLst>
              <p:tags r:id="rId3"/>
            </p:custDataLst>
          </p:nvPr>
        </p:nvSpPr>
        <p:spPr bwMode="auto">
          <a:xfrm>
            <a:off x="0" y="0"/>
            <a:ext cx="158750" cy="158750"/>
          </a:xfrm>
          <a:prstGeom prst="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endParaRPr lang="en-US" sz="1800">
              <a:ea typeface="ＭＳ Ｐゴシック" panose="020B0600070205080204" pitchFamily="34" charset="-128"/>
              <a:sym typeface="Arial" panose="020B0604020202020204" pitchFamily="34" charset="0"/>
            </a:endParaRPr>
          </a:p>
        </p:txBody>
      </p:sp>
      <p:sp>
        <p:nvSpPr>
          <p:cNvPr id="3" name="Title 2">
            <a:extLst>
              <a:ext uri="{FF2B5EF4-FFF2-40B4-BE49-F238E27FC236}">
                <a16:creationId xmlns:a16="http://schemas.microsoft.com/office/drawing/2014/main" id="{67D723F6-564F-5D42-BF4D-5A9C0560840E}"/>
              </a:ext>
            </a:extLst>
          </p:cNvPr>
          <p:cNvSpPr>
            <a:spLocks noGrp="1"/>
          </p:cNvSpPr>
          <p:nvPr>
            <p:ph type="title"/>
          </p:nvPr>
        </p:nvSpPr>
        <p:spPr>
          <a:xfrm>
            <a:off x="609599" y="23184"/>
            <a:ext cx="10972801" cy="711081"/>
          </a:xfrm>
        </p:spPr>
        <p:txBody>
          <a:bodyPr/>
          <a:lstStyle/>
          <a:p>
            <a:r>
              <a:rPr lang="en-US" dirty="0"/>
              <a:t>Step Confirmed</a:t>
            </a:r>
          </a:p>
        </p:txBody>
      </p:sp>
      <p:sp>
        <p:nvSpPr>
          <p:cNvPr id="4" name="Rounded Rectangle 3">
            <a:extLst>
              <a:ext uri="{FF2B5EF4-FFF2-40B4-BE49-F238E27FC236}">
                <a16:creationId xmlns:a16="http://schemas.microsoft.com/office/drawing/2014/main" id="{E67D096C-7F3C-294C-A9AA-6D3FAECAD5E6}"/>
              </a:ext>
            </a:extLst>
          </p:cNvPr>
          <p:cNvSpPr/>
          <p:nvPr/>
        </p:nvSpPr>
        <p:spPr bwMode="auto">
          <a:xfrm>
            <a:off x="439838" y="752354"/>
            <a:ext cx="4074288" cy="1759352"/>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r>
              <a:rPr lang="en-US" sz="1800">
                <a:latin typeface="Arial" pitchFamily="124" charset="0"/>
              </a:rPr>
              <a:t>Step 4.2.3.1 Pour Magnesium Sulfate Lot A203208 into Hopper</a:t>
            </a:r>
          </a:p>
        </p:txBody>
      </p:sp>
      <p:pic>
        <p:nvPicPr>
          <p:cNvPr id="14" name="Picture 13">
            <a:extLst>
              <a:ext uri="{FF2B5EF4-FFF2-40B4-BE49-F238E27FC236}">
                <a16:creationId xmlns:a16="http://schemas.microsoft.com/office/drawing/2014/main" id="{F997387B-AFBE-9945-BD33-8341AF477C49}"/>
              </a:ext>
            </a:extLst>
          </p:cNvPr>
          <p:cNvPicPr>
            <a:picLocks noChangeAspect="1"/>
          </p:cNvPicPr>
          <p:nvPr/>
        </p:nvPicPr>
        <p:blipFill rotWithShape="1">
          <a:blip r:embed="rId7"/>
          <a:srcRect b="9367"/>
          <a:stretch/>
        </p:blipFill>
        <p:spPr>
          <a:xfrm>
            <a:off x="636608" y="1857736"/>
            <a:ext cx="617950" cy="486137"/>
          </a:xfrm>
          <a:prstGeom prst="rect">
            <a:avLst/>
          </a:prstGeom>
        </p:spPr>
      </p:pic>
      <p:pic>
        <p:nvPicPr>
          <p:cNvPr id="15" name="Picture 14">
            <a:extLst>
              <a:ext uri="{FF2B5EF4-FFF2-40B4-BE49-F238E27FC236}">
                <a16:creationId xmlns:a16="http://schemas.microsoft.com/office/drawing/2014/main" id="{AE5DF378-FCD1-4A4E-88C7-AA1419F6A4BB}"/>
              </a:ext>
            </a:extLst>
          </p:cNvPr>
          <p:cNvPicPr>
            <a:picLocks noChangeAspect="1"/>
          </p:cNvPicPr>
          <p:nvPr/>
        </p:nvPicPr>
        <p:blipFill>
          <a:blip r:embed="rId8"/>
          <a:stretch>
            <a:fillRect/>
          </a:stretch>
        </p:blipFill>
        <p:spPr>
          <a:xfrm>
            <a:off x="3824138" y="1834104"/>
            <a:ext cx="533400" cy="533400"/>
          </a:xfrm>
          <a:prstGeom prst="rect">
            <a:avLst/>
          </a:prstGeom>
        </p:spPr>
      </p:pic>
      <p:pic>
        <p:nvPicPr>
          <p:cNvPr id="16" name="Picture 15">
            <a:extLst>
              <a:ext uri="{FF2B5EF4-FFF2-40B4-BE49-F238E27FC236}">
                <a16:creationId xmlns:a16="http://schemas.microsoft.com/office/drawing/2014/main" id="{41E5A660-0B6D-9548-BA56-B97553FCD5D9}"/>
              </a:ext>
            </a:extLst>
          </p:cNvPr>
          <p:cNvPicPr>
            <a:picLocks noChangeAspect="1"/>
          </p:cNvPicPr>
          <p:nvPr/>
        </p:nvPicPr>
        <p:blipFill>
          <a:blip r:embed="rId9"/>
          <a:stretch>
            <a:fillRect/>
          </a:stretch>
        </p:blipFill>
        <p:spPr>
          <a:xfrm>
            <a:off x="3008444" y="1696012"/>
            <a:ext cx="815694" cy="815694"/>
          </a:xfrm>
          <a:prstGeom prst="rect">
            <a:avLst/>
          </a:prstGeom>
        </p:spPr>
      </p:pic>
      <p:pic>
        <p:nvPicPr>
          <p:cNvPr id="20" name="Picture 19">
            <a:extLst>
              <a:ext uri="{FF2B5EF4-FFF2-40B4-BE49-F238E27FC236}">
                <a16:creationId xmlns:a16="http://schemas.microsoft.com/office/drawing/2014/main" id="{CF7F766F-4EEC-D64C-B000-22DAD027039D}"/>
              </a:ext>
            </a:extLst>
          </p:cNvPr>
          <p:cNvPicPr>
            <a:picLocks noChangeAspect="1"/>
          </p:cNvPicPr>
          <p:nvPr/>
        </p:nvPicPr>
        <p:blipFill>
          <a:blip r:embed="rId10"/>
          <a:stretch>
            <a:fillRect/>
          </a:stretch>
        </p:blipFill>
        <p:spPr>
          <a:xfrm>
            <a:off x="2476982" y="1828753"/>
            <a:ext cx="486137" cy="486137"/>
          </a:xfrm>
          <a:prstGeom prst="rect">
            <a:avLst/>
          </a:prstGeom>
        </p:spPr>
      </p:pic>
      <p:pic>
        <p:nvPicPr>
          <p:cNvPr id="21" name="Picture 20">
            <a:extLst>
              <a:ext uri="{FF2B5EF4-FFF2-40B4-BE49-F238E27FC236}">
                <a16:creationId xmlns:a16="http://schemas.microsoft.com/office/drawing/2014/main" id="{E2E594B2-C0D8-9542-BFE0-6CCDA89585E1}"/>
              </a:ext>
            </a:extLst>
          </p:cNvPr>
          <p:cNvPicPr>
            <a:picLocks noChangeAspect="1"/>
          </p:cNvPicPr>
          <p:nvPr/>
        </p:nvPicPr>
        <p:blipFill rotWithShape="1">
          <a:blip r:embed="rId11"/>
          <a:srcRect l="20672" t="10859" r="20117" b="18182"/>
          <a:stretch/>
        </p:blipFill>
        <p:spPr>
          <a:xfrm>
            <a:off x="2070252" y="1820732"/>
            <a:ext cx="390850" cy="504425"/>
          </a:xfrm>
          <a:prstGeom prst="rect">
            <a:avLst/>
          </a:prstGeom>
        </p:spPr>
      </p:pic>
      <p:pic>
        <p:nvPicPr>
          <p:cNvPr id="2" name="Picture 1">
            <a:extLst>
              <a:ext uri="{FF2B5EF4-FFF2-40B4-BE49-F238E27FC236}">
                <a16:creationId xmlns:a16="http://schemas.microsoft.com/office/drawing/2014/main" id="{6C3C2532-C4CD-B042-95AD-5543204144B7}"/>
              </a:ext>
            </a:extLst>
          </p:cNvPr>
          <p:cNvPicPr>
            <a:picLocks noChangeAspect="1"/>
          </p:cNvPicPr>
          <p:nvPr/>
        </p:nvPicPr>
        <p:blipFill>
          <a:blip r:embed="rId12"/>
          <a:stretch>
            <a:fillRect/>
          </a:stretch>
        </p:blipFill>
        <p:spPr>
          <a:xfrm>
            <a:off x="1380917" y="1761441"/>
            <a:ext cx="603830" cy="603830"/>
          </a:xfrm>
          <a:prstGeom prst="rect">
            <a:avLst/>
          </a:prstGeom>
        </p:spPr>
      </p:pic>
      <p:pic>
        <p:nvPicPr>
          <p:cNvPr id="24" name="Picture 23">
            <a:extLst>
              <a:ext uri="{FF2B5EF4-FFF2-40B4-BE49-F238E27FC236}">
                <a16:creationId xmlns:a16="http://schemas.microsoft.com/office/drawing/2014/main" id="{86EF99F8-DF1F-8C47-A4E1-4592E12BFEFB}"/>
              </a:ext>
            </a:extLst>
          </p:cNvPr>
          <p:cNvPicPr>
            <a:picLocks noChangeAspect="1"/>
          </p:cNvPicPr>
          <p:nvPr/>
        </p:nvPicPr>
        <p:blipFill>
          <a:blip r:embed="rId12"/>
          <a:stretch>
            <a:fillRect/>
          </a:stretch>
        </p:blipFill>
        <p:spPr>
          <a:xfrm>
            <a:off x="602857" y="2547884"/>
            <a:ext cx="603830" cy="603830"/>
          </a:xfrm>
          <a:prstGeom prst="rect">
            <a:avLst/>
          </a:prstGeom>
        </p:spPr>
      </p:pic>
      <p:pic>
        <p:nvPicPr>
          <p:cNvPr id="5" name="Picture 4">
            <a:extLst>
              <a:ext uri="{FF2B5EF4-FFF2-40B4-BE49-F238E27FC236}">
                <a16:creationId xmlns:a16="http://schemas.microsoft.com/office/drawing/2014/main" id="{9500E9D9-E53E-FA4D-A66F-EB0288B4C67F}"/>
              </a:ext>
            </a:extLst>
          </p:cNvPr>
          <p:cNvPicPr>
            <a:picLocks noChangeAspect="1"/>
          </p:cNvPicPr>
          <p:nvPr/>
        </p:nvPicPr>
        <p:blipFill>
          <a:blip r:embed="rId13"/>
          <a:stretch>
            <a:fillRect/>
          </a:stretch>
        </p:blipFill>
        <p:spPr>
          <a:xfrm>
            <a:off x="1682832" y="2649798"/>
            <a:ext cx="3084941" cy="3084941"/>
          </a:xfrm>
          <a:prstGeom prst="rect">
            <a:avLst/>
          </a:prstGeom>
        </p:spPr>
      </p:pic>
      <p:pic>
        <p:nvPicPr>
          <p:cNvPr id="6" name="Picture 5">
            <a:extLst>
              <a:ext uri="{FF2B5EF4-FFF2-40B4-BE49-F238E27FC236}">
                <a16:creationId xmlns:a16="http://schemas.microsoft.com/office/drawing/2014/main" id="{3F58BE18-C378-D645-9979-7FA8006B8A96}"/>
              </a:ext>
            </a:extLst>
          </p:cNvPr>
          <p:cNvPicPr>
            <a:picLocks noChangeAspect="1"/>
          </p:cNvPicPr>
          <p:nvPr/>
        </p:nvPicPr>
        <p:blipFill rotWithShape="1">
          <a:blip r:embed="rId14"/>
          <a:srcRect l="9305" t="10808" r="13446" b="13347"/>
          <a:stretch/>
        </p:blipFill>
        <p:spPr>
          <a:xfrm>
            <a:off x="2815518" y="3841892"/>
            <a:ext cx="424568" cy="416849"/>
          </a:xfrm>
          <a:prstGeom prst="rect">
            <a:avLst/>
          </a:prstGeom>
        </p:spPr>
      </p:pic>
      <p:sp>
        <p:nvSpPr>
          <p:cNvPr id="23" name="Rounded Rectangle 22">
            <a:extLst>
              <a:ext uri="{FF2B5EF4-FFF2-40B4-BE49-F238E27FC236}">
                <a16:creationId xmlns:a16="http://schemas.microsoft.com/office/drawing/2014/main" id="{A96ECD5B-F688-2F43-951F-17973FCC3C5E}"/>
              </a:ext>
            </a:extLst>
          </p:cNvPr>
          <p:cNvSpPr/>
          <p:nvPr/>
        </p:nvSpPr>
        <p:spPr bwMode="auto">
          <a:xfrm>
            <a:off x="195799" y="5083303"/>
            <a:ext cx="1487033" cy="651436"/>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atin typeface="Arial" pitchFamily="124" charset="0"/>
              </a:rPr>
              <a:t>Confirm</a:t>
            </a:r>
          </a:p>
        </p:txBody>
      </p:sp>
      <p:pic>
        <p:nvPicPr>
          <p:cNvPr id="7" name="Picture 6">
            <a:extLst>
              <a:ext uri="{FF2B5EF4-FFF2-40B4-BE49-F238E27FC236}">
                <a16:creationId xmlns:a16="http://schemas.microsoft.com/office/drawing/2014/main" id="{54860FBE-6129-E745-9EB0-23B06B263716}"/>
              </a:ext>
            </a:extLst>
          </p:cNvPr>
          <p:cNvPicPr>
            <a:picLocks noChangeAspect="1"/>
          </p:cNvPicPr>
          <p:nvPr/>
        </p:nvPicPr>
        <p:blipFill>
          <a:blip r:embed="rId15"/>
          <a:stretch>
            <a:fillRect/>
          </a:stretch>
        </p:blipFill>
        <p:spPr>
          <a:xfrm>
            <a:off x="2848307" y="3708944"/>
            <a:ext cx="484629" cy="549797"/>
          </a:xfrm>
          <a:prstGeom prst="rect">
            <a:avLst/>
          </a:prstGeom>
        </p:spPr>
      </p:pic>
      <p:sp>
        <p:nvSpPr>
          <p:cNvPr id="25" name="Rounded Rectangle 24">
            <a:extLst>
              <a:ext uri="{FF2B5EF4-FFF2-40B4-BE49-F238E27FC236}">
                <a16:creationId xmlns:a16="http://schemas.microsoft.com/office/drawing/2014/main" id="{89D1E33E-A5B1-B541-B80F-34F398E53FB4}"/>
              </a:ext>
            </a:extLst>
          </p:cNvPr>
          <p:cNvSpPr/>
          <p:nvPr/>
        </p:nvSpPr>
        <p:spPr bwMode="auto">
          <a:xfrm>
            <a:off x="287576" y="3151714"/>
            <a:ext cx="1316013" cy="1858104"/>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400">
                <a:latin typeface="Arial" pitchFamily="124" charset="0"/>
              </a:rPr>
              <a:t>Magnesium Sulfate Lot A203208</a:t>
            </a:r>
          </a:p>
          <a:p>
            <a:pPr algn="ctr"/>
            <a:endParaRPr lang="en-US" sz="1400">
              <a:latin typeface="Arial" pitchFamily="124" charset="0"/>
            </a:endParaRPr>
          </a:p>
          <a:p>
            <a:pPr algn="ctr"/>
            <a:r>
              <a:rPr lang="en-US" sz="1400">
                <a:latin typeface="Arial" pitchFamily="124" charset="0"/>
              </a:rPr>
              <a:t>Expiry 6/30/2021</a:t>
            </a:r>
          </a:p>
          <a:p>
            <a:pPr algn="ctr"/>
            <a:endParaRPr lang="en-US" sz="1400">
              <a:latin typeface="Arial" pitchFamily="124" charset="0"/>
            </a:endParaRPr>
          </a:p>
          <a:p>
            <a:pPr algn="ctr"/>
            <a:r>
              <a:rPr lang="en-US" sz="1400">
                <a:latin typeface="Arial" pitchFamily="124" charset="0"/>
              </a:rPr>
              <a:t>Confirmed</a:t>
            </a:r>
          </a:p>
        </p:txBody>
      </p:sp>
      <p:pic>
        <p:nvPicPr>
          <p:cNvPr id="9" name="Picture 8">
            <a:extLst>
              <a:ext uri="{FF2B5EF4-FFF2-40B4-BE49-F238E27FC236}">
                <a16:creationId xmlns:a16="http://schemas.microsoft.com/office/drawing/2014/main" id="{015AABE2-CEC0-FA46-A3F8-52BC3EEE5DE3}"/>
              </a:ext>
            </a:extLst>
          </p:cNvPr>
          <p:cNvPicPr>
            <a:picLocks noChangeAspect="1"/>
          </p:cNvPicPr>
          <p:nvPr/>
        </p:nvPicPr>
        <p:blipFill>
          <a:blip r:embed="rId16"/>
          <a:stretch>
            <a:fillRect/>
          </a:stretch>
        </p:blipFill>
        <p:spPr>
          <a:xfrm>
            <a:off x="4783653" y="1137719"/>
            <a:ext cx="7093737" cy="4027990"/>
          </a:xfrm>
          <a:prstGeom prst="rect">
            <a:avLst/>
          </a:prstGeom>
        </p:spPr>
      </p:pic>
    </p:spTree>
    <p:extLst>
      <p:ext uri="{BB962C8B-B14F-4D97-AF65-F5344CB8AC3E}">
        <p14:creationId xmlns:p14="http://schemas.microsoft.com/office/powerpoint/2010/main" val="1279233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40A79B5-C73A-8143-A2D7-027EB8DB500A}"/>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171"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E40A79B5-C73A-8143-A2D7-027EB8DB500A}"/>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B09C0D4C-81EB-E44E-A290-C6DF6DE0061F}"/>
              </a:ext>
            </a:extLst>
          </p:cNvPr>
          <p:cNvPicPr>
            <a:picLocks noChangeAspect="1"/>
          </p:cNvPicPr>
          <p:nvPr/>
        </p:nvPicPr>
        <p:blipFill>
          <a:blip r:embed="rId6"/>
          <a:stretch>
            <a:fillRect/>
          </a:stretch>
        </p:blipFill>
        <p:spPr>
          <a:xfrm>
            <a:off x="0" y="3756"/>
            <a:ext cx="12192000" cy="6850488"/>
          </a:xfrm>
          <a:prstGeom prst="rect">
            <a:avLst/>
          </a:prstGeom>
        </p:spPr>
      </p:pic>
      <p:sp>
        <p:nvSpPr>
          <p:cNvPr id="5" name="TextBox 4">
            <a:extLst>
              <a:ext uri="{FF2B5EF4-FFF2-40B4-BE49-F238E27FC236}">
                <a16:creationId xmlns:a16="http://schemas.microsoft.com/office/drawing/2014/main" id="{052EEE98-B02D-2948-A08F-4A8011754C68}"/>
              </a:ext>
            </a:extLst>
          </p:cNvPr>
          <p:cNvSpPr txBox="1"/>
          <p:nvPr/>
        </p:nvSpPr>
        <p:spPr>
          <a:xfrm>
            <a:off x="7446179" y="3803759"/>
            <a:ext cx="3805850" cy="2123658"/>
          </a:xfrm>
          <a:prstGeom prst="rect">
            <a:avLst/>
          </a:prstGeom>
          <a:noFill/>
        </p:spPr>
        <p:txBody>
          <a:bodyPr wrap="none" rtlCol="0">
            <a:spAutoFit/>
          </a:bodyPr>
          <a:lstStyle/>
          <a:p>
            <a:pPr algn="ctr"/>
            <a:r>
              <a:rPr lang="en-US" sz="6600" b="1">
                <a:ln>
                  <a:solidFill>
                    <a:schemeClr val="tx1"/>
                  </a:solidFill>
                </a:ln>
                <a:solidFill>
                  <a:schemeClr val="bg1"/>
                </a:solidFill>
              </a:rPr>
              <a:t>REMOTE</a:t>
            </a:r>
          </a:p>
          <a:p>
            <a:pPr algn="ctr"/>
            <a:r>
              <a:rPr lang="en-US" sz="6600" b="1">
                <a:ln>
                  <a:solidFill>
                    <a:schemeClr val="tx1"/>
                  </a:solidFill>
                </a:ln>
                <a:solidFill>
                  <a:schemeClr val="bg1"/>
                </a:solidFill>
              </a:rPr>
              <a:t>ASSIST</a:t>
            </a:r>
          </a:p>
        </p:txBody>
      </p:sp>
    </p:spTree>
    <p:extLst>
      <p:ext uri="{BB962C8B-B14F-4D97-AF65-F5344CB8AC3E}">
        <p14:creationId xmlns:p14="http://schemas.microsoft.com/office/powerpoint/2010/main" val="596348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B2A8AD-6ABE-4DD8-A9CD-F430DAB3E58B}"/>
              </a:ext>
            </a:extLst>
          </p:cNvPr>
          <p:cNvSpPr>
            <a:spLocks noGrp="1"/>
          </p:cNvSpPr>
          <p:nvPr>
            <p:ph type="title"/>
          </p:nvPr>
        </p:nvSpPr>
        <p:spPr/>
        <p:txBody>
          <a:bodyPr/>
          <a:lstStyle/>
          <a:p>
            <a:r>
              <a:rPr lang="en-US" dirty="0"/>
              <a:t>Telepresence</a:t>
            </a:r>
          </a:p>
        </p:txBody>
      </p:sp>
      <p:pic>
        <p:nvPicPr>
          <p:cNvPr id="6" name="Picture 5">
            <a:extLst>
              <a:ext uri="{FF2B5EF4-FFF2-40B4-BE49-F238E27FC236}">
                <a16:creationId xmlns:a16="http://schemas.microsoft.com/office/drawing/2014/main" id="{2ABA054F-CBB8-4EA5-B67A-D330765EED5D}"/>
              </a:ext>
            </a:extLst>
          </p:cNvPr>
          <p:cNvPicPr>
            <a:picLocks noChangeAspect="1"/>
          </p:cNvPicPr>
          <p:nvPr/>
        </p:nvPicPr>
        <p:blipFill>
          <a:blip r:embed="rId2"/>
          <a:stretch>
            <a:fillRect/>
          </a:stretch>
        </p:blipFill>
        <p:spPr>
          <a:xfrm>
            <a:off x="1568916" y="960743"/>
            <a:ext cx="8264893" cy="4600771"/>
          </a:xfrm>
          <a:prstGeom prst="rect">
            <a:avLst/>
          </a:prstGeom>
        </p:spPr>
      </p:pic>
      <p:sp>
        <p:nvSpPr>
          <p:cNvPr id="7" name="Rectangle 6">
            <a:extLst>
              <a:ext uri="{FF2B5EF4-FFF2-40B4-BE49-F238E27FC236}">
                <a16:creationId xmlns:a16="http://schemas.microsoft.com/office/drawing/2014/main" id="{B3848441-8E66-4ADB-A00D-E2C438A0EFD5}"/>
              </a:ext>
            </a:extLst>
          </p:cNvPr>
          <p:cNvSpPr/>
          <p:nvPr/>
        </p:nvSpPr>
        <p:spPr>
          <a:xfrm>
            <a:off x="1844842" y="5444229"/>
            <a:ext cx="6096000" cy="646331"/>
          </a:xfrm>
          <a:prstGeom prst="rect">
            <a:avLst/>
          </a:prstGeom>
        </p:spPr>
        <p:txBody>
          <a:bodyPr>
            <a:spAutoFit/>
          </a:bodyPr>
          <a:lstStyle/>
          <a:p>
            <a:r>
              <a:rPr lang="en-US" dirty="0"/>
              <a:t>https://my.matterport.com/models/ZBzR85k5f8z?section=media&amp;mediasection=showcase</a:t>
            </a:r>
          </a:p>
        </p:txBody>
      </p:sp>
    </p:spTree>
    <p:extLst>
      <p:ext uri="{BB962C8B-B14F-4D97-AF65-F5344CB8AC3E}">
        <p14:creationId xmlns:p14="http://schemas.microsoft.com/office/powerpoint/2010/main" val="84395111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D0424-9B0F-4156-8F92-38EA3575EAB4}"/>
              </a:ext>
            </a:extLst>
          </p:cNvPr>
          <p:cNvSpPr>
            <a:spLocks noGrp="1"/>
          </p:cNvSpPr>
          <p:nvPr>
            <p:ph type="title"/>
          </p:nvPr>
        </p:nvSpPr>
        <p:spPr/>
        <p:txBody>
          <a:bodyPr/>
          <a:lstStyle/>
          <a:p>
            <a:r>
              <a:rPr lang="en-US" dirty="0"/>
              <a:t>Virtual Reality</a:t>
            </a:r>
          </a:p>
        </p:txBody>
      </p:sp>
      <p:pic>
        <p:nvPicPr>
          <p:cNvPr id="4" name="Picture 3">
            <a:extLst>
              <a:ext uri="{FF2B5EF4-FFF2-40B4-BE49-F238E27FC236}">
                <a16:creationId xmlns:a16="http://schemas.microsoft.com/office/drawing/2014/main" id="{A3A16D56-7A56-41A1-8F4C-AA3C25634A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33400"/>
            <a:ext cx="5472756" cy="3648075"/>
          </a:xfrm>
          <a:prstGeom prst="rect">
            <a:avLst/>
          </a:prstGeom>
        </p:spPr>
      </p:pic>
      <p:pic>
        <p:nvPicPr>
          <p:cNvPr id="6" name="Picture 5">
            <a:extLst>
              <a:ext uri="{FF2B5EF4-FFF2-40B4-BE49-F238E27FC236}">
                <a16:creationId xmlns:a16="http://schemas.microsoft.com/office/drawing/2014/main" id="{464D333F-98BF-4205-90C7-71C2C3C34E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2755" y="533400"/>
            <a:ext cx="6719243" cy="3560954"/>
          </a:xfrm>
          <a:prstGeom prst="rect">
            <a:avLst/>
          </a:prstGeom>
        </p:spPr>
      </p:pic>
      <p:pic>
        <p:nvPicPr>
          <p:cNvPr id="5" name="Picture 4">
            <a:extLst>
              <a:ext uri="{FF2B5EF4-FFF2-40B4-BE49-F238E27FC236}">
                <a16:creationId xmlns:a16="http://schemas.microsoft.com/office/drawing/2014/main" id="{A3765125-778F-47DA-9536-356D775F40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505" y="3887805"/>
            <a:ext cx="1752600" cy="1752600"/>
          </a:xfrm>
          <a:prstGeom prst="rect">
            <a:avLst/>
          </a:prstGeom>
        </p:spPr>
      </p:pic>
      <p:sp>
        <p:nvSpPr>
          <p:cNvPr id="7" name="TextBox 6">
            <a:extLst>
              <a:ext uri="{FF2B5EF4-FFF2-40B4-BE49-F238E27FC236}">
                <a16:creationId xmlns:a16="http://schemas.microsoft.com/office/drawing/2014/main" id="{90C90BF8-C299-4E71-BC2F-6026DAE4DD04}"/>
              </a:ext>
            </a:extLst>
          </p:cNvPr>
          <p:cNvSpPr txBox="1"/>
          <p:nvPr/>
        </p:nvSpPr>
        <p:spPr>
          <a:xfrm>
            <a:off x="2926081" y="5122190"/>
            <a:ext cx="3907856" cy="1200329"/>
          </a:xfrm>
          <a:prstGeom prst="rect">
            <a:avLst/>
          </a:prstGeom>
          <a:noFill/>
        </p:spPr>
        <p:txBody>
          <a:bodyPr wrap="square" rtlCol="0">
            <a:spAutoFit/>
          </a:bodyPr>
          <a:lstStyle/>
          <a:p>
            <a:r>
              <a:rPr lang="en-US" dirty="0"/>
              <a:t>New Hire Training – Decrease training costs, reduction human related deviations, decrease time to competency</a:t>
            </a:r>
          </a:p>
        </p:txBody>
      </p:sp>
      <p:pic>
        <p:nvPicPr>
          <p:cNvPr id="9" name="Picture 8">
            <a:extLst>
              <a:ext uri="{FF2B5EF4-FFF2-40B4-BE49-F238E27FC236}">
                <a16:creationId xmlns:a16="http://schemas.microsoft.com/office/drawing/2014/main" id="{A4BD4584-35B6-4546-B27A-721BF90E53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5346" y="4764105"/>
            <a:ext cx="1752600" cy="1752600"/>
          </a:xfrm>
          <a:prstGeom prst="rect">
            <a:avLst/>
          </a:prstGeom>
        </p:spPr>
      </p:pic>
      <p:sp>
        <p:nvSpPr>
          <p:cNvPr id="10" name="TextBox 9">
            <a:extLst>
              <a:ext uri="{FF2B5EF4-FFF2-40B4-BE49-F238E27FC236}">
                <a16:creationId xmlns:a16="http://schemas.microsoft.com/office/drawing/2014/main" id="{E5402940-A9CE-4A58-9441-52D68A5F6ADA}"/>
              </a:ext>
            </a:extLst>
          </p:cNvPr>
          <p:cNvSpPr txBox="1"/>
          <p:nvPr/>
        </p:nvSpPr>
        <p:spPr>
          <a:xfrm>
            <a:off x="1584156" y="4328667"/>
            <a:ext cx="2887579" cy="646331"/>
          </a:xfrm>
          <a:prstGeom prst="rect">
            <a:avLst/>
          </a:prstGeom>
          <a:noFill/>
        </p:spPr>
        <p:txBody>
          <a:bodyPr wrap="square" rtlCol="0">
            <a:spAutoFit/>
          </a:bodyPr>
          <a:lstStyle/>
          <a:p>
            <a:r>
              <a:rPr lang="en-US" dirty="0"/>
              <a:t>Compliance – Reduced human related deviations</a:t>
            </a:r>
          </a:p>
        </p:txBody>
      </p:sp>
      <p:pic>
        <p:nvPicPr>
          <p:cNvPr id="12" name="Picture 11">
            <a:extLst>
              <a:ext uri="{FF2B5EF4-FFF2-40B4-BE49-F238E27FC236}">
                <a16:creationId xmlns:a16="http://schemas.microsoft.com/office/drawing/2014/main" id="{BC97DF77-1D33-4BC1-98E5-E52B171AD4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33937" y="3952293"/>
            <a:ext cx="1752600" cy="1752600"/>
          </a:xfrm>
          <a:prstGeom prst="rect">
            <a:avLst/>
          </a:prstGeom>
        </p:spPr>
      </p:pic>
      <p:sp>
        <p:nvSpPr>
          <p:cNvPr id="13" name="TextBox 12">
            <a:extLst>
              <a:ext uri="{FF2B5EF4-FFF2-40B4-BE49-F238E27FC236}">
                <a16:creationId xmlns:a16="http://schemas.microsoft.com/office/drawing/2014/main" id="{33D2B0E8-0CEE-443E-819F-E1200193629F}"/>
              </a:ext>
            </a:extLst>
          </p:cNvPr>
          <p:cNvSpPr txBox="1"/>
          <p:nvPr/>
        </p:nvSpPr>
        <p:spPr>
          <a:xfrm>
            <a:off x="8309007" y="4299459"/>
            <a:ext cx="3907856" cy="369332"/>
          </a:xfrm>
          <a:prstGeom prst="rect">
            <a:avLst/>
          </a:prstGeom>
          <a:noFill/>
        </p:spPr>
        <p:txBody>
          <a:bodyPr wrap="square" rtlCol="0">
            <a:spAutoFit/>
          </a:bodyPr>
          <a:lstStyle/>
          <a:p>
            <a:r>
              <a:rPr lang="en-US" dirty="0"/>
              <a:t>Reduced rejection and rework</a:t>
            </a:r>
          </a:p>
        </p:txBody>
      </p:sp>
    </p:spTree>
    <p:extLst>
      <p:ext uri="{BB962C8B-B14F-4D97-AF65-F5344CB8AC3E}">
        <p14:creationId xmlns:p14="http://schemas.microsoft.com/office/powerpoint/2010/main" val="351064176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Verdana" panose="020B0604030504040204" pitchFamily="34" charset="0"/>
              </a:rPr>
              <a:t>New Skills</a:t>
            </a:r>
            <a:endParaRPr lang="en-IN" dirty="0"/>
          </a:p>
        </p:txBody>
      </p:sp>
      <p:grpSp>
        <p:nvGrpSpPr>
          <p:cNvPr id="397" name="Group 396"/>
          <p:cNvGrpSpPr/>
          <p:nvPr/>
        </p:nvGrpSpPr>
        <p:grpSpPr>
          <a:xfrm>
            <a:off x="65471" y="617030"/>
            <a:ext cx="11959487" cy="5686249"/>
            <a:chOff x="109032" y="832356"/>
            <a:chExt cx="11119811" cy="5287016"/>
          </a:xfrm>
        </p:grpSpPr>
        <p:grpSp>
          <p:nvGrpSpPr>
            <p:cNvPr id="396" name="Group 395"/>
            <p:cNvGrpSpPr/>
            <p:nvPr/>
          </p:nvGrpSpPr>
          <p:grpSpPr>
            <a:xfrm>
              <a:off x="109032" y="1625106"/>
              <a:ext cx="4319400" cy="4141294"/>
              <a:chOff x="109032" y="1625106"/>
              <a:chExt cx="4319400" cy="4141294"/>
            </a:xfrm>
          </p:grpSpPr>
          <p:sp>
            <p:nvSpPr>
              <p:cNvPr id="17" name="Arc 16"/>
              <p:cNvSpPr/>
              <p:nvPr/>
            </p:nvSpPr>
            <p:spPr>
              <a:xfrm>
                <a:off x="109032" y="1625106"/>
                <a:ext cx="4319400" cy="4141294"/>
              </a:xfrm>
              <a:prstGeom prst="arc">
                <a:avLst>
                  <a:gd name="adj1" fmla="val 17861890"/>
                  <a:gd name="adj2" fmla="val 3713144"/>
                </a:avLst>
              </a:prstGeom>
              <a:noFill/>
              <a:ln w="6350" cap="flat" cmpd="sng" algn="ctr">
                <a:solidFill>
                  <a:srgbClr val="43434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205" name="Group 204"/>
              <p:cNvGrpSpPr/>
              <p:nvPr/>
            </p:nvGrpSpPr>
            <p:grpSpPr>
              <a:xfrm>
                <a:off x="752670" y="1994881"/>
                <a:ext cx="3412818" cy="3412788"/>
                <a:chOff x="1240319" y="2515441"/>
                <a:chExt cx="3874810" cy="3874778"/>
              </a:xfrm>
            </p:grpSpPr>
            <p:sp>
              <p:nvSpPr>
                <p:cNvPr id="206" name="Freeform 17"/>
                <p:cNvSpPr/>
                <p:nvPr/>
              </p:nvSpPr>
              <p:spPr>
                <a:xfrm>
                  <a:off x="1240319" y="2515441"/>
                  <a:ext cx="3874810" cy="387477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207" name="Group 206"/>
                <p:cNvGrpSpPr/>
                <p:nvPr/>
              </p:nvGrpSpPr>
              <p:grpSpPr>
                <a:xfrm>
                  <a:off x="1943100" y="2985778"/>
                  <a:ext cx="1662778" cy="1293490"/>
                  <a:chOff x="431451" y="1434348"/>
                  <a:chExt cx="5077524" cy="3949848"/>
                </a:xfrm>
              </p:grpSpPr>
              <p:grpSp>
                <p:nvGrpSpPr>
                  <p:cNvPr id="254" name="Group 253"/>
                  <p:cNvGrpSpPr/>
                  <p:nvPr/>
                </p:nvGrpSpPr>
                <p:grpSpPr>
                  <a:xfrm>
                    <a:off x="431451" y="3899917"/>
                    <a:ext cx="5077524" cy="1484279"/>
                    <a:chOff x="1741258" y="4546321"/>
                    <a:chExt cx="5661484" cy="1654988"/>
                  </a:xfrm>
                </p:grpSpPr>
                <p:sp>
                  <p:nvSpPr>
                    <p:cNvPr id="280" name="Freeform 279"/>
                    <p:cNvSpPr/>
                    <p:nvPr/>
                  </p:nvSpPr>
                  <p:spPr>
                    <a:xfrm>
                      <a:off x="1787514" y="6036219"/>
                      <a:ext cx="5615228" cy="165090"/>
                    </a:xfrm>
                    <a:custGeom>
                      <a:avLst/>
                      <a:gdLst>
                        <a:gd name="connsiteX0" fmla="*/ 4843964 w 4847266"/>
                        <a:gd name="connsiteY0" fmla="*/ 0 h 142512"/>
                        <a:gd name="connsiteX1" fmla="*/ 4847266 w 4847266"/>
                        <a:gd name="connsiteY1" fmla="*/ 16357 h 142512"/>
                        <a:gd name="connsiteX2" fmla="*/ 4847265 w 4847266"/>
                        <a:gd name="connsiteY2" fmla="*/ 16357 h 142512"/>
                        <a:gd name="connsiteX3" fmla="*/ 4721110 w 4847266"/>
                        <a:gd name="connsiteY3" fmla="*/ 142512 h 142512"/>
                        <a:gd name="connsiteX4" fmla="*/ 116913 w 4847266"/>
                        <a:gd name="connsiteY4" fmla="*/ 142511 h 142512"/>
                        <a:gd name="connsiteX5" fmla="*/ 672 w 4847266"/>
                        <a:gd name="connsiteY5" fmla="*/ 65461 h 142512"/>
                        <a:gd name="connsiteX6" fmla="*/ 0 w 4847266"/>
                        <a:gd name="connsiteY6" fmla="*/ 62132 h 142512"/>
                        <a:gd name="connsiteX7" fmla="*/ 19 w 4847266"/>
                        <a:gd name="connsiteY7" fmla="*/ 62149 h 142512"/>
                        <a:gd name="connsiteX8" fmla="*/ 138124 w 4847266"/>
                        <a:gd name="connsiteY8" fmla="*/ 94992 h 142512"/>
                        <a:gd name="connsiteX9" fmla="*/ 4705470 w 4847266"/>
                        <a:gd name="connsiteY9" fmla="*/ 94992 h 142512"/>
                        <a:gd name="connsiteX10" fmla="*/ 4844381 w 4847266"/>
                        <a:gd name="connsiteY10" fmla="*/ 22486 h 142512"/>
                        <a:gd name="connsiteX11" fmla="*/ 4843964 w 4847266"/>
                        <a:gd name="connsiteY11" fmla="*/ 0 h 14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7266" h="142512">
                          <a:moveTo>
                            <a:pt x="4843964" y="0"/>
                          </a:moveTo>
                          <a:lnTo>
                            <a:pt x="4847266" y="16357"/>
                          </a:lnTo>
                          <a:lnTo>
                            <a:pt x="4847265" y="16357"/>
                          </a:lnTo>
                          <a:cubicBezTo>
                            <a:pt x="4847265" y="86030"/>
                            <a:pt x="4790783" y="142512"/>
                            <a:pt x="4721110" y="142512"/>
                          </a:cubicBezTo>
                          <a:lnTo>
                            <a:pt x="116913" y="142511"/>
                          </a:lnTo>
                          <a:cubicBezTo>
                            <a:pt x="64658" y="142511"/>
                            <a:pt x="19824" y="110740"/>
                            <a:pt x="672" y="65461"/>
                          </a:cubicBezTo>
                          <a:lnTo>
                            <a:pt x="0" y="62132"/>
                          </a:lnTo>
                          <a:lnTo>
                            <a:pt x="19" y="62149"/>
                          </a:lnTo>
                          <a:cubicBezTo>
                            <a:pt x="33329" y="84332"/>
                            <a:pt x="83945" y="92611"/>
                            <a:pt x="138124" y="94992"/>
                          </a:cubicBezTo>
                          <a:lnTo>
                            <a:pt x="4705470" y="94992"/>
                          </a:lnTo>
                          <a:cubicBezTo>
                            <a:pt x="4782985" y="92254"/>
                            <a:pt x="4832327" y="60049"/>
                            <a:pt x="4844381" y="22486"/>
                          </a:cubicBezTo>
                          <a:lnTo>
                            <a:pt x="4843964" y="0"/>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1" name="Freeform 280"/>
                    <p:cNvSpPr/>
                    <p:nvPr/>
                  </p:nvSpPr>
                  <p:spPr>
                    <a:xfrm>
                      <a:off x="1741258" y="4546321"/>
                      <a:ext cx="5661483" cy="1599939"/>
                    </a:xfrm>
                    <a:custGeom>
                      <a:avLst/>
                      <a:gdLst>
                        <a:gd name="connsiteX0" fmla="*/ 629580 w 4904770"/>
                        <a:gd name="connsiteY0" fmla="*/ 0 h 1381126"/>
                        <a:gd name="connsiteX1" fmla="*/ 4259246 w 4904770"/>
                        <a:gd name="connsiteY1" fmla="*/ 0 h 1381126"/>
                        <a:gd name="connsiteX2" fmla="*/ 4904770 w 4904770"/>
                        <a:gd name="connsiteY2" fmla="*/ 1322552 h 1381126"/>
                        <a:gd name="connsiteX3" fmla="*/ 4881425 w 4904770"/>
                        <a:gd name="connsiteY3" fmla="*/ 1341813 h 1381126"/>
                        <a:gd name="connsiteX4" fmla="*/ 4752722 w 4904770"/>
                        <a:gd name="connsiteY4" fmla="*/ 1381126 h 1381126"/>
                        <a:gd name="connsiteX5" fmla="*/ 199781 w 4904770"/>
                        <a:gd name="connsiteY5" fmla="*/ 1381126 h 1381126"/>
                        <a:gd name="connsiteX6" fmla="*/ 8902 w 4904770"/>
                        <a:gd name="connsiteY6" fmla="*/ 1279637 h 1381126"/>
                        <a:gd name="connsiteX7" fmla="*/ 0 w 4904770"/>
                        <a:gd name="connsiteY7" fmla="*/ 1263235 h 1381126"/>
                        <a:gd name="connsiteX8" fmla="*/ 629580 w 4904770"/>
                        <a:gd name="connsiteY8" fmla="*/ 0 h 1381126"/>
                        <a:gd name="connsiteX0" fmla="*/ 620678 w 4895868"/>
                        <a:gd name="connsiteY0" fmla="*/ 0 h 1381126"/>
                        <a:gd name="connsiteX1" fmla="*/ 4250344 w 4895868"/>
                        <a:gd name="connsiteY1" fmla="*/ 0 h 1381126"/>
                        <a:gd name="connsiteX2" fmla="*/ 4895868 w 4895868"/>
                        <a:gd name="connsiteY2" fmla="*/ 1322552 h 1381126"/>
                        <a:gd name="connsiteX3" fmla="*/ 4872523 w 4895868"/>
                        <a:gd name="connsiteY3" fmla="*/ 1341813 h 1381126"/>
                        <a:gd name="connsiteX4" fmla="*/ 4743820 w 4895868"/>
                        <a:gd name="connsiteY4" fmla="*/ 1381126 h 1381126"/>
                        <a:gd name="connsiteX5" fmla="*/ 190879 w 4895868"/>
                        <a:gd name="connsiteY5" fmla="*/ 1381126 h 1381126"/>
                        <a:gd name="connsiteX6" fmla="*/ 0 w 4895868"/>
                        <a:gd name="connsiteY6" fmla="*/ 1279637 h 1381126"/>
                        <a:gd name="connsiteX7" fmla="*/ 620678 w 4895868"/>
                        <a:gd name="connsiteY7" fmla="*/ 0 h 1381126"/>
                        <a:gd name="connsiteX0" fmla="*/ 620678 w 4895868"/>
                        <a:gd name="connsiteY0" fmla="*/ 0 h 1381126"/>
                        <a:gd name="connsiteX1" fmla="*/ 4250344 w 4895868"/>
                        <a:gd name="connsiteY1" fmla="*/ 0 h 1381126"/>
                        <a:gd name="connsiteX2" fmla="*/ 4895868 w 4895868"/>
                        <a:gd name="connsiteY2" fmla="*/ 1322552 h 1381126"/>
                        <a:gd name="connsiteX3" fmla="*/ 4743820 w 4895868"/>
                        <a:gd name="connsiteY3" fmla="*/ 1381126 h 1381126"/>
                        <a:gd name="connsiteX4" fmla="*/ 190879 w 4895868"/>
                        <a:gd name="connsiteY4" fmla="*/ 1381126 h 1381126"/>
                        <a:gd name="connsiteX5" fmla="*/ 0 w 4895868"/>
                        <a:gd name="connsiteY5" fmla="*/ 1279637 h 1381126"/>
                        <a:gd name="connsiteX6" fmla="*/ 620678 w 4895868"/>
                        <a:gd name="connsiteY6" fmla="*/ 0 h 1381126"/>
                        <a:gd name="connsiteX0" fmla="*/ 620678 w 4910156"/>
                        <a:gd name="connsiteY0" fmla="*/ 0 h 1381126"/>
                        <a:gd name="connsiteX1" fmla="*/ 4250344 w 4910156"/>
                        <a:gd name="connsiteY1" fmla="*/ 0 h 1381126"/>
                        <a:gd name="connsiteX2" fmla="*/ 4910156 w 4910156"/>
                        <a:gd name="connsiteY2" fmla="*/ 1298739 h 1381126"/>
                        <a:gd name="connsiteX3" fmla="*/ 4743820 w 4910156"/>
                        <a:gd name="connsiteY3" fmla="*/ 1381126 h 1381126"/>
                        <a:gd name="connsiteX4" fmla="*/ 190879 w 4910156"/>
                        <a:gd name="connsiteY4" fmla="*/ 1381126 h 1381126"/>
                        <a:gd name="connsiteX5" fmla="*/ 0 w 4910156"/>
                        <a:gd name="connsiteY5" fmla="*/ 1279637 h 1381126"/>
                        <a:gd name="connsiteX6" fmla="*/ 620678 w 4910156"/>
                        <a:gd name="connsiteY6" fmla="*/ 0 h 1381126"/>
                        <a:gd name="connsiteX0" fmla="*/ 620678 w 4910156"/>
                        <a:gd name="connsiteY0" fmla="*/ 0 h 1381126"/>
                        <a:gd name="connsiteX1" fmla="*/ 4250344 w 4910156"/>
                        <a:gd name="connsiteY1" fmla="*/ 0 h 1381126"/>
                        <a:gd name="connsiteX2" fmla="*/ 4910156 w 4910156"/>
                        <a:gd name="connsiteY2" fmla="*/ 1298739 h 1381126"/>
                        <a:gd name="connsiteX3" fmla="*/ 4743820 w 4910156"/>
                        <a:gd name="connsiteY3" fmla="*/ 1381126 h 1381126"/>
                        <a:gd name="connsiteX4" fmla="*/ 190879 w 4910156"/>
                        <a:gd name="connsiteY4" fmla="*/ 1381126 h 1381126"/>
                        <a:gd name="connsiteX5" fmla="*/ 0 w 4910156"/>
                        <a:gd name="connsiteY5" fmla="*/ 1279637 h 1381126"/>
                        <a:gd name="connsiteX6" fmla="*/ 620678 w 4910156"/>
                        <a:gd name="connsiteY6" fmla="*/ 0 h 1381126"/>
                        <a:gd name="connsiteX0" fmla="*/ 620678 w 4910156"/>
                        <a:gd name="connsiteY0" fmla="*/ 0 h 1382016"/>
                        <a:gd name="connsiteX1" fmla="*/ 4250344 w 4910156"/>
                        <a:gd name="connsiteY1" fmla="*/ 0 h 1382016"/>
                        <a:gd name="connsiteX2" fmla="*/ 4910156 w 4910156"/>
                        <a:gd name="connsiteY2" fmla="*/ 1298739 h 1382016"/>
                        <a:gd name="connsiteX3" fmla="*/ 4743820 w 4910156"/>
                        <a:gd name="connsiteY3" fmla="*/ 1381126 h 1382016"/>
                        <a:gd name="connsiteX4" fmla="*/ 190879 w 4910156"/>
                        <a:gd name="connsiteY4" fmla="*/ 1381126 h 1382016"/>
                        <a:gd name="connsiteX5" fmla="*/ 0 w 4910156"/>
                        <a:gd name="connsiteY5" fmla="*/ 1279637 h 1382016"/>
                        <a:gd name="connsiteX6" fmla="*/ 620678 w 4910156"/>
                        <a:gd name="connsiteY6" fmla="*/ 0 h 1382016"/>
                        <a:gd name="connsiteX0" fmla="*/ 620678 w 4910156"/>
                        <a:gd name="connsiteY0" fmla="*/ 0 h 1381630"/>
                        <a:gd name="connsiteX1" fmla="*/ 4250344 w 4910156"/>
                        <a:gd name="connsiteY1" fmla="*/ 0 h 1381630"/>
                        <a:gd name="connsiteX2" fmla="*/ 4910156 w 4910156"/>
                        <a:gd name="connsiteY2" fmla="*/ 1298739 h 1381630"/>
                        <a:gd name="connsiteX3" fmla="*/ 4743820 w 4910156"/>
                        <a:gd name="connsiteY3" fmla="*/ 1381126 h 1381630"/>
                        <a:gd name="connsiteX4" fmla="*/ 190879 w 4910156"/>
                        <a:gd name="connsiteY4" fmla="*/ 1381126 h 1381630"/>
                        <a:gd name="connsiteX5" fmla="*/ 0 w 4910156"/>
                        <a:gd name="connsiteY5" fmla="*/ 1279637 h 1381630"/>
                        <a:gd name="connsiteX6" fmla="*/ 620678 w 4910156"/>
                        <a:gd name="connsiteY6" fmla="*/ 0 h 1381630"/>
                        <a:gd name="connsiteX0" fmla="*/ 620678 w 4895868"/>
                        <a:gd name="connsiteY0" fmla="*/ 0 h 1381630"/>
                        <a:gd name="connsiteX1" fmla="*/ 4250344 w 4895868"/>
                        <a:gd name="connsiteY1" fmla="*/ 0 h 1381630"/>
                        <a:gd name="connsiteX2" fmla="*/ 4895868 w 4895868"/>
                        <a:gd name="connsiteY2" fmla="*/ 1298739 h 1381630"/>
                        <a:gd name="connsiteX3" fmla="*/ 4743820 w 4895868"/>
                        <a:gd name="connsiteY3" fmla="*/ 1381126 h 1381630"/>
                        <a:gd name="connsiteX4" fmla="*/ 190879 w 4895868"/>
                        <a:gd name="connsiteY4" fmla="*/ 1381126 h 1381630"/>
                        <a:gd name="connsiteX5" fmla="*/ 0 w 4895868"/>
                        <a:gd name="connsiteY5" fmla="*/ 1279637 h 1381630"/>
                        <a:gd name="connsiteX6" fmla="*/ 620678 w 4895868"/>
                        <a:gd name="connsiteY6" fmla="*/ 0 h 1381630"/>
                        <a:gd name="connsiteX0" fmla="*/ 620678 w 4881581"/>
                        <a:gd name="connsiteY0" fmla="*/ 0 h 1381451"/>
                        <a:gd name="connsiteX1" fmla="*/ 4250344 w 4881581"/>
                        <a:gd name="connsiteY1" fmla="*/ 0 h 1381451"/>
                        <a:gd name="connsiteX2" fmla="*/ 4881581 w 4881581"/>
                        <a:gd name="connsiteY2" fmla="*/ 1270164 h 1381451"/>
                        <a:gd name="connsiteX3" fmla="*/ 4743820 w 4881581"/>
                        <a:gd name="connsiteY3" fmla="*/ 1381126 h 1381451"/>
                        <a:gd name="connsiteX4" fmla="*/ 190879 w 4881581"/>
                        <a:gd name="connsiteY4" fmla="*/ 1381126 h 1381451"/>
                        <a:gd name="connsiteX5" fmla="*/ 0 w 4881581"/>
                        <a:gd name="connsiteY5" fmla="*/ 1279637 h 1381451"/>
                        <a:gd name="connsiteX6" fmla="*/ 620678 w 4881581"/>
                        <a:gd name="connsiteY6" fmla="*/ 0 h 1381451"/>
                        <a:gd name="connsiteX0" fmla="*/ 620678 w 4881581"/>
                        <a:gd name="connsiteY0" fmla="*/ 0 h 1381550"/>
                        <a:gd name="connsiteX1" fmla="*/ 4250344 w 4881581"/>
                        <a:gd name="connsiteY1" fmla="*/ 0 h 1381550"/>
                        <a:gd name="connsiteX2" fmla="*/ 4881581 w 4881581"/>
                        <a:gd name="connsiteY2" fmla="*/ 1270164 h 1381550"/>
                        <a:gd name="connsiteX3" fmla="*/ 4743820 w 4881581"/>
                        <a:gd name="connsiteY3" fmla="*/ 1381126 h 1381550"/>
                        <a:gd name="connsiteX4" fmla="*/ 190879 w 4881581"/>
                        <a:gd name="connsiteY4" fmla="*/ 1381126 h 1381550"/>
                        <a:gd name="connsiteX5" fmla="*/ 0 w 4881581"/>
                        <a:gd name="connsiteY5" fmla="*/ 1279637 h 1381550"/>
                        <a:gd name="connsiteX6" fmla="*/ 620678 w 4881581"/>
                        <a:gd name="connsiteY6" fmla="*/ 0 h 1381550"/>
                        <a:gd name="connsiteX0" fmla="*/ 620678 w 4881915"/>
                        <a:gd name="connsiteY0" fmla="*/ 0 h 1381584"/>
                        <a:gd name="connsiteX1" fmla="*/ 4250344 w 4881915"/>
                        <a:gd name="connsiteY1" fmla="*/ 0 h 1381584"/>
                        <a:gd name="connsiteX2" fmla="*/ 4881581 w 4881915"/>
                        <a:gd name="connsiteY2" fmla="*/ 1270164 h 1381584"/>
                        <a:gd name="connsiteX3" fmla="*/ 4743820 w 4881915"/>
                        <a:gd name="connsiteY3" fmla="*/ 1381126 h 1381584"/>
                        <a:gd name="connsiteX4" fmla="*/ 190879 w 4881915"/>
                        <a:gd name="connsiteY4" fmla="*/ 1381126 h 1381584"/>
                        <a:gd name="connsiteX5" fmla="*/ 0 w 4881915"/>
                        <a:gd name="connsiteY5" fmla="*/ 1279637 h 1381584"/>
                        <a:gd name="connsiteX6" fmla="*/ 620678 w 4881915"/>
                        <a:gd name="connsiteY6" fmla="*/ 0 h 1381584"/>
                        <a:gd name="connsiteX0" fmla="*/ 620678 w 4882091"/>
                        <a:gd name="connsiteY0" fmla="*/ 0 h 1381126"/>
                        <a:gd name="connsiteX1" fmla="*/ 4250344 w 4882091"/>
                        <a:gd name="connsiteY1" fmla="*/ 0 h 1381126"/>
                        <a:gd name="connsiteX2" fmla="*/ 4881581 w 4882091"/>
                        <a:gd name="connsiteY2" fmla="*/ 1270164 h 1381126"/>
                        <a:gd name="connsiteX3" fmla="*/ 4743820 w 4882091"/>
                        <a:gd name="connsiteY3" fmla="*/ 1381126 h 1381126"/>
                        <a:gd name="connsiteX4" fmla="*/ 190879 w 4882091"/>
                        <a:gd name="connsiteY4" fmla="*/ 1381126 h 1381126"/>
                        <a:gd name="connsiteX5" fmla="*/ 0 w 4882091"/>
                        <a:gd name="connsiteY5" fmla="*/ 1279637 h 1381126"/>
                        <a:gd name="connsiteX6" fmla="*/ 620678 w 4882091"/>
                        <a:gd name="connsiteY6" fmla="*/ 0 h 1381126"/>
                        <a:gd name="connsiteX0" fmla="*/ 620678 w 4882091"/>
                        <a:gd name="connsiteY0" fmla="*/ 0 h 1381126"/>
                        <a:gd name="connsiteX1" fmla="*/ 4250344 w 4882091"/>
                        <a:gd name="connsiteY1" fmla="*/ 0 h 1381126"/>
                        <a:gd name="connsiteX2" fmla="*/ 4881581 w 4882091"/>
                        <a:gd name="connsiteY2" fmla="*/ 1270164 h 1381126"/>
                        <a:gd name="connsiteX3" fmla="*/ 4743820 w 4882091"/>
                        <a:gd name="connsiteY3" fmla="*/ 1381126 h 1381126"/>
                        <a:gd name="connsiteX4" fmla="*/ 190879 w 4882091"/>
                        <a:gd name="connsiteY4" fmla="*/ 1381126 h 1381126"/>
                        <a:gd name="connsiteX5" fmla="*/ 0 w 4882091"/>
                        <a:gd name="connsiteY5" fmla="*/ 1279637 h 1381126"/>
                        <a:gd name="connsiteX6" fmla="*/ 620678 w 4882091"/>
                        <a:gd name="connsiteY6" fmla="*/ 0 h 1381126"/>
                        <a:gd name="connsiteX0" fmla="*/ 620678 w 4885266"/>
                        <a:gd name="connsiteY0" fmla="*/ 0 h 1381126"/>
                        <a:gd name="connsiteX1" fmla="*/ 4250344 w 4885266"/>
                        <a:gd name="connsiteY1" fmla="*/ 0 h 1381126"/>
                        <a:gd name="connsiteX2" fmla="*/ 4881581 w 4885266"/>
                        <a:gd name="connsiteY2" fmla="*/ 1270164 h 1381126"/>
                        <a:gd name="connsiteX3" fmla="*/ 4743820 w 4885266"/>
                        <a:gd name="connsiteY3" fmla="*/ 1381126 h 1381126"/>
                        <a:gd name="connsiteX4" fmla="*/ 190879 w 4885266"/>
                        <a:gd name="connsiteY4" fmla="*/ 1381126 h 1381126"/>
                        <a:gd name="connsiteX5" fmla="*/ 0 w 4885266"/>
                        <a:gd name="connsiteY5" fmla="*/ 1279637 h 1381126"/>
                        <a:gd name="connsiteX6" fmla="*/ 620678 w 4885266"/>
                        <a:gd name="connsiteY6" fmla="*/ 0 h 1381126"/>
                        <a:gd name="connsiteX0" fmla="*/ 620678 w 4884008"/>
                        <a:gd name="connsiteY0" fmla="*/ 0 h 1381126"/>
                        <a:gd name="connsiteX1" fmla="*/ 4250344 w 4884008"/>
                        <a:gd name="connsiteY1" fmla="*/ 0 h 1381126"/>
                        <a:gd name="connsiteX2" fmla="*/ 4881581 w 4884008"/>
                        <a:gd name="connsiteY2" fmla="*/ 1270164 h 1381126"/>
                        <a:gd name="connsiteX3" fmla="*/ 4743820 w 4884008"/>
                        <a:gd name="connsiteY3" fmla="*/ 1381126 h 1381126"/>
                        <a:gd name="connsiteX4" fmla="*/ 190879 w 4884008"/>
                        <a:gd name="connsiteY4" fmla="*/ 1381126 h 1381126"/>
                        <a:gd name="connsiteX5" fmla="*/ 0 w 4884008"/>
                        <a:gd name="connsiteY5" fmla="*/ 1279637 h 1381126"/>
                        <a:gd name="connsiteX6" fmla="*/ 620678 w 4884008"/>
                        <a:gd name="connsiteY6" fmla="*/ 0 h 1381126"/>
                        <a:gd name="connsiteX0" fmla="*/ 601628 w 4864958"/>
                        <a:gd name="connsiteY0" fmla="*/ 0 h 1381126"/>
                        <a:gd name="connsiteX1" fmla="*/ 4231294 w 4864958"/>
                        <a:gd name="connsiteY1" fmla="*/ 0 h 1381126"/>
                        <a:gd name="connsiteX2" fmla="*/ 4862531 w 4864958"/>
                        <a:gd name="connsiteY2" fmla="*/ 1270164 h 1381126"/>
                        <a:gd name="connsiteX3" fmla="*/ 4724770 w 4864958"/>
                        <a:gd name="connsiteY3" fmla="*/ 1381126 h 1381126"/>
                        <a:gd name="connsiteX4" fmla="*/ 171829 w 4864958"/>
                        <a:gd name="connsiteY4" fmla="*/ 1381126 h 1381126"/>
                        <a:gd name="connsiteX5" fmla="*/ 0 w 4864958"/>
                        <a:gd name="connsiteY5" fmla="*/ 1232012 h 1381126"/>
                        <a:gd name="connsiteX6" fmla="*/ 601628 w 4864958"/>
                        <a:gd name="connsiteY6" fmla="*/ 0 h 1381126"/>
                        <a:gd name="connsiteX0" fmla="*/ 601628 w 4864958"/>
                        <a:gd name="connsiteY0" fmla="*/ 0 h 1381126"/>
                        <a:gd name="connsiteX1" fmla="*/ 4231294 w 4864958"/>
                        <a:gd name="connsiteY1" fmla="*/ 0 h 1381126"/>
                        <a:gd name="connsiteX2" fmla="*/ 4862531 w 4864958"/>
                        <a:gd name="connsiteY2" fmla="*/ 1270164 h 1381126"/>
                        <a:gd name="connsiteX3" fmla="*/ 4724770 w 4864958"/>
                        <a:gd name="connsiteY3" fmla="*/ 1381126 h 1381126"/>
                        <a:gd name="connsiteX4" fmla="*/ 171829 w 4864958"/>
                        <a:gd name="connsiteY4" fmla="*/ 1381126 h 1381126"/>
                        <a:gd name="connsiteX5" fmla="*/ 0 w 4864958"/>
                        <a:gd name="connsiteY5" fmla="*/ 1232012 h 1381126"/>
                        <a:gd name="connsiteX6" fmla="*/ 601628 w 4864958"/>
                        <a:gd name="connsiteY6" fmla="*/ 0 h 1381126"/>
                        <a:gd name="connsiteX0" fmla="*/ 601628 w 4864958"/>
                        <a:gd name="connsiteY0" fmla="*/ 0 h 1381126"/>
                        <a:gd name="connsiteX1" fmla="*/ 4231294 w 4864958"/>
                        <a:gd name="connsiteY1" fmla="*/ 0 h 1381126"/>
                        <a:gd name="connsiteX2" fmla="*/ 4862531 w 4864958"/>
                        <a:gd name="connsiteY2" fmla="*/ 1270164 h 1381126"/>
                        <a:gd name="connsiteX3" fmla="*/ 4724770 w 4864958"/>
                        <a:gd name="connsiteY3" fmla="*/ 1381126 h 1381126"/>
                        <a:gd name="connsiteX4" fmla="*/ 171829 w 4864958"/>
                        <a:gd name="connsiteY4" fmla="*/ 1381126 h 1381126"/>
                        <a:gd name="connsiteX5" fmla="*/ 0 w 4864958"/>
                        <a:gd name="connsiteY5" fmla="*/ 1232012 h 1381126"/>
                        <a:gd name="connsiteX6" fmla="*/ 601628 w 4864958"/>
                        <a:gd name="connsiteY6" fmla="*/ 0 h 1381126"/>
                        <a:gd name="connsiteX0" fmla="*/ 601993 w 4865323"/>
                        <a:gd name="connsiteY0" fmla="*/ 0 h 1381126"/>
                        <a:gd name="connsiteX1" fmla="*/ 4231659 w 4865323"/>
                        <a:gd name="connsiteY1" fmla="*/ 0 h 1381126"/>
                        <a:gd name="connsiteX2" fmla="*/ 4862896 w 4865323"/>
                        <a:gd name="connsiteY2" fmla="*/ 1270164 h 1381126"/>
                        <a:gd name="connsiteX3" fmla="*/ 4725135 w 4865323"/>
                        <a:gd name="connsiteY3" fmla="*/ 1381126 h 1381126"/>
                        <a:gd name="connsiteX4" fmla="*/ 172194 w 4865323"/>
                        <a:gd name="connsiteY4" fmla="*/ 1381126 h 1381126"/>
                        <a:gd name="connsiteX5" fmla="*/ 365 w 4865323"/>
                        <a:gd name="connsiteY5" fmla="*/ 1232012 h 1381126"/>
                        <a:gd name="connsiteX6" fmla="*/ 601993 w 4865323"/>
                        <a:gd name="connsiteY6" fmla="*/ 0 h 1381126"/>
                        <a:gd name="connsiteX0" fmla="*/ 601993 w 4865323"/>
                        <a:gd name="connsiteY0" fmla="*/ 0 h 1381126"/>
                        <a:gd name="connsiteX1" fmla="*/ 716026 w 4865323"/>
                        <a:gd name="connsiteY1" fmla="*/ 0 h 1381126"/>
                        <a:gd name="connsiteX2" fmla="*/ 4231659 w 4865323"/>
                        <a:gd name="connsiteY2" fmla="*/ 0 h 1381126"/>
                        <a:gd name="connsiteX3" fmla="*/ 4862896 w 4865323"/>
                        <a:gd name="connsiteY3" fmla="*/ 1270164 h 1381126"/>
                        <a:gd name="connsiteX4" fmla="*/ 4725135 w 4865323"/>
                        <a:gd name="connsiteY4" fmla="*/ 1381126 h 1381126"/>
                        <a:gd name="connsiteX5" fmla="*/ 172194 w 4865323"/>
                        <a:gd name="connsiteY5" fmla="*/ 1381126 h 1381126"/>
                        <a:gd name="connsiteX6" fmla="*/ 365 w 4865323"/>
                        <a:gd name="connsiteY6" fmla="*/ 1232012 h 1381126"/>
                        <a:gd name="connsiteX7" fmla="*/ 601993 w 4865323"/>
                        <a:gd name="connsiteY7" fmla="*/ 0 h 1381126"/>
                        <a:gd name="connsiteX0" fmla="*/ 559267 w 4865323"/>
                        <a:gd name="connsiteY0" fmla="*/ 90488 h 1381126"/>
                        <a:gd name="connsiteX1" fmla="*/ 716026 w 4865323"/>
                        <a:gd name="connsiteY1" fmla="*/ 0 h 1381126"/>
                        <a:gd name="connsiteX2" fmla="*/ 4231659 w 4865323"/>
                        <a:gd name="connsiteY2" fmla="*/ 0 h 1381126"/>
                        <a:gd name="connsiteX3" fmla="*/ 4862896 w 4865323"/>
                        <a:gd name="connsiteY3" fmla="*/ 1270164 h 1381126"/>
                        <a:gd name="connsiteX4" fmla="*/ 4725135 w 4865323"/>
                        <a:gd name="connsiteY4" fmla="*/ 1381126 h 1381126"/>
                        <a:gd name="connsiteX5" fmla="*/ 172194 w 4865323"/>
                        <a:gd name="connsiteY5" fmla="*/ 1381126 h 1381126"/>
                        <a:gd name="connsiteX6" fmla="*/ 365 w 4865323"/>
                        <a:gd name="connsiteY6" fmla="*/ 1232012 h 1381126"/>
                        <a:gd name="connsiteX7" fmla="*/ 559267 w 4865323"/>
                        <a:gd name="connsiteY7" fmla="*/ 90488 h 1381126"/>
                        <a:gd name="connsiteX0" fmla="*/ 559267 w 4865323"/>
                        <a:gd name="connsiteY0" fmla="*/ 90488 h 1381126"/>
                        <a:gd name="connsiteX1" fmla="*/ 716026 w 4865323"/>
                        <a:gd name="connsiteY1" fmla="*/ 0 h 1381126"/>
                        <a:gd name="connsiteX2" fmla="*/ 4231659 w 4865323"/>
                        <a:gd name="connsiteY2" fmla="*/ 0 h 1381126"/>
                        <a:gd name="connsiteX3" fmla="*/ 4862896 w 4865323"/>
                        <a:gd name="connsiteY3" fmla="*/ 1270164 h 1381126"/>
                        <a:gd name="connsiteX4" fmla="*/ 4725135 w 4865323"/>
                        <a:gd name="connsiteY4" fmla="*/ 1381126 h 1381126"/>
                        <a:gd name="connsiteX5" fmla="*/ 172194 w 4865323"/>
                        <a:gd name="connsiteY5" fmla="*/ 1381126 h 1381126"/>
                        <a:gd name="connsiteX6" fmla="*/ 365 w 4865323"/>
                        <a:gd name="connsiteY6" fmla="*/ 1232012 h 1381126"/>
                        <a:gd name="connsiteX7" fmla="*/ 559267 w 4865323"/>
                        <a:gd name="connsiteY7" fmla="*/ 90488 h 1381126"/>
                        <a:gd name="connsiteX0" fmla="*/ 559267 w 4865323"/>
                        <a:gd name="connsiteY0" fmla="*/ 91096 h 1381734"/>
                        <a:gd name="connsiteX1" fmla="*/ 716026 w 4865323"/>
                        <a:gd name="connsiteY1" fmla="*/ 608 h 1381734"/>
                        <a:gd name="connsiteX2" fmla="*/ 4231659 w 4865323"/>
                        <a:gd name="connsiteY2" fmla="*/ 608 h 1381734"/>
                        <a:gd name="connsiteX3" fmla="*/ 4862896 w 4865323"/>
                        <a:gd name="connsiteY3" fmla="*/ 1270772 h 1381734"/>
                        <a:gd name="connsiteX4" fmla="*/ 4725135 w 4865323"/>
                        <a:gd name="connsiteY4" fmla="*/ 1381734 h 1381734"/>
                        <a:gd name="connsiteX5" fmla="*/ 172194 w 4865323"/>
                        <a:gd name="connsiteY5" fmla="*/ 1381734 h 1381734"/>
                        <a:gd name="connsiteX6" fmla="*/ 365 w 4865323"/>
                        <a:gd name="connsiteY6" fmla="*/ 1232620 h 1381734"/>
                        <a:gd name="connsiteX7" fmla="*/ 559267 w 4865323"/>
                        <a:gd name="connsiteY7" fmla="*/ 91096 h 1381734"/>
                        <a:gd name="connsiteX0" fmla="*/ 559267 w 4865323"/>
                        <a:gd name="connsiteY0" fmla="*/ 92604 h 1383242"/>
                        <a:gd name="connsiteX1" fmla="*/ 716026 w 4865323"/>
                        <a:gd name="connsiteY1" fmla="*/ 2116 h 1383242"/>
                        <a:gd name="connsiteX2" fmla="*/ 4231659 w 4865323"/>
                        <a:gd name="connsiteY2" fmla="*/ 2116 h 1383242"/>
                        <a:gd name="connsiteX3" fmla="*/ 4862896 w 4865323"/>
                        <a:gd name="connsiteY3" fmla="*/ 1272280 h 1383242"/>
                        <a:gd name="connsiteX4" fmla="*/ 4725135 w 4865323"/>
                        <a:gd name="connsiteY4" fmla="*/ 1383242 h 1383242"/>
                        <a:gd name="connsiteX5" fmla="*/ 172194 w 4865323"/>
                        <a:gd name="connsiteY5" fmla="*/ 1383242 h 1383242"/>
                        <a:gd name="connsiteX6" fmla="*/ 365 w 4865323"/>
                        <a:gd name="connsiteY6" fmla="*/ 1234128 h 1383242"/>
                        <a:gd name="connsiteX7" fmla="*/ 559267 w 4865323"/>
                        <a:gd name="connsiteY7" fmla="*/ 92604 h 1383242"/>
                        <a:gd name="connsiteX0" fmla="*/ 559267 w 4865323"/>
                        <a:gd name="connsiteY0" fmla="*/ 91097 h 1381735"/>
                        <a:gd name="connsiteX1" fmla="*/ 716026 w 4865323"/>
                        <a:gd name="connsiteY1" fmla="*/ 609 h 1381735"/>
                        <a:gd name="connsiteX2" fmla="*/ 4231659 w 4865323"/>
                        <a:gd name="connsiteY2" fmla="*/ 609 h 1381735"/>
                        <a:gd name="connsiteX3" fmla="*/ 4862896 w 4865323"/>
                        <a:gd name="connsiteY3" fmla="*/ 1270773 h 1381735"/>
                        <a:gd name="connsiteX4" fmla="*/ 4725135 w 4865323"/>
                        <a:gd name="connsiteY4" fmla="*/ 1381735 h 1381735"/>
                        <a:gd name="connsiteX5" fmla="*/ 172194 w 4865323"/>
                        <a:gd name="connsiteY5" fmla="*/ 1381735 h 1381735"/>
                        <a:gd name="connsiteX6" fmla="*/ 365 w 4865323"/>
                        <a:gd name="connsiteY6" fmla="*/ 1232621 h 1381735"/>
                        <a:gd name="connsiteX7" fmla="*/ 559267 w 4865323"/>
                        <a:gd name="connsiteY7" fmla="*/ 91097 h 1381735"/>
                        <a:gd name="connsiteX0" fmla="*/ 559267 w 4865323"/>
                        <a:gd name="connsiteY0" fmla="*/ 91097 h 1381735"/>
                        <a:gd name="connsiteX1" fmla="*/ 716026 w 4865323"/>
                        <a:gd name="connsiteY1" fmla="*/ 609 h 1381735"/>
                        <a:gd name="connsiteX2" fmla="*/ 4231659 w 4865323"/>
                        <a:gd name="connsiteY2" fmla="*/ 609 h 1381735"/>
                        <a:gd name="connsiteX3" fmla="*/ 4862896 w 4865323"/>
                        <a:gd name="connsiteY3" fmla="*/ 1270773 h 1381735"/>
                        <a:gd name="connsiteX4" fmla="*/ 4725135 w 4865323"/>
                        <a:gd name="connsiteY4" fmla="*/ 1381735 h 1381735"/>
                        <a:gd name="connsiteX5" fmla="*/ 172194 w 4865323"/>
                        <a:gd name="connsiteY5" fmla="*/ 1381735 h 1381735"/>
                        <a:gd name="connsiteX6" fmla="*/ 365 w 4865323"/>
                        <a:gd name="connsiteY6" fmla="*/ 1232621 h 1381735"/>
                        <a:gd name="connsiteX7" fmla="*/ 559267 w 4865323"/>
                        <a:gd name="connsiteY7" fmla="*/ 91097 h 1381735"/>
                        <a:gd name="connsiteX0" fmla="*/ 559267 w 4865323"/>
                        <a:gd name="connsiteY0" fmla="*/ 90488 h 1381126"/>
                        <a:gd name="connsiteX1" fmla="*/ 716026 w 4865323"/>
                        <a:gd name="connsiteY1" fmla="*/ 0 h 1381126"/>
                        <a:gd name="connsiteX2" fmla="*/ 4231659 w 4865323"/>
                        <a:gd name="connsiteY2" fmla="*/ 0 h 1381126"/>
                        <a:gd name="connsiteX3" fmla="*/ 4862896 w 4865323"/>
                        <a:gd name="connsiteY3" fmla="*/ 1270164 h 1381126"/>
                        <a:gd name="connsiteX4" fmla="*/ 4725135 w 4865323"/>
                        <a:gd name="connsiteY4" fmla="*/ 1381126 h 1381126"/>
                        <a:gd name="connsiteX5" fmla="*/ 172194 w 4865323"/>
                        <a:gd name="connsiteY5" fmla="*/ 1381126 h 1381126"/>
                        <a:gd name="connsiteX6" fmla="*/ 365 w 4865323"/>
                        <a:gd name="connsiteY6" fmla="*/ 1232012 h 1381126"/>
                        <a:gd name="connsiteX7" fmla="*/ 559267 w 4865323"/>
                        <a:gd name="connsiteY7" fmla="*/ 90488 h 1381126"/>
                        <a:gd name="connsiteX0" fmla="*/ 559267 w 4864877"/>
                        <a:gd name="connsiteY0" fmla="*/ 90488 h 1381126"/>
                        <a:gd name="connsiteX1" fmla="*/ 716026 w 4864877"/>
                        <a:gd name="connsiteY1" fmla="*/ 0 h 1381126"/>
                        <a:gd name="connsiteX2" fmla="*/ 4231659 w 4864877"/>
                        <a:gd name="connsiteY2" fmla="*/ 0 h 1381126"/>
                        <a:gd name="connsiteX3" fmla="*/ 4862896 w 4864877"/>
                        <a:gd name="connsiteY3" fmla="*/ 1270164 h 1381126"/>
                        <a:gd name="connsiteX4" fmla="*/ 4725135 w 4864877"/>
                        <a:gd name="connsiteY4" fmla="*/ 1381126 h 1381126"/>
                        <a:gd name="connsiteX5" fmla="*/ 172194 w 4864877"/>
                        <a:gd name="connsiteY5" fmla="*/ 1381126 h 1381126"/>
                        <a:gd name="connsiteX6" fmla="*/ 365 w 4864877"/>
                        <a:gd name="connsiteY6" fmla="*/ 1232012 h 1381126"/>
                        <a:gd name="connsiteX7" fmla="*/ 559267 w 4864877"/>
                        <a:gd name="connsiteY7" fmla="*/ 90488 h 1381126"/>
                        <a:gd name="connsiteX0" fmla="*/ 559267 w 4864633"/>
                        <a:gd name="connsiteY0" fmla="*/ 90488 h 1381126"/>
                        <a:gd name="connsiteX1" fmla="*/ 716026 w 4864633"/>
                        <a:gd name="connsiteY1" fmla="*/ 0 h 1381126"/>
                        <a:gd name="connsiteX2" fmla="*/ 4231659 w 4864633"/>
                        <a:gd name="connsiteY2" fmla="*/ 0 h 1381126"/>
                        <a:gd name="connsiteX3" fmla="*/ 4862896 w 4864633"/>
                        <a:gd name="connsiteY3" fmla="*/ 1270164 h 1381126"/>
                        <a:gd name="connsiteX4" fmla="*/ 4725135 w 4864633"/>
                        <a:gd name="connsiteY4" fmla="*/ 1381126 h 1381126"/>
                        <a:gd name="connsiteX5" fmla="*/ 172194 w 4864633"/>
                        <a:gd name="connsiteY5" fmla="*/ 1381126 h 1381126"/>
                        <a:gd name="connsiteX6" fmla="*/ 365 w 4864633"/>
                        <a:gd name="connsiteY6" fmla="*/ 1232012 h 1381126"/>
                        <a:gd name="connsiteX7" fmla="*/ 559267 w 4864633"/>
                        <a:gd name="connsiteY7" fmla="*/ 90488 h 1381126"/>
                        <a:gd name="connsiteX0" fmla="*/ 559267 w 4865079"/>
                        <a:gd name="connsiteY0" fmla="*/ 90488 h 1381126"/>
                        <a:gd name="connsiteX1" fmla="*/ 716026 w 4865079"/>
                        <a:gd name="connsiteY1" fmla="*/ 0 h 1381126"/>
                        <a:gd name="connsiteX2" fmla="*/ 4231659 w 4865079"/>
                        <a:gd name="connsiteY2" fmla="*/ 0 h 1381126"/>
                        <a:gd name="connsiteX3" fmla="*/ 4862896 w 4865079"/>
                        <a:gd name="connsiteY3" fmla="*/ 1270164 h 1381126"/>
                        <a:gd name="connsiteX4" fmla="*/ 4725135 w 4865079"/>
                        <a:gd name="connsiteY4" fmla="*/ 1381126 h 1381126"/>
                        <a:gd name="connsiteX5" fmla="*/ 172194 w 4865079"/>
                        <a:gd name="connsiteY5" fmla="*/ 1381126 h 1381126"/>
                        <a:gd name="connsiteX6" fmla="*/ 365 w 4865079"/>
                        <a:gd name="connsiteY6" fmla="*/ 1232012 h 1381126"/>
                        <a:gd name="connsiteX7" fmla="*/ 559267 w 4865079"/>
                        <a:gd name="connsiteY7" fmla="*/ 90488 h 1381126"/>
                        <a:gd name="connsiteX0" fmla="*/ 559267 w 4865079"/>
                        <a:gd name="connsiteY0" fmla="*/ 90488 h 1381126"/>
                        <a:gd name="connsiteX1" fmla="*/ 716026 w 4865079"/>
                        <a:gd name="connsiteY1" fmla="*/ 0 h 1381126"/>
                        <a:gd name="connsiteX2" fmla="*/ 4231659 w 4865079"/>
                        <a:gd name="connsiteY2" fmla="*/ 0 h 1381126"/>
                        <a:gd name="connsiteX3" fmla="*/ 4862896 w 4865079"/>
                        <a:gd name="connsiteY3" fmla="*/ 1270164 h 1381126"/>
                        <a:gd name="connsiteX4" fmla="*/ 4725135 w 4865079"/>
                        <a:gd name="connsiteY4" fmla="*/ 1381126 h 1381126"/>
                        <a:gd name="connsiteX5" fmla="*/ 172194 w 4865079"/>
                        <a:gd name="connsiteY5" fmla="*/ 1381126 h 1381126"/>
                        <a:gd name="connsiteX6" fmla="*/ 365 w 4865079"/>
                        <a:gd name="connsiteY6" fmla="*/ 1232012 h 1381126"/>
                        <a:gd name="connsiteX7" fmla="*/ 559267 w 4865079"/>
                        <a:gd name="connsiteY7" fmla="*/ 90488 h 1381126"/>
                        <a:gd name="connsiteX0" fmla="*/ 559267 w 4865079"/>
                        <a:gd name="connsiteY0" fmla="*/ 90488 h 1381126"/>
                        <a:gd name="connsiteX1" fmla="*/ 716026 w 4865079"/>
                        <a:gd name="connsiteY1" fmla="*/ 0 h 1381126"/>
                        <a:gd name="connsiteX2" fmla="*/ 4231659 w 4865079"/>
                        <a:gd name="connsiteY2" fmla="*/ 0 h 1381126"/>
                        <a:gd name="connsiteX3" fmla="*/ 4862896 w 4865079"/>
                        <a:gd name="connsiteY3" fmla="*/ 1270164 h 1381126"/>
                        <a:gd name="connsiteX4" fmla="*/ 4725135 w 4865079"/>
                        <a:gd name="connsiteY4" fmla="*/ 1381126 h 1381126"/>
                        <a:gd name="connsiteX5" fmla="*/ 172194 w 4865079"/>
                        <a:gd name="connsiteY5" fmla="*/ 1381126 h 1381126"/>
                        <a:gd name="connsiteX6" fmla="*/ 365 w 4865079"/>
                        <a:gd name="connsiteY6" fmla="*/ 1232012 h 1381126"/>
                        <a:gd name="connsiteX7" fmla="*/ 559267 w 4865079"/>
                        <a:gd name="connsiteY7" fmla="*/ 90488 h 1381126"/>
                        <a:gd name="connsiteX0" fmla="*/ 559267 w 4864092"/>
                        <a:gd name="connsiteY0" fmla="*/ 90488 h 1381126"/>
                        <a:gd name="connsiteX1" fmla="*/ 716026 w 4864092"/>
                        <a:gd name="connsiteY1" fmla="*/ 0 h 1381126"/>
                        <a:gd name="connsiteX2" fmla="*/ 4231659 w 4864092"/>
                        <a:gd name="connsiteY2" fmla="*/ 0 h 1381126"/>
                        <a:gd name="connsiteX3" fmla="*/ 4862896 w 4864092"/>
                        <a:gd name="connsiteY3" fmla="*/ 1270164 h 1381126"/>
                        <a:gd name="connsiteX4" fmla="*/ 4725135 w 4864092"/>
                        <a:gd name="connsiteY4" fmla="*/ 1381126 h 1381126"/>
                        <a:gd name="connsiteX5" fmla="*/ 172194 w 4864092"/>
                        <a:gd name="connsiteY5" fmla="*/ 1381126 h 1381126"/>
                        <a:gd name="connsiteX6" fmla="*/ 365 w 4864092"/>
                        <a:gd name="connsiteY6" fmla="*/ 1232012 h 1381126"/>
                        <a:gd name="connsiteX7" fmla="*/ 559267 w 4864092"/>
                        <a:gd name="connsiteY7" fmla="*/ 90488 h 1381126"/>
                        <a:gd name="connsiteX0" fmla="*/ 559267 w 4863667"/>
                        <a:gd name="connsiteY0" fmla="*/ 90488 h 1381281"/>
                        <a:gd name="connsiteX1" fmla="*/ 716026 w 4863667"/>
                        <a:gd name="connsiteY1" fmla="*/ 0 h 1381281"/>
                        <a:gd name="connsiteX2" fmla="*/ 4231659 w 4863667"/>
                        <a:gd name="connsiteY2" fmla="*/ 0 h 1381281"/>
                        <a:gd name="connsiteX3" fmla="*/ 4862896 w 4863667"/>
                        <a:gd name="connsiteY3" fmla="*/ 1270164 h 1381281"/>
                        <a:gd name="connsiteX4" fmla="*/ 4725135 w 4863667"/>
                        <a:gd name="connsiteY4" fmla="*/ 1381126 h 1381281"/>
                        <a:gd name="connsiteX5" fmla="*/ 172194 w 4863667"/>
                        <a:gd name="connsiteY5" fmla="*/ 1381126 h 1381281"/>
                        <a:gd name="connsiteX6" fmla="*/ 365 w 4863667"/>
                        <a:gd name="connsiteY6" fmla="*/ 1232012 h 1381281"/>
                        <a:gd name="connsiteX7" fmla="*/ 559267 w 4863667"/>
                        <a:gd name="connsiteY7" fmla="*/ 90488 h 1381281"/>
                        <a:gd name="connsiteX0" fmla="*/ 559267 w 4863942"/>
                        <a:gd name="connsiteY0" fmla="*/ 90488 h 1381142"/>
                        <a:gd name="connsiteX1" fmla="*/ 716026 w 4863942"/>
                        <a:gd name="connsiteY1" fmla="*/ 0 h 1381142"/>
                        <a:gd name="connsiteX2" fmla="*/ 4231659 w 4863942"/>
                        <a:gd name="connsiteY2" fmla="*/ 0 h 1381142"/>
                        <a:gd name="connsiteX3" fmla="*/ 4862896 w 4863942"/>
                        <a:gd name="connsiteY3" fmla="*/ 1270164 h 1381142"/>
                        <a:gd name="connsiteX4" fmla="*/ 4725135 w 4863942"/>
                        <a:gd name="connsiteY4" fmla="*/ 1381126 h 1381142"/>
                        <a:gd name="connsiteX5" fmla="*/ 172194 w 4863942"/>
                        <a:gd name="connsiteY5" fmla="*/ 1381126 h 1381142"/>
                        <a:gd name="connsiteX6" fmla="*/ 365 w 4863942"/>
                        <a:gd name="connsiteY6" fmla="*/ 1232012 h 1381142"/>
                        <a:gd name="connsiteX7" fmla="*/ 559267 w 4863942"/>
                        <a:gd name="connsiteY7" fmla="*/ 90488 h 1381142"/>
                        <a:gd name="connsiteX0" fmla="*/ 559267 w 4864244"/>
                        <a:gd name="connsiteY0" fmla="*/ 90488 h 1381534"/>
                        <a:gd name="connsiteX1" fmla="*/ 716026 w 4864244"/>
                        <a:gd name="connsiteY1" fmla="*/ 0 h 1381534"/>
                        <a:gd name="connsiteX2" fmla="*/ 4231659 w 4864244"/>
                        <a:gd name="connsiteY2" fmla="*/ 0 h 1381534"/>
                        <a:gd name="connsiteX3" fmla="*/ 4862896 w 4864244"/>
                        <a:gd name="connsiteY3" fmla="*/ 1270164 h 1381534"/>
                        <a:gd name="connsiteX4" fmla="*/ 4725135 w 4864244"/>
                        <a:gd name="connsiteY4" fmla="*/ 1381126 h 1381534"/>
                        <a:gd name="connsiteX5" fmla="*/ 172194 w 4864244"/>
                        <a:gd name="connsiteY5" fmla="*/ 1381126 h 1381534"/>
                        <a:gd name="connsiteX6" fmla="*/ 365 w 4864244"/>
                        <a:gd name="connsiteY6" fmla="*/ 1232012 h 1381534"/>
                        <a:gd name="connsiteX7" fmla="*/ 559267 w 4864244"/>
                        <a:gd name="connsiteY7" fmla="*/ 90488 h 1381534"/>
                        <a:gd name="connsiteX0" fmla="*/ 559267 w 4864384"/>
                        <a:gd name="connsiteY0" fmla="*/ 90488 h 1381126"/>
                        <a:gd name="connsiteX1" fmla="*/ 716026 w 4864384"/>
                        <a:gd name="connsiteY1" fmla="*/ 0 h 1381126"/>
                        <a:gd name="connsiteX2" fmla="*/ 4231659 w 4864384"/>
                        <a:gd name="connsiteY2" fmla="*/ 0 h 1381126"/>
                        <a:gd name="connsiteX3" fmla="*/ 4862896 w 4864384"/>
                        <a:gd name="connsiteY3" fmla="*/ 1270164 h 1381126"/>
                        <a:gd name="connsiteX4" fmla="*/ 4725135 w 4864384"/>
                        <a:gd name="connsiteY4" fmla="*/ 1381126 h 1381126"/>
                        <a:gd name="connsiteX5" fmla="*/ 172194 w 4864384"/>
                        <a:gd name="connsiteY5" fmla="*/ 1381126 h 1381126"/>
                        <a:gd name="connsiteX6" fmla="*/ 365 w 4864384"/>
                        <a:gd name="connsiteY6" fmla="*/ 1232012 h 1381126"/>
                        <a:gd name="connsiteX7" fmla="*/ 559267 w 4864384"/>
                        <a:gd name="connsiteY7" fmla="*/ 90488 h 1381126"/>
                        <a:gd name="connsiteX0" fmla="*/ 559267 w 4864553"/>
                        <a:gd name="connsiteY0" fmla="*/ 90488 h 1381126"/>
                        <a:gd name="connsiteX1" fmla="*/ 716026 w 4864553"/>
                        <a:gd name="connsiteY1" fmla="*/ 0 h 1381126"/>
                        <a:gd name="connsiteX2" fmla="*/ 4231659 w 4864553"/>
                        <a:gd name="connsiteY2" fmla="*/ 0 h 1381126"/>
                        <a:gd name="connsiteX3" fmla="*/ 4862896 w 4864553"/>
                        <a:gd name="connsiteY3" fmla="*/ 1270164 h 1381126"/>
                        <a:gd name="connsiteX4" fmla="*/ 4725135 w 4864553"/>
                        <a:gd name="connsiteY4" fmla="*/ 1381126 h 1381126"/>
                        <a:gd name="connsiteX5" fmla="*/ 172194 w 4864553"/>
                        <a:gd name="connsiteY5" fmla="*/ 1381126 h 1381126"/>
                        <a:gd name="connsiteX6" fmla="*/ 365 w 4864553"/>
                        <a:gd name="connsiteY6" fmla="*/ 1232012 h 1381126"/>
                        <a:gd name="connsiteX7" fmla="*/ 559267 w 4864553"/>
                        <a:gd name="connsiteY7" fmla="*/ 90488 h 1381126"/>
                        <a:gd name="connsiteX0" fmla="*/ 559267 w 4865150"/>
                        <a:gd name="connsiteY0" fmla="*/ 90488 h 1381126"/>
                        <a:gd name="connsiteX1" fmla="*/ 716026 w 4865150"/>
                        <a:gd name="connsiteY1" fmla="*/ 0 h 1381126"/>
                        <a:gd name="connsiteX2" fmla="*/ 4231659 w 4865150"/>
                        <a:gd name="connsiteY2" fmla="*/ 0 h 1381126"/>
                        <a:gd name="connsiteX3" fmla="*/ 4862896 w 4865150"/>
                        <a:gd name="connsiteY3" fmla="*/ 1270164 h 1381126"/>
                        <a:gd name="connsiteX4" fmla="*/ 4725135 w 4865150"/>
                        <a:gd name="connsiteY4" fmla="*/ 1381126 h 1381126"/>
                        <a:gd name="connsiteX5" fmla="*/ 172194 w 4865150"/>
                        <a:gd name="connsiteY5" fmla="*/ 1381126 h 1381126"/>
                        <a:gd name="connsiteX6" fmla="*/ 365 w 4865150"/>
                        <a:gd name="connsiteY6" fmla="*/ 1232012 h 1381126"/>
                        <a:gd name="connsiteX7" fmla="*/ 559267 w 4865150"/>
                        <a:gd name="connsiteY7" fmla="*/ 90488 h 1381126"/>
                        <a:gd name="connsiteX0" fmla="*/ 559267 w 4866483"/>
                        <a:gd name="connsiteY0" fmla="*/ 90488 h 1381126"/>
                        <a:gd name="connsiteX1" fmla="*/ 716026 w 4866483"/>
                        <a:gd name="connsiteY1" fmla="*/ 0 h 1381126"/>
                        <a:gd name="connsiteX2" fmla="*/ 4231659 w 4866483"/>
                        <a:gd name="connsiteY2" fmla="*/ 0 h 1381126"/>
                        <a:gd name="connsiteX3" fmla="*/ 4862896 w 4866483"/>
                        <a:gd name="connsiteY3" fmla="*/ 1270164 h 1381126"/>
                        <a:gd name="connsiteX4" fmla="*/ 4725135 w 4866483"/>
                        <a:gd name="connsiteY4" fmla="*/ 1381126 h 1381126"/>
                        <a:gd name="connsiteX5" fmla="*/ 172194 w 4866483"/>
                        <a:gd name="connsiteY5" fmla="*/ 1381126 h 1381126"/>
                        <a:gd name="connsiteX6" fmla="*/ 365 w 4866483"/>
                        <a:gd name="connsiteY6" fmla="*/ 1232012 h 1381126"/>
                        <a:gd name="connsiteX7" fmla="*/ 559267 w 4866483"/>
                        <a:gd name="connsiteY7" fmla="*/ 90488 h 1381126"/>
                        <a:gd name="connsiteX0" fmla="*/ 563059 w 4870275"/>
                        <a:gd name="connsiteY0" fmla="*/ 90488 h 1381126"/>
                        <a:gd name="connsiteX1" fmla="*/ 719818 w 4870275"/>
                        <a:gd name="connsiteY1" fmla="*/ 0 h 1381126"/>
                        <a:gd name="connsiteX2" fmla="*/ 4235451 w 4870275"/>
                        <a:gd name="connsiteY2" fmla="*/ 0 h 1381126"/>
                        <a:gd name="connsiteX3" fmla="*/ 4866688 w 4870275"/>
                        <a:gd name="connsiteY3" fmla="*/ 1270164 h 1381126"/>
                        <a:gd name="connsiteX4" fmla="*/ 4728927 w 4870275"/>
                        <a:gd name="connsiteY4" fmla="*/ 1381126 h 1381126"/>
                        <a:gd name="connsiteX5" fmla="*/ 175986 w 4870275"/>
                        <a:gd name="connsiteY5" fmla="*/ 1381126 h 1381126"/>
                        <a:gd name="connsiteX6" fmla="*/ 4157 w 4870275"/>
                        <a:gd name="connsiteY6" fmla="*/ 1232012 h 1381126"/>
                        <a:gd name="connsiteX7" fmla="*/ 563059 w 4870275"/>
                        <a:gd name="connsiteY7" fmla="*/ 90488 h 1381126"/>
                        <a:gd name="connsiteX0" fmla="*/ 563059 w 4870275"/>
                        <a:gd name="connsiteY0" fmla="*/ 90488 h 1381126"/>
                        <a:gd name="connsiteX1" fmla="*/ 719818 w 4870275"/>
                        <a:gd name="connsiteY1" fmla="*/ 0 h 1381126"/>
                        <a:gd name="connsiteX2" fmla="*/ 4235451 w 4870275"/>
                        <a:gd name="connsiteY2" fmla="*/ 0 h 1381126"/>
                        <a:gd name="connsiteX3" fmla="*/ 4866688 w 4870275"/>
                        <a:gd name="connsiteY3" fmla="*/ 1270164 h 1381126"/>
                        <a:gd name="connsiteX4" fmla="*/ 4728927 w 4870275"/>
                        <a:gd name="connsiteY4" fmla="*/ 1381126 h 1381126"/>
                        <a:gd name="connsiteX5" fmla="*/ 175986 w 4870275"/>
                        <a:gd name="connsiteY5" fmla="*/ 1381126 h 1381126"/>
                        <a:gd name="connsiteX6" fmla="*/ 4157 w 4870275"/>
                        <a:gd name="connsiteY6" fmla="*/ 1232012 h 1381126"/>
                        <a:gd name="connsiteX7" fmla="*/ 563059 w 4870275"/>
                        <a:gd name="connsiteY7" fmla="*/ 90488 h 1381126"/>
                        <a:gd name="connsiteX0" fmla="*/ 563222 w 4870438"/>
                        <a:gd name="connsiteY0" fmla="*/ 90488 h 1381126"/>
                        <a:gd name="connsiteX1" fmla="*/ 719981 w 4870438"/>
                        <a:gd name="connsiteY1" fmla="*/ 0 h 1381126"/>
                        <a:gd name="connsiteX2" fmla="*/ 4235614 w 4870438"/>
                        <a:gd name="connsiteY2" fmla="*/ 0 h 1381126"/>
                        <a:gd name="connsiteX3" fmla="*/ 4866851 w 4870438"/>
                        <a:gd name="connsiteY3" fmla="*/ 1270164 h 1381126"/>
                        <a:gd name="connsiteX4" fmla="*/ 4729090 w 4870438"/>
                        <a:gd name="connsiteY4" fmla="*/ 1381126 h 1381126"/>
                        <a:gd name="connsiteX5" fmla="*/ 176149 w 4870438"/>
                        <a:gd name="connsiteY5" fmla="*/ 1381126 h 1381126"/>
                        <a:gd name="connsiteX6" fmla="*/ 4320 w 4870438"/>
                        <a:gd name="connsiteY6" fmla="*/ 1232012 h 1381126"/>
                        <a:gd name="connsiteX7" fmla="*/ 563222 w 4870438"/>
                        <a:gd name="connsiteY7" fmla="*/ 90488 h 1381126"/>
                        <a:gd name="connsiteX0" fmla="*/ 564565 w 4871781"/>
                        <a:gd name="connsiteY0" fmla="*/ 90488 h 1381126"/>
                        <a:gd name="connsiteX1" fmla="*/ 721324 w 4871781"/>
                        <a:gd name="connsiteY1" fmla="*/ 0 h 1381126"/>
                        <a:gd name="connsiteX2" fmla="*/ 4236957 w 4871781"/>
                        <a:gd name="connsiteY2" fmla="*/ 0 h 1381126"/>
                        <a:gd name="connsiteX3" fmla="*/ 4868194 w 4871781"/>
                        <a:gd name="connsiteY3" fmla="*/ 1270164 h 1381126"/>
                        <a:gd name="connsiteX4" fmla="*/ 4730433 w 4871781"/>
                        <a:gd name="connsiteY4" fmla="*/ 1381126 h 1381126"/>
                        <a:gd name="connsiteX5" fmla="*/ 177492 w 4871781"/>
                        <a:gd name="connsiteY5" fmla="*/ 1381126 h 1381126"/>
                        <a:gd name="connsiteX6" fmla="*/ 5663 w 4871781"/>
                        <a:gd name="connsiteY6" fmla="*/ 1232012 h 1381126"/>
                        <a:gd name="connsiteX7" fmla="*/ 564565 w 4871781"/>
                        <a:gd name="connsiteY7" fmla="*/ 90488 h 138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71781" h="1381126">
                          <a:moveTo>
                            <a:pt x="564565" y="90488"/>
                          </a:moveTo>
                          <a:cubicBezTo>
                            <a:pt x="607323" y="3175"/>
                            <a:pt x="645333" y="1588"/>
                            <a:pt x="721324" y="0"/>
                          </a:cubicBezTo>
                          <a:lnTo>
                            <a:pt x="4236957" y="0"/>
                          </a:lnTo>
                          <a:lnTo>
                            <a:pt x="4868194" y="1270164"/>
                          </a:lnTo>
                          <a:cubicBezTo>
                            <a:pt x="4886561" y="1321439"/>
                            <a:pt x="4833460" y="1377475"/>
                            <a:pt x="4730433" y="1381126"/>
                          </a:cubicBezTo>
                          <a:lnTo>
                            <a:pt x="177492" y="1381126"/>
                          </a:lnTo>
                          <a:cubicBezTo>
                            <a:pt x="69475" y="1376363"/>
                            <a:pt x="-24333" y="1348013"/>
                            <a:pt x="5663" y="1232012"/>
                          </a:cubicBezTo>
                          <a:lnTo>
                            <a:pt x="564565" y="90488"/>
                          </a:lnTo>
                          <a:close/>
                        </a:path>
                      </a:pathLst>
                    </a:cu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2" name="Rectangle 1"/>
                    <p:cNvSpPr/>
                    <p:nvPr/>
                  </p:nvSpPr>
                  <p:spPr>
                    <a:xfrm>
                      <a:off x="2608961" y="4673526"/>
                      <a:ext cx="231715"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61914">
                          <a:moveTo>
                            <a:pt x="28574" y="1"/>
                          </a:moveTo>
                          <a:lnTo>
                            <a:pt x="200025" y="0"/>
                          </a:lnTo>
                          <a:cubicBezTo>
                            <a:pt x="185737" y="27781"/>
                            <a:pt x="183355" y="38895"/>
                            <a:pt x="171449" y="61914"/>
                          </a:cubicBezTo>
                          <a:lnTo>
                            <a:pt x="0" y="61914"/>
                          </a:lnTo>
                          <a:lnTo>
                            <a:pt x="28574" y="1"/>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3" name="Rectangle 1"/>
                    <p:cNvSpPr/>
                    <p:nvPr/>
                  </p:nvSpPr>
                  <p:spPr>
                    <a:xfrm>
                      <a:off x="2840676" y="4673526"/>
                      <a:ext cx="231715"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61914">
                          <a:moveTo>
                            <a:pt x="28574" y="1"/>
                          </a:moveTo>
                          <a:lnTo>
                            <a:pt x="200025" y="0"/>
                          </a:lnTo>
                          <a:cubicBezTo>
                            <a:pt x="185737" y="27781"/>
                            <a:pt x="183355" y="38895"/>
                            <a:pt x="171449" y="61914"/>
                          </a:cubicBezTo>
                          <a:lnTo>
                            <a:pt x="0" y="61914"/>
                          </a:lnTo>
                          <a:lnTo>
                            <a:pt x="28574" y="1"/>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4" name="Rectangle 1"/>
                    <p:cNvSpPr/>
                    <p:nvPr/>
                  </p:nvSpPr>
                  <p:spPr>
                    <a:xfrm>
                      <a:off x="3080668" y="4673526"/>
                      <a:ext cx="223438"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18" h="61914">
                          <a:moveTo>
                            <a:pt x="28574" y="1"/>
                          </a:moveTo>
                          <a:lnTo>
                            <a:pt x="188118" y="0"/>
                          </a:lnTo>
                          <a:cubicBezTo>
                            <a:pt x="178593" y="25399"/>
                            <a:pt x="180973" y="31752"/>
                            <a:pt x="171449" y="61914"/>
                          </a:cubicBezTo>
                          <a:lnTo>
                            <a:pt x="0" y="61914"/>
                          </a:lnTo>
                          <a:lnTo>
                            <a:pt x="28574" y="1"/>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5" name="Rectangle 1"/>
                    <p:cNvSpPr/>
                    <p:nvPr/>
                  </p:nvSpPr>
                  <p:spPr>
                    <a:xfrm>
                      <a:off x="3320658" y="4673526"/>
                      <a:ext cx="217922"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18" h="61914">
                          <a:moveTo>
                            <a:pt x="28574" y="1"/>
                          </a:moveTo>
                          <a:lnTo>
                            <a:pt x="188118" y="0"/>
                          </a:lnTo>
                          <a:cubicBezTo>
                            <a:pt x="178593" y="25399"/>
                            <a:pt x="180973" y="31752"/>
                            <a:pt x="171449" y="61914"/>
                          </a:cubicBezTo>
                          <a:lnTo>
                            <a:pt x="0" y="61914"/>
                          </a:lnTo>
                          <a:lnTo>
                            <a:pt x="28574" y="1"/>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6" name="Rectangle 1"/>
                    <p:cNvSpPr/>
                    <p:nvPr/>
                  </p:nvSpPr>
                  <p:spPr>
                    <a:xfrm>
                      <a:off x="3789607" y="4673526"/>
                      <a:ext cx="220669"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737" h="61914">
                          <a:moveTo>
                            <a:pt x="11906" y="1"/>
                          </a:moveTo>
                          <a:lnTo>
                            <a:pt x="185737" y="0"/>
                          </a:lnTo>
                          <a:cubicBezTo>
                            <a:pt x="178555" y="30200"/>
                            <a:pt x="178554" y="36590"/>
                            <a:pt x="171449" y="61914"/>
                          </a:cubicBezTo>
                          <a:lnTo>
                            <a:pt x="0" y="61914"/>
                          </a:lnTo>
                          <a:lnTo>
                            <a:pt x="11906" y="1"/>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7" name="Rectangle 1"/>
                    <p:cNvSpPr/>
                    <p:nvPr/>
                  </p:nvSpPr>
                  <p:spPr>
                    <a:xfrm>
                      <a:off x="4035114" y="4673526"/>
                      <a:ext cx="191563"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64" h="66676">
                          <a:moveTo>
                            <a:pt x="0" y="0"/>
                          </a:moveTo>
                          <a:lnTo>
                            <a:pt x="164307" y="0"/>
                          </a:lnTo>
                          <a:cubicBezTo>
                            <a:pt x="166687" y="27781"/>
                            <a:pt x="164304" y="38896"/>
                            <a:pt x="164305" y="66676"/>
                          </a:cubicBezTo>
                          <a:lnTo>
                            <a:pt x="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8" name="Rectangle 1"/>
                    <p:cNvSpPr/>
                    <p:nvPr/>
                  </p:nvSpPr>
                  <p:spPr>
                    <a:xfrm>
                      <a:off x="4265975" y="4673526"/>
                      <a:ext cx="191563"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64" h="66676">
                          <a:moveTo>
                            <a:pt x="0" y="0"/>
                          </a:moveTo>
                          <a:lnTo>
                            <a:pt x="164307" y="0"/>
                          </a:lnTo>
                          <a:cubicBezTo>
                            <a:pt x="166687" y="27781"/>
                            <a:pt x="164304" y="38896"/>
                            <a:pt x="164305" y="66676"/>
                          </a:cubicBezTo>
                          <a:lnTo>
                            <a:pt x="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9" name="Rectangle 1"/>
                    <p:cNvSpPr/>
                    <p:nvPr/>
                  </p:nvSpPr>
                  <p:spPr>
                    <a:xfrm>
                      <a:off x="4496813" y="4673526"/>
                      <a:ext cx="191563"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64" h="66676">
                          <a:moveTo>
                            <a:pt x="0" y="0"/>
                          </a:moveTo>
                          <a:lnTo>
                            <a:pt x="164307" y="0"/>
                          </a:lnTo>
                          <a:cubicBezTo>
                            <a:pt x="166687" y="27781"/>
                            <a:pt x="164304" y="38896"/>
                            <a:pt x="164305" y="66676"/>
                          </a:cubicBezTo>
                          <a:lnTo>
                            <a:pt x="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0" name="Rectangle 1"/>
                    <p:cNvSpPr/>
                    <p:nvPr/>
                  </p:nvSpPr>
                  <p:spPr>
                    <a:xfrm>
                      <a:off x="4733019" y="4673526"/>
                      <a:ext cx="191563"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64" h="66676">
                          <a:moveTo>
                            <a:pt x="0" y="0"/>
                          </a:moveTo>
                          <a:lnTo>
                            <a:pt x="164307" y="0"/>
                          </a:lnTo>
                          <a:cubicBezTo>
                            <a:pt x="166687" y="27781"/>
                            <a:pt x="164304" y="38896"/>
                            <a:pt x="164305" y="66676"/>
                          </a:cubicBezTo>
                          <a:lnTo>
                            <a:pt x="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1" name="Rectangle 1"/>
                    <p:cNvSpPr/>
                    <p:nvPr/>
                  </p:nvSpPr>
                  <p:spPr>
                    <a:xfrm>
                      <a:off x="4960053" y="4673526"/>
                      <a:ext cx="191563"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64" h="66676">
                          <a:moveTo>
                            <a:pt x="0" y="0"/>
                          </a:moveTo>
                          <a:lnTo>
                            <a:pt x="164307" y="0"/>
                          </a:lnTo>
                          <a:cubicBezTo>
                            <a:pt x="166687" y="27781"/>
                            <a:pt x="164304" y="38896"/>
                            <a:pt x="164305" y="66676"/>
                          </a:cubicBezTo>
                          <a:lnTo>
                            <a:pt x="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2" name="Rectangle 1"/>
                    <p:cNvSpPr/>
                    <p:nvPr/>
                  </p:nvSpPr>
                  <p:spPr>
                    <a:xfrm>
                      <a:off x="5869245" y="4673526"/>
                      <a:ext cx="220458"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 name="connsiteX0" fmla="*/ 0 w 184414"/>
                        <a:gd name="connsiteY0" fmla="*/ 0 h 66676"/>
                        <a:gd name="connsiteX1" fmla="*/ 183357 w 184414"/>
                        <a:gd name="connsiteY1" fmla="*/ 0 h 66676"/>
                        <a:gd name="connsiteX2" fmla="*/ 183355 w 184414"/>
                        <a:gd name="connsiteY2" fmla="*/ 66676 h 66676"/>
                        <a:gd name="connsiteX3" fmla="*/ 19050 w 184414"/>
                        <a:gd name="connsiteY3" fmla="*/ 66676 h 66676"/>
                        <a:gd name="connsiteX4" fmla="*/ 0 w 184414"/>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355" h="66676">
                          <a:moveTo>
                            <a:pt x="0" y="0"/>
                          </a:moveTo>
                          <a:lnTo>
                            <a:pt x="157163" y="0"/>
                          </a:lnTo>
                          <a:cubicBezTo>
                            <a:pt x="169068" y="27781"/>
                            <a:pt x="169588" y="29370"/>
                            <a:pt x="183355" y="66676"/>
                          </a:cubicBezTo>
                          <a:lnTo>
                            <a:pt x="19050" y="66676"/>
                          </a:lnTo>
                          <a:lnTo>
                            <a:pt x="0" y="0"/>
                          </a:lnTo>
                          <a:close/>
                        </a:path>
                      </a:pathLst>
                    </a:cu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3" name="Rectangle 1"/>
                    <p:cNvSpPr/>
                    <p:nvPr/>
                  </p:nvSpPr>
                  <p:spPr>
                    <a:xfrm>
                      <a:off x="6332342" y="4673526"/>
                      <a:ext cx="220458"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 name="connsiteX0" fmla="*/ 0 w 184414"/>
                        <a:gd name="connsiteY0" fmla="*/ 0 h 66676"/>
                        <a:gd name="connsiteX1" fmla="*/ 183357 w 184414"/>
                        <a:gd name="connsiteY1" fmla="*/ 0 h 66676"/>
                        <a:gd name="connsiteX2" fmla="*/ 183355 w 184414"/>
                        <a:gd name="connsiteY2" fmla="*/ 66676 h 66676"/>
                        <a:gd name="connsiteX3" fmla="*/ 19050 w 184414"/>
                        <a:gd name="connsiteY3" fmla="*/ 66676 h 66676"/>
                        <a:gd name="connsiteX4" fmla="*/ 0 w 184414"/>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355" h="66676">
                          <a:moveTo>
                            <a:pt x="0" y="0"/>
                          </a:moveTo>
                          <a:lnTo>
                            <a:pt x="157163" y="0"/>
                          </a:lnTo>
                          <a:cubicBezTo>
                            <a:pt x="169068" y="27781"/>
                            <a:pt x="169588" y="29370"/>
                            <a:pt x="183355" y="66676"/>
                          </a:cubicBezTo>
                          <a:lnTo>
                            <a:pt x="1905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4" name="Rectangle 1"/>
                    <p:cNvSpPr/>
                    <p:nvPr/>
                  </p:nvSpPr>
                  <p:spPr>
                    <a:xfrm>
                      <a:off x="6092906" y="4673526"/>
                      <a:ext cx="220458"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 name="connsiteX0" fmla="*/ 0 w 184414"/>
                        <a:gd name="connsiteY0" fmla="*/ 0 h 66676"/>
                        <a:gd name="connsiteX1" fmla="*/ 183357 w 184414"/>
                        <a:gd name="connsiteY1" fmla="*/ 0 h 66676"/>
                        <a:gd name="connsiteX2" fmla="*/ 183355 w 184414"/>
                        <a:gd name="connsiteY2" fmla="*/ 66676 h 66676"/>
                        <a:gd name="connsiteX3" fmla="*/ 19050 w 184414"/>
                        <a:gd name="connsiteY3" fmla="*/ 66676 h 66676"/>
                        <a:gd name="connsiteX4" fmla="*/ 0 w 184414"/>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355" h="66676">
                          <a:moveTo>
                            <a:pt x="0" y="0"/>
                          </a:moveTo>
                          <a:lnTo>
                            <a:pt x="157163" y="0"/>
                          </a:lnTo>
                          <a:cubicBezTo>
                            <a:pt x="169068" y="27781"/>
                            <a:pt x="169588" y="29370"/>
                            <a:pt x="183355" y="66676"/>
                          </a:cubicBezTo>
                          <a:lnTo>
                            <a:pt x="1905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5" name="Rectangle 1"/>
                    <p:cNvSpPr/>
                    <p:nvPr/>
                  </p:nvSpPr>
                  <p:spPr>
                    <a:xfrm>
                      <a:off x="5640570" y="4673526"/>
                      <a:ext cx="219884"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 name="connsiteX0" fmla="*/ 0 w 184414"/>
                        <a:gd name="connsiteY0" fmla="*/ 0 h 66676"/>
                        <a:gd name="connsiteX1" fmla="*/ 183357 w 184414"/>
                        <a:gd name="connsiteY1" fmla="*/ 0 h 66676"/>
                        <a:gd name="connsiteX2" fmla="*/ 183355 w 184414"/>
                        <a:gd name="connsiteY2" fmla="*/ 66676 h 66676"/>
                        <a:gd name="connsiteX3" fmla="*/ 19050 w 184414"/>
                        <a:gd name="connsiteY3" fmla="*/ 66676 h 66676"/>
                        <a:gd name="connsiteX4" fmla="*/ 0 w 184414"/>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355" h="66676">
                          <a:moveTo>
                            <a:pt x="0" y="0"/>
                          </a:moveTo>
                          <a:lnTo>
                            <a:pt x="157163" y="0"/>
                          </a:lnTo>
                          <a:cubicBezTo>
                            <a:pt x="169068" y="27781"/>
                            <a:pt x="169588" y="29370"/>
                            <a:pt x="183355" y="66676"/>
                          </a:cubicBezTo>
                          <a:lnTo>
                            <a:pt x="1905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6" name="Rectangle 1"/>
                    <p:cNvSpPr/>
                    <p:nvPr/>
                  </p:nvSpPr>
                  <p:spPr>
                    <a:xfrm>
                      <a:off x="5410749" y="4673526"/>
                      <a:ext cx="220458"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 name="connsiteX0" fmla="*/ 0 w 184414"/>
                        <a:gd name="connsiteY0" fmla="*/ 0 h 66676"/>
                        <a:gd name="connsiteX1" fmla="*/ 183357 w 184414"/>
                        <a:gd name="connsiteY1" fmla="*/ 0 h 66676"/>
                        <a:gd name="connsiteX2" fmla="*/ 183355 w 184414"/>
                        <a:gd name="connsiteY2" fmla="*/ 66676 h 66676"/>
                        <a:gd name="connsiteX3" fmla="*/ 19050 w 184414"/>
                        <a:gd name="connsiteY3" fmla="*/ 66676 h 66676"/>
                        <a:gd name="connsiteX4" fmla="*/ 0 w 184414"/>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355" h="66676">
                          <a:moveTo>
                            <a:pt x="0" y="0"/>
                          </a:moveTo>
                          <a:lnTo>
                            <a:pt x="157163" y="0"/>
                          </a:lnTo>
                          <a:cubicBezTo>
                            <a:pt x="169068" y="27781"/>
                            <a:pt x="169588" y="29370"/>
                            <a:pt x="183355" y="66676"/>
                          </a:cubicBezTo>
                          <a:lnTo>
                            <a:pt x="1905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7" name="Freeform 296"/>
                    <p:cNvSpPr/>
                    <p:nvPr/>
                  </p:nvSpPr>
                  <p:spPr>
                    <a:xfrm>
                      <a:off x="2551032" y="4763644"/>
                      <a:ext cx="270334"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2971">
                          <a:moveTo>
                            <a:pt x="44391" y="0"/>
                          </a:moveTo>
                          <a:lnTo>
                            <a:pt x="242888" y="0"/>
                          </a:lnTo>
                          <a:lnTo>
                            <a:pt x="209064" y="82971"/>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8" name="Freeform 297"/>
                    <p:cNvSpPr/>
                    <p:nvPr/>
                  </p:nvSpPr>
                  <p:spPr>
                    <a:xfrm>
                      <a:off x="2815851" y="4763644"/>
                      <a:ext cx="270334"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2971">
                          <a:moveTo>
                            <a:pt x="44391" y="0"/>
                          </a:moveTo>
                          <a:lnTo>
                            <a:pt x="242888" y="0"/>
                          </a:lnTo>
                          <a:lnTo>
                            <a:pt x="209064" y="82971"/>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9" name="Freeform 298"/>
                    <p:cNvSpPr/>
                    <p:nvPr/>
                  </p:nvSpPr>
                  <p:spPr>
                    <a:xfrm>
                      <a:off x="3080668" y="4763644"/>
                      <a:ext cx="270334"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2971">
                          <a:moveTo>
                            <a:pt x="44391" y="0"/>
                          </a:moveTo>
                          <a:lnTo>
                            <a:pt x="242888" y="0"/>
                          </a:lnTo>
                          <a:cubicBezTo>
                            <a:pt x="231613" y="32288"/>
                            <a:pt x="220339" y="55314"/>
                            <a:pt x="209064" y="82971"/>
                          </a:cubicBez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0" name="Freeform 299"/>
                    <p:cNvSpPr/>
                    <p:nvPr/>
                  </p:nvSpPr>
                  <p:spPr>
                    <a:xfrm>
                      <a:off x="3356516" y="4763644"/>
                      <a:ext cx="256541"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95" h="83774">
                          <a:moveTo>
                            <a:pt x="36955" y="0"/>
                          </a:moveTo>
                          <a:lnTo>
                            <a:pt x="230495" y="0"/>
                          </a:lnTo>
                          <a:cubicBezTo>
                            <a:pt x="218393" y="36627"/>
                            <a:pt x="213728" y="46345"/>
                            <a:pt x="201628" y="82971"/>
                          </a:cubicBezTo>
                          <a:lnTo>
                            <a:pt x="0" y="83774"/>
                          </a:lnTo>
                          <a:lnTo>
                            <a:pt x="36955"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1" name="Freeform 300"/>
                    <p:cNvSpPr/>
                    <p:nvPr/>
                  </p:nvSpPr>
                  <p:spPr>
                    <a:xfrm>
                      <a:off x="4164233" y="4763644"/>
                      <a:ext cx="222834"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3774"/>
                        <a:gd name="connsiteX1" fmla="*/ 201016 w 201890"/>
                        <a:gd name="connsiteY1" fmla="*/ 0 h 83774"/>
                        <a:gd name="connsiteX2" fmla="*/ 201890 w 201890"/>
                        <a:gd name="connsiteY2" fmla="*/ 82899 h 83774"/>
                        <a:gd name="connsiteX3" fmla="*/ 262 w 201890"/>
                        <a:gd name="connsiteY3" fmla="*/ 83774 h 83774"/>
                        <a:gd name="connsiteX4" fmla="*/ 2518 w 201890"/>
                        <a:gd name="connsiteY4" fmla="*/ 0 h 83774"/>
                        <a:gd name="connsiteX0" fmla="*/ 402 w 199774"/>
                        <a:gd name="connsiteY0" fmla="*/ 0 h 83774"/>
                        <a:gd name="connsiteX1" fmla="*/ 198900 w 199774"/>
                        <a:gd name="connsiteY1" fmla="*/ 0 h 83774"/>
                        <a:gd name="connsiteX2" fmla="*/ 199774 w 199774"/>
                        <a:gd name="connsiteY2" fmla="*/ 82899 h 83774"/>
                        <a:gd name="connsiteX3" fmla="*/ 3263 w 199774"/>
                        <a:gd name="connsiteY3" fmla="*/ 83774 h 83774"/>
                        <a:gd name="connsiteX4" fmla="*/ 402 w 199774"/>
                        <a:gd name="connsiteY4" fmla="*/ 0 h 83774"/>
                        <a:gd name="connsiteX0" fmla="*/ 402 w 199774"/>
                        <a:gd name="connsiteY0" fmla="*/ 0 h 83774"/>
                        <a:gd name="connsiteX1" fmla="*/ 198900 w 199774"/>
                        <a:gd name="connsiteY1" fmla="*/ 0 h 83774"/>
                        <a:gd name="connsiteX2" fmla="*/ 199774 w 199774"/>
                        <a:gd name="connsiteY2" fmla="*/ 82899 h 83774"/>
                        <a:gd name="connsiteX3" fmla="*/ 3263 w 199774"/>
                        <a:gd name="connsiteY3" fmla="*/ 83774 h 83774"/>
                        <a:gd name="connsiteX4" fmla="*/ 402 w 199774"/>
                        <a:gd name="connsiteY4" fmla="*/ 0 h 83774"/>
                        <a:gd name="connsiteX0" fmla="*/ 836 w 200208"/>
                        <a:gd name="connsiteY0" fmla="*/ 0 h 83774"/>
                        <a:gd name="connsiteX1" fmla="*/ 199334 w 200208"/>
                        <a:gd name="connsiteY1" fmla="*/ 0 h 83774"/>
                        <a:gd name="connsiteX2" fmla="*/ 200208 w 200208"/>
                        <a:gd name="connsiteY2" fmla="*/ 82899 h 83774"/>
                        <a:gd name="connsiteX3" fmla="*/ 1139 w 200208"/>
                        <a:gd name="connsiteY3" fmla="*/ 83774 h 83774"/>
                        <a:gd name="connsiteX4" fmla="*/ 836 w 200208"/>
                        <a:gd name="connsiteY4" fmla="*/ 0 h 83774"/>
                        <a:gd name="connsiteX0" fmla="*/ 836 w 200208"/>
                        <a:gd name="connsiteY0" fmla="*/ 0 h 83774"/>
                        <a:gd name="connsiteX1" fmla="*/ 199334 w 200208"/>
                        <a:gd name="connsiteY1" fmla="*/ 0 h 83774"/>
                        <a:gd name="connsiteX2" fmla="*/ 200208 w 200208"/>
                        <a:gd name="connsiteY2" fmla="*/ 82899 h 83774"/>
                        <a:gd name="connsiteX3" fmla="*/ 1139 w 200208"/>
                        <a:gd name="connsiteY3" fmla="*/ 83774 h 83774"/>
                        <a:gd name="connsiteX4" fmla="*/ 836 w 200208"/>
                        <a:gd name="connsiteY4" fmla="*/ 0 h 83774"/>
                        <a:gd name="connsiteX0" fmla="*/ 836 w 203513"/>
                        <a:gd name="connsiteY0" fmla="*/ 0 h 85889"/>
                        <a:gd name="connsiteX1" fmla="*/ 199334 w 203513"/>
                        <a:gd name="connsiteY1" fmla="*/ 0 h 85889"/>
                        <a:gd name="connsiteX2" fmla="*/ 203513 w 203513"/>
                        <a:gd name="connsiteY2" fmla="*/ 85889 h 85889"/>
                        <a:gd name="connsiteX3" fmla="*/ 1139 w 203513"/>
                        <a:gd name="connsiteY3" fmla="*/ 83774 h 85889"/>
                        <a:gd name="connsiteX4" fmla="*/ 836 w 203513"/>
                        <a:gd name="connsiteY4" fmla="*/ 0 h 85889"/>
                        <a:gd name="connsiteX0" fmla="*/ 836 w 200208"/>
                        <a:gd name="connsiteY0" fmla="*/ 0 h 85889"/>
                        <a:gd name="connsiteX1" fmla="*/ 199334 w 200208"/>
                        <a:gd name="connsiteY1" fmla="*/ 0 h 85889"/>
                        <a:gd name="connsiteX2" fmla="*/ 200208 w 200208"/>
                        <a:gd name="connsiteY2" fmla="*/ 85889 h 85889"/>
                        <a:gd name="connsiteX3" fmla="*/ 1139 w 200208"/>
                        <a:gd name="connsiteY3" fmla="*/ 83774 h 85889"/>
                        <a:gd name="connsiteX4" fmla="*/ 836 w 200208"/>
                        <a:gd name="connsiteY4" fmla="*/ 0 h 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08" h="85889">
                          <a:moveTo>
                            <a:pt x="836" y="0"/>
                          </a:moveTo>
                          <a:lnTo>
                            <a:pt x="199334" y="0"/>
                          </a:lnTo>
                          <a:cubicBezTo>
                            <a:pt x="199626" y="38869"/>
                            <a:pt x="199917" y="47020"/>
                            <a:pt x="200208" y="85889"/>
                          </a:cubicBezTo>
                          <a:lnTo>
                            <a:pt x="1139" y="83774"/>
                          </a:lnTo>
                          <a:cubicBezTo>
                            <a:pt x="239" y="51364"/>
                            <a:pt x="-745" y="45864"/>
                            <a:pt x="836"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2" name="Freeform 301"/>
                    <p:cNvSpPr/>
                    <p:nvPr/>
                  </p:nvSpPr>
                  <p:spPr>
                    <a:xfrm>
                      <a:off x="4423535" y="4763644"/>
                      <a:ext cx="225540"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837 w 200209"/>
                        <a:gd name="connsiteY0" fmla="*/ 0 h 86089"/>
                        <a:gd name="connsiteX1" fmla="*/ 199335 w 200209"/>
                        <a:gd name="connsiteY1" fmla="*/ 0 h 86089"/>
                        <a:gd name="connsiteX2" fmla="*/ 200209 w 200209"/>
                        <a:gd name="connsiteY2" fmla="*/ 85214 h 86089"/>
                        <a:gd name="connsiteX3" fmla="*/ 1140 w 200209"/>
                        <a:gd name="connsiteY3" fmla="*/ 86089 h 86089"/>
                        <a:gd name="connsiteX4" fmla="*/ 837 w 200209"/>
                        <a:gd name="connsiteY4" fmla="*/ 0 h 86089"/>
                        <a:gd name="connsiteX0" fmla="*/ 837 w 202658"/>
                        <a:gd name="connsiteY0" fmla="*/ 0 h 86089"/>
                        <a:gd name="connsiteX1" fmla="*/ 202639 w 202658"/>
                        <a:gd name="connsiteY1" fmla="*/ 0 h 86089"/>
                        <a:gd name="connsiteX2" fmla="*/ 200209 w 202658"/>
                        <a:gd name="connsiteY2" fmla="*/ 85214 h 86089"/>
                        <a:gd name="connsiteX3" fmla="*/ 1140 w 202658"/>
                        <a:gd name="connsiteY3" fmla="*/ 86089 h 86089"/>
                        <a:gd name="connsiteX4" fmla="*/ 837 w 202658"/>
                        <a:gd name="connsiteY4" fmla="*/ 0 h 86089"/>
                        <a:gd name="connsiteX0" fmla="*/ 837 w 202639"/>
                        <a:gd name="connsiteY0" fmla="*/ 0 h 86089"/>
                        <a:gd name="connsiteX1" fmla="*/ 202639 w 202639"/>
                        <a:gd name="connsiteY1" fmla="*/ 0 h 86089"/>
                        <a:gd name="connsiteX2" fmla="*/ 200209 w 202639"/>
                        <a:gd name="connsiteY2" fmla="*/ 85214 h 86089"/>
                        <a:gd name="connsiteX3" fmla="*/ 1140 w 202639"/>
                        <a:gd name="connsiteY3" fmla="*/ 86089 h 86089"/>
                        <a:gd name="connsiteX4" fmla="*/ 837 w 202639"/>
                        <a:gd name="connsiteY4" fmla="*/ 0 h 86089"/>
                        <a:gd name="connsiteX0" fmla="*/ 837 w 202639"/>
                        <a:gd name="connsiteY0" fmla="*/ 0 h 86089"/>
                        <a:gd name="connsiteX1" fmla="*/ 202639 w 202639"/>
                        <a:gd name="connsiteY1" fmla="*/ 0 h 86089"/>
                        <a:gd name="connsiteX2" fmla="*/ 200209 w 202639"/>
                        <a:gd name="connsiteY2" fmla="*/ 85214 h 86089"/>
                        <a:gd name="connsiteX3" fmla="*/ 1140 w 202639"/>
                        <a:gd name="connsiteY3" fmla="*/ 86089 h 86089"/>
                        <a:gd name="connsiteX4" fmla="*/ 837 w 202639"/>
                        <a:gd name="connsiteY4" fmla="*/ 0 h 86089"/>
                        <a:gd name="connsiteX0" fmla="*/ 837 w 202639"/>
                        <a:gd name="connsiteY0" fmla="*/ 0 h 86089"/>
                        <a:gd name="connsiteX1" fmla="*/ 202639 w 202639"/>
                        <a:gd name="connsiteY1" fmla="*/ 0 h 86089"/>
                        <a:gd name="connsiteX2" fmla="*/ 202305 w 202639"/>
                        <a:gd name="connsiteY2" fmla="*/ 85214 h 86089"/>
                        <a:gd name="connsiteX3" fmla="*/ 1140 w 202639"/>
                        <a:gd name="connsiteY3" fmla="*/ 86089 h 86089"/>
                        <a:gd name="connsiteX4" fmla="*/ 837 w 202639"/>
                        <a:gd name="connsiteY4" fmla="*/ 0 h 86089"/>
                        <a:gd name="connsiteX0" fmla="*/ 837 w 202748"/>
                        <a:gd name="connsiteY0" fmla="*/ 0 h 86089"/>
                        <a:gd name="connsiteX1" fmla="*/ 202639 w 202748"/>
                        <a:gd name="connsiteY1" fmla="*/ 0 h 86089"/>
                        <a:gd name="connsiteX2" fmla="*/ 202305 w 202748"/>
                        <a:gd name="connsiteY2" fmla="*/ 85214 h 86089"/>
                        <a:gd name="connsiteX3" fmla="*/ 1140 w 202748"/>
                        <a:gd name="connsiteY3" fmla="*/ 86089 h 86089"/>
                        <a:gd name="connsiteX4" fmla="*/ 837 w 202748"/>
                        <a:gd name="connsiteY4" fmla="*/ 0 h 86089"/>
                        <a:gd name="connsiteX0" fmla="*/ 837 w 203000"/>
                        <a:gd name="connsiteY0" fmla="*/ 0 h 86089"/>
                        <a:gd name="connsiteX1" fmla="*/ 202639 w 203000"/>
                        <a:gd name="connsiteY1" fmla="*/ 0 h 86089"/>
                        <a:gd name="connsiteX2" fmla="*/ 202305 w 203000"/>
                        <a:gd name="connsiteY2" fmla="*/ 85214 h 86089"/>
                        <a:gd name="connsiteX3" fmla="*/ 1140 w 203000"/>
                        <a:gd name="connsiteY3" fmla="*/ 86089 h 86089"/>
                        <a:gd name="connsiteX4" fmla="*/ 837 w 203000"/>
                        <a:gd name="connsiteY4" fmla="*/ 0 h 86089"/>
                        <a:gd name="connsiteX0" fmla="*/ 837 w 202639"/>
                        <a:gd name="connsiteY0" fmla="*/ 0 h 87111"/>
                        <a:gd name="connsiteX1" fmla="*/ 202639 w 202639"/>
                        <a:gd name="connsiteY1" fmla="*/ 0 h 87111"/>
                        <a:gd name="connsiteX2" fmla="*/ 200209 w 202639"/>
                        <a:gd name="connsiteY2" fmla="*/ 87111 h 87111"/>
                        <a:gd name="connsiteX3" fmla="*/ 1140 w 202639"/>
                        <a:gd name="connsiteY3" fmla="*/ 86089 h 87111"/>
                        <a:gd name="connsiteX4" fmla="*/ 837 w 202639"/>
                        <a:gd name="connsiteY4" fmla="*/ 0 h 87111"/>
                        <a:gd name="connsiteX0" fmla="*/ 837 w 202639"/>
                        <a:gd name="connsiteY0" fmla="*/ 0 h 86089"/>
                        <a:gd name="connsiteX1" fmla="*/ 202639 w 202639"/>
                        <a:gd name="connsiteY1" fmla="*/ 0 h 86089"/>
                        <a:gd name="connsiteX2" fmla="*/ 200209 w 202639"/>
                        <a:gd name="connsiteY2" fmla="*/ 85215 h 86089"/>
                        <a:gd name="connsiteX3" fmla="*/ 1140 w 202639"/>
                        <a:gd name="connsiteY3" fmla="*/ 86089 h 86089"/>
                        <a:gd name="connsiteX4" fmla="*/ 837 w 202639"/>
                        <a:gd name="connsiteY4" fmla="*/ 0 h 86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639" h="86089">
                          <a:moveTo>
                            <a:pt x="837" y="0"/>
                          </a:moveTo>
                          <a:lnTo>
                            <a:pt x="202639" y="0"/>
                          </a:lnTo>
                          <a:cubicBezTo>
                            <a:pt x="201723" y="46453"/>
                            <a:pt x="202014" y="52034"/>
                            <a:pt x="200209" y="85215"/>
                          </a:cubicBezTo>
                          <a:lnTo>
                            <a:pt x="1140" y="86089"/>
                          </a:lnTo>
                          <a:cubicBezTo>
                            <a:pt x="240" y="53679"/>
                            <a:pt x="-744" y="45864"/>
                            <a:pt x="837"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3" name="Freeform 302"/>
                    <p:cNvSpPr/>
                    <p:nvPr/>
                  </p:nvSpPr>
                  <p:spPr>
                    <a:xfrm>
                      <a:off x="4686520" y="4763644"/>
                      <a:ext cx="221903"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837 w 200209"/>
                        <a:gd name="connsiteY0" fmla="*/ 0 h 86089"/>
                        <a:gd name="connsiteX1" fmla="*/ 199335 w 200209"/>
                        <a:gd name="connsiteY1" fmla="*/ 0 h 86089"/>
                        <a:gd name="connsiteX2" fmla="*/ 200209 w 200209"/>
                        <a:gd name="connsiteY2" fmla="*/ 85214 h 86089"/>
                        <a:gd name="connsiteX3" fmla="*/ 1140 w 200209"/>
                        <a:gd name="connsiteY3" fmla="*/ 86089 h 86089"/>
                        <a:gd name="connsiteX4" fmla="*/ 837 w 200209"/>
                        <a:gd name="connsiteY4" fmla="*/ 0 h 86089"/>
                        <a:gd name="connsiteX0" fmla="*/ 837 w 200209"/>
                        <a:gd name="connsiteY0" fmla="*/ 0 h 88204"/>
                        <a:gd name="connsiteX1" fmla="*/ 199335 w 200209"/>
                        <a:gd name="connsiteY1" fmla="*/ 0 h 88204"/>
                        <a:gd name="connsiteX2" fmla="*/ 200209 w 200209"/>
                        <a:gd name="connsiteY2" fmla="*/ 88204 h 88204"/>
                        <a:gd name="connsiteX3" fmla="*/ 1140 w 200209"/>
                        <a:gd name="connsiteY3" fmla="*/ 86089 h 88204"/>
                        <a:gd name="connsiteX4" fmla="*/ 837 w 200209"/>
                        <a:gd name="connsiteY4" fmla="*/ 0 h 88204"/>
                        <a:gd name="connsiteX0" fmla="*/ 837 w 200209"/>
                        <a:gd name="connsiteY0" fmla="*/ 0 h 88204"/>
                        <a:gd name="connsiteX1" fmla="*/ 199335 w 200209"/>
                        <a:gd name="connsiteY1" fmla="*/ 0 h 88204"/>
                        <a:gd name="connsiteX2" fmla="*/ 200209 w 200209"/>
                        <a:gd name="connsiteY2" fmla="*/ 88204 h 88204"/>
                        <a:gd name="connsiteX3" fmla="*/ 1140 w 200209"/>
                        <a:gd name="connsiteY3" fmla="*/ 86089 h 88204"/>
                        <a:gd name="connsiteX4" fmla="*/ 837 w 200209"/>
                        <a:gd name="connsiteY4" fmla="*/ 0 h 88204"/>
                        <a:gd name="connsiteX0" fmla="*/ 0 w 199372"/>
                        <a:gd name="connsiteY0" fmla="*/ 0 h 88204"/>
                        <a:gd name="connsiteX1" fmla="*/ 198498 w 199372"/>
                        <a:gd name="connsiteY1" fmla="*/ 0 h 88204"/>
                        <a:gd name="connsiteX2" fmla="*/ 199372 w 199372"/>
                        <a:gd name="connsiteY2" fmla="*/ 88204 h 88204"/>
                        <a:gd name="connsiteX3" fmla="*/ 303 w 199372"/>
                        <a:gd name="connsiteY3" fmla="*/ 86089 h 88204"/>
                        <a:gd name="connsiteX4" fmla="*/ 0 w 199372"/>
                        <a:gd name="connsiteY4" fmla="*/ 0 h 88204"/>
                        <a:gd name="connsiteX0" fmla="*/ 0 w 202677"/>
                        <a:gd name="connsiteY0" fmla="*/ 0 h 88204"/>
                        <a:gd name="connsiteX1" fmla="*/ 201803 w 202677"/>
                        <a:gd name="connsiteY1" fmla="*/ 0 h 88204"/>
                        <a:gd name="connsiteX2" fmla="*/ 202677 w 202677"/>
                        <a:gd name="connsiteY2" fmla="*/ 88204 h 88204"/>
                        <a:gd name="connsiteX3" fmla="*/ 3608 w 202677"/>
                        <a:gd name="connsiteY3" fmla="*/ 86089 h 88204"/>
                        <a:gd name="connsiteX4" fmla="*/ 0 w 202677"/>
                        <a:gd name="connsiteY4" fmla="*/ 0 h 88204"/>
                        <a:gd name="connsiteX0" fmla="*/ 0 w 199372"/>
                        <a:gd name="connsiteY0" fmla="*/ 0 h 88204"/>
                        <a:gd name="connsiteX1" fmla="*/ 198498 w 199372"/>
                        <a:gd name="connsiteY1" fmla="*/ 0 h 88204"/>
                        <a:gd name="connsiteX2" fmla="*/ 199372 w 199372"/>
                        <a:gd name="connsiteY2" fmla="*/ 88204 h 88204"/>
                        <a:gd name="connsiteX3" fmla="*/ 303 w 199372"/>
                        <a:gd name="connsiteY3" fmla="*/ 86089 h 88204"/>
                        <a:gd name="connsiteX4" fmla="*/ 0 w 199372"/>
                        <a:gd name="connsiteY4" fmla="*/ 0 h 88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72" h="88204">
                          <a:moveTo>
                            <a:pt x="0" y="0"/>
                          </a:moveTo>
                          <a:lnTo>
                            <a:pt x="198498" y="0"/>
                          </a:lnTo>
                          <a:cubicBezTo>
                            <a:pt x="198790" y="38869"/>
                            <a:pt x="199081" y="49335"/>
                            <a:pt x="199372" y="88204"/>
                          </a:cubicBezTo>
                          <a:lnTo>
                            <a:pt x="303" y="86089"/>
                          </a:lnTo>
                          <a:cubicBezTo>
                            <a:pt x="-597" y="53679"/>
                            <a:pt x="1723" y="48854"/>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4" name="Freeform 303"/>
                    <p:cNvSpPr/>
                    <p:nvPr/>
                  </p:nvSpPr>
                  <p:spPr>
                    <a:xfrm>
                      <a:off x="4946198" y="4763644"/>
                      <a:ext cx="222835"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837 w 200209"/>
                        <a:gd name="connsiteY0" fmla="*/ 0 h 88404"/>
                        <a:gd name="connsiteX1" fmla="*/ 199335 w 200209"/>
                        <a:gd name="connsiteY1" fmla="*/ 0 h 88404"/>
                        <a:gd name="connsiteX2" fmla="*/ 200209 w 200209"/>
                        <a:gd name="connsiteY2" fmla="*/ 85214 h 88404"/>
                        <a:gd name="connsiteX3" fmla="*/ 1140 w 200209"/>
                        <a:gd name="connsiteY3" fmla="*/ 88404 h 88404"/>
                        <a:gd name="connsiteX4" fmla="*/ 837 w 200209"/>
                        <a:gd name="connsiteY4" fmla="*/ 0 h 88404"/>
                        <a:gd name="connsiteX0" fmla="*/ 837 w 200209"/>
                        <a:gd name="connsiteY0" fmla="*/ 0 h 86089"/>
                        <a:gd name="connsiteX1" fmla="*/ 199335 w 200209"/>
                        <a:gd name="connsiteY1" fmla="*/ 0 h 86089"/>
                        <a:gd name="connsiteX2" fmla="*/ 200209 w 200209"/>
                        <a:gd name="connsiteY2" fmla="*/ 85214 h 86089"/>
                        <a:gd name="connsiteX3" fmla="*/ 1140 w 200209"/>
                        <a:gd name="connsiteY3" fmla="*/ 86089 h 86089"/>
                        <a:gd name="connsiteX4" fmla="*/ 837 w 200209"/>
                        <a:gd name="connsiteY4" fmla="*/ 0 h 86089"/>
                        <a:gd name="connsiteX0" fmla="*/ 837 w 200209"/>
                        <a:gd name="connsiteY0" fmla="*/ 0 h 88204"/>
                        <a:gd name="connsiteX1" fmla="*/ 199335 w 200209"/>
                        <a:gd name="connsiteY1" fmla="*/ 0 h 88204"/>
                        <a:gd name="connsiteX2" fmla="*/ 200209 w 200209"/>
                        <a:gd name="connsiteY2" fmla="*/ 88204 h 88204"/>
                        <a:gd name="connsiteX3" fmla="*/ 1140 w 200209"/>
                        <a:gd name="connsiteY3" fmla="*/ 86089 h 88204"/>
                        <a:gd name="connsiteX4" fmla="*/ 837 w 200209"/>
                        <a:gd name="connsiteY4" fmla="*/ 0 h 88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09" h="88204">
                          <a:moveTo>
                            <a:pt x="837" y="0"/>
                          </a:moveTo>
                          <a:lnTo>
                            <a:pt x="199335" y="0"/>
                          </a:lnTo>
                          <a:cubicBezTo>
                            <a:pt x="199627" y="38869"/>
                            <a:pt x="199918" y="49335"/>
                            <a:pt x="200209" y="88204"/>
                          </a:cubicBezTo>
                          <a:lnTo>
                            <a:pt x="1140" y="86089"/>
                          </a:lnTo>
                          <a:cubicBezTo>
                            <a:pt x="240" y="53679"/>
                            <a:pt x="-744" y="45864"/>
                            <a:pt x="837"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5" name="Freeform 304"/>
                    <p:cNvSpPr/>
                    <p:nvPr/>
                  </p:nvSpPr>
                  <p:spPr>
                    <a:xfrm>
                      <a:off x="5204936" y="4766026"/>
                      <a:ext cx="246711" cy="103545"/>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7321"/>
                        <a:gd name="connsiteY0" fmla="*/ 0 h 88959"/>
                        <a:gd name="connsiteX1" fmla="*/ 186576 w 207321"/>
                        <a:gd name="connsiteY1" fmla="*/ 853 h 88959"/>
                        <a:gd name="connsiteX2" fmla="*/ 207321 w 207321"/>
                        <a:gd name="connsiteY2" fmla="*/ 88959 h 88959"/>
                        <a:gd name="connsiteX3" fmla="*/ 18836 w 207321"/>
                        <a:gd name="connsiteY3" fmla="*/ 88959 h 88959"/>
                        <a:gd name="connsiteX4" fmla="*/ 0 w 207321"/>
                        <a:gd name="connsiteY4" fmla="*/ 0 h 88959"/>
                        <a:gd name="connsiteX0" fmla="*/ 0 w 207321"/>
                        <a:gd name="connsiteY0" fmla="*/ 0 h 88959"/>
                        <a:gd name="connsiteX1" fmla="*/ 186576 w 207321"/>
                        <a:gd name="connsiteY1" fmla="*/ 853 h 88959"/>
                        <a:gd name="connsiteX2" fmla="*/ 207321 w 207321"/>
                        <a:gd name="connsiteY2" fmla="*/ 88959 h 88959"/>
                        <a:gd name="connsiteX3" fmla="*/ 18836 w 207321"/>
                        <a:gd name="connsiteY3" fmla="*/ 88959 h 88959"/>
                        <a:gd name="connsiteX4" fmla="*/ 0 w 207321"/>
                        <a:gd name="connsiteY4" fmla="*/ 0 h 88959"/>
                        <a:gd name="connsiteX0" fmla="*/ 0 w 207321"/>
                        <a:gd name="connsiteY0" fmla="*/ 0 h 88959"/>
                        <a:gd name="connsiteX1" fmla="*/ 186576 w 207321"/>
                        <a:gd name="connsiteY1" fmla="*/ 853 h 88959"/>
                        <a:gd name="connsiteX2" fmla="*/ 207321 w 207321"/>
                        <a:gd name="connsiteY2" fmla="*/ 88959 h 88959"/>
                        <a:gd name="connsiteX3" fmla="*/ 18836 w 207321"/>
                        <a:gd name="connsiteY3" fmla="*/ 88959 h 88959"/>
                        <a:gd name="connsiteX4" fmla="*/ 0 w 207321"/>
                        <a:gd name="connsiteY4" fmla="*/ 0 h 88959"/>
                        <a:gd name="connsiteX0" fmla="*/ 0 w 207321"/>
                        <a:gd name="connsiteY0" fmla="*/ 0 h 88959"/>
                        <a:gd name="connsiteX1" fmla="*/ 186576 w 207321"/>
                        <a:gd name="connsiteY1" fmla="*/ 853 h 88959"/>
                        <a:gd name="connsiteX2" fmla="*/ 207321 w 207321"/>
                        <a:gd name="connsiteY2" fmla="*/ 88959 h 88959"/>
                        <a:gd name="connsiteX3" fmla="*/ 18836 w 207321"/>
                        <a:gd name="connsiteY3" fmla="*/ 88959 h 88959"/>
                        <a:gd name="connsiteX4" fmla="*/ 0 w 207321"/>
                        <a:gd name="connsiteY4" fmla="*/ 0 h 88959"/>
                        <a:gd name="connsiteX0" fmla="*/ 0 w 207321"/>
                        <a:gd name="connsiteY0" fmla="*/ 0 h 88959"/>
                        <a:gd name="connsiteX1" fmla="*/ 186576 w 207321"/>
                        <a:gd name="connsiteY1" fmla="*/ 853 h 88959"/>
                        <a:gd name="connsiteX2" fmla="*/ 207321 w 207321"/>
                        <a:gd name="connsiteY2" fmla="*/ 88959 h 88959"/>
                        <a:gd name="connsiteX3" fmla="*/ 18836 w 207321"/>
                        <a:gd name="connsiteY3" fmla="*/ 88959 h 88959"/>
                        <a:gd name="connsiteX4" fmla="*/ 0 w 207321"/>
                        <a:gd name="connsiteY4" fmla="*/ 0 h 88959"/>
                        <a:gd name="connsiteX0" fmla="*/ 0 w 207321"/>
                        <a:gd name="connsiteY0" fmla="*/ 0 h 88959"/>
                        <a:gd name="connsiteX1" fmla="*/ 186576 w 207321"/>
                        <a:gd name="connsiteY1" fmla="*/ 853 h 88959"/>
                        <a:gd name="connsiteX2" fmla="*/ 207321 w 207321"/>
                        <a:gd name="connsiteY2" fmla="*/ 88959 h 88959"/>
                        <a:gd name="connsiteX3" fmla="*/ 18836 w 207321"/>
                        <a:gd name="connsiteY3" fmla="*/ 88959 h 88959"/>
                        <a:gd name="connsiteX4" fmla="*/ 0 w 207321"/>
                        <a:gd name="connsiteY4" fmla="*/ 0 h 88959"/>
                        <a:gd name="connsiteX0" fmla="*/ 0 w 207321"/>
                        <a:gd name="connsiteY0" fmla="*/ 2322 h 91281"/>
                        <a:gd name="connsiteX1" fmla="*/ 183401 w 207321"/>
                        <a:gd name="connsiteY1" fmla="*/ 0 h 91281"/>
                        <a:gd name="connsiteX2" fmla="*/ 207321 w 207321"/>
                        <a:gd name="connsiteY2" fmla="*/ 91281 h 91281"/>
                        <a:gd name="connsiteX3" fmla="*/ 18836 w 207321"/>
                        <a:gd name="connsiteY3" fmla="*/ 91281 h 91281"/>
                        <a:gd name="connsiteX4" fmla="*/ 0 w 207321"/>
                        <a:gd name="connsiteY4" fmla="*/ 2322 h 91281"/>
                        <a:gd name="connsiteX0" fmla="*/ 0 w 207321"/>
                        <a:gd name="connsiteY0" fmla="*/ 2322 h 91281"/>
                        <a:gd name="connsiteX1" fmla="*/ 183401 w 207321"/>
                        <a:gd name="connsiteY1" fmla="*/ 0 h 91281"/>
                        <a:gd name="connsiteX2" fmla="*/ 207321 w 207321"/>
                        <a:gd name="connsiteY2" fmla="*/ 91281 h 91281"/>
                        <a:gd name="connsiteX3" fmla="*/ 18836 w 207321"/>
                        <a:gd name="connsiteY3" fmla="*/ 91281 h 91281"/>
                        <a:gd name="connsiteX4" fmla="*/ 0 w 207321"/>
                        <a:gd name="connsiteY4" fmla="*/ 2322 h 91281"/>
                        <a:gd name="connsiteX0" fmla="*/ 0 w 207321"/>
                        <a:gd name="connsiteY0" fmla="*/ 269 h 89228"/>
                        <a:gd name="connsiteX1" fmla="*/ 185402 w 207321"/>
                        <a:gd name="connsiteY1" fmla="*/ 0 h 89228"/>
                        <a:gd name="connsiteX2" fmla="*/ 207321 w 207321"/>
                        <a:gd name="connsiteY2" fmla="*/ 89228 h 89228"/>
                        <a:gd name="connsiteX3" fmla="*/ 18836 w 207321"/>
                        <a:gd name="connsiteY3" fmla="*/ 89228 h 89228"/>
                        <a:gd name="connsiteX4" fmla="*/ 0 w 207321"/>
                        <a:gd name="connsiteY4" fmla="*/ 269 h 89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21" h="89228">
                          <a:moveTo>
                            <a:pt x="0" y="269"/>
                          </a:moveTo>
                          <a:lnTo>
                            <a:pt x="185402" y="0"/>
                          </a:lnTo>
                          <a:cubicBezTo>
                            <a:pt x="194646" y="36588"/>
                            <a:pt x="202916" y="65237"/>
                            <a:pt x="207321" y="89228"/>
                          </a:cubicBezTo>
                          <a:lnTo>
                            <a:pt x="18836" y="89228"/>
                          </a:lnTo>
                          <a:cubicBezTo>
                            <a:pt x="10176" y="54813"/>
                            <a:pt x="8660" y="34685"/>
                            <a:pt x="0" y="269"/>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6" name="Freeform 305"/>
                    <p:cNvSpPr/>
                    <p:nvPr/>
                  </p:nvSpPr>
                  <p:spPr>
                    <a:xfrm>
                      <a:off x="5457729" y="4763644"/>
                      <a:ext cx="253268" cy="105927"/>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 name="connsiteX0" fmla="*/ 0 w 214696"/>
                        <a:gd name="connsiteY0" fmla="*/ 0 h 88959"/>
                        <a:gd name="connsiteX1" fmla="*/ 186576 w 214696"/>
                        <a:gd name="connsiteY1" fmla="*/ 853 h 88959"/>
                        <a:gd name="connsiteX2" fmla="*/ 214696 w 214696"/>
                        <a:gd name="connsiteY2" fmla="*/ 88959 h 88959"/>
                        <a:gd name="connsiteX3" fmla="*/ 18836 w 214696"/>
                        <a:gd name="connsiteY3" fmla="*/ 88959 h 88959"/>
                        <a:gd name="connsiteX4" fmla="*/ 0 w 214696"/>
                        <a:gd name="connsiteY4" fmla="*/ 0 h 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96" h="88959">
                          <a:moveTo>
                            <a:pt x="0" y="0"/>
                          </a:moveTo>
                          <a:lnTo>
                            <a:pt x="186576" y="853"/>
                          </a:lnTo>
                          <a:cubicBezTo>
                            <a:pt x="198278" y="44815"/>
                            <a:pt x="205373" y="60052"/>
                            <a:pt x="214696" y="88959"/>
                          </a:cubicBezTo>
                          <a:lnTo>
                            <a:pt x="18836" y="88959"/>
                          </a:lnTo>
                          <a:cubicBezTo>
                            <a:pt x="10176" y="54544"/>
                            <a:pt x="8660" y="34416"/>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7" name="Freeform 306"/>
                    <p:cNvSpPr/>
                    <p:nvPr/>
                  </p:nvSpPr>
                  <p:spPr>
                    <a:xfrm flipH="1">
                      <a:off x="6352267" y="4764208"/>
                      <a:ext cx="256542"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2971">
                          <a:moveTo>
                            <a:pt x="44391" y="0"/>
                          </a:moveTo>
                          <a:lnTo>
                            <a:pt x="242888" y="0"/>
                          </a:lnTo>
                          <a:lnTo>
                            <a:pt x="209064" y="82971"/>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8" name="Freeform 307"/>
                    <p:cNvSpPr/>
                    <p:nvPr/>
                  </p:nvSpPr>
                  <p:spPr>
                    <a:xfrm flipH="1">
                      <a:off x="5966548" y="4763644"/>
                      <a:ext cx="383341" cy="10767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8154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8154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8154 w 230495"/>
                        <a:gd name="connsiteY2" fmla="*/ 82971 h 83774"/>
                        <a:gd name="connsiteX3" fmla="*/ 0 w 230495"/>
                        <a:gd name="connsiteY3" fmla="*/ 83774 h 83774"/>
                        <a:gd name="connsiteX4" fmla="*/ 36955 w 230495"/>
                        <a:gd name="connsiteY4" fmla="*/ 0 h 83774"/>
                        <a:gd name="connsiteX0" fmla="*/ 33692 w 227232"/>
                        <a:gd name="connsiteY0" fmla="*/ 0 h 83774"/>
                        <a:gd name="connsiteX1" fmla="*/ 227232 w 227232"/>
                        <a:gd name="connsiteY1" fmla="*/ 0 h 83774"/>
                        <a:gd name="connsiteX2" fmla="*/ 204891 w 227232"/>
                        <a:gd name="connsiteY2" fmla="*/ 82971 h 83774"/>
                        <a:gd name="connsiteX3" fmla="*/ 0 w 227232"/>
                        <a:gd name="connsiteY3" fmla="*/ 83774 h 83774"/>
                        <a:gd name="connsiteX4" fmla="*/ 33692 w 227232"/>
                        <a:gd name="connsiteY4" fmla="*/ 0 h 83774"/>
                        <a:gd name="connsiteX0" fmla="*/ 33692 w 227232"/>
                        <a:gd name="connsiteY0" fmla="*/ 0 h 83774"/>
                        <a:gd name="connsiteX1" fmla="*/ 227232 w 227232"/>
                        <a:gd name="connsiteY1" fmla="*/ 0 h 83774"/>
                        <a:gd name="connsiteX2" fmla="*/ 204891 w 227232"/>
                        <a:gd name="connsiteY2" fmla="*/ 82971 h 83774"/>
                        <a:gd name="connsiteX3" fmla="*/ 0 w 227232"/>
                        <a:gd name="connsiteY3" fmla="*/ 83774 h 83774"/>
                        <a:gd name="connsiteX4" fmla="*/ 33692 w 227232"/>
                        <a:gd name="connsiteY4" fmla="*/ 0 h 83774"/>
                        <a:gd name="connsiteX0" fmla="*/ 33692 w 227232"/>
                        <a:gd name="connsiteY0" fmla="*/ 0 h 83774"/>
                        <a:gd name="connsiteX1" fmla="*/ 227232 w 227232"/>
                        <a:gd name="connsiteY1" fmla="*/ 0 h 83774"/>
                        <a:gd name="connsiteX2" fmla="*/ 204891 w 227232"/>
                        <a:gd name="connsiteY2" fmla="*/ 82971 h 83774"/>
                        <a:gd name="connsiteX3" fmla="*/ 0 w 227232"/>
                        <a:gd name="connsiteY3" fmla="*/ 83774 h 83774"/>
                        <a:gd name="connsiteX4" fmla="*/ 33692 w 227232"/>
                        <a:gd name="connsiteY4" fmla="*/ 0 h 83774"/>
                        <a:gd name="connsiteX0" fmla="*/ 33692 w 227232"/>
                        <a:gd name="connsiteY0" fmla="*/ 0 h 83774"/>
                        <a:gd name="connsiteX1" fmla="*/ 227232 w 227232"/>
                        <a:gd name="connsiteY1" fmla="*/ 0 h 83774"/>
                        <a:gd name="connsiteX2" fmla="*/ 204891 w 227232"/>
                        <a:gd name="connsiteY2" fmla="*/ 82971 h 83774"/>
                        <a:gd name="connsiteX3" fmla="*/ 0 w 227232"/>
                        <a:gd name="connsiteY3" fmla="*/ 83774 h 83774"/>
                        <a:gd name="connsiteX4" fmla="*/ 33692 w 227232"/>
                        <a:gd name="connsiteY4" fmla="*/ 0 h 83774"/>
                        <a:gd name="connsiteX0" fmla="*/ 33692 w 227232"/>
                        <a:gd name="connsiteY0" fmla="*/ 0 h 83774"/>
                        <a:gd name="connsiteX1" fmla="*/ 227232 w 227232"/>
                        <a:gd name="connsiteY1" fmla="*/ 0 h 83774"/>
                        <a:gd name="connsiteX2" fmla="*/ 204891 w 227232"/>
                        <a:gd name="connsiteY2" fmla="*/ 82971 h 83774"/>
                        <a:gd name="connsiteX3" fmla="*/ 0 w 227232"/>
                        <a:gd name="connsiteY3" fmla="*/ 83774 h 83774"/>
                        <a:gd name="connsiteX4" fmla="*/ 33692 w 227232"/>
                        <a:gd name="connsiteY4" fmla="*/ 0 h 83774"/>
                        <a:gd name="connsiteX0" fmla="*/ 33692 w 227232"/>
                        <a:gd name="connsiteY0" fmla="*/ 0 h 83774"/>
                        <a:gd name="connsiteX1" fmla="*/ 227232 w 227232"/>
                        <a:gd name="connsiteY1" fmla="*/ 0 h 83774"/>
                        <a:gd name="connsiteX2" fmla="*/ 204891 w 227232"/>
                        <a:gd name="connsiteY2" fmla="*/ 82971 h 83774"/>
                        <a:gd name="connsiteX3" fmla="*/ 0 w 227232"/>
                        <a:gd name="connsiteY3" fmla="*/ 83774 h 83774"/>
                        <a:gd name="connsiteX4" fmla="*/ 33692 w 227232"/>
                        <a:gd name="connsiteY4" fmla="*/ 0 h 83774"/>
                        <a:gd name="connsiteX0" fmla="*/ 28798 w 227232"/>
                        <a:gd name="connsiteY0" fmla="*/ 0 h 83774"/>
                        <a:gd name="connsiteX1" fmla="*/ 227232 w 227232"/>
                        <a:gd name="connsiteY1" fmla="*/ 0 h 83774"/>
                        <a:gd name="connsiteX2" fmla="*/ 204891 w 227232"/>
                        <a:gd name="connsiteY2" fmla="*/ 82971 h 83774"/>
                        <a:gd name="connsiteX3" fmla="*/ 0 w 227232"/>
                        <a:gd name="connsiteY3" fmla="*/ 83774 h 83774"/>
                        <a:gd name="connsiteX4" fmla="*/ 28798 w 227232"/>
                        <a:gd name="connsiteY4" fmla="*/ 0 h 83774"/>
                        <a:gd name="connsiteX0" fmla="*/ 25535 w 223969"/>
                        <a:gd name="connsiteY0" fmla="*/ 0 h 83774"/>
                        <a:gd name="connsiteX1" fmla="*/ 223969 w 223969"/>
                        <a:gd name="connsiteY1" fmla="*/ 0 h 83774"/>
                        <a:gd name="connsiteX2" fmla="*/ 201628 w 223969"/>
                        <a:gd name="connsiteY2" fmla="*/ 82971 h 83774"/>
                        <a:gd name="connsiteX3" fmla="*/ 0 w 223969"/>
                        <a:gd name="connsiteY3" fmla="*/ 83774 h 83774"/>
                        <a:gd name="connsiteX4" fmla="*/ 25535 w 223969"/>
                        <a:gd name="connsiteY4" fmla="*/ 0 h 83774"/>
                        <a:gd name="connsiteX0" fmla="*/ 25535 w 223969"/>
                        <a:gd name="connsiteY0" fmla="*/ 0 h 83774"/>
                        <a:gd name="connsiteX1" fmla="*/ 223969 w 223969"/>
                        <a:gd name="connsiteY1" fmla="*/ 0 h 83774"/>
                        <a:gd name="connsiteX2" fmla="*/ 201628 w 223969"/>
                        <a:gd name="connsiteY2" fmla="*/ 82971 h 83774"/>
                        <a:gd name="connsiteX3" fmla="*/ 0 w 223969"/>
                        <a:gd name="connsiteY3" fmla="*/ 83774 h 83774"/>
                        <a:gd name="connsiteX4" fmla="*/ 25535 w 223969"/>
                        <a:gd name="connsiteY4" fmla="*/ 0 h 83774"/>
                        <a:gd name="connsiteX0" fmla="*/ 25535 w 223969"/>
                        <a:gd name="connsiteY0" fmla="*/ 0 h 83774"/>
                        <a:gd name="connsiteX1" fmla="*/ 223969 w 223969"/>
                        <a:gd name="connsiteY1" fmla="*/ 0 h 83774"/>
                        <a:gd name="connsiteX2" fmla="*/ 201628 w 223969"/>
                        <a:gd name="connsiteY2" fmla="*/ 82971 h 83774"/>
                        <a:gd name="connsiteX3" fmla="*/ 0 w 223969"/>
                        <a:gd name="connsiteY3" fmla="*/ 83774 h 83774"/>
                        <a:gd name="connsiteX4" fmla="*/ 25535 w 223969"/>
                        <a:gd name="connsiteY4" fmla="*/ 0 h 83774"/>
                        <a:gd name="connsiteX0" fmla="*/ 25535 w 223969"/>
                        <a:gd name="connsiteY0" fmla="*/ 0 h 83774"/>
                        <a:gd name="connsiteX1" fmla="*/ 223969 w 223969"/>
                        <a:gd name="connsiteY1" fmla="*/ 0 h 83774"/>
                        <a:gd name="connsiteX2" fmla="*/ 201628 w 223969"/>
                        <a:gd name="connsiteY2" fmla="*/ 82971 h 83774"/>
                        <a:gd name="connsiteX3" fmla="*/ 0 w 223969"/>
                        <a:gd name="connsiteY3" fmla="*/ 83774 h 83774"/>
                        <a:gd name="connsiteX4" fmla="*/ 25535 w 223969"/>
                        <a:gd name="connsiteY4" fmla="*/ 0 h 83774"/>
                        <a:gd name="connsiteX0" fmla="*/ 22272 w 220706"/>
                        <a:gd name="connsiteY0" fmla="*/ 0 h 83774"/>
                        <a:gd name="connsiteX1" fmla="*/ 220706 w 220706"/>
                        <a:gd name="connsiteY1" fmla="*/ 0 h 83774"/>
                        <a:gd name="connsiteX2" fmla="*/ 198365 w 220706"/>
                        <a:gd name="connsiteY2" fmla="*/ 82971 h 83774"/>
                        <a:gd name="connsiteX3" fmla="*/ 0 w 220706"/>
                        <a:gd name="connsiteY3" fmla="*/ 83774 h 83774"/>
                        <a:gd name="connsiteX4" fmla="*/ 22272 w 220706"/>
                        <a:gd name="connsiteY4" fmla="*/ 0 h 83774"/>
                        <a:gd name="connsiteX0" fmla="*/ 22272 w 220706"/>
                        <a:gd name="connsiteY0" fmla="*/ 0 h 83774"/>
                        <a:gd name="connsiteX1" fmla="*/ 220706 w 220706"/>
                        <a:gd name="connsiteY1" fmla="*/ 0 h 83774"/>
                        <a:gd name="connsiteX2" fmla="*/ 198365 w 220706"/>
                        <a:gd name="connsiteY2" fmla="*/ 82971 h 83774"/>
                        <a:gd name="connsiteX3" fmla="*/ 0 w 220706"/>
                        <a:gd name="connsiteY3" fmla="*/ 83774 h 83774"/>
                        <a:gd name="connsiteX4" fmla="*/ 22272 w 220706"/>
                        <a:gd name="connsiteY4" fmla="*/ 0 h 83774"/>
                        <a:gd name="connsiteX0" fmla="*/ 20640 w 219074"/>
                        <a:gd name="connsiteY0" fmla="*/ 0 h 83774"/>
                        <a:gd name="connsiteX1" fmla="*/ 219074 w 219074"/>
                        <a:gd name="connsiteY1" fmla="*/ 0 h 83774"/>
                        <a:gd name="connsiteX2" fmla="*/ 196733 w 219074"/>
                        <a:gd name="connsiteY2" fmla="*/ 82971 h 83774"/>
                        <a:gd name="connsiteX3" fmla="*/ 0 w 219074"/>
                        <a:gd name="connsiteY3" fmla="*/ 83774 h 83774"/>
                        <a:gd name="connsiteX4" fmla="*/ 20640 w 219074"/>
                        <a:gd name="connsiteY4" fmla="*/ 0 h 83774"/>
                        <a:gd name="connsiteX0" fmla="*/ 20640 w 219074"/>
                        <a:gd name="connsiteY0" fmla="*/ 0 h 85153"/>
                        <a:gd name="connsiteX1" fmla="*/ 219074 w 219074"/>
                        <a:gd name="connsiteY1" fmla="*/ 0 h 85153"/>
                        <a:gd name="connsiteX2" fmla="*/ 199886 w 219074"/>
                        <a:gd name="connsiteY2" fmla="*/ 85153 h 85153"/>
                        <a:gd name="connsiteX3" fmla="*/ 0 w 219074"/>
                        <a:gd name="connsiteY3" fmla="*/ 83774 h 85153"/>
                        <a:gd name="connsiteX4" fmla="*/ 20640 w 219074"/>
                        <a:gd name="connsiteY4" fmla="*/ 0 h 85153"/>
                        <a:gd name="connsiteX0" fmla="*/ 20640 w 219074"/>
                        <a:gd name="connsiteY0" fmla="*/ 0 h 85153"/>
                        <a:gd name="connsiteX1" fmla="*/ 219074 w 219074"/>
                        <a:gd name="connsiteY1" fmla="*/ 0 h 85153"/>
                        <a:gd name="connsiteX2" fmla="*/ 199886 w 219074"/>
                        <a:gd name="connsiteY2" fmla="*/ 85153 h 85153"/>
                        <a:gd name="connsiteX3" fmla="*/ 0 w 219074"/>
                        <a:gd name="connsiteY3" fmla="*/ 83774 h 85153"/>
                        <a:gd name="connsiteX4" fmla="*/ 20640 w 219074"/>
                        <a:gd name="connsiteY4" fmla="*/ 0 h 85153"/>
                        <a:gd name="connsiteX0" fmla="*/ 20640 w 219074"/>
                        <a:gd name="connsiteY0" fmla="*/ 0 h 85153"/>
                        <a:gd name="connsiteX1" fmla="*/ 219074 w 219074"/>
                        <a:gd name="connsiteY1" fmla="*/ 0 h 85153"/>
                        <a:gd name="connsiteX2" fmla="*/ 199886 w 219074"/>
                        <a:gd name="connsiteY2" fmla="*/ 85153 h 85153"/>
                        <a:gd name="connsiteX3" fmla="*/ 0 w 219074"/>
                        <a:gd name="connsiteY3" fmla="*/ 83774 h 85153"/>
                        <a:gd name="connsiteX4" fmla="*/ 20640 w 219074"/>
                        <a:gd name="connsiteY4" fmla="*/ 0 h 85153"/>
                        <a:gd name="connsiteX0" fmla="*/ 20640 w 219074"/>
                        <a:gd name="connsiteY0" fmla="*/ 0 h 85153"/>
                        <a:gd name="connsiteX1" fmla="*/ 219074 w 219074"/>
                        <a:gd name="connsiteY1" fmla="*/ 0 h 85153"/>
                        <a:gd name="connsiteX2" fmla="*/ 199886 w 219074"/>
                        <a:gd name="connsiteY2" fmla="*/ 85153 h 85153"/>
                        <a:gd name="connsiteX3" fmla="*/ 0 w 219074"/>
                        <a:gd name="connsiteY3" fmla="*/ 83774 h 85153"/>
                        <a:gd name="connsiteX4" fmla="*/ 20640 w 219074"/>
                        <a:gd name="connsiteY4" fmla="*/ 0 h 85153"/>
                        <a:gd name="connsiteX0" fmla="*/ 20640 w 219074"/>
                        <a:gd name="connsiteY0" fmla="*/ 0 h 85153"/>
                        <a:gd name="connsiteX1" fmla="*/ 219074 w 219074"/>
                        <a:gd name="connsiteY1" fmla="*/ 0 h 85153"/>
                        <a:gd name="connsiteX2" fmla="*/ 199886 w 219074"/>
                        <a:gd name="connsiteY2" fmla="*/ 85153 h 85153"/>
                        <a:gd name="connsiteX3" fmla="*/ 0 w 219074"/>
                        <a:gd name="connsiteY3" fmla="*/ 83774 h 85153"/>
                        <a:gd name="connsiteX4" fmla="*/ 20640 w 219074"/>
                        <a:gd name="connsiteY4" fmla="*/ 0 h 85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4" h="85153">
                          <a:moveTo>
                            <a:pt x="20640" y="0"/>
                          </a:moveTo>
                          <a:lnTo>
                            <a:pt x="219074" y="0"/>
                          </a:lnTo>
                          <a:cubicBezTo>
                            <a:pt x="210019" y="45248"/>
                            <a:pt x="206934" y="50813"/>
                            <a:pt x="199886" y="85153"/>
                          </a:cubicBezTo>
                          <a:lnTo>
                            <a:pt x="0" y="83774"/>
                          </a:lnTo>
                          <a:cubicBezTo>
                            <a:pt x="7969" y="51486"/>
                            <a:pt x="11042" y="34451"/>
                            <a:pt x="2064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9" name="Freeform 308"/>
                    <p:cNvSpPr/>
                    <p:nvPr/>
                  </p:nvSpPr>
                  <p:spPr>
                    <a:xfrm>
                      <a:off x="2495859" y="4885196"/>
                      <a:ext cx="407403"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30898 w 244575"/>
                        <a:gd name="connsiteY0" fmla="*/ 0 h 83775"/>
                        <a:gd name="connsiteX1" fmla="*/ 244575 w 244575"/>
                        <a:gd name="connsiteY1" fmla="*/ 0 h 83775"/>
                        <a:gd name="connsiteX2" fmla="*/ 210751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4125 w 244575"/>
                        <a:gd name="connsiteY2" fmla="*/ 82971 h 83775"/>
                        <a:gd name="connsiteX3" fmla="*/ 0 w 244575"/>
                        <a:gd name="connsiteY3" fmla="*/ 83775 h 83775"/>
                        <a:gd name="connsiteX4" fmla="*/ 30898 w 244575"/>
                        <a:gd name="connsiteY4" fmla="*/ 0 h 83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575" h="83775">
                          <a:moveTo>
                            <a:pt x="30898" y="0"/>
                          </a:moveTo>
                          <a:lnTo>
                            <a:pt x="244575" y="0"/>
                          </a:lnTo>
                          <a:lnTo>
                            <a:pt x="214125" y="82971"/>
                          </a:lnTo>
                          <a:lnTo>
                            <a:pt x="0" y="83775"/>
                          </a:lnTo>
                          <a:cubicBezTo>
                            <a:pt x="14235" y="45386"/>
                            <a:pt x="18350" y="33904"/>
                            <a:pt x="30898"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0" name="Freeform 309"/>
                    <p:cNvSpPr/>
                    <p:nvPr/>
                  </p:nvSpPr>
                  <p:spPr>
                    <a:xfrm>
                      <a:off x="2895846" y="4885196"/>
                      <a:ext cx="270334"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2971">
                          <a:moveTo>
                            <a:pt x="44391" y="0"/>
                          </a:moveTo>
                          <a:lnTo>
                            <a:pt x="242888" y="0"/>
                          </a:lnTo>
                          <a:lnTo>
                            <a:pt x="209064" y="82971"/>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1" name="Freeform 310"/>
                    <p:cNvSpPr/>
                    <p:nvPr/>
                  </p:nvSpPr>
                  <p:spPr>
                    <a:xfrm>
                      <a:off x="3171253" y="4885196"/>
                      <a:ext cx="270334"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2971">
                          <a:moveTo>
                            <a:pt x="44391" y="0"/>
                          </a:moveTo>
                          <a:lnTo>
                            <a:pt x="242888" y="0"/>
                          </a:lnTo>
                          <a:lnTo>
                            <a:pt x="209064" y="82971"/>
                          </a:lnTo>
                          <a:lnTo>
                            <a:pt x="0" y="81532"/>
                          </a:lnTo>
                          <a:cubicBezTo>
                            <a:pt x="19914" y="47664"/>
                            <a:pt x="24477" y="33869"/>
                            <a:pt x="44391"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2" name="Freeform 311"/>
                    <p:cNvSpPr/>
                    <p:nvPr/>
                  </p:nvSpPr>
                  <p:spPr>
                    <a:xfrm>
                      <a:off x="3458135" y="4885196"/>
                      <a:ext cx="234472"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7" h="83774">
                          <a:moveTo>
                            <a:pt x="19605" y="0"/>
                          </a:moveTo>
                          <a:lnTo>
                            <a:pt x="210667" y="0"/>
                          </a:lnTo>
                          <a:cubicBezTo>
                            <a:pt x="203523" y="41111"/>
                            <a:pt x="203814" y="50830"/>
                            <a:pt x="194192" y="82971"/>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3" name="Freeform 312"/>
                    <p:cNvSpPr/>
                    <p:nvPr/>
                  </p:nvSpPr>
                  <p:spPr>
                    <a:xfrm>
                      <a:off x="3735811" y="4885196"/>
                      <a:ext cx="234472"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7" h="83774">
                          <a:moveTo>
                            <a:pt x="19605" y="0"/>
                          </a:moveTo>
                          <a:lnTo>
                            <a:pt x="210667" y="0"/>
                          </a:lnTo>
                          <a:cubicBezTo>
                            <a:pt x="203523" y="41111"/>
                            <a:pt x="203814" y="50830"/>
                            <a:pt x="194192" y="82971"/>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4" name="Freeform 313"/>
                    <p:cNvSpPr/>
                    <p:nvPr/>
                  </p:nvSpPr>
                  <p:spPr>
                    <a:xfrm>
                      <a:off x="3999496" y="4885196"/>
                      <a:ext cx="234472"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7" h="83774">
                          <a:moveTo>
                            <a:pt x="19605" y="0"/>
                          </a:moveTo>
                          <a:lnTo>
                            <a:pt x="210667" y="0"/>
                          </a:lnTo>
                          <a:cubicBezTo>
                            <a:pt x="203523" y="41111"/>
                            <a:pt x="203814" y="50830"/>
                            <a:pt x="194192" y="82971"/>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5" name="Freeform 314"/>
                    <p:cNvSpPr/>
                    <p:nvPr/>
                  </p:nvSpPr>
                  <p:spPr>
                    <a:xfrm>
                      <a:off x="5348690" y="4886242"/>
                      <a:ext cx="242840" cy="104881"/>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1529 h 90488"/>
                        <a:gd name="connsiteX1" fmla="*/ 188958 w 207168"/>
                        <a:gd name="connsiteY1" fmla="*/ 0 h 90488"/>
                        <a:gd name="connsiteX2" fmla="*/ 207168 w 207168"/>
                        <a:gd name="connsiteY2" fmla="*/ 90488 h 90488"/>
                        <a:gd name="connsiteX3" fmla="*/ 18836 w 207168"/>
                        <a:gd name="connsiteY3" fmla="*/ 90488 h 90488"/>
                        <a:gd name="connsiteX4" fmla="*/ 0 w 207168"/>
                        <a:gd name="connsiteY4" fmla="*/ 1529 h 90488"/>
                        <a:gd name="connsiteX0" fmla="*/ 0 w 207168"/>
                        <a:gd name="connsiteY0" fmla="*/ 0 h 88959"/>
                        <a:gd name="connsiteX1" fmla="*/ 188958 w 207168"/>
                        <a:gd name="connsiteY1" fmla="*/ 852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3911 h 92870"/>
                        <a:gd name="connsiteX1" fmla="*/ 191339 w 207168"/>
                        <a:gd name="connsiteY1" fmla="*/ 0 h 92870"/>
                        <a:gd name="connsiteX2" fmla="*/ 207168 w 207168"/>
                        <a:gd name="connsiteY2" fmla="*/ 92870 h 92870"/>
                        <a:gd name="connsiteX3" fmla="*/ 18836 w 207168"/>
                        <a:gd name="connsiteY3" fmla="*/ 92870 h 92870"/>
                        <a:gd name="connsiteX4" fmla="*/ 0 w 207168"/>
                        <a:gd name="connsiteY4" fmla="*/ 3911 h 92870"/>
                        <a:gd name="connsiteX0" fmla="*/ 0 w 207168"/>
                        <a:gd name="connsiteY0" fmla="*/ 3911 h 92870"/>
                        <a:gd name="connsiteX1" fmla="*/ 191339 w 207168"/>
                        <a:gd name="connsiteY1" fmla="*/ 0 h 92870"/>
                        <a:gd name="connsiteX2" fmla="*/ 207168 w 207168"/>
                        <a:gd name="connsiteY2" fmla="*/ 92870 h 92870"/>
                        <a:gd name="connsiteX3" fmla="*/ 18836 w 207168"/>
                        <a:gd name="connsiteY3" fmla="*/ 92870 h 92870"/>
                        <a:gd name="connsiteX4" fmla="*/ 0 w 207168"/>
                        <a:gd name="connsiteY4" fmla="*/ 3911 h 92870"/>
                        <a:gd name="connsiteX0" fmla="*/ 0 w 207168"/>
                        <a:gd name="connsiteY0" fmla="*/ 0 h 88959"/>
                        <a:gd name="connsiteX1" fmla="*/ 191339 w 207168"/>
                        <a:gd name="connsiteY1" fmla="*/ 851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1530 h 90489"/>
                        <a:gd name="connsiteX1" fmla="*/ 193720 w 207168"/>
                        <a:gd name="connsiteY1" fmla="*/ 0 h 90489"/>
                        <a:gd name="connsiteX2" fmla="*/ 207168 w 207168"/>
                        <a:gd name="connsiteY2" fmla="*/ 90489 h 90489"/>
                        <a:gd name="connsiteX3" fmla="*/ 18836 w 207168"/>
                        <a:gd name="connsiteY3" fmla="*/ 90489 h 90489"/>
                        <a:gd name="connsiteX4" fmla="*/ 0 w 207168"/>
                        <a:gd name="connsiteY4" fmla="*/ 1530 h 90489"/>
                        <a:gd name="connsiteX0" fmla="*/ 0 w 207168"/>
                        <a:gd name="connsiteY0" fmla="*/ 1530 h 90489"/>
                        <a:gd name="connsiteX1" fmla="*/ 193720 w 207168"/>
                        <a:gd name="connsiteY1" fmla="*/ 0 h 90489"/>
                        <a:gd name="connsiteX2" fmla="*/ 207168 w 207168"/>
                        <a:gd name="connsiteY2" fmla="*/ 90489 h 90489"/>
                        <a:gd name="connsiteX3" fmla="*/ 18836 w 207168"/>
                        <a:gd name="connsiteY3" fmla="*/ 90489 h 90489"/>
                        <a:gd name="connsiteX4" fmla="*/ 0 w 207168"/>
                        <a:gd name="connsiteY4" fmla="*/ 1530 h 90489"/>
                        <a:gd name="connsiteX0" fmla="*/ 0 w 207168"/>
                        <a:gd name="connsiteY0" fmla="*/ 1530 h 90489"/>
                        <a:gd name="connsiteX1" fmla="*/ 193720 w 207168"/>
                        <a:gd name="connsiteY1" fmla="*/ 0 h 90489"/>
                        <a:gd name="connsiteX2" fmla="*/ 207168 w 207168"/>
                        <a:gd name="connsiteY2" fmla="*/ 90489 h 90489"/>
                        <a:gd name="connsiteX3" fmla="*/ 18836 w 207168"/>
                        <a:gd name="connsiteY3" fmla="*/ 90489 h 90489"/>
                        <a:gd name="connsiteX4" fmla="*/ 0 w 207168"/>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12009"/>
                        <a:gd name="connsiteY0" fmla="*/ 0 h 91392"/>
                        <a:gd name="connsiteX1" fmla="*/ 196179 w 212009"/>
                        <a:gd name="connsiteY1" fmla="*/ 903 h 91392"/>
                        <a:gd name="connsiteX2" fmla="*/ 212009 w 212009"/>
                        <a:gd name="connsiteY2" fmla="*/ 91392 h 91392"/>
                        <a:gd name="connsiteX3" fmla="*/ 21295 w 212009"/>
                        <a:gd name="connsiteY3" fmla="*/ 91392 h 91392"/>
                        <a:gd name="connsiteX4" fmla="*/ 0 w 212009"/>
                        <a:gd name="connsiteY4" fmla="*/ 0 h 91392"/>
                        <a:gd name="connsiteX0" fmla="*/ 0 w 209628"/>
                        <a:gd name="connsiteY0" fmla="*/ 1477 h 90489"/>
                        <a:gd name="connsiteX1" fmla="*/ 193798 w 209628"/>
                        <a:gd name="connsiteY1" fmla="*/ 0 h 90489"/>
                        <a:gd name="connsiteX2" fmla="*/ 209628 w 209628"/>
                        <a:gd name="connsiteY2" fmla="*/ 90489 h 90489"/>
                        <a:gd name="connsiteX3" fmla="*/ 18914 w 209628"/>
                        <a:gd name="connsiteY3" fmla="*/ 90489 h 90489"/>
                        <a:gd name="connsiteX4" fmla="*/ 0 w 209628"/>
                        <a:gd name="connsiteY4" fmla="*/ 1477 h 90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28" h="90489">
                          <a:moveTo>
                            <a:pt x="0" y="1477"/>
                          </a:moveTo>
                          <a:lnTo>
                            <a:pt x="193798" y="0"/>
                          </a:lnTo>
                          <a:cubicBezTo>
                            <a:pt x="200660" y="41446"/>
                            <a:pt x="202763" y="51571"/>
                            <a:pt x="209628" y="90489"/>
                          </a:cubicBezTo>
                          <a:lnTo>
                            <a:pt x="18914" y="90489"/>
                          </a:lnTo>
                          <a:cubicBezTo>
                            <a:pt x="10254" y="56074"/>
                            <a:pt x="8660" y="35893"/>
                            <a:pt x="0" y="1477"/>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6" name="Freeform 315"/>
                    <p:cNvSpPr/>
                    <p:nvPr/>
                  </p:nvSpPr>
                  <p:spPr>
                    <a:xfrm>
                      <a:off x="5616822" y="4885196"/>
                      <a:ext cx="252422" cy="105927"/>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9549"/>
                        <a:gd name="connsiteY0" fmla="*/ 0 h 88959"/>
                        <a:gd name="connsiteX1" fmla="*/ 186576 w 209549"/>
                        <a:gd name="connsiteY1" fmla="*/ 853 h 88959"/>
                        <a:gd name="connsiteX2" fmla="*/ 209549 w 209549"/>
                        <a:gd name="connsiteY2" fmla="*/ 88959 h 88959"/>
                        <a:gd name="connsiteX3" fmla="*/ 18836 w 209549"/>
                        <a:gd name="connsiteY3" fmla="*/ 88959 h 88959"/>
                        <a:gd name="connsiteX4" fmla="*/ 0 w 209549"/>
                        <a:gd name="connsiteY4" fmla="*/ 0 h 88959"/>
                        <a:gd name="connsiteX0" fmla="*/ 0 w 209549"/>
                        <a:gd name="connsiteY0" fmla="*/ 0 h 88959"/>
                        <a:gd name="connsiteX1" fmla="*/ 186576 w 209549"/>
                        <a:gd name="connsiteY1" fmla="*/ 853 h 88959"/>
                        <a:gd name="connsiteX2" fmla="*/ 209549 w 209549"/>
                        <a:gd name="connsiteY2" fmla="*/ 88959 h 88959"/>
                        <a:gd name="connsiteX3" fmla="*/ 18836 w 209549"/>
                        <a:gd name="connsiteY3" fmla="*/ 88959 h 88959"/>
                        <a:gd name="connsiteX4" fmla="*/ 0 w 209549"/>
                        <a:gd name="connsiteY4" fmla="*/ 0 h 88959"/>
                        <a:gd name="connsiteX0" fmla="*/ 0 w 209549"/>
                        <a:gd name="connsiteY0" fmla="*/ 0 h 88959"/>
                        <a:gd name="connsiteX1" fmla="*/ 186576 w 209549"/>
                        <a:gd name="connsiteY1" fmla="*/ 853 h 88959"/>
                        <a:gd name="connsiteX2" fmla="*/ 209549 w 209549"/>
                        <a:gd name="connsiteY2" fmla="*/ 88959 h 88959"/>
                        <a:gd name="connsiteX3" fmla="*/ 18836 w 209549"/>
                        <a:gd name="connsiteY3" fmla="*/ 88959 h 88959"/>
                        <a:gd name="connsiteX4" fmla="*/ 0 w 209549"/>
                        <a:gd name="connsiteY4" fmla="*/ 0 h 88959"/>
                        <a:gd name="connsiteX0" fmla="*/ 0 w 209549"/>
                        <a:gd name="connsiteY0" fmla="*/ 0 h 88959"/>
                        <a:gd name="connsiteX1" fmla="*/ 186576 w 209549"/>
                        <a:gd name="connsiteY1" fmla="*/ 853 h 88959"/>
                        <a:gd name="connsiteX2" fmla="*/ 209549 w 209549"/>
                        <a:gd name="connsiteY2" fmla="*/ 88959 h 88959"/>
                        <a:gd name="connsiteX3" fmla="*/ 18836 w 209549"/>
                        <a:gd name="connsiteY3" fmla="*/ 88959 h 88959"/>
                        <a:gd name="connsiteX4" fmla="*/ 0 w 209549"/>
                        <a:gd name="connsiteY4" fmla="*/ 0 h 88959"/>
                        <a:gd name="connsiteX0" fmla="*/ 0 w 209549"/>
                        <a:gd name="connsiteY0" fmla="*/ 0 h 88959"/>
                        <a:gd name="connsiteX1" fmla="*/ 186576 w 209549"/>
                        <a:gd name="connsiteY1" fmla="*/ 853 h 88959"/>
                        <a:gd name="connsiteX2" fmla="*/ 209549 w 209549"/>
                        <a:gd name="connsiteY2" fmla="*/ 88959 h 88959"/>
                        <a:gd name="connsiteX3" fmla="*/ 18836 w 209549"/>
                        <a:gd name="connsiteY3" fmla="*/ 88959 h 88959"/>
                        <a:gd name="connsiteX4" fmla="*/ 0 w 209549"/>
                        <a:gd name="connsiteY4" fmla="*/ 0 h 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49" h="88959">
                          <a:moveTo>
                            <a:pt x="0" y="0"/>
                          </a:moveTo>
                          <a:lnTo>
                            <a:pt x="186576" y="853"/>
                          </a:lnTo>
                          <a:cubicBezTo>
                            <a:pt x="195822" y="41934"/>
                            <a:pt x="202684" y="59203"/>
                            <a:pt x="209549" y="88959"/>
                          </a:cubicBezTo>
                          <a:lnTo>
                            <a:pt x="18836" y="88959"/>
                          </a:lnTo>
                          <a:cubicBezTo>
                            <a:pt x="10176" y="54544"/>
                            <a:pt x="8660" y="34416"/>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7" name="Freeform 316"/>
                    <p:cNvSpPr/>
                    <p:nvPr/>
                  </p:nvSpPr>
                  <p:spPr>
                    <a:xfrm flipH="1">
                      <a:off x="6397368" y="4885196"/>
                      <a:ext cx="269369" cy="10777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54548 w 253045"/>
                        <a:gd name="connsiteY0" fmla="*/ 0 h 88014"/>
                        <a:gd name="connsiteX1" fmla="*/ 253045 w 253045"/>
                        <a:gd name="connsiteY1" fmla="*/ 0 h 88014"/>
                        <a:gd name="connsiteX2" fmla="*/ 219221 w 253045"/>
                        <a:gd name="connsiteY2" fmla="*/ 82971 h 88014"/>
                        <a:gd name="connsiteX3" fmla="*/ 0 w 253045"/>
                        <a:gd name="connsiteY3" fmla="*/ 88014 h 88014"/>
                        <a:gd name="connsiteX4" fmla="*/ 54548 w 253045"/>
                        <a:gd name="connsiteY4" fmla="*/ 0 h 88014"/>
                        <a:gd name="connsiteX0" fmla="*/ 54548 w 253045"/>
                        <a:gd name="connsiteY0" fmla="*/ 0 h 85854"/>
                        <a:gd name="connsiteX1" fmla="*/ 253045 w 253045"/>
                        <a:gd name="connsiteY1" fmla="*/ 0 h 85854"/>
                        <a:gd name="connsiteX2" fmla="*/ 219221 w 253045"/>
                        <a:gd name="connsiteY2" fmla="*/ 82971 h 85854"/>
                        <a:gd name="connsiteX3" fmla="*/ 0 w 253045"/>
                        <a:gd name="connsiteY3" fmla="*/ 85854 h 85854"/>
                        <a:gd name="connsiteX4" fmla="*/ 54548 w 253045"/>
                        <a:gd name="connsiteY4" fmla="*/ 0 h 85854"/>
                        <a:gd name="connsiteX0" fmla="*/ 57087 w 255584"/>
                        <a:gd name="connsiteY0" fmla="*/ 0 h 83694"/>
                        <a:gd name="connsiteX1" fmla="*/ 255584 w 255584"/>
                        <a:gd name="connsiteY1" fmla="*/ 0 h 83694"/>
                        <a:gd name="connsiteX2" fmla="*/ 221760 w 255584"/>
                        <a:gd name="connsiteY2" fmla="*/ 82971 h 83694"/>
                        <a:gd name="connsiteX3" fmla="*/ 0 w 255584"/>
                        <a:gd name="connsiteY3" fmla="*/ 83694 h 83694"/>
                        <a:gd name="connsiteX4" fmla="*/ 57087 w 255584"/>
                        <a:gd name="connsiteY4" fmla="*/ 0 h 83694"/>
                        <a:gd name="connsiteX0" fmla="*/ 49469 w 247966"/>
                        <a:gd name="connsiteY0" fmla="*/ 0 h 83694"/>
                        <a:gd name="connsiteX1" fmla="*/ 247966 w 247966"/>
                        <a:gd name="connsiteY1" fmla="*/ 0 h 83694"/>
                        <a:gd name="connsiteX2" fmla="*/ 214142 w 247966"/>
                        <a:gd name="connsiteY2" fmla="*/ 82971 h 83694"/>
                        <a:gd name="connsiteX3" fmla="*/ 0 w 247966"/>
                        <a:gd name="connsiteY3" fmla="*/ 83694 h 83694"/>
                        <a:gd name="connsiteX4" fmla="*/ 49469 w 247966"/>
                        <a:gd name="connsiteY4" fmla="*/ 0 h 83694"/>
                        <a:gd name="connsiteX0" fmla="*/ 49469 w 247966"/>
                        <a:gd name="connsiteY0" fmla="*/ 0 h 83694"/>
                        <a:gd name="connsiteX1" fmla="*/ 247966 w 247966"/>
                        <a:gd name="connsiteY1" fmla="*/ 0 h 83694"/>
                        <a:gd name="connsiteX2" fmla="*/ 214142 w 247966"/>
                        <a:gd name="connsiteY2" fmla="*/ 82971 h 83694"/>
                        <a:gd name="connsiteX3" fmla="*/ 0 w 247966"/>
                        <a:gd name="connsiteY3" fmla="*/ 83694 h 83694"/>
                        <a:gd name="connsiteX4" fmla="*/ 49469 w 247966"/>
                        <a:gd name="connsiteY4" fmla="*/ 0 h 83694"/>
                        <a:gd name="connsiteX0" fmla="*/ 49469 w 247966"/>
                        <a:gd name="connsiteY0" fmla="*/ 0 h 83694"/>
                        <a:gd name="connsiteX1" fmla="*/ 247966 w 247966"/>
                        <a:gd name="connsiteY1" fmla="*/ 0 h 83694"/>
                        <a:gd name="connsiteX2" fmla="*/ 214142 w 247966"/>
                        <a:gd name="connsiteY2" fmla="*/ 82971 h 83694"/>
                        <a:gd name="connsiteX3" fmla="*/ 0 w 247966"/>
                        <a:gd name="connsiteY3" fmla="*/ 83694 h 83694"/>
                        <a:gd name="connsiteX4" fmla="*/ 49469 w 247966"/>
                        <a:gd name="connsiteY4" fmla="*/ 0 h 83694"/>
                        <a:gd name="connsiteX0" fmla="*/ 49469 w 247966"/>
                        <a:gd name="connsiteY0" fmla="*/ 0 h 83694"/>
                        <a:gd name="connsiteX1" fmla="*/ 247966 w 247966"/>
                        <a:gd name="connsiteY1" fmla="*/ 0 h 83694"/>
                        <a:gd name="connsiteX2" fmla="*/ 214142 w 247966"/>
                        <a:gd name="connsiteY2" fmla="*/ 82971 h 83694"/>
                        <a:gd name="connsiteX3" fmla="*/ 0 w 247966"/>
                        <a:gd name="connsiteY3" fmla="*/ 83694 h 83694"/>
                        <a:gd name="connsiteX4" fmla="*/ 49469 w 247966"/>
                        <a:gd name="connsiteY4" fmla="*/ 0 h 83694"/>
                        <a:gd name="connsiteX0" fmla="*/ 49469 w 247966"/>
                        <a:gd name="connsiteY0" fmla="*/ 0 h 83694"/>
                        <a:gd name="connsiteX1" fmla="*/ 247966 w 247966"/>
                        <a:gd name="connsiteY1" fmla="*/ 0 h 83694"/>
                        <a:gd name="connsiteX2" fmla="*/ 214142 w 247966"/>
                        <a:gd name="connsiteY2" fmla="*/ 82971 h 83694"/>
                        <a:gd name="connsiteX3" fmla="*/ 0 w 247966"/>
                        <a:gd name="connsiteY3" fmla="*/ 83694 h 83694"/>
                        <a:gd name="connsiteX4" fmla="*/ 49469 w 247966"/>
                        <a:gd name="connsiteY4" fmla="*/ 0 h 83694"/>
                        <a:gd name="connsiteX0" fmla="*/ 49469 w 247966"/>
                        <a:gd name="connsiteY0" fmla="*/ 0 h 83694"/>
                        <a:gd name="connsiteX1" fmla="*/ 247966 w 247966"/>
                        <a:gd name="connsiteY1" fmla="*/ 0 h 83694"/>
                        <a:gd name="connsiteX2" fmla="*/ 214142 w 247966"/>
                        <a:gd name="connsiteY2" fmla="*/ 82971 h 83694"/>
                        <a:gd name="connsiteX3" fmla="*/ 0 w 247966"/>
                        <a:gd name="connsiteY3" fmla="*/ 83694 h 83694"/>
                        <a:gd name="connsiteX4" fmla="*/ 49469 w 247966"/>
                        <a:gd name="connsiteY4" fmla="*/ 0 h 83694"/>
                        <a:gd name="connsiteX0" fmla="*/ 49469 w 247966"/>
                        <a:gd name="connsiteY0" fmla="*/ 0 h 85150"/>
                        <a:gd name="connsiteX1" fmla="*/ 247966 w 247966"/>
                        <a:gd name="connsiteY1" fmla="*/ 0 h 85150"/>
                        <a:gd name="connsiteX2" fmla="*/ 214142 w 247966"/>
                        <a:gd name="connsiteY2" fmla="*/ 85150 h 85150"/>
                        <a:gd name="connsiteX3" fmla="*/ 0 w 247966"/>
                        <a:gd name="connsiteY3" fmla="*/ 83694 h 85150"/>
                        <a:gd name="connsiteX4" fmla="*/ 49469 w 247966"/>
                        <a:gd name="connsiteY4" fmla="*/ 0 h 85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966" h="85150">
                          <a:moveTo>
                            <a:pt x="49469" y="0"/>
                          </a:moveTo>
                          <a:lnTo>
                            <a:pt x="247966" y="0"/>
                          </a:lnTo>
                          <a:lnTo>
                            <a:pt x="214142" y="85150"/>
                          </a:lnTo>
                          <a:lnTo>
                            <a:pt x="0" y="83694"/>
                          </a:lnTo>
                          <a:lnTo>
                            <a:pt x="49469"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8" name="Freeform 317"/>
                    <p:cNvSpPr/>
                    <p:nvPr/>
                  </p:nvSpPr>
                  <p:spPr>
                    <a:xfrm flipH="1">
                      <a:off x="6127304" y="4885196"/>
                      <a:ext cx="271444" cy="10777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3692"/>
                        <a:gd name="connsiteX1" fmla="*/ 242888 w 242888"/>
                        <a:gd name="connsiteY1" fmla="*/ 0 h 83692"/>
                        <a:gd name="connsiteX2" fmla="*/ 209064 w 242888"/>
                        <a:gd name="connsiteY2" fmla="*/ 82971 h 83692"/>
                        <a:gd name="connsiteX3" fmla="*/ 0 w 242888"/>
                        <a:gd name="connsiteY3" fmla="*/ 83692 h 83692"/>
                        <a:gd name="connsiteX4" fmla="*/ 44391 w 242888"/>
                        <a:gd name="connsiteY4" fmla="*/ 0 h 83692"/>
                        <a:gd name="connsiteX0" fmla="*/ 41780 w 242888"/>
                        <a:gd name="connsiteY0" fmla="*/ 0 h 83692"/>
                        <a:gd name="connsiteX1" fmla="*/ 242888 w 242888"/>
                        <a:gd name="connsiteY1" fmla="*/ 0 h 83692"/>
                        <a:gd name="connsiteX2" fmla="*/ 209064 w 242888"/>
                        <a:gd name="connsiteY2" fmla="*/ 82971 h 83692"/>
                        <a:gd name="connsiteX3" fmla="*/ 0 w 242888"/>
                        <a:gd name="connsiteY3" fmla="*/ 83692 h 83692"/>
                        <a:gd name="connsiteX4" fmla="*/ 41780 w 242888"/>
                        <a:gd name="connsiteY4" fmla="*/ 0 h 83692"/>
                        <a:gd name="connsiteX0" fmla="*/ 41780 w 242888"/>
                        <a:gd name="connsiteY0" fmla="*/ 0 h 85150"/>
                        <a:gd name="connsiteX1" fmla="*/ 242888 w 242888"/>
                        <a:gd name="connsiteY1" fmla="*/ 0 h 85150"/>
                        <a:gd name="connsiteX2" fmla="*/ 209064 w 242888"/>
                        <a:gd name="connsiteY2" fmla="*/ 85150 h 85150"/>
                        <a:gd name="connsiteX3" fmla="*/ 0 w 242888"/>
                        <a:gd name="connsiteY3" fmla="*/ 83692 h 85150"/>
                        <a:gd name="connsiteX4" fmla="*/ 41780 w 242888"/>
                        <a:gd name="connsiteY4" fmla="*/ 0 h 85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5150">
                          <a:moveTo>
                            <a:pt x="41780" y="0"/>
                          </a:moveTo>
                          <a:lnTo>
                            <a:pt x="242888" y="0"/>
                          </a:lnTo>
                          <a:lnTo>
                            <a:pt x="209064" y="85150"/>
                          </a:lnTo>
                          <a:lnTo>
                            <a:pt x="0" y="83692"/>
                          </a:lnTo>
                          <a:lnTo>
                            <a:pt x="4178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9" name="Freeform 318"/>
                    <p:cNvSpPr/>
                    <p:nvPr/>
                  </p:nvSpPr>
                  <p:spPr>
                    <a:xfrm>
                      <a:off x="2424139" y="5010066"/>
                      <a:ext cx="491016"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30898 w 244575"/>
                        <a:gd name="connsiteY0" fmla="*/ 0 h 83775"/>
                        <a:gd name="connsiteX1" fmla="*/ 244575 w 244575"/>
                        <a:gd name="connsiteY1" fmla="*/ 0 h 83775"/>
                        <a:gd name="connsiteX2" fmla="*/ 210751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4125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575" h="83775">
                          <a:moveTo>
                            <a:pt x="30898" y="0"/>
                          </a:moveTo>
                          <a:lnTo>
                            <a:pt x="244575" y="0"/>
                          </a:lnTo>
                          <a:cubicBezTo>
                            <a:pt x="233472" y="33771"/>
                            <a:pt x="230949" y="47161"/>
                            <a:pt x="219846" y="82971"/>
                          </a:cubicBezTo>
                          <a:lnTo>
                            <a:pt x="0" y="83775"/>
                          </a:lnTo>
                          <a:cubicBezTo>
                            <a:pt x="14235" y="45386"/>
                            <a:pt x="18350" y="33904"/>
                            <a:pt x="30898"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0" name="Freeform 319"/>
                    <p:cNvSpPr/>
                    <p:nvPr/>
                  </p:nvSpPr>
                  <p:spPr>
                    <a:xfrm>
                      <a:off x="2895846" y="5010066"/>
                      <a:ext cx="295159"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2971">
                          <a:moveTo>
                            <a:pt x="44391" y="0"/>
                          </a:moveTo>
                          <a:lnTo>
                            <a:pt x="242888" y="0"/>
                          </a:lnTo>
                          <a:lnTo>
                            <a:pt x="209064" y="82971"/>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1" name="Freeform 320"/>
                    <p:cNvSpPr/>
                    <p:nvPr/>
                  </p:nvSpPr>
                  <p:spPr>
                    <a:xfrm>
                      <a:off x="3186870" y="5010066"/>
                      <a:ext cx="270333"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28501 w 226998"/>
                        <a:gd name="connsiteY0" fmla="*/ 0 h 82971"/>
                        <a:gd name="connsiteX1" fmla="*/ 226998 w 226998"/>
                        <a:gd name="connsiteY1" fmla="*/ 0 h 82971"/>
                        <a:gd name="connsiteX2" fmla="*/ 193174 w 226998"/>
                        <a:gd name="connsiteY2" fmla="*/ 82971 h 82971"/>
                        <a:gd name="connsiteX3" fmla="*/ 0 w 226998"/>
                        <a:gd name="connsiteY3" fmla="*/ 81532 h 82971"/>
                        <a:gd name="connsiteX4" fmla="*/ 28501 w 226998"/>
                        <a:gd name="connsiteY4" fmla="*/ 0 h 82971"/>
                        <a:gd name="connsiteX0" fmla="*/ 33041 w 231538"/>
                        <a:gd name="connsiteY0" fmla="*/ 0 h 85185"/>
                        <a:gd name="connsiteX1" fmla="*/ 231538 w 231538"/>
                        <a:gd name="connsiteY1" fmla="*/ 0 h 85185"/>
                        <a:gd name="connsiteX2" fmla="*/ 197714 w 231538"/>
                        <a:gd name="connsiteY2" fmla="*/ 82971 h 85185"/>
                        <a:gd name="connsiteX3" fmla="*/ 0 w 231538"/>
                        <a:gd name="connsiteY3" fmla="*/ 85185 h 85185"/>
                        <a:gd name="connsiteX4" fmla="*/ 33041 w 23153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4798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4798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4798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4798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4798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4798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4798 h 85185"/>
                        <a:gd name="connsiteX3" fmla="*/ 0 w 222458"/>
                        <a:gd name="connsiteY3" fmla="*/ 85185 h 85185"/>
                        <a:gd name="connsiteX4" fmla="*/ 33041 w 222458"/>
                        <a:gd name="connsiteY4" fmla="*/ 0 h 8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458" h="85185">
                          <a:moveTo>
                            <a:pt x="33041" y="0"/>
                          </a:moveTo>
                          <a:lnTo>
                            <a:pt x="222458" y="0"/>
                          </a:lnTo>
                          <a:cubicBezTo>
                            <a:pt x="207401" y="45925"/>
                            <a:pt x="203693" y="57141"/>
                            <a:pt x="197714" y="84798"/>
                          </a:cubicBezTo>
                          <a:lnTo>
                            <a:pt x="0" y="85185"/>
                          </a:lnTo>
                          <a:lnTo>
                            <a:pt x="3304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2" name="Freeform 321"/>
                    <p:cNvSpPr/>
                    <p:nvPr/>
                  </p:nvSpPr>
                  <p:spPr>
                    <a:xfrm>
                      <a:off x="3476030" y="5010066"/>
                      <a:ext cx="270333"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28501 w 226998"/>
                        <a:gd name="connsiteY0" fmla="*/ 0 h 82971"/>
                        <a:gd name="connsiteX1" fmla="*/ 226998 w 226998"/>
                        <a:gd name="connsiteY1" fmla="*/ 0 h 82971"/>
                        <a:gd name="connsiteX2" fmla="*/ 193174 w 226998"/>
                        <a:gd name="connsiteY2" fmla="*/ 82971 h 82971"/>
                        <a:gd name="connsiteX3" fmla="*/ 0 w 226998"/>
                        <a:gd name="connsiteY3" fmla="*/ 81532 h 82971"/>
                        <a:gd name="connsiteX4" fmla="*/ 28501 w 226998"/>
                        <a:gd name="connsiteY4" fmla="*/ 0 h 82971"/>
                        <a:gd name="connsiteX0" fmla="*/ 33041 w 231538"/>
                        <a:gd name="connsiteY0" fmla="*/ 0 h 85185"/>
                        <a:gd name="connsiteX1" fmla="*/ 231538 w 231538"/>
                        <a:gd name="connsiteY1" fmla="*/ 0 h 85185"/>
                        <a:gd name="connsiteX2" fmla="*/ 197714 w 231538"/>
                        <a:gd name="connsiteY2" fmla="*/ 82971 h 85185"/>
                        <a:gd name="connsiteX3" fmla="*/ 0 w 231538"/>
                        <a:gd name="connsiteY3" fmla="*/ 85185 h 85185"/>
                        <a:gd name="connsiteX4" fmla="*/ 33041 w 23153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2971 h 85185"/>
                        <a:gd name="connsiteX3" fmla="*/ 0 w 222458"/>
                        <a:gd name="connsiteY3" fmla="*/ 85185 h 85185"/>
                        <a:gd name="connsiteX4" fmla="*/ 33041 w 222458"/>
                        <a:gd name="connsiteY4" fmla="*/ 0 h 85185"/>
                        <a:gd name="connsiteX0" fmla="*/ 33041 w 222458"/>
                        <a:gd name="connsiteY0" fmla="*/ 0 h 85185"/>
                        <a:gd name="connsiteX1" fmla="*/ 222458 w 222458"/>
                        <a:gd name="connsiteY1" fmla="*/ 0 h 85185"/>
                        <a:gd name="connsiteX2" fmla="*/ 197714 w 222458"/>
                        <a:gd name="connsiteY2" fmla="*/ 84796 h 85185"/>
                        <a:gd name="connsiteX3" fmla="*/ 0 w 222458"/>
                        <a:gd name="connsiteY3" fmla="*/ 85185 h 85185"/>
                        <a:gd name="connsiteX4" fmla="*/ 33041 w 222458"/>
                        <a:gd name="connsiteY4" fmla="*/ 0 h 85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458" h="85185">
                          <a:moveTo>
                            <a:pt x="33041" y="0"/>
                          </a:moveTo>
                          <a:lnTo>
                            <a:pt x="222458" y="0"/>
                          </a:lnTo>
                          <a:cubicBezTo>
                            <a:pt x="209671" y="38618"/>
                            <a:pt x="205962" y="57139"/>
                            <a:pt x="197714" y="84796"/>
                          </a:cubicBezTo>
                          <a:lnTo>
                            <a:pt x="0" y="85185"/>
                          </a:lnTo>
                          <a:lnTo>
                            <a:pt x="3304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3" name="Freeform 322"/>
                    <p:cNvSpPr/>
                    <p:nvPr/>
                  </p:nvSpPr>
                  <p:spPr>
                    <a:xfrm>
                      <a:off x="3761234" y="5010066"/>
                      <a:ext cx="255164" cy="11775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5201"/>
                        <a:gd name="connsiteX1" fmla="*/ 210667 w 210667"/>
                        <a:gd name="connsiteY1" fmla="*/ 0 h 85201"/>
                        <a:gd name="connsiteX2" fmla="*/ 194192 w 210667"/>
                        <a:gd name="connsiteY2" fmla="*/ 82971 h 85201"/>
                        <a:gd name="connsiteX3" fmla="*/ 0 w 210667"/>
                        <a:gd name="connsiteY3" fmla="*/ 83774 h 85201"/>
                        <a:gd name="connsiteX4" fmla="*/ 19605 w 210667"/>
                        <a:gd name="connsiteY4" fmla="*/ 0 h 85201"/>
                        <a:gd name="connsiteX0" fmla="*/ 19605 w 210667"/>
                        <a:gd name="connsiteY0" fmla="*/ 0 h 84373"/>
                        <a:gd name="connsiteX1" fmla="*/ 210667 w 210667"/>
                        <a:gd name="connsiteY1" fmla="*/ 0 h 84373"/>
                        <a:gd name="connsiteX2" fmla="*/ 194192 w 210667"/>
                        <a:gd name="connsiteY2" fmla="*/ 82971 h 84373"/>
                        <a:gd name="connsiteX3" fmla="*/ 0 w 210667"/>
                        <a:gd name="connsiteY3" fmla="*/ 83774 h 84373"/>
                        <a:gd name="connsiteX4" fmla="*/ 19605 w 210667"/>
                        <a:gd name="connsiteY4" fmla="*/ 0 h 84373"/>
                        <a:gd name="connsiteX0" fmla="*/ 21907 w 212969"/>
                        <a:gd name="connsiteY0" fmla="*/ 0 h 82971"/>
                        <a:gd name="connsiteX1" fmla="*/ 212969 w 212969"/>
                        <a:gd name="connsiteY1" fmla="*/ 0 h 82971"/>
                        <a:gd name="connsiteX2" fmla="*/ 196494 w 212969"/>
                        <a:gd name="connsiteY2" fmla="*/ 82971 h 82971"/>
                        <a:gd name="connsiteX3" fmla="*/ 0 w 212969"/>
                        <a:gd name="connsiteY3" fmla="*/ 81883 h 82971"/>
                        <a:gd name="connsiteX4" fmla="*/ 21907 w 212969"/>
                        <a:gd name="connsiteY4" fmla="*/ 0 h 82971"/>
                        <a:gd name="connsiteX0" fmla="*/ 21907 w 212969"/>
                        <a:gd name="connsiteY0" fmla="*/ 0 h 82971"/>
                        <a:gd name="connsiteX1" fmla="*/ 212969 w 212969"/>
                        <a:gd name="connsiteY1" fmla="*/ 0 h 82971"/>
                        <a:gd name="connsiteX2" fmla="*/ 196494 w 212969"/>
                        <a:gd name="connsiteY2" fmla="*/ 82971 h 82971"/>
                        <a:gd name="connsiteX3" fmla="*/ 0 w 212969"/>
                        <a:gd name="connsiteY3" fmla="*/ 81883 h 82971"/>
                        <a:gd name="connsiteX4" fmla="*/ 21907 w 212969"/>
                        <a:gd name="connsiteY4" fmla="*/ 0 h 82971"/>
                        <a:gd name="connsiteX0" fmla="*/ 21907 w 212969"/>
                        <a:gd name="connsiteY0" fmla="*/ 0 h 82971"/>
                        <a:gd name="connsiteX1" fmla="*/ 212969 w 212969"/>
                        <a:gd name="connsiteY1" fmla="*/ 0 h 82971"/>
                        <a:gd name="connsiteX2" fmla="*/ 196494 w 212969"/>
                        <a:gd name="connsiteY2" fmla="*/ 82971 h 82971"/>
                        <a:gd name="connsiteX3" fmla="*/ 0 w 212969"/>
                        <a:gd name="connsiteY3" fmla="*/ 81883 h 82971"/>
                        <a:gd name="connsiteX4" fmla="*/ 21907 w 212969"/>
                        <a:gd name="connsiteY4" fmla="*/ 0 h 82971"/>
                        <a:gd name="connsiteX0" fmla="*/ 21907 w 212969"/>
                        <a:gd name="connsiteY0" fmla="*/ 0 h 83847"/>
                        <a:gd name="connsiteX1" fmla="*/ 212969 w 212969"/>
                        <a:gd name="connsiteY1" fmla="*/ 0 h 83847"/>
                        <a:gd name="connsiteX2" fmla="*/ 196494 w 212969"/>
                        <a:gd name="connsiteY2" fmla="*/ 82971 h 83847"/>
                        <a:gd name="connsiteX3" fmla="*/ 0 w 212969"/>
                        <a:gd name="connsiteY3" fmla="*/ 83847 h 83847"/>
                        <a:gd name="connsiteX4" fmla="*/ 21907 w 212969"/>
                        <a:gd name="connsiteY4" fmla="*/ 0 h 83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9" h="83847">
                          <a:moveTo>
                            <a:pt x="21907" y="0"/>
                          </a:moveTo>
                          <a:lnTo>
                            <a:pt x="212969" y="0"/>
                          </a:lnTo>
                          <a:cubicBezTo>
                            <a:pt x="205825" y="41111"/>
                            <a:pt x="206116" y="50830"/>
                            <a:pt x="196494" y="82971"/>
                          </a:cubicBezTo>
                          <a:lnTo>
                            <a:pt x="0" y="83847"/>
                          </a:lnTo>
                          <a:cubicBezTo>
                            <a:pt x="9013" y="51437"/>
                            <a:pt x="12893" y="32409"/>
                            <a:pt x="21907"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4" name="Freeform 323"/>
                    <p:cNvSpPr/>
                    <p:nvPr/>
                  </p:nvSpPr>
                  <p:spPr>
                    <a:xfrm>
                      <a:off x="4046143" y="5010066"/>
                      <a:ext cx="248391"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7" h="83774">
                          <a:moveTo>
                            <a:pt x="19605" y="0"/>
                          </a:moveTo>
                          <a:lnTo>
                            <a:pt x="210667" y="0"/>
                          </a:lnTo>
                          <a:cubicBezTo>
                            <a:pt x="203523" y="39221"/>
                            <a:pt x="201474" y="48939"/>
                            <a:pt x="194192" y="82971"/>
                          </a:cubicBezTo>
                          <a:lnTo>
                            <a:pt x="0" y="83774"/>
                          </a:lnTo>
                          <a:cubicBezTo>
                            <a:pt x="9013" y="51364"/>
                            <a:pt x="10591" y="36190"/>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5" name="Freeform 324"/>
                    <p:cNvSpPr/>
                    <p:nvPr/>
                  </p:nvSpPr>
                  <p:spPr>
                    <a:xfrm>
                      <a:off x="4329520" y="5010066"/>
                      <a:ext cx="229050"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892 w 200264"/>
                        <a:gd name="connsiteY0" fmla="*/ 0 h 85214"/>
                        <a:gd name="connsiteX1" fmla="*/ 199390 w 200264"/>
                        <a:gd name="connsiteY1" fmla="*/ 0 h 85214"/>
                        <a:gd name="connsiteX2" fmla="*/ 200264 w 200264"/>
                        <a:gd name="connsiteY2" fmla="*/ 85214 h 85214"/>
                        <a:gd name="connsiteX3" fmla="*/ 1037 w 200264"/>
                        <a:gd name="connsiteY3" fmla="*/ 83774 h 85214"/>
                        <a:gd name="connsiteX4" fmla="*/ 892 w 200264"/>
                        <a:gd name="connsiteY4" fmla="*/ 0 h 85214"/>
                        <a:gd name="connsiteX0" fmla="*/ 485 w 199857"/>
                        <a:gd name="connsiteY0" fmla="*/ 0 h 85214"/>
                        <a:gd name="connsiteX1" fmla="*/ 198983 w 199857"/>
                        <a:gd name="connsiteY1" fmla="*/ 0 h 85214"/>
                        <a:gd name="connsiteX2" fmla="*/ 199857 w 199857"/>
                        <a:gd name="connsiteY2" fmla="*/ 85214 h 85214"/>
                        <a:gd name="connsiteX3" fmla="*/ 630 w 199857"/>
                        <a:gd name="connsiteY3" fmla="*/ 83774 h 85214"/>
                        <a:gd name="connsiteX4" fmla="*/ 485 w 199857"/>
                        <a:gd name="connsiteY4" fmla="*/ 0 h 85214"/>
                        <a:gd name="connsiteX0" fmla="*/ 0 w 199372"/>
                        <a:gd name="connsiteY0" fmla="*/ 0 h 85214"/>
                        <a:gd name="connsiteX1" fmla="*/ 198498 w 199372"/>
                        <a:gd name="connsiteY1" fmla="*/ 0 h 85214"/>
                        <a:gd name="connsiteX2" fmla="*/ 199372 w 199372"/>
                        <a:gd name="connsiteY2" fmla="*/ 85214 h 85214"/>
                        <a:gd name="connsiteX3" fmla="*/ 145 w 199372"/>
                        <a:gd name="connsiteY3" fmla="*/ 83774 h 85214"/>
                        <a:gd name="connsiteX4" fmla="*/ 0 w 199372"/>
                        <a:gd name="connsiteY4" fmla="*/ 0 h 85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72" h="85214">
                          <a:moveTo>
                            <a:pt x="0" y="0"/>
                          </a:moveTo>
                          <a:lnTo>
                            <a:pt x="198498" y="0"/>
                          </a:lnTo>
                          <a:cubicBezTo>
                            <a:pt x="198790" y="38869"/>
                            <a:pt x="199081" y="46345"/>
                            <a:pt x="199372" y="85214"/>
                          </a:cubicBezTo>
                          <a:lnTo>
                            <a:pt x="145" y="83774"/>
                          </a:lnTo>
                          <a:cubicBezTo>
                            <a:pt x="1317" y="46139"/>
                            <a:pt x="492" y="49348"/>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6" name="Freeform 325"/>
                    <p:cNvSpPr/>
                    <p:nvPr/>
                  </p:nvSpPr>
                  <p:spPr>
                    <a:xfrm>
                      <a:off x="4617968" y="5010066"/>
                      <a:ext cx="229212"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430 w 199802"/>
                        <a:gd name="connsiteY0" fmla="*/ 0 h 85823"/>
                        <a:gd name="connsiteX1" fmla="*/ 198928 w 199802"/>
                        <a:gd name="connsiteY1" fmla="*/ 0 h 85823"/>
                        <a:gd name="connsiteX2" fmla="*/ 199802 w 199802"/>
                        <a:gd name="connsiteY2" fmla="*/ 85214 h 85823"/>
                        <a:gd name="connsiteX3" fmla="*/ 2977 w 199802"/>
                        <a:gd name="connsiteY3" fmla="*/ 85823 h 85823"/>
                        <a:gd name="connsiteX4" fmla="*/ 430 w 199802"/>
                        <a:gd name="connsiteY4" fmla="*/ 0 h 85823"/>
                        <a:gd name="connsiteX0" fmla="*/ 891 w 200263"/>
                        <a:gd name="connsiteY0" fmla="*/ 0 h 85823"/>
                        <a:gd name="connsiteX1" fmla="*/ 199389 w 200263"/>
                        <a:gd name="connsiteY1" fmla="*/ 0 h 85823"/>
                        <a:gd name="connsiteX2" fmla="*/ 200263 w 200263"/>
                        <a:gd name="connsiteY2" fmla="*/ 85214 h 85823"/>
                        <a:gd name="connsiteX3" fmla="*/ 1037 w 200263"/>
                        <a:gd name="connsiteY3" fmla="*/ 85823 h 85823"/>
                        <a:gd name="connsiteX4" fmla="*/ 891 w 200263"/>
                        <a:gd name="connsiteY4" fmla="*/ 0 h 85823"/>
                        <a:gd name="connsiteX0" fmla="*/ 449 w 199821"/>
                        <a:gd name="connsiteY0" fmla="*/ 0 h 85823"/>
                        <a:gd name="connsiteX1" fmla="*/ 198947 w 199821"/>
                        <a:gd name="connsiteY1" fmla="*/ 0 h 85823"/>
                        <a:gd name="connsiteX2" fmla="*/ 199821 w 199821"/>
                        <a:gd name="connsiteY2" fmla="*/ 85214 h 85823"/>
                        <a:gd name="connsiteX3" fmla="*/ 595 w 199821"/>
                        <a:gd name="connsiteY3" fmla="*/ 85823 h 85823"/>
                        <a:gd name="connsiteX4" fmla="*/ 449 w 199821"/>
                        <a:gd name="connsiteY4" fmla="*/ 0 h 85823"/>
                        <a:gd name="connsiteX0" fmla="*/ 891 w 200263"/>
                        <a:gd name="connsiteY0" fmla="*/ 0 h 85823"/>
                        <a:gd name="connsiteX1" fmla="*/ 199389 w 200263"/>
                        <a:gd name="connsiteY1" fmla="*/ 0 h 85823"/>
                        <a:gd name="connsiteX2" fmla="*/ 200263 w 200263"/>
                        <a:gd name="connsiteY2" fmla="*/ 85214 h 85823"/>
                        <a:gd name="connsiteX3" fmla="*/ 1037 w 200263"/>
                        <a:gd name="connsiteY3" fmla="*/ 85823 h 85823"/>
                        <a:gd name="connsiteX4" fmla="*/ 891 w 200263"/>
                        <a:gd name="connsiteY4" fmla="*/ 0 h 85823"/>
                        <a:gd name="connsiteX0" fmla="*/ 891 w 200263"/>
                        <a:gd name="connsiteY0" fmla="*/ 0 h 85823"/>
                        <a:gd name="connsiteX1" fmla="*/ 199389 w 200263"/>
                        <a:gd name="connsiteY1" fmla="*/ 0 h 85823"/>
                        <a:gd name="connsiteX2" fmla="*/ 200263 w 200263"/>
                        <a:gd name="connsiteY2" fmla="*/ 85214 h 85823"/>
                        <a:gd name="connsiteX3" fmla="*/ 1037 w 200263"/>
                        <a:gd name="connsiteY3" fmla="*/ 85823 h 85823"/>
                        <a:gd name="connsiteX4" fmla="*/ 891 w 200263"/>
                        <a:gd name="connsiteY4" fmla="*/ 0 h 85823"/>
                        <a:gd name="connsiteX0" fmla="*/ 891 w 200263"/>
                        <a:gd name="connsiteY0" fmla="*/ 0 h 85823"/>
                        <a:gd name="connsiteX1" fmla="*/ 199389 w 200263"/>
                        <a:gd name="connsiteY1" fmla="*/ 0 h 85823"/>
                        <a:gd name="connsiteX2" fmla="*/ 200263 w 200263"/>
                        <a:gd name="connsiteY2" fmla="*/ 85214 h 85823"/>
                        <a:gd name="connsiteX3" fmla="*/ 1037 w 200263"/>
                        <a:gd name="connsiteY3" fmla="*/ 85823 h 85823"/>
                        <a:gd name="connsiteX4" fmla="*/ 891 w 200263"/>
                        <a:gd name="connsiteY4" fmla="*/ 0 h 85823"/>
                        <a:gd name="connsiteX0" fmla="*/ 0 w 199372"/>
                        <a:gd name="connsiteY0" fmla="*/ 0 h 85823"/>
                        <a:gd name="connsiteX1" fmla="*/ 198498 w 199372"/>
                        <a:gd name="connsiteY1" fmla="*/ 0 h 85823"/>
                        <a:gd name="connsiteX2" fmla="*/ 199372 w 199372"/>
                        <a:gd name="connsiteY2" fmla="*/ 85214 h 85823"/>
                        <a:gd name="connsiteX3" fmla="*/ 146 w 199372"/>
                        <a:gd name="connsiteY3" fmla="*/ 85823 h 85823"/>
                        <a:gd name="connsiteX4" fmla="*/ 0 w 199372"/>
                        <a:gd name="connsiteY4" fmla="*/ 0 h 85823"/>
                        <a:gd name="connsiteX0" fmla="*/ 141 w 199513"/>
                        <a:gd name="connsiteY0" fmla="*/ 0 h 85823"/>
                        <a:gd name="connsiteX1" fmla="*/ 198639 w 199513"/>
                        <a:gd name="connsiteY1" fmla="*/ 0 h 85823"/>
                        <a:gd name="connsiteX2" fmla="*/ 199513 w 199513"/>
                        <a:gd name="connsiteY2" fmla="*/ 85214 h 85823"/>
                        <a:gd name="connsiteX3" fmla="*/ 287 w 199513"/>
                        <a:gd name="connsiteY3" fmla="*/ 85823 h 85823"/>
                        <a:gd name="connsiteX4" fmla="*/ 141 w 199513"/>
                        <a:gd name="connsiteY4" fmla="*/ 0 h 85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513" h="85823">
                          <a:moveTo>
                            <a:pt x="141" y="0"/>
                          </a:moveTo>
                          <a:lnTo>
                            <a:pt x="198639" y="0"/>
                          </a:lnTo>
                          <a:cubicBezTo>
                            <a:pt x="198931" y="38869"/>
                            <a:pt x="199222" y="46345"/>
                            <a:pt x="199513" y="85214"/>
                          </a:cubicBezTo>
                          <a:lnTo>
                            <a:pt x="287" y="85823"/>
                          </a:lnTo>
                          <a:cubicBezTo>
                            <a:pt x="-613" y="57513"/>
                            <a:pt x="961" y="49964"/>
                            <a:pt x="141"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7" name="Freeform 326"/>
                    <p:cNvSpPr/>
                    <p:nvPr/>
                  </p:nvSpPr>
                  <p:spPr>
                    <a:xfrm>
                      <a:off x="4888053" y="5010066"/>
                      <a:ext cx="243279"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823"/>
                        <a:gd name="connsiteX1" fmla="*/ 201016 w 201890"/>
                        <a:gd name="connsiteY1" fmla="*/ 0 h 85823"/>
                        <a:gd name="connsiteX2" fmla="*/ 201890 w 201890"/>
                        <a:gd name="connsiteY2" fmla="*/ 85214 h 85823"/>
                        <a:gd name="connsiteX3" fmla="*/ 262 w 201890"/>
                        <a:gd name="connsiteY3" fmla="*/ 85823 h 85823"/>
                        <a:gd name="connsiteX4" fmla="*/ 2518 w 201890"/>
                        <a:gd name="connsiteY4" fmla="*/ 0 h 85823"/>
                        <a:gd name="connsiteX0" fmla="*/ 430 w 199802"/>
                        <a:gd name="connsiteY0" fmla="*/ 0 h 85823"/>
                        <a:gd name="connsiteX1" fmla="*/ 198928 w 199802"/>
                        <a:gd name="connsiteY1" fmla="*/ 0 h 85823"/>
                        <a:gd name="connsiteX2" fmla="*/ 199802 w 199802"/>
                        <a:gd name="connsiteY2" fmla="*/ 85214 h 85823"/>
                        <a:gd name="connsiteX3" fmla="*/ 2977 w 199802"/>
                        <a:gd name="connsiteY3" fmla="*/ 85823 h 85823"/>
                        <a:gd name="connsiteX4" fmla="*/ 430 w 199802"/>
                        <a:gd name="connsiteY4" fmla="*/ 0 h 85823"/>
                        <a:gd name="connsiteX0" fmla="*/ 891 w 200263"/>
                        <a:gd name="connsiteY0" fmla="*/ 0 h 87873"/>
                        <a:gd name="connsiteX1" fmla="*/ 199389 w 200263"/>
                        <a:gd name="connsiteY1" fmla="*/ 0 h 87873"/>
                        <a:gd name="connsiteX2" fmla="*/ 200263 w 200263"/>
                        <a:gd name="connsiteY2" fmla="*/ 85214 h 87873"/>
                        <a:gd name="connsiteX3" fmla="*/ 1037 w 200263"/>
                        <a:gd name="connsiteY3" fmla="*/ 87873 h 87873"/>
                        <a:gd name="connsiteX4" fmla="*/ 891 w 200263"/>
                        <a:gd name="connsiteY4" fmla="*/ 0 h 87873"/>
                        <a:gd name="connsiteX0" fmla="*/ 891 w 200263"/>
                        <a:gd name="connsiteY0" fmla="*/ 0 h 85214"/>
                        <a:gd name="connsiteX1" fmla="*/ 199389 w 200263"/>
                        <a:gd name="connsiteY1" fmla="*/ 0 h 85214"/>
                        <a:gd name="connsiteX2" fmla="*/ 200263 w 200263"/>
                        <a:gd name="connsiteY2" fmla="*/ 85214 h 85214"/>
                        <a:gd name="connsiteX3" fmla="*/ 1037 w 200263"/>
                        <a:gd name="connsiteY3" fmla="*/ 83773 h 85214"/>
                        <a:gd name="connsiteX4" fmla="*/ 891 w 200263"/>
                        <a:gd name="connsiteY4" fmla="*/ 0 h 85214"/>
                        <a:gd name="connsiteX0" fmla="*/ 891 w 200263"/>
                        <a:gd name="connsiteY0" fmla="*/ 0 h 85823"/>
                        <a:gd name="connsiteX1" fmla="*/ 199389 w 200263"/>
                        <a:gd name="connsiteY1" fmla="*/ 0 h 85823"/>
                        <a:gd name="connsiteX2" fmla="*/ 200263 w 200263"/>
                        <a:gd name="connsiteY2" fmla="*/ 85214 h 85823"/>
                        <a:gd name="connsiteX3" fmla="*/ 1037 w 200263"/>
                        <a:gd name="connsiteY3" fmla="*/ 85823 h 85823"/>
                        <a:gd name="connsiteX4" fmla="*/ 891 w 200263"/>
                        <a:gd name="connsiteY4" fmla="*/ 0 h 85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63" h="85823">
                          <a:moveTo>
                            <a:pt x="891" y="0"/>
                          </a:moveTo>
                          <a:lnTo>
                            <a:pt x="199389" y="0"/>
                          </a:lnTo>
                          <a:cubicBezTo>
                            <a:pt x="199681" y="38869"/>
                            <a:pt x="199972" y="46345"/>
                            <a:pt x="200263" y="85214"/>
                          </a:cubicBezTo>
                          <a:lnTo>
                            <a:pt x="1037" y="85823"/>
                          </a:lnTo>
                          <a:cubicBezTo>
                            <a:pt x="137" y="53413"/>
                            <a:pt x="-690" y="45864"/>
                            <a:pt x="891"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8" name="Freeform 327"/>
                    <p:cNvSpPr/>
                    <p:nvPr/>
                  </p:nvSpPr>
                  <p:spPr>
                    <a:xfrm flipH="1">
                      <a:off x="6443473" y="5010066"/>
                      <a:ext cx="289844" cy="116520"/>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2971"/>
                        <a:gd name="connsiteX1" fmla="*/ 242888 w 242888"/>
                        <a:gd name="connsiteY1" fmla="*/ 0 h 82971"/>
                        <a:gd name="connsiteX2" fmla="*/ 206752 w 242888"/>
                        <a:gd name="connsiteY2" fmla="*/ 82971 h 82971"/>
                        <a:gd name="connsiteX3" fmla="*/ 0 w 242888"/>
                        <a:gd name="connsiteY3" fmla="*/ 81532 h 82971"/>
                        <a:gd name="connsiteX4" fmla="*/ 44391 w 242888"/>
                        <a:gd name="connsiteY4" fmla="*/ 0 h 82971"/>
                        <a:gd name="connsiteX0" fmla="*/ 44391 w 242888"/>
                        <a:gd name="connsiteY0" fmla="*/ 0 h 81532"/>
                        <a:gd name="connsiteX1" fmla="*/ 242888 w 242888"/>
                        <a:gd name="connsiteY1" fmla="*/ 0 h 81532"/>
                        <a:gd name="connsiteX2" fmla="*/ 206752 w 242888"/>
                        <a:gd name="connsiteY2" fmla="*/ 81078 h 81532"/>
                        <a:gd name="connsiteX3" fmla="*/ 0 w 242888"/>
                        <a:gd name="connsiteY3" fmla="*/ 81532 h 81532"/>
                        <a:gd name="connsiteX4" fmla="*/ 44391 w 242888"/>
                        <a:gd name="connsiteY4" fmla="*/ 0 h 81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1532">
                          <a:moveTo>
                            <a:pt x="44391" y="0"/>
                          </a:moveTo>
                          <a:lnTo>
                            <a:pt x="242888" y="0"/>
                          </a:lnTo>
                          <a:lnTo>
                            <a:pt x="206752" y="81078"/>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9" name="Freeform 328"/>
                    <p:cNvSpPr/>
                    <p:nvPr/>
                  </p:nvSpPr>
                  <p:spPr>
                    <a:xfrm>
                      <a:off x="5968925" y="5010066"/>
                      <a:ext cx="487543" cy="116520"/>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4829"/>
                        <a:gd name="connsiteY0" fmla="*/ 0 h 88959"/>
                        <a:gd name="connsiteX1" fmla="*/ 186576 w 204829"/>
                        <a:gd name="connsiteY1" fmla="*/ 853 h 88959"/>
                        <a:gd name="connsiteX2" fmla="*/ 204829 w 204829"/>
                        <a:gd name="connsiteY2" fmla="*/ 88959 h 88959"/>
                        <a:gd name="connsiteX3" fmla="*/ 18836 w 204829"/>
                        <a:gd name="connsiteY3" fmla="*/ 88959 h 88959"/>
                        <a:gd name="connsiteX4" fmla="*/ 0 w 204829"/>
                        <a:gd name="connsiteY4" fmla="*/ 0 h 88959"/>
                        <a:gd name="connsiteX0" fmla="*/ 0 w 204829"/>
                        <a:gd name="connsiteY0" fmla="*/ 0 h 88959"/>
                        <a:gd name="connsiteX1" fmla="*/ 186576 w 204829"/>
                        <a:gd name="connsiteY1" fmla="*/ 853 h 88959"/>
                        <a:gd name="connsiteX2" fmla="*/ 204829 w 204829"/>
                        <a:gd name="connsiteY2" fmla="*/ 88959 h 88959"/>
                        <a:gd name="connsiteX3" fmla="*/ 18836 w 204829"/>
                        <a:gd name="connsiteY3" fmla="*/ 88959 h 88959"/>
                        <a:gd name="connsiteX4" fmla="*/ 0 w 204829"/>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8399"/>
                        <a:gd name="connsiteY0" fmla="*/ 0 h 88959"/>
                        <a:gd name="connsiteX1" fmla="*/ 188934 w 208399"/>
                        <a:gd name="connsiteY1" fmla="*/ 853 h 88959"/>
                        <a:gd name="connsiteX2" fmla="*/ 208399 w 208399"/>
                        <a:gd name="connsiteY2" fmla="*/ 88959 h 88959"/>
                        <a:gd name="connsiteX3" fmla="*/ 21194 w 208399"/>
                        <a:gd name="connsiteY3" fmla="*/ 88959 h 88959"/>
                        <a:gd name="connsiteX4" fmla="*/ 0 w 208399"/>
                        <a:gd name="connsiteY4" fmla="*/ 0 h 88959"/>
                        <a:gd name="connsiteX0" fmla="*/ 0 w 208399"/>
                        <a:gd name="connsiteY0" fmla="*/ 0 h 88959"/>
                        <a:gd name="connsiteX1" fmla="*/ 188934 w 208399"/>
                        <a:gd name="connsiteY1" fmla="*/ 853 h 88959"/>
                        <a:gd name="connsiteX2" fmla="*/ 208399 w 208399"/>
                        <a:gd name="connsiteY2" fmla="*/ 88959 h 88959"/>
                        <a:gd name="connsiteX3" fmla="*/ 21194 w 208399"/>
                        <a:gd name="connsiteY3" fmla="*/ 88959 h 88959"/>
                        <a:gd name="connsiteX4" fmla="*/ 0 w 208399"/>
                        <a:gd name="connsiteY4" fmla="*/ 0 h 88959"/>
                        <a:gd name="connsiteX0" fmla="*/ 0 w 208399"/>
                        <a:gd name="connsiteY0" fmla="*/ 0 h 88959"/>
                        <a:gd name="connsiteX1" fmla="*/ 188934 w 208399"/>
                        <a:gd name="connsiteY1" fmla="*/ 853 h 88959"/>
                        <a:gd name="connsiteX2" fmla="*/ 208399 w 208399"/>
                        <a:gd name="connsiteY2" fmla="*/ 88959 h 88959"/>
                        <a:gd name="connsiteX3" fmla="*/ 21194 w 208399"/>
                        <a:gd name="connsiteY3" fmla="*/ 88959 h 88959"/>
                        <a:gd name="connsiteX4" fmla="*/ 0 w 208399"/>
                        <a:gd name="connsiteY4" fmla="*/ 0 h 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99" h="88959">
                          <a:moveTo>
                            <a:pt x="0" y="0"/>
                          </a:moveTo>
                          <a:lnTo>
                            <a:pt x="188934" y="853"/>
                          </a:lnTo>
                          <a:cubicBezTo>
                            <a:pt x="198179" y="45626"/>
                            <a:pt x="200323" y="53818"/>
                            <a:pt x="208399" y="88959"/>
                          </a:cubicBezTo>
                          <a:lnTo>
                            <a:pt x="21194" y="88959"/>
                          </a:lnTo>
                          <a:cubicBezTo>
                            <a:pt x="14893" y="63058"/>
                            <a:pt x="8660" y="40802"/>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0" name="Freeform 329"/>
                    <p:cNvSpPr/>
                    <p:nvPr/>
                  </p:nvSpPr>
                  <p:spPr>
                    <a:xfrm>
                      <a:off x="5699371" y="5010066"/>
                      <a:ext cx="280844" cy="116520"/>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16080"/>
                        <a:gd name="connsiteY0" fmla="*/ 0 h 88959"/>
                        <a:gd name="connsiteX1" fmla="*/ 195692 w 216080"/>
                        <a:gd name="connsiteY1" fmla="*/ 853 h 88959"/>
                        <a:gd name="connsiteX2" fmla="*/ 216080 w 216080"/>
                        <a:gd name="connsiteY2" fmla="*/ 88959 h 88959"/>
                        <a:gd name="connsiteX3" fmla="*/ 27952 w 216080"/>
                        <a:gd name="connsiteY3" fmla="*/ 88959 h 88959"/>
                        <a:gd name="connsiteX4" fmla="*/ 0 w 216080"/>
                        <a:gd name="connsiteY4" fmla="*/ 0 h 88959"/>
                        <a:gd name="connsiteX0" fmla="*/ 0 w 216080"/>
                        <a:gd name="connsiteY0" fmla="*/ 0 h 88959"/>
                        <a:gd name="connsiteX1" fmla="*/ 195692 w 216080"/>
                        <a:gd name="connsiteY1" fmla="*/ 853 h 88959"/>
                        <a:gd name="connsiteX2" fmla="*/ 216080 w 216080"/>
                        <a:gd name="connsiteY2" fmla="*/ 88959 h 88959"/>
                        <a:gd name="connsiteX3" fmla="*/ 27952 w 216080"/>
                        <a:gd name="connsiteY3" fmla="*/ 88959 h 88959"/>
                        <a:gd name="connsiteX4" fmla="*/ 0 w 216080"/>
                        <a:gd name="connsiteY4" fmla="*/ 0 h 88959"/>
                        <a:gd name="connsiteX0" fmla="*/ 0 w 216080"/>
                        <a:gd name="connsiteY0" fmla="*/ 0 h 88959"/>
                        <a:gd name="connsiteX1" fmla="*/ 195692 w 216080"/>
                        <a:gd name="connsiteY1" fmla="*/ 853 h 88959"/>
                        <a:gd name="connsiteX2" fmla="*/ 216080 w 216080"/>
                        <a:gd name="connsiteY2" fmla="*/ 88959 h 88959"/>
                        <a:gd name="connsiteX3" fmla="*/ 27952 w 216080"/>
                        <a:gd name="connsiteY3" fmla="*/ 88959 h 88959"/>
                        <a:gd name="connsiteX4" fmla="*/ 0 w 216080"/>
                        <a:gd name="connsiteY4" fmla="*/ 0 h 88959"/>
                        <a:gd name="connsiteX0" fmla="*/ 0 w 216080"/>
                        <a:gd name="connsiteY0" fmla="*/ 0 h 91088"/>
                        <a:gd name="connsiteX1" fmla="*/ 195692 w 216080"/>
                        <a:gd name="connsiteY1" fmla="*/ 853 h 91088"/>
                        <a:gd name="connsiteX2" fmla="*/ 216080 w 216080"/>
                        <a:gd name="connsiteY2" fmla="*/ 88959 h 91088"/>
                        <a:gd name="connsiteX3" fmla="*/ 37068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7068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7068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7068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7068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2511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2511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2511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2511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2511 w 216080"/>
                        <a:gd name="connsiteY3" fmla="*/ 91088 h 91088"/>
                        <a:gd name="connsiteX4" fmla="*/ 0 w 216080"/>
                        <a:gd name="connsiteY4" fmla="*/ 0 h 91088"/>
                        <a:gd name="connsiteX0" fmla="*/ 0 w 216080"/>
                        <a:gd name="connsiteY0" fmla="*/ 0 h 91088"/>
                        <a:gd name="connsiteX1" fmla="*/ 195692 w 216080"/>
                        <a:gd name="connsiteY1" fmla="*/ 853 h 91088"/>
                        <a:gd name="connsiteX2" fmla="*/ 216080 w 216080"/>
                        <a:gd name="connsiteY2" fmla="*/ 88959 h 91088"/>
                        <a:gd name="connsiteX3" fmla="*/ 32511 w 216080"/>
                        <a:gd name="connsiteY3" fmla="*/ 91088 h 91088"/>
                        <a:gd name="connsiteX4" fmla="*/ 0 w 216080"/>
                        <a:gd name="connsiteY4" fmla="*/ 0 h 91088"/>
                        <a:gd name="connsiteX0" fmla="*/ 0 w 216080"/>
                        <a:gd name="connsiteY0" fmla="*/ 0 h 88960"/>
                        <a:gd name="connsiteX1" fmla="*/ 195692 w 216080"/>
                        <a:gd name="connsiteY1" fmla="*/ 853 h 88960"/>
                        <a:gd name="connsiteX2" fmla="*/ 216080 w 216080"/>
                        <a:gd name="connsiteY2" fmla="*/ 88959 h 88960"/>
                        <a:gd name="connsiteX3" fmla="*/ 30232 w 216080"/>
                        <a:gd name="connsiteY3" fmla="*/ 88960 h 88960"/>
                        <a:gd name="connsiteX4" fmla="*/ 0 w 216080"/>
                        <a:gd name="connsiteY4" fmla="*/ 0 h 88960"/>
                        <a:gd name="connsiteX0" fmla="*/ 0 w 216080"/>
                        <a:gd name="connsiteY0" fmla="*/ 0 h 88960"/>
                        <a:gd name="connsiteX1" fmla="*/ 195692 w 216080"/>
                        <a:gd name="connsiteY1" fmla="*/ 853 h 88960"/>
                        <a:gd name="connsiteX2" fmla="*/ 216080 w 216080"/>
                        <a:gd name="connsiteY2" fmla="*/ 88959 h 88960"/>
                        <a:gd name="connsiteX3" fmla="*/ 30232 w 216080"/>
                        <a:gd name="connsiteY3" fmla="*/ 88960 h 88960"/>
                        <a:gd name="connsiteX4" fmla="*/ 0 w 216080"/>
                        <a:gd name="connsiteY4" fmla="*/ 0 h 88960"/>
                        <a:gd name="connsiteX0" fmla="*/ 0 w 232034"/>
                        <a:gd name="connsiteY0" fmla="*/ 0 h 93216"/>
                        <a:gd name="connsiteX1" fmla="*/ 195692 w 232034"/>
                        <a:gd name="connsiteY1" fmla="*/ 853 h 93216"/>
                        <a:gd name="connsiteX2" fmla="*/ 232034 w 232034"/>
                        <a:gd name="connsiteY2" fmla="*/ 93216 h 93216"/>
                        <a:gd name="connsiteX3" fmla="*/ 30232 w 232034"/>
                        <a:gd name="connsiteY3" fmla="*/ 88960 h 93216"/>
                        <a:gd name="connsiteX4" fmla="*/ 0 w 232034"/>
                        <a:gd name="connsiteY4" fmla="*/ 0 h 93216"/>
                        <a:gd name="connsiteX0" fmla="*/ 0 w 232034"/>
                        <a:gd name="connsiteY0" fmla="*/ 0 h 88960"/>
                        <a:gd name="connsiteX1" fmla="*/ 195692 w 232034"/>
                        <a:gd name="connsiteY1" fmla="*/ 853 h 88960"/>
                        <a:gd name="connsiteX2" fmla="*/ 232034 w 232034"/>
                        <a:gd name="connsiteY2" fmla="*/ 88959 h 88960"/>
                        <a:gd name="connsiteX3" fmla="*/ 30232 w 232034"/>
                        <a:gd name="connsiteY3" fmla="*/ 88960 h 88960"/>
                        <a:gd name="connsiteX4" fmla="*/ 0 w 232034"/>
                        <a:gd name="connsiteY4" fmla="*/ 0 h 88960"/>
                        <a:gd name="connsiteX0" fmla="*/ 0 w 232034"/>
                        <a:gd name="connsiteY0" fmla="*/ 0 h 88960"/>
                        <a:gd name="connsiteX1" fmla="*/ 195692 w 232034"/>
                        <a:gd name="connsiteY1" fmla="*/ 853 h 88960"/>
                        <a:gd name="connsiteX2" fmla="*/ 232034 w 232034"/>
                        <a:gd name="connsiteY2" fmla="*/ 88959 h 88960"/>
                        <a:gd name="connsiteX3" fmla="*/ 30232 w 232034"/>
                        <a:gd name="connsiteY3" fmla="*/ 88960 h 88960"/>
                        <a:gd name="connsiteX4" fmla="*/ 0 w 232034"/>
                        <a:gd name="connsiteY4" fmla="*/ 0 h 88960"/>
                        <a:gd name="connsiteX0" fmla="*/ 0 w 232034"/>
                        <a:gd name="connsiteY0" fmla="*/ 0 h 88960"/>
                        <a:gd name="connsiteX1" fmla="*/ 195692 w 232034"/>
                        <a:gd name="connsiteY1" fmla="*/ 853 h 88960"/>
                        <a:gd name="connsiteX2" fmla="*/ 232034 w 232034"/>
                        <a:gd name="connsiteY2" fmla="*/ 88959 h 88960"/>
                        <a:gd name="connsiteX3" fmla="*/ 30232 w 232034"/>
                        <a:gd name="connsiteY3" fmla="*/ 88960 h 88960"/>
                        <a:gd name="connsiteX4" fmla="*/ 0 w 232034"/>
                        <a:gd name="connsiteY4" fmla="*/ 0 h 88960"/>
                        <a:gd name="connsiteX0" fmla="*/ 0 w 232034"/>
                        <a:gd name="connsiteY0" fmla="*/ 0 h 88960"/>
                        <a:gd name="connsiteX1" fmla="*/ 195692 w 232034"/>
                        <a:gd name="connsiteY1" fmla="*/ 853 h 88960"/>
                        <a:gd name="connsiteX2" fmla="*/ 232034 w 232034"/>
                        <a:gd name="connsiteY2" fmla="*/ 88959 h 88960"/>
                        <a:gd name="connsiteX3" fmla="*/ 30232 w 232034"/>
                        <a:gd name="connsiteY3" fmla="*/ 88960 h 88960"/>
                        <a:gd name="connsiteX4" fmla="*/ 0 w 232034"/>
                        <a:gd name="connsiteY4" fmla="*/ 0 h 88960"/>
                        <a:gd name="connsiteX0" fmla="*/ 0 w 232034"/>
                        <a:gd name="connsiteY0" fmla="*/ 0 h 88960"/>
                        <a:gd name="connsiteX1" fmla="*/ 195692 w 232034"/>
                        <a:gd name="connsiteY1" fmla="*/ 853 h 88960"/>
                        <a:gd name="connsiteX2" fmla="*/ 232034 w 232034"/>
                        <a:gd name="connsiteY2" fmla="*/ 88959 h 88960"/>
                        <a:gd name="connsiteX3" fmla="*/ 30232 w 232034"/>
                        <a:gd name="connsiteY3" fmla="*/ 88960 h 88960"/>
                        <a:gd name="connsiteX4" fmla="*/ 0 w 232034"/>
                        <a:gd name="connsiteY4" fmla="*/ 0 h 88960"/>
                        <a:gd name="connsiteX0" fmla="*/ 0 w 232034"/>
                        <a:gd name="connsiteY0" fmla="*/ 0 h 88960"/>
                        <a:gd name="connsiteX1" fmla="*/ 195692 w 232034"/>
                        <a:gd name="connsiteY1" fmla="*/ 853 h 88960"/>
                        <a:gd name="connsiteX2" fmla="*/ 232034 w 232034"/>
                        <a:gd name="connsiteY2" fmla="*/ 88959 h 88960"/>
                        <a:gd name="connsiteX3" fmla="*/ 30232 w 232034"/>
                        <a:gd name="connsiteY3" fmla="*/ 88960 h 88960"/>
                        <a:gd name="connsiteX4" fmla="*/ 0 w 232034"/>
                        <a:gd name="connsiteY4" fmla="*/ 0 h 8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034" h="88960">
                          <a:moveTo>
                            <a:pt x="0" y="0"/>
                          </a:moveTo>
                          <a:lnTo>
                            <a:pt x="195692" y="853"/>
                          </a:lnTo>
                          <a:cubicBezTo>
                            <a:pt x="211774" y="45630"/>
                            <a:pt x="218334" y="58078"/>
                            <a:pt x="232034" y="88959"/>
                          </a:cubicBezTo>
                          <a:lnTo>
                            <a:pt x="30232" y="88960"/>
                          </a:lnTo>
                          <a:cubicBezTo>
                            <a:pt x="19293" y="58802"/>
                            <a:pt x="10938" y="36546"/>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1" name="Freeform 330"/>
                    <p:cNvSpPr/>
                    <p:nvPr/>
                  </p:nvSpPr>
                  <p:spPr>
                    <a:xfrm>
                      <a:off x="5152708" y="5010066"/>
                      <a:ext cx="255260" cy="116520"/>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4410 w 206964"/>
                        <a:gd name="connsiteY3" fmla="*/ 88959 h 88959"/>
                        <a:gd name="connsiteX4" fmla="*/ 0 w 206964"/>
                        <a:gd name="connsiteY4" fmla="*/ 0 h 88959"/>
                        <a:gd name="connsiteX0" fmla="*/ 0 w 200327"/>
                        <a:gd name="connsiteY0" fmla="*/ 0 h 88959"/>
                        <a:gd name="connsiteX1" fmla="*/ 179939 w 200327"/>
                        <a:gd name="connsiteY1" fmla="*/ 853 h 88959"/>
                        <a:gd name="connsiteX2" fmla="*/ 200327 w 200327"/>
                        <a:gd name="connsiteY2" fmla="*/ 88959 h 88959"/>
                        <a:gd name="connsiteX3" fmla="*/ 7773 w 200327"/>
                        <a:gd name="connsiteY3" fmla="*/ 88959 h 88959"/>
                        <a:gd name="connsiteX4" fmla="*/ 0 w 200327"/>
                        <a:gd name="connsiteY4" fmla="*/ 0 h 88959"/>
                        <a:gd name="connsiteX0" fmla="*/ 0 w 204753"/>
                        <a:gd name="connsiteY0" fmla="*/ 1253 h 88106"/>
                        <a:gd name="connsiteX1" fmla="*/ 184365 w 204753"/>
                        <a:gd name="connsiteY1" fmla="*/ 0 h 88106"/>
                        <a:gd name="connsiteX2" fmla="*/ 204753 w 204753"/>
                        <a:gd name="connsiteY2" fmla="*/ 88106 h 88106"/>
                        <a:gd name="connsiteX3" fmla="*/ 12199 w 204753"/>
                        <a:gd name="connsiteY3" fmla="*/ 88106 h 88106"/>
                        <a:gd name="connsiteX4" fmla="*/ 0 w 204753"/>
                        <a:gd name="connsiteY4" fmla="*/ 1253 h 88106"/>
                        <a:gd name="connsiteX0" fmla="*/ 0 w 204753"/>
                        <a:gd name="connsiteY0" fmla="*/ 1253 h 88106"/>
                        <a:gd name="connsiteX1" fmla="*/ 184365 w 204753"/>
                        <a:gd name="connsiteY1" fmla="*/ 0 h 88106"/>
                        <a:gd name="connsiteX2" fmla="*/ 204753 w 204753"/>
                        <a:gd name="connsiteY2" fmla="*/ 88106 h 88106"/>
                        <a:gd name="connsiteX3" fmla="*/ 12199 w 204753"/>
                        <a:gd name="connsiteY3" fmla="*/ 88106 h 88106"/>
                        <a:gd name="connsiteX4" fmla="*/ 0 w 204753"/>
                        <a:gd name="connsiteY4" fmla="*/ 1253 h 88106"/>
                        <a:gd name="connsiteX0" fmla="*/ 0 w 204753"/>
                        <a:gd name="connsiteY0" fmla="*/ 1253 h 88106"/>
                        <a:gd name="connsiteX1" fmla="*/ 184365 w 204753"/>
                        <a:gd name="connsiteY1" fmla="*/ 0 h 88106"/>
                        <a:gd name="connsiteX2" fmla="*/ 204753 w 204753"/>
                        <a:gd name="connsiteY2" fmla="*/ 88106 h 88106"/>
                        <a:gd name="connsiteX3" fmla="*/ 12199 w 204753"/>
                        <a:gd name="connsiteY3" fmla="*/ 88106 h 88106"/>
                        <a:gd name="connsiteX4" fmla="*/ 0 w 204753"/>
                        <a:gd name="connsiteY4" fmla="*/ 1253 h 88106"/>
                        <a:gd name="connsiteX0" fmla="*/ 0 w 204753"/>
                        <a:gd name="connsiteY0" fmla="*/ 1253 h 88106"/>
                        <a:gd name="connsiteX1" fmla="*/ 184365 w 204753"/>
                        <a:gd name="connsiteY1" fmla="*/ 0 h 88106"/>
                        <a:gd name="connsiteX2" fmla="*/ 204753 w 204753"/>
                        <a:gd name="connsiteY2" fmla="*/ 88106 h 88106"/>
                        <a:gd name="connsiteX3" fmla="*/ 12199 w 204753"/>
                        <a:gd name="connsiteY3" fmla="*/ 88106 h 88106"/>
                        <a:gd name="connsiteX4" fmla="*/ 0 w 204753"/>
                        <a:gd name="connsiteY4" fmla="*/ 1253 h 88106"/>
                        <a:gd name="connsiteX0" fmla="*/ 0 w 204753"/>
                        <a:gd name="connsiteY0" fmla="*/ 0 h 88959"/>
                        <a:gd name="connsiteX1" fmla="*/ 184365 w 204753"/>
                        <a:gd name="connsiteY1" fmla="*/ 853 h 88959"/>
                        <a:gd name="connsiteX2" fmla="*/ 204753 w 204753"/>
                        <a:gd name="connsiteY2" fmla="*/ 88959 h 88959"/>
                        <a:gd name="connsiteX3" fmla="*/ 12199 w 204753"/>
                        <a:gd name="connsiteY3" fmla="*/ 88959 h 88959"/>
                        <a:gd name="connsiteX4" fmla="*/ 0 w 204753"/>
                        <a:gd name="connsiteY4" fmla="*/ 0 h 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53" h="88959">
                          <a:moveTo>
                            <a:pt x="0" y="0"/>
                          </a:moveTo>
                          <a:lnTo>
                            <a:pt x="184365" y="853"/>
                          </a:lnTo>
                          <a:cubicBezTo>
                            <a:pt x="191331" y="39243"/>
                            <a:pt x="193332" y="45305"/>
                            <a:pt x="204753" y="88959"/>
                          </a:cubicBezTo>
                          <a:lnTo>
                            <a:pt x="12199" y="88959"/>
                          </a:lnTo>
                          <a:cubicBezTo>
                            <a:pt x="7964" y="52439"/>
                            <a:pt x="4234" y="38627"/>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2" name="Freeform 331"/>
                    <p:cNvSpPr/>
                    <p:nvPr/>
                  </p:nvSpPr>
                  <p:spPr>
                    <a:xfrm>
                      <a:off x="4675413" y="5142372"/>
                      <a:ext cx="249168"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955 w 202562"/>
                        <a:gd name="connsiteY0" fmla="*/ 0 h 85214"/>
                        <a:gd name="connsiteX1" fmla="*/ 201688 w 202562"/>
                        <a:gd name="connsiteY1" fmla="*/ 0 h 85214"/>
                        <a:gd name="connsiteX2" fmla="*/ 202562 w 202562"/>
                        <a:gd name="connsiteY2" fmla="*/ 85214 h 85214"/>
                        <a:gd name="connsiteX3" fmla="*/ 934 w 202562"/>
                        <a:gd name="connsiteY3" fmla="*/ 83774 h 85214"/>
                        <a:gd name="connsiteX4" fmla="*/ 955 w 202562"/>
                        <a:gd name="connsiteY4" fmla="*/ 0 h 85214"/>
                        <a:gd name="connsiteX0" fmla="*/ 955 w 202562"/>
                        <a:gd name="connsiteY0" fmla="*/ 0 h 85566"/>
                        <a:gd name="connsiteX1" fmla="*/ 201688 w 202562"/>
                        <a:gd name="connsiteY1" fmla="*/ 0 h 85566"/>
                        <a:gd name="connsiteX2" fmla="*/ 202562 w 202562"/>
                        <a:gd name="connsiteY2" fmla="*/ 85214 h 85566"/>
                        <a:gd name="connsiteX3" fmla="*/ 934 w 202562"/>
                        <a:gd name="connsiteY3" fmla="*/ 85566 h 85566"/>
                        <a:gd name="connsiteX4" fmla="*/ 955 w 202562"/>
                        <a:gd name="connsiteY4" fmla="*/ 0 h 85566"/>
                        <a:gd name="connsiteX0" fmla="*/ 955 w 202562"/>
                        <a:gd name="connsiteY0" fmla="*/ 0 h 85566"/>
                        <a:gd name="connsiteX1" fmla="*/ 201688 w 202562"/>
                        <a:gd name="connsiteY1" fmla="*/ 0 h 85566"/>
                        <a:gd name="connsiteX2" fmla="*/ 202562 w 202562"/>
                        <a:gd name="connsiteY2" fmla="*/ 85214 h 85566"/>
                        <a:gd name="connsiteX3" fmla="*/ 934 w 202562"/>
                        <a:gd name="connsiteY3" fmla="*/ 85566 h 85566"/>
                        <a:gd name="connsiteX4" fmla="*/ 955 w 202562"/>
                        <a:gd name="connsiteY4" fmla="*/ 0 h 85566"/>
                        <a:gd name="connsiteX0" fmla="*/ 307 w 201914"/>
                        <a:gd name="connsiteY0" fmla="*/ 0 h 85566"/>
                        <a:gd name="connsiteX1" fmla="*/ 201040 w 201914"/>
                        <a:gd name="connsiteY1" fmla="*/ 0 h 85566"/>
                        <a:gd name="connsiteX2" fmla="*/ 201914 w 201914"/>
                        <a:gd name="connsiteY2" fmla="*/ 85214 h 85566"/>
                        <a:gd name="connsiteX3" fmla="*/ 286 w 201914"/>
                        <a:gd name="connsiteY3" fmla="*/ 85566 h 85566"/>
                        <a:gd name="connsiteX4" fmla="*/ 307 w 201914"/>
                        <a:gd name="connsiteY4" fmla="*/ 0 h 85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14" h="85566">
                          <a:moveTo>
                            <a:pt x="307" y="0"/>
                          </a:moveTo>
                          <a:lnTo>
                            <a:pt x="201040" y="0"/>
                          </a:lnTo>
                          <a:cubicBezTo>
                            <a:pt x="201332" y="38869"/>
                            <a:pt x="201623" y="46345"/>
                            <a:pt x="201914" y="85214"/>
                          </a:cubicBezTo>
                          <a:lnTo>
                            <a:pt x="286" y="85566"/>
                          </a:lnTo>
                          <a:cubicBezTo>
                            <a:pt x="-614" y="53156"/>
                            <a:pt x="962" y="51243"/>
                            <a:pt x="307"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3" name="Freeform 332"/>
                    <p:cNvSpPr/>
                    <p:nvPr/>
                  </p:nvSpPr>
                  <p:spPr>
                    <a:xfrm>
                      <a:off x="4962431" y="5142372"/>
                      <a:ext cx="249968"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955 w 202562"/>
                        <a:gd name="connsiteY0" fmla="*/ 0 h 85214"/>
                        <a:gd name="connsiteX1" fmla="*/ 201688 w 202562"/>
                        <a:gd name="connsiteY1" fmla="*/ 0 h 85214"/>
                        <a:gd name="connsiteX2" fmla="*/ 202562 w 202562"/>
                        <a:gd name="connsiteY2" fmla="*/ 85214 h 85214"/>
                        <a:gd name="connsiteX3" fmla="*/ 934 w 202562"/>
                        <a:gd name="connsiteY3" fmla="*/ 83774 h 85214"/>
                        <a:gd name="connsiteX4" fmla="*/ 955 w 202562"/>
                        <a:gd name="connsiteY4" fmla="*/ 0 h 85214"/>
                        <a:gd name="connsiteX0" fmla="*/ 955 w 202562"/>
                        <a:gd name="connsiteY0" fmla="*/ 0 h 85566"/>
                        <a:gd name="connsiteX1" fmla="*/ 201688 w 202562"/>
                        <a:gd name="connsiteY1" fmla="*/ 0 h 85566"/>
                        <a:gd name="connsiteX2" fmla="*/ 202562 w 202562"/>
                        <a:gd name="connsiteY2" fmla="*/ 85214 h 85566"/>
                        <a:gd name="connsiteX3" fmla="*/ 934 w 202562"/>
                        <a:gd name="connsiteY3" fmla="*/ 85566 h 85566"/>
                        <a:gd name="connsiteX4" fmla="*/ 955 w 202562"/>
                        <a:gd name="connsiteY4" fmla="*/ 0 h 85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62" h="85566">
                          <a:moveTo>
                            <a:pt x="955" y="0"/>
                          </a:moveTo>
                          <a:lnTo>
                            <a:pt x="201688" y="0"/>
                          </a:lnTo>
                          <a:cubicBezTo>
                            <a:pt x="201980" y="38869"/>
                            <a:pt x="202271" y="46345"/>
                            <a:pt x="202562" y="85214"/>
                          </a:cubicBezTo>
                          <a:lnTo>
                            <a:pt x="934" y="85566"/>
                          </a:lnTo>
                          <a:cubicBezTo>
                            <a:pt x="34" y="53156"/>
                            <a:pt x="-626" y="45864"/>
                            <a:pt x="95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4" name="Freeform 333"/>
                    <p:cNvSpPr/>
                    <p:nvPr/>
                  </p:nvSpPr>
                  <p:spPr>
                    <a:xfrm>
                      <a:off x="4387068" y="5142372"/>
                      <a:ext cx="254407"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955 w 202562"/>
                        <a:gd name="connsiteY0" fmla="*/ 0 h 85214"/>
                        <a:gd name="connsiteX1" fmla="*/ 201688 w 202562"/>
                        <a:gd name="connsiteY1" fmla="*/ 0 h 85214"/>
                        <a:gd name="connsiteX2" fmla="*/ 202562 w 202562"/>
                        <a:gd name="connsiteY2" fmla="*/ 85214 h 85214"/>
                        <a:gd name="connsiteX3" fmla="*/ 934 w 202562"/>
                        <a:gd name="connsiteY3" fmla="*/ 83774 h 85214"/>
                        <a:gd name="connsiteX4" fmla="*/ 955 w 202562"/>
                        <a:gd name="connsiteY4" fmla="*/ 0 h 85214"/>
                        <a:gd name="connsiteX0" fmla="*/ 955 w 202562"/>
                        <a:gd name="connsiteY0" fmla="*/ 0 h 85214"/>
                        <a:gd name="connsiteX1" fmla="*/ 201688 w 202562"/>
                        <a:gd name="connsiteY1" fmla="*/ 1793 h 85214"/>
                        <a:gd name="connsiteX2" fmla="*/ 202562 w 202562"/>
                        <a:gd name="connsiteY2" fmla="*/ 85214 h 85214"/>
                        <a:gd name="connsiteX3" fmla="*/ 934 w 202562"/>
                        <a:gd name="connsiteY3" fmla="*/ 83774 h 85214"/>
                        <a:gd name="connsiteX4" fmla="*/ 955 w 202562"/>
                        <a:gd name="connsiteY4" fmla="*/ 0 h 85214"/>
                        <a:gd name="connsiteX0" fmla="*/ 955 w 203952"/>
                        <a:gd name="connsiteY0" fmla="*/ 0 h 85214"/>
                        <a:gd name="connsiteX1" fmla="*/ 203923 w 203952"/>
                        <a:gd name="connsiteY1" fmla="*/ 1793 h 85214"/>
                        <a:gd name="connsiteX2" fmla="*/ 202562 w 203952"/>
                        <a:gd name="connsiteY2" fmla="*/ 85214 h 85214"/>
                        <a:gd name="connsiteX3" fmla="*/ 934 w 203952"/>
                        <a:gd name="connsiteY3" fmla="*/ 83774 h 85214"/>
                        <a:gd name="connsiteX4" fmla="*/ 955 w 203952"/>
                        <a:gd name="connsiteY4" fmla="*/ 0 h 85214"/>
                        <a:gd name="connsiteX0" fmla="*/ 955 w 203952"/>
                        <a:gd name="connsiteY0" fmla="*/ 0 h 83774"/>
                        <a:gd name="connsiteX1" fmla="*/ 203923 w 203952"/>
                        <a:gd name="connsiteY1" fmla="*/ 1793 h 83774"/>
                        <a:gd name="connsiteX2" fmla="*/ 202562 w 203952"/>
                        <a:gd name="connsiteY2" fmla="*/ 81628 h 83774"/>
                        <a:gd name="connsiteX3" fmla="*/ 934 w 203952"/>
                        <a:gd name="connsiteY3" fmla="*/ 83774 h 83774"/>
                        <a:gd name="connsiteX4" fmla="*/ 955 w 203952"/>
                        <a:gd name="connsiteY4" fmla="*/ 0 h 83774"/>
                        <a:gd name="connsiteX0" fmla="*/ 955 w 203952"/>
                        <a:gd name="connsiteY0" fmla="*/ 0 h 85214"/>
                        <a:gd name="connsiteX1" fmla="*/ 203923 w 203952"/>
                        <a:gd name="connsiteY1" fmla="*/ 1793 h 85214"/>
                        <a:gd name="connsiteX2" fmla="*/ 202562 w 203952"/>
                        <a:gd name="connsiteY2" fmla="*/ 85214 h 85214"/>
                        <a:gd name="connsiteX3" fmla="*/ 934 w 203952"/>
                        <a:gd name="connsiteY3" fmla="*/ 83774 h 85214"/>
                        <a:gd name="connsiteX4" fmla="*/ 955 w 203952"/>
                        <a:gd name="connsiteY4" fmla="*/ 0 h 85214"/>
                        <a:gd name="connsiteX0" fmla="*/ 955 w 207032"/>
                        <a:gd name="connsiteY0" fmla="*/ 0 h 83774"/>
                        <a:gd name="connsiteX1" fmla="*/ 203923 w 207032"/>
                        <a:gd name="connsiteY1" fmla="*/ 1793 h 83774"/>
                        <a:gd name="connsiteX2" fmla="*/ 207032 w 207032"/>
                        <a:gd name="connsiteY2" fmla="*/ 83421 h 83774"/>
                        <a:gd name="connsiteX3" fmla="*/ 934 w 207032"/>
                        <a:gd name="connsiteY3" fmla="*/ 83774 h 83774"/>
                        <a:gd name="connsiteX4" fmla="*/ 955 w 207032"/>
                        <a:gd name="connsiteY4" fmla="*/ 0 h 83774"/>
                        <a:gd name="connsiteX0" fmla="*/ 955 w 203952"/>
                        <a:gd name="connsiteY0" fmla="*/ 0 h 83774"/>
                        <a:gd name="connsiteX1" fmla="*/ 203923 w 203952"/>
                        <a:gd name="connsiteY1" fmla="*/ 1793 h 83774"/>
                        <a:gd name="connsiteX2" fmla="*/ 202562 w 203952"/>
                        <a:gd name="connsiteY2" fmla="*/ 81628 h 83774"/>
                        <a:gd name="connsiteX3" fmla="*/ 934 w 203952"/>
                        <a:gd name="connsiteY3" fmla="*/ 83774 h 83774"/>
                        <a:gd name="connsiteX4" fmla="*/ 955 w 203952"/>
                        <a:gd name="connsiteY4" fmla="*/ 0 h 83774"/>
                        <a:gd name="connsiteX0" fmla="*/ 955 w 203952"/>
                        <a:gd name="connsiteY0" fmla="*/ 0 h 83774"/>
                        <a:gd name="connsiteX1" fmla="*/ 203923 w 203952"/>
                        <a:gd name="connsiteY1" fmla="*/ 1793 h 83774"/>
                        <a:gd name="connsiteX2" fmla="*/ 202562 w 203952"/>
                        <a:gd name="connsiteY2" fmla="*/ 81628 h 83774"/>
                        <a:gd name="connsiteX3" fmla="*/ 934 w 203952"/>
                        <a:gd name="connsiteY3" fmla="*/ 83774 h 83774"/>
                        <a:gd name="connsiteX4" fmla="*/ 955 w 203952"/>
                        <a:gd name="connsiteY4" fmla="*/ 0 h 83774"/>
                        <a:gd name="connsiteX0" fmla="*/ 955 w 204798"/>
                        <a:gd name="connsiteY0" fmla="*/ 0 h 83774"/>
                        <a:gd name="connsiteX1" fmla="*/ 203923 w 204798"/>
                        <a:gd name="connsiteY1" fmla="*/ 1793 h 83774"/>
                        <a:gd name="connsiteX2" fmla="*/ 204798 w 204798"/>
                        <a:gd name="connsiteY2" fmla="*/ 83421 h 83774"/>
                        <a:gd name="connsiteX3" fmla="*/ 934 w 204798"/>
                        <a:gd name="connsiteY3" fmla="*/ 83774 h 83774"/>
                        <a:gd name="connsiteX4" fmla="*/ 955 w 204798"/>
                        <a:gd name="connsiteY4" fmla="*/ 0 h 83774"/>
                        <a:gd name="connsiteX0" fmla="*/ 955 w 204798"/>
                        <a:gd name="connsiteY0" fmla="*/ 0 h 83774"/>
                        <a:gd name="connsiteX1" fmla="*/ 203923 w 204798"/>
                        <a:gd name="connsiteY1" fmla="*/ 1793 h 83774"/>
                        <a:gd name="connsiteX2" fmla="*/ 204798 w 204798"/>
                        <a:gd name="connsiteY2" fmla="*/ 83421 h 83774"/>
                        <a:gd name="connsiteX3" fmla="*/ 934 w 204798"/>
                        <a:gd name="connsiteY3" fmla="*/ 83774 h 83774"/>
                        <a:gd name="connsiteX4" fmla="*/ 955 w 204798"/>
                        <a:gd name="connsiteY4" fmla="*/ 0 h 83774"/>
                        <a:gd name="connsiteX0" fmla="*/ 955 w 206188"/>
                        <a:gd name="connsiteY0" fmla="*/ 0 h 83774"/>
                        <a:gd name="connsiteX1" fmla="*/ 206159 w 206188"/>
                        <a:gd name="connsiteY1" fmla="*/ 1793 h 83774"/>
                        <a:gd name="connsiteX2" fmla="*/ 204798 w 206188"/>
                        <a:gd name="connsiteY2" fmla="*/ 83421 h 83774"/>
                        <a:gd name="connsiteX3" fmla="*/ 934 w 206188"/>
                        <a:gd name="connsiteY3" fmla="*/ 83774 h 83774"/>
                        <a:gd name="connsiteX4" fmla="*/ 955 w 206188"/>
                        <a:gd name="connsiteY4" fmla="*/ 0 h 83774"/>
                        <a:gd name="connsiteX0" fmla="*/ 955 w 206159"/>
                        <a:gd name="connsiteY0" fmla="*/ 0 h 83774"/>
                        <a:gd name="connsiteX1" fmla="*/ 206159 w 206159"/>
                        <a:gd name="connsiteY1" fmla="*/ 1793 h 83774"/>
                        <a:gd name="connsiteX2" fmla="*/ 204798 w 206159"/>
                        <a:gd name="connsiteY2" fmla="*/ 83421 h 83774"/>
                        <a:gd name="connsiteX3" fmla="*/ 934 w 206159"/>
                        <a:gd name="connsiteY3" fmla="*/ 83774 h 83774"/>
                        <a:gd name="connsiteX4" fmla="*/ 955 w 206159"/>
                        <a:gd name="connsiteY4" fmla="*/ 0 h 83774"/>
                        <a:gd name="connsiteX0" fmla="*/ 955 w 206188"/>
                        <a:gd name="connsiteY0" fmla="*/ 0 h 83774"/>
                        <a:gd name="connsiteX1" fmla="*/ 206159 w 206188"/>
                        <a:gd name="connsiteY1" fmla="*/ 1793 h 83774"/>
                        <a:gd name="connsiteX2" fmla="*/ 204798 w 206188"/>
                        <a:gd name="connsiteY2" fmla="*/ 83421 h 83774"/>
                        <a:gd name="connsiteX3" fmla="*/ 934 w 206188"/>
                        <a:gd name="connsiteY3" fmla="*/ 83774 h 83774"/>
                        <a:gd name="connsiteX4" fmla="*/ 955 w 206188"/>
                        <a:gd name="connsiteY4" fmla="*/ 0 h 83774"/>
                        <a:gd name="connsiteX0" fmla="*/ 955 w 206159"/>
                        <a:gd name="connsiteY0" fmla="*/ 0 h 83774"/>
                        <a:gd name="connsiteX1" fmla="*/ 206159 w 206159"/>
                        <a:gd name="connsiteY1" fmla="*/ 1793 h 83774"/>
                        <a:gd name="connsiteX2" fmla="*/ 204798 w 206159"/>
                        <a:gd name="connsiteY2" fmla="*/ 83421 h 83774"/>
                        <a:gd name="connsiteX3" fmla="*/ 934 w 206159"/>
                        <a:gd name="connsiteY3" fmla="*/ 83774 h 83774"/>
                        <a:gd name="connsiteX4" fmla="*/ 955 w 206159"/>
                        <a:gd name="connsiteY4" fmla="*/ 0 h 83774"/>
                        <a:gd name="connsiteX0" fmla="*/ 955 w 206159"/>
                        <a:gd name="connsiteY0" fmla="*/ 1 h 83775"/>
                        <a:gd name="connsiteX1" fmla="*/ 206159 w 206159"/>
                        <a:gd name="connsiteY1" fmla="*/ 0 h 83775"/>
                        <a:gd name="connsiteX2" fmla="*/ 204798 w 206159"/>
                        <a:gd name="connsiteY2" fmla="*/ 83422 h 83775"/>
                        <a:gd name="connsiteX3" fmla="*/ 934 w 206159"/>
                        <a:gd name="connsiteY3" fmla="*/ 83775 h 83775"/>
                        <a:gd name="connsiteX4" fmla="*/ 955 w 206159"/>
                        <a:gd name="connsiteY4" fmla="*/ 1 h 83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159" h="83775">
                          <a:moveTo>
                            <a:pt x="955" y="1"/>
                          </a:moveTo>
                          <a:lnTo>
                            <a:pt x="206159" y="0"/>
                          </a:lnTo>
                          <a:cubicBezTo>
                            <a:pt x="204216" y="44248"/>
                            <a:pt x="204507" y="49932"/>
                            <a:pt x="204798" y="83422"/>
                          </a:cubicBezTo>
                          <a:lnTo>
                            <a:pt x="934" y="83775"/>
                          </a:lnTo>
                          <a:cubicBezTo>
                            <a:pt x="34" y="51365"/>
                            <a:pt x="-626" y="45865"/>
                            <a:pt x="955" y="1"/>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5" name="Freeform 334"/>
                    <p:cNvSpPr/>
                    <p:nvPr/>
                  </p:nvSpPr>
                  <p:spPr>
                    <a:xfrm>
                      <a:off x="4084767" y="5142372"/>
                      <a:ext cx="264720"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7" h="83774">
                          <a:moveTo>
                            <a:pt x="19605" y="0"/>
                          </a:moveTo>
                          <a:lnTo>
                            <a:pt x="210667" y="0"/>
                          </a:lnTo>
                          <a:cubicBezTo>
                            <a:pt x="201327" y="41113"/>
                            <a:pt x="199424" y="52659"/>
                            <a:pt x="194192" y="82971"/>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6" name="Freeform 335"/>
                    <p:cNvSpPr/>
                    <p:nvPr/>
                  </p:nvSpPr>
                  <p:spPr>
                    <a:xfrm>
                      <a:off x="3802263" y="5142372"/>
                      <a:ext cx="264720"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4799"/>
                        <a:gd name="connsiteX1" fmla="*/ 210667 w 210667"/>
                        <a:gd name="connsiteY1" fmla="*/ 0 h 84799"/>
                        <a:gd name="connsiteX2" fmla="*/ 194192 w 210667"/>
                        <a:gd name="connsiteY2" fmla="*/ 84799 h 84799"/>
                        <a:gd name="connsiteX3" fmla="*/ 0 w 210667"/>
                        <a:gd name="connsiteY3" fmla="*/ 83774 h 84799"/>
                        <a:gd name="connsiteX4" fmla="*/ 19605 w 210667"/>
                        <a:gd name="connsiteY4" fmla="*/ 0 h 84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7" h="84799">
                          <a:moveTo>
                            <a:pt x="19605" y="0"/>
                          </a:moveTo>
                          <a:lnTo>
                            <a:pt x="210667" y="0"/>
                          </a:lnTo>
                          <a:cubicBezTo>
                            <a:pt x="203523" y="41111"/>
                            <a:pt x="203814" y="52658"/>
                            <a:pt x="194192" y="84799"/>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7" name="Freeform 336"/>
                    <p:cNvSpPr/>
                    <p:nvPr/>
                  </p:nvSpPr>
                  <p:spPr>
                    <a:xfrm>
                      <a:off x="3504639" y="5142372"/>
                      <a:ext cx="270237"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5057"/>
                        <a:gd name="connsiteY0" fmla="*/ 0 h 83774"/>
                        <a:gd name="connsiteX1" fmla="*/ 215057 w 215057"/>
                        <a:gd name="connsiteY1" fmla="*/ 0 h 83774"/>
                        <a:gd name="connsiteX2" fmla="*/ 194192 w 215057"/>
                        <a:gd name="connsiteY2" fmla="*/ 82971 h 83774"/>
                        <a:gd name="connsiteX3" fmla="*/ 0 w 215057"/>
                        <a:gd name="connsiteY3" fmla="*/ 83774 h 83774"/>
                        <a:gd name="connsiteX4" fmla="*/ 19605 w 215057"/>
                        <a:gd name="connsiteY4" fmla="*/ 0 h 83774"/>
                        <a:gd name="connsiteX0" fmla="*/ 19605 w 215057"/>
                        <a:gd name="connsiteY0" fmla="*/ 0 h 83774"/>
                        <a:gd name="connsiteX1" fmla="*/ 215057 w 215057"/>
                        <a:gd name="connsiteY1" fmla="*/ 0 h 83774"/>
                        <a:gd name="connsiteX2" fmla="*/ 194192 w 215057"/>
                        <a:gd name="connsiteY2" fmla="*/ 82971 h 83774"/>
                        <a:gd name="connsiteX3" fmla="*/ 0 w 215057"/>
                        <a:gd name="connsiteY3" fmla="*/ 83774 h 83774"/>
                        <a:gd name="connsiteX4" fmla="*/ 19605 w 215057"/>
                        <a:gd name="connsiteY4" fmla="*/ 0 h 83774"/>
                        <a:gd name="connsiteX0" fmla="*/ 19605 w 215057"/>
                        <a:gd name="connsiteY0" fmla="*/ 0 h 84799"/>
                        <a:gd name="connsiteX1" fmla="*/ 215057 w 215057"/>
                        <a:gd name="connsiteY1" fmla="*/ 0 h 84799"/>
                        <a:gd name="connsiteX2" fmla="*/ 194192 w 215057"/>
                        <a:gd name="connsiteY2" fmla="*/ 84799 h 84799"/>
                        <a:gd name="connsiteX3" fmla="*/ 0 w 215057"/>
                        <a:gd name="connsiteY3" fmla="*/ 83774 h 84799"/>
                        <a:gd name="connsiteX4" fmla="*/ 19605 w 215057"/>
                        <a:gd name="connsiteY4" fmla="*/ 0 h 84799"/>
                        <a:gd name="connsiteX0" fmla="*/ 19605 w 215057"/>
                        <a:gd name="connsiteY0" fmla="*/ 0 h 84799"/>
                        <a:gd name="connsiteX1" fmla="*/ 215057 w 215057"/>
                        <a:gd name="connsiteY1" fmla="*/ 0 h 84799"/>
                        <a:gd name="connsiteX2" fmla="*/ 194192 w 215057"/>
                        <a:gd name="connsiteY2" fmla="*/ 84799 h 84799"/>
                        <a:gd name="connsiteX3" fmla="*/ 0 w 215057"/>
                        <a:gd name="connsiteY3" fmla="*/ 83774 h 84799"/>
                        <a:gd name="connsiteX4" fmla="*/ 19605 w 215057"/>
                        <a:gd name="connsiteY4" fmla="*/ 0 h 84799"/>
                        <a:gd name="connsiteX0" fmla="*/ 19605 w 215057"/>
                        <a:gd name="connsiteY0" fmla="*/ 0 h 84799"/>
                        <a:gd name="connsiteX1" fmla="*/ 215057 w 215057"/>
                        <a:gd name="connsiteY1" fmla="*/ 0 h 84799"/>
                        <a:gd name="connsiteX2" fmla="*/ 194192 w 215057"/>
                        <a:gd name="connsiteY2" fmla="*/ 84799 h 84799"/>
                        <a:gd name="connsiteX3" fmla="*/ 0 w 215057"/>
                        <a:gd name="connsiteY3" fmla="*/ 83774 h 84799"/>
                        <a:gd name="connsiteX4" fmla="*/ 19605 w 215057"/>
                        <a:gd name="connsiteY4" fmla="*/ 0 h 84799"/>
                        <a:gd name="connsiteX0" fmla="*/ 19605 w 215057"/>
                        <a:gd name="connsiteY0" fmla="*/ 0 h 84799"/>
                        <a:gd name="connsiteX1" fmla="*/ 215057 w 215057"/>
                        <a:gd name="connsiteY1" fmla="*/ 0 h 84799"/>
                        <a:gd name="connsiteX2" fmla="*/ 194192 w 215057"/>
                        <a:gd name="connsiteY2" fmla="*/ 84799 h 84799"/>
                        <a:gd name="connsiteX3" fmla="*/ 0 w 215057"/>
                        <a:gd name="connsiteY3" fmla="*/ 83774 h 84799"/>
                        <a:gd name="connsiteX4" fmla="*/ 19605 w 215057"/>
                        <a:gd name="connsiteY4" fmla="*/ 0 h 84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057" h="84799">
                          <a:moveTo>
                            <a:pt x="19605" y="0"/>
                          </a:moveTo>
                          <a:lnTo>
                            <a:pt x="215057" y="0"/>
                          </a:lnTo>
                          <a:cubicBezTo>
                            <a:pt x="203522" y="37453"/>
                            <a:pt x="199423" y="52657"/>
                            <a:pt x="194192" y="84799"/>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8" name="Freeform 337"/>
                    <p:cNvSpPr/>
                    <p:nvPr/>
                  </p:nvSpPr>
                  <p:spPr>
                    <a:xfrm>
                      <a:off x="3220066" y="5142372"/>
                      <a:ext cx="270238"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4800"/>
                        <a:gd name="connsiteX1" fmla="*/ 210667 w 210667"/>
                        <a:gd name="connsiteY1" fmla="*/ 0 h 84800"/>
                        <a:gd name="connsiteX2" fmla="*/ 194192 w 210667"/>
                        <a:gd name="connsiteY2" fmla="*/ 84800 h 84800"/>
                        <a:gd name="connsiteX3" fmla="*/ 0 w 210667"/>
                        <a:gd name="connsiteY3" fmla="*/ 83774 h 84800"/>
                        <a:gd name="connsiteX4" fmla="*/ 19605 w 210667"/>
                        <a:gd name="connsiteY4" fmla="*/ 0 h 84800"/>
                        <a:gd name="connsiteX0" fmla="*/ 19605 w 210667"/>
                        <a:gd name="connsiteY0" fmla="*/ 0 h 84800"/>
                        <a:gd name="connsiteX1" fmla="*/ 210667 w 210667"/>
                        <a:gd name="connsiteY1" fmla="*/ 0 h 84800"/>
                        <a:gd name="connsiteX2" fmla="*/ 194192 w 210667"/>
                        <a:gd name="connsiteY2" fmla="*/ 84800 h 84800"/>
                        <a:gd name="connsiteX3" fmla="*/ 0 w 210667"/>
                        <a:gd name="connsiteY3" fmla="*/ 83774 h 84800"/>
                        <a:gd name="connsiteX4" fmla="*/ 19605 w 210667"/>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 name="connsiteX0" fmla="*/ 19605 w 215058"/>
                        <a:gd name="connsiteY0" fmla="*/ 0 h 84800"/>
                        <a:gd name="connsiteX1" fmla="*/ 215058 w 215058"/>
                        <a:gd name="connsiteY1" fmla="*/ 0 h 84800"/>
                        <a:gd name="connsiteX2" fmla="*/ 194192 w 215058"/>
                        <a:gd name="connsiteY2" fmla="*/ 84800 h 84800"/>
                        <a:gd name="connsiteX3" fmla="*/ 0 w 215058"/>
                        <a:gd name="connsiteY3" fmla="*/ 83774 h 84800"/>
                        <a:gd name="connsiteX4" fmla="*/ 19605 w 215058"/>
                        <a:gd name="connsiteY4" fmla="*/ 0 h 8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058" h="84800">
                          <a:moveTo>
                            <a:pt x="19605" y="0"/>
                          </a:moveTo>
                          <a:lnTo>
                            <a:pt x="215058" y="0"/>
                          </a:lnTo>
                          <a:cubicBezTo>
                            <a:pt x="203524" y="44769"/>
                            <a:pt x="203815" y="49002"/>
                            <a:pt x="194192" y="84800"/>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9" name="Freeform 338"/>
                    <p:cNvSpPr/>
                    <p:nvPr/>
                  </p:nvSpPr>
                  <p:spPr>
                    <a:xfrm>
                      <a:off x="2351778" y="5142372"/>
                      <a:ext cx="577036"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32584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2584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2921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29211 w 242888"/>
                        <a:gd name="connsiteY4" fmla="*/ 0 h 82971"/>
                        <a:gd name="connsiteX0" fmla="*/ 30898 w 244575"/>
                        <a:gd name="connsiteY0" fmla="*/ 0 h 83775"/>
                        <a:gd name="connsiteX1" fmla="*/ 244575 w 244575"/>
                        <a:gd name="connsiteY1" fmla="*/ 0 h 83775"/>
                        <a:gd name="connsiteX2" fmla="*/ 210751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4125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 name="connsiteX0" fmla="*/ 30898 w 244575"/>
                        <a:gd name="connsiteY0" fmla="*/ 0 h 83775"/>
                        <a:gd name="connsiteX1" fmla="*/ 244575 w 244575"/>
                        <a:gd name="connsiteY1" fmla="*/ 0 h 83775"/>
                        <a:gd name="connsiteX2" fmla="*/ 219846 w 244575"/>
                        <a:gd name="connsiteY2" fmla="*/ 82971 h 83775"/>
                        <a:gd name="connsiteX3" fmla="*/ 0 w 244575"/>
                        <a:gd name="connsiteY3" fmla="*/ 83775 h 83775"/>
                        <a:gd name="connsiteX4" fmla="*/ 30898 w 244575"/>
                        <a:gd name="connsiteY4" fmla="*/ 0 h 83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575" h="83775">
                          <a:moveTo>
                            <a:pt x="30898" y="0"/>
                          </a:moveTo>
                          <a:lnTo>
                            <a:pt x="244575" y="0"/>
                          </a:lnTo>
                          <a:cubicBezTo>
                            <a:pt x="233472" y="33771"/>
                            <a:pt x="230949" y="47161"/>
                            <a:pt x="219846" y="82971"/>
                          </a:cubicBezTo>
                          <a:lnTo>
                            <a:pt x="0" y="83775"/>
                          </a:lnTo>
                          <a:cubicBezTo>
                            <a:pt x="14235" y="45386"/>
                            <a:pt x="18350" y="33904"/>
                            <a:pt x="30898"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0" name="Freeform 339"/>
                    <p:cNvSpPr/>
                    <p:nvPr/>
                  </p:nvSpPr>
                  <p:spPr>
                    <a:xfrm flipH="1">
                      <a:off x="6234133" y="5142372"/>
                      <a:ext cx="295159"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4702"/>
                        <a:gd name="connsiteX1" fmla="*/ 242888 w 242888"/>
                        <a:gd name="connsiteY1" fmla="*/ 0 h 84702"/>
                        <a:gd name="connsiteX2" fmla="*/ 209064 w 242888"/>
                        <a:gd name="connsiteY2" fmla="*/ 84702 h 84702"/>
                        <a:gd name="connsiteX3" fmla="*/ 0 w 242888"/>
                        <a:gd name="connsiteY3" fmla="*/ 81532 h 84702"/>
                        <a:gd name="connsiteX4" fmla="*/ 44391 w 242888"/>
                        <a:gd name="connsiteY4" fmla="*/ 0 h 84702"/>
                        <a:gd name="connsiteX0" fmla="*/ 44391 w 242888"/>
                        <a:gd name="connsiteY0" fmla="*/ 0 h 82971"/>
                        <a:gd name="connsiteX1" fmla="*/ 242888 w 242888"/>
                        <a:gd name="connsiteY1" fmla="*/ 0 h 82971"/>
                        <a:gd name="connsiteX2" fmla="*/ 211334 w 242888"/>
                        <a:gd name="connsiteY2" fmla="*/ 82971 h 82971"/>
                        <a:gd name="connsiteX3" fmla="*/ 0 w 242888"/>
                        <a:gd name="connsiteY3" fmla="*/ 81532 h 82971"/>
                        <a:gd name="connsiteX4" fmla="*/ 44391 w 242888"/>
                        <a:gd name="connsiteY4" fmla="*/ 0 h 82971"/>
                        <a:gd name="connsiteX0" fmla="*/ 44391 w 242888"/>
                        <a:gd name="connsiteY0" fmla="*/ 0 h 81532"/>
                        <a:gd name="connsiteX1" fmla="*/ 242888 w 242888"/>
                        <a:gd name="connsiteY1" fmla="*/ 0 h 81532"/>
                        <a:gd name="connsiteX2" fmla="*/ 209064 w 242888"/>
                        <a:gd name="connsiteY2" fmla="*/ 81240 h 81532"/>
                        <a:gd name="connsiteX3" fmla="*/ 0 w 242888"/>
                        <a:gd name="connsiteY3" fmla="*/ 81532 h 81532"/>
                        <a:gd name="connsiteX4" fmla="*/ 44391 w 242888"/>
                        <a:gd name="connsiteY4" fmla="*/ 0 h 81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1532">
                          <a:moveTo>
                            <a:pt x="44391" y="0"/>
                          </a:moveTo>
                          <a:lnTo>
                            <a:pt x="242888" y="0"/>
                          </a:lnTo>
                          <a:lnTo>
                            <a:pt x="209064" y="81240"/>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1" name="Freeform 340"/>
                    <p:cNvSpPr/>
                    <p:nvPr/>
                  </p:nvSpPr>
                  <p:spPr>
                    <a:xfrm flipH="1">
                      <a:off x="6502079" y="5142371"/>
                      <a:ext cx="295367" cy="124908"/>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1532"/>
                        <a:gd name="connsiteX1" fmla="*/ 242888 w 242888"/>
                        <a:gd name="connsiteY1" fmla="*/ 0 h 81532"/>
                        <a:gd name="connsiteX2" fmla="*/ 202258 w 242888"/>
                        <a:gd name="connsiteY2" fmla="*/ 81171 h 81532"/>
                        <a:gd name="connsiteX3" fmla="*/ 0 w 242888"/>
                        <a:gd name="connsiteY3" fmla="*/ 81532 h 81532"/>
                        <a:gd name="connsiteX4" fmla="*/ 44391 w 242888"/>
                        <a:gd name="connsiteY4" fmla="*/ 0 h 81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1532">
                          <a:moveTo>
                            <a:pt x="44391" y="0"/>
                          </a:moveTo>
                          <a:lnTo>
                            <a:pt x="242888" y="0"/>
                          </a:lnTo>
                          <a:lnTo>
                            <a:pt x="202258" y="81171"/>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2" name="Freeform 341"/>
                    <p:cNvSpPr/>
                    <p:nvPr/>
                  </p:nvSpPr>
                  <p:spPr>
                    <a:xfrm>
                      <a:off x="5797505" y="5142372"/>
                      <a:ext cx="443108" cy="127112"/>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4829"/>
                        <a:gd name="connsiteY0" fmla="*/ 0 h 88959"/>
                        <a:gd name="connsiteX1" fmla="*/ 186576 w 204829"/>
                        <a:gd name="connsiteY1" fmla="*/ 853 h 88959"/>
                        <a:gd name="connsiteX2" fmla="*/ 204829 w 204829"/>
                        <a:gd name="connsiteY2" fmla="*/ 88959 h 88959"/>
                        <a:gd name="connsiteX3" fmla="*/ 18836 w 204829"/>
                        <a:gd name="connsiteY3" fmla="*/ 88959 h 88959"/>
                        <a:gd name="connsiteX4" fmla="*/ 0 w 204829"/>
                        <a:gd name="connsiteY4" fmla="*/ 0 h 88959"/>
                        <a:gd name="connsiteX0" fmla="*/ 0 w 204829"/>
                        <a:gd name="connsiteY0" fmla="*/ 0 h 88959"/>
                        <a:gd name="connsiteX1" fmla="*/ 186576 w 204829"/>
                        <a:gd name="connsiteY1" fmla="*/ 853 h 88959"/>
                        <a:gd name="connsiteX2" fmla="*/ 204829 w 204829"/>
                        <a:gd name="connsiteY2" fmla="*/ 88959 h 88959"/>
                        <a:gd name="connsiteX3" fmla="*/ 18836 w 204829"/>
                        <a:gd name="connsiteY3" fmla="*/ 88959 h 88959"/>
                        <a:gd name="connsiteX4" fmla="*/ 0 w 204829"/>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 name="connsiteX0" fmla="*/ 0 w 206041"/>
                        <a:gd name="connsiteY0" fmla="*/ 0 h 88959"/>
                        <a:gd name="connsiteX1" fmla="*/ 186576 w 206041"/>
                        <a:gd name="connsiteY1" fmla="*/ 853 h 88959"/>
                        <a:gd name="connsiteX2" fmla="*/ 206041 w 206041"/>
                        <a:gd name="connsiteY2" fmla="*/ 88959 h 88959"/>
                        <a:gd name="connsiteX3" fmla="*/ 18836 w 206041"/>
                        <a:gd name="connsiteY3" fmla="*/ 88959 h 88959"/>
                        <a:gd name="connsiteX4" fmla="*/ 0 w 206041"/>
                        <a:gd name="connsiteY4" fmla="*/ 0 h 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041" h="88959">
                          <a:moveTo>
                            <a:pt x="0" y="0"/>
                          </a:moveTo>
                          <a:lnTo>
                            <a:pt x="186576" y="853"/>
                          </a:lnTo>
                          <a:cubicBezTo>
                            <a:pt x="195821" y="45626"/>
                            <a:pt x="197965" y="53818"/>
                            <a:pt x="206041" y="88959"/>
                          </a:cubicBezTo>
                          <a:lnTo>
                            <a:pt x="18836" y="88959"/>
                          </a:lnTo>
                          <a:cubicBezTo>
                            <a:pt x="10176" y="54544"/>
                            <a:pt x="8660" y="34416"/>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3" name="Freeform 342"/>
                    <p:cNvSpPr/>
                    <p:nvPr/>
                  </p:nvSpPr>
                  <p:spPr>
                    <a:xfrm>
                      <a:off x="3503679" y="5285260"/>
                      <a:ext cx="1590812"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955 w 202562"/>
                        <a:gd name="connsiteY0" fmla="*/ 0 h 85214"/>
                        <a:gd name="connsiteX1" fmla="*/ 201688 w 202562"/>
                        <a:gd name="connsiteY1" fmla="*/ 0 h 85214"/>
                        <a:gd name="connsiteX2" fmla="*/ 202562 w 202562"/>
                        <a:gd name="connsiteY2" fmla="*/ 85214 h 85214"/>
                        <a:gd name="connsiteX3" fmla="*/ 934 w 202562"/>
                        <a:gd name="connsiteY3" fmla="*/ 83774 h 85214"/>
                        <a:gd name="connsiteX4" fmla="*/ 955 w 202562"/>
                        <a:gd name="connsiteY4" fmla="*/ 0 h 85214"/>
                        <a:gd name="connsiteX0" fmla="*/ 955 w 202562"/>
                        <a:gd name="connsiteY0" fmla="*/ 0 h 85214"/>
                        <a:gd name="connsiteX1" fmla="*/ 201688 w 202562"/>
                        <a:gd name="connsiteY1" fmla="*/ 0 h 85214"/>
                        <a:gd name="connsiteX2" fmla="*/ 202562 w 202562"/>
                        <a:gd name="connsiteY2" fmla="*/ 85214 h 85214"/>
                        <a:gd name="connsiteX3" fmla="*/ 934 w 202562"/>
                        <a:gd name="connsiteY3" fmla="*/ 83774 h 85214"/>
                        <a:gd name="connsiteX4" fmla="*/ 955 w 202562"/>
                        <a:gd name="connsiteY4" fmla="*/ 0 h 85214"/>
                        <a:gd name="connsiteX0" fmla="*/ 379 w 201986"/>
                        <a:gd name="connsiteY0" fmla="*/ 0 h 85214"/>
                        <a:gd name="connsiteX1" fmla="*/ 201112 w 201986"/>
                        <a:gd name="connsiteY1" fmla="*/ 0 h 85214"/>
                        <a:gd name="connsiteX2" fmla="*/ 201986 w 201986"/>
                        <a:gd name="connsiteY2" fmla="*/ 85214 h 85214"/>
                        <a:gd name="connsiteX3" fmla="*/ 358 w 201986"/>
                        <a:gd name="connsiteY3" fmla="*/ 83774 h 85214"/>
                        <a:gd name="connsiteX4" fmla="*/ 379 w 201986"/>
                        <a:gd name="connsiteY4" fmla="*/ 0 h 85214"/>
                        <a:gd name="connsiteX0" fmla="*/ 555 w 202162"/>
                        <a:gd name="connsiteY0" fmla="*/ 0 h 85214"/>
                        <a:gd name="connsiteX1" fmla="*/ 201288 w 202162"/>
                        <a:gd name="connsiteY1" fmla="*/ 0 h 85214"/>
                        <a:gd name="connsiteX2" fmla="*/ 202162 w 202162"/>
                        <a:gd name="connsiteY2" fmla="*/ 85214 h 85214"/>
                        <a:gd name="connsiteX3" fmla="*/ 534 w 202162"/>
                        <a:gd name="connsiteY3" fmla="*/ 83774 h 85214"/>
                        <a:gd name="connsiteX4" fmla="*/ 555 w 202162"/>
                        <a:gd name="connsiteY4" fmla="*/ 0 h 85214"/>
                        <a:gd name="connsiteX0" fmla="*/ 555 w 202162"/>
                        <a:gd name="connsiteY0" fmla="*/ 0 h 85214"/>
                        <a:gd name="connsiteX1" fmla="*/ 201288 w 202162"/>
                        <a:gd name="connsiteY1" fmla="*/ 0 h 85214"/>
                        <a:gd name="connsiteX2" fmla="*/ 202162 w 202162"/>
                        <a:gd name="connsiteY2" fmla="*/ 85214 h 85214"/>
                        <a:gd name="connsiteX3" fmla="*/ 534 w 202162"/>
                        <a:gd name="connsiteY3" fmla="*/ 83774 h 85214"/>
                        <a:gd name="connsiteX4" fmla="*/ 555 w 202162"/>
                        <a:gd name="connsiteY4" fmla="*/ 0 h 85214"/>
                        <a:gd name="connsiteX0" fmla="*/ 379 w 201986"/>
                        <a:gd name="connsiteY0" fmla="*/ 0 h 85214"/>
                        <a:gd name="connsiteX1" fmla="*/ 201112 w 201986"/>
                        <a:gd name="connsiteY1" fmla="*/ 0 h 85214"/>
                        <a:gd name="connsiteX2" fmla="*/ 201986 w 201986"/>
                        <a:gd name="connsiteY2" fmla="*/ 85214 h 85214"/>
                        <a:gd name="connsiteX3" fmla="*/ 358 w 201986"/>
                        <a:gd name="connsiteY3" fmla="*/ 83774 h 85214"/>
                        <a:gd name="connsiteX4" fmla="*/ 379 w 201986"/>
                        <a:gd name="connsiteY4" fmla="*/ 0 h 85214"/>
                        <a:gd name="connsiteX0" fmla="*/ 77 w 201684"/>
                        <a:gd name="connsiteY0" fmla="*/ 0 h 85214"/>
                        <a:gd name="connsiteX1" fmla="*/ 200810 w 201684"/>
                        <a:gd name="connsiteY1" fmla="*/ 0 h 85214"/>
                        <a:gd name="connsiteX2" fmla="*/ 201684 w 201684"/>
                        <a:gd name="connsiteY2" fmla="*/ 85214 h 85214"/>
                        <a:gd name="connsiteX3" fmla="*/ 56 w 201684"/>
                        <a:gd name="connsiteY3" fmla="*/ 83774 h 85214"/>
                        <a:gd name="connsiteX4" fmla="*/ 77 w 201684"/>
                        <a:gd name="connsiteY4" fmla="*/ 0 h 85214"/>
                        <a:gd name="connsiteX0" fmla="*/ 21 w 201628"/>
                        <a:gd name="connsiteY0" fmla="*/ 0 h 85214"/>
                        <a:gd name="connsiteX1" fmla="*/ 200754 w 201628"/>
                        <a:gd name="connsiteY1" fmla="*/ 0 h 85214"/>
                        <a:gd name="connsiteX2" fmla="*/ 201628 w 201628"/>
                        <a:gd name="connsiteY2" fmla="*/ 85214 h 85214"/>
                        <a:gd name="connsiteX3" fmla="*/ 0 w 201628"/>
                        <a:gd name="connsiteY3" fmla="*/ 83774 h 85214"/>
                        <a:gd name="connsiteX4" fmla="*/ 21 w 201628"/>
                        <a:gd name="connsiteY4" fmla="*/ 0 h 85214"/>
                        <a:gd name="connsiteX0" fmla="*/ 726 w 202333"/>
                        <a:gd name="connsiteY0" fmla="*/ 0 h 85214"/>
                        <a:gd name="connsiteX1" fmla="*/ 201459 w 202333"/>
                        <a:gd name="connsiteY1" fmla="*/ 0 h 85214"/>
                        <a:gd name="connsiteX2" fmla="*/ 202333 w 202333"/>
                        <a:gd name="connsiteY2" fmla="*/ 85214 h 85214"/>
                        <a:gd name="connsiteX3" fmla="*/ 0 w 202333"/>
                        <a:gd name="connsiteY3" fmla="*/ 83774 h 85214"/>
                        <a:gd name="connsiteX4" fmla="*/ 726 w 202333"/>
                        <a:gd name="connsiteY4" fmla="*/ 0 h 85214"/>
                        <a:gd name="connsiteX0" fmla="*/ 726 w 202333"/>
                        <a:gd name="connsiteY0" fmla="*/ 0 h 85214"/>
                        <a:gd name="connsiteX1" fmla="*/ 201459 w 202333"/>
                        <a:gd name="connsiteY1" fmla="*/ 0 h 85214"/>
                        <a:gd name="connsiteX2" fmla="*/ 202333 w 202333"/>
                        <a:gd name="connsiteY2" fmla="*/ 85214 h 85214"/>
                        <a:gd name="connsiteX3" fmla="*/ 0 w 202333"/>
                        <a:gd name="connsiteY3" fmla="*/ 83774 h 85214"/>
                        <a:gd name="connsiteX4" fmla="*/ 726 w 202333"/>
                        <a:gd name="connsiteY4" fmla="*/ 0 h 85214"/>
                        <a:gd name="connsiteX0" fmla="*/ 726 w 202333"/>
                        <a:gd name="connsiteY0" fmla="*/ 0 h 85214"/>
                        <a:gd name="connsiteX1" fmla="*/ 201459 w 202333"/>
                        <a:gd name="connsiteY1" fmla="*/ 0 h 85214"/>
                        <a:gd name="connsiteX2" fmla="*/ 202333 w 202333"/>
                        <a:gd name="connsiteY2" fmla="*/ 85214 h 85214"/>
                        <a:gd name="connsiteX3" fmla="*/ 0 w 202333"/>
                        <a:gd name="connsiteY3" fmla="*/ 83774 h 85214"/>
                        <a:gd name="connsiteX4" fmla="*/ 726 w 202333"/>
                        <a:gd name="connsiteY4" fmla="*/ 0 h 85214"/>
                        <a:gd name="connsiteX0" fmla="*/ 726 w 202333"/>
                        <a:gd name="connsiteY0" fmla="*/ 0 h 85214"/>
                        <a:gd name="connsiteX1" fmla="*/ 201459 w 202333"/>
                        <a:gd name="connsiteY1" fmla="*/ 0 h 85214"/>
                        <a:gd name="connsiteX2" fmla="*/ 202333 w 202333"/>
                        <a:gd name="connsiteY2" fmla="*/ 85214 h 85214"/>
                        <a:gd name="connsiteX3" fmla="*/ 0 w 202333"/>
                        <a:gd name="connsiteY3" fmla="*/ 83774 h 85214"/>
                        <a:gd name="connsiteX4" fmla="*/ 726 w 202333"/>
                        <a:gd name="connsiteY4" fmla="*/ 0 h 85214"/>
                        <a:gd name="connsiteX0" fmla="*/ 726 w 203038"/>
                        <a:gd name="connsiteY0" fmla="*/ 0 h 85214"/>
                        <a:gd name="connsiteX1" fmla="*/ 201459 w 203038"/>
                        <a:gd name="connsiteY1" fmla="*/ 0 h 85214"/>
                        <a:gd name="connsiteX2" fmla="*/ 203038 w 203038"/>
                        <a:gd name="connsiteY2" fmla="*/ 85214 h 85214"/>
                        <a:gd name="connsiteX3" fmla="*/ 0 w 203038"/>
                        <a:gd name="connsiteY3" fmla="*/ 83774 h 85214"/>
                        <a:gd name="connsiteX4" fmla="*/ 726 w 203038"/>
                        <a:gd name="connsiteY4" fmla="*/ 0 h 85214"/>
                        <a:gd name="connsiteX0" fmla="*/ 726 w 203038"/>
                        <a:gd name="connsiteY0" fmla="*/ 0 h 85214"/>
                        <a:gd name="connsiteX1" fmla="*/ 201459 w 203038"/>
                        <a:gd name="connsiteY1" fmla="*/ 0 h 85214"/>
                        <a:gd name="connsiteX2" fmla="*/ 203038 w 203038"/>
                        <a:gd name="connsiteY2" fmla="*/ 85214 h 85214"/>
                        <a:gd name="connsiteX3" fmla="*/ 0 w 203038"/>
                        <a:gd name="connsiteY3" fmla="*/ 83774 h 85214"/>
                        <a:gd name="connsiteX4" fmla="*/ 726 w 203038"/>
                        <a:gd name="connsiteY4" fmla="*/ 0 h 85214"/>
                        <a:gd name="connsiteX0" fmla="*/ 726 w 203038"/>
                        <a:gd name="connsiteY0" fmla="*/ 0 h 85214"/>
                        <a:gd name="connsiteX1" fmla="*/ 201459 w 203038"/>
                        <a:gd name="connsiteY1" fmla="*/ 0 h 85214"/>
                        <a:gd name="connsiteX2" fmla="*/ 203038 w 203038"/>
                        <a:gd name="connsiteY2" fmla="*/ 85214 h 85214"/>
                        <a:gd name="connsiteX3" fmla="*/ 0 w 203038"/>
                        <a:gd name="connsiteY3" fmla="*/ 83774 h 85214"/>
                        <a:gd name="connsiteX4" fmla="*/ 726 w 203038"/>
                        <a:gd name="connsiteY4" fmla="*/ 0 h 85214"/>
                        <a:gd name="connsiteX0" fmla="*/ 726 w 203038"/>
                        <a:gd name="connsiteY0" fmla="*/ 0 h 85214"/>
                        <a:gd name="connsiteX1" fmla="*/ 201459 w 203038"/>
                        <a:gd name="connsiteY1" fmla="*/ 0 h 85214"/>
                        <a:gd name="connsiteX2" fmla="*/ 203038 w 203038"/>
                        <a:gd name="connsiteY2" fmla="*/ 85214 h 85214"/>
                        <a:gd name="connsiteX3" fmla="*/ 0 w 203038"/>
                        <a:gd name="connsiteY3" fmla="*/ 83774 h 85214"/>
                        <a:gd name="connsiteX4" fmla="*/ 726 w 203038"/>
                        <a:gd name="connsiteY4" fmla="*/ 0 h 85214"/>
                        <a:gd name="connsiteX0" fmla="*/ 1431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1431 w 203743"/>
                        <a:gd name="connsiteY4" fmla="*/ 0 h 85214"/>
                        <a:gd name="connsiteX0" fmla="*/ 1431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1431 w 203743"/>
                        <a:gd name="connsiteY4" fmla="*/ 0 h 85214"/>
                        <a:gd name="connsiteX0" fmla="*/ 6016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6016 w 203743"/>
                        <a:gd name="connsiteY4" fmla="*/ 0 h 85214"/>
                        <a:gd name="connsiteX0" fmla="*/ 6016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6016 w 203743"/>
                        <a:gd name="connsiteY4" fmla="*/ 0 h 85214"/>
                        <a:gd name="connsiteX0" fmla="*/ 4605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4605 w 203743"/>
                        <a:gd name="connsiteY4" fmla="*/ 0 h 85214"/>
                        <a:gd name="connsiteX0" fmla="*/ 4605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4605 w 203743"/>
                        <a:gd name="connsiteY4" fmla="*/ 0 h 85214"/>
                        <a:gd name="connsiteX0" fmla="*/ 4605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4605 w 203743"/>
                        <a:gd name="connsiteY4" fmla="*/ 0 h 85214"/>
                        <a:gd name="connsiteX0" fmla="*/ 4605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4605 w 203743"/>
                        <a:gd name="connsiteY4" fmla="*/ 0 h 85214"/>
                        <a:gd name="connsiteX0" fmla="*/ 4605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4605 w 203743"/>
                        <a:gd name="connsiteY4" fmla="*/ 0 h 85214"/>
                        <a:gd name="connsiteX0" fmla="*/ 4605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4605 w 203743"/>
                        <a:gd name="connsiteY4" fmla="*/ 0 h 85214"/>
                        <a:gd name="connsiteX0" fmla="*/ 4605 w 203743"/>
                        <a:gd name="connsiteY0" fmla="*/ 0 h 85214"/>
                        <a:gd name="connsiteX1" fmla="*/ 202164 w 203743"/>
                        <a:gd name="connsiteY1" fmla="*/ 0 h 85214"/>
                        <a:gd name="connsiteX2" fmla="*/ 203743 w 203743"/>
                        <a:gd name="connsiteY2" fmla="*/ 85214 h 85214"/>
                        <a:gd name="connsiteX3" fmla="*/ 0 w 203743"/>
                        <a:gd name="connsiteY3" fmla="*/ 83774 h 85214"/>
                        <a:gd name="connsiteX4" fmla="*/ 4605 w 203743"/>
                        <a:gd name="connsiteY4" fmla="*/ 0 h 85214"/>
                        <a:gd name="connsiteX0" fmla="*/ 5310 w 204448"/>
                        <a:gd name="connsiteY0" fmla="*/ 0 h 85585"/>
                        <a:gd name="connsiteX1" fmla="*/ 202869 w 204448"/>
                        <a:gd name="connsiteY1" fmla="*/ 0 h 85585"/>
                        <a:gd name="connsiteX2" fmla="*/ 204448 w 204448"/>
                        <a:gd name="connsiteY2" fmla="*/ 85214 h 85585"/>
                        <a:gd name="connsiteX3" fmla="*/ 0 w 204448"/>
                        <a:gd name="connsiteY3" fmla="*/ 85585 h 85585"/>
                        <a:gd name="connsiteX4" fmla="*/ 5310 w 204448"/>
                        <a:gd name="connsiteY4" fmla="*/ 0 h 85585"/>
                        <a:gd name="connsiteX0" fmla="*/ 4252 w 203390"/>
                        <a:gd name="connsiteY0" fmla="*/ 0 h 85585"/>
                        <a:gd name="connsiteX1" fmla="*/ 201811 w 203390"/>
                        <a:gd name="connsiteY1" fmla="*/ 0 h 85585"/>
                        <a:gd name="connsiteX2" fmla="*/ 203390 w 203390"/>
                        <a:gd name="connsiteY2" fmla="*/ 85214 h 85585"/>
                        <a:gd name="connsiteX3" fmla="*/ 0 w 203390"/>
                        <a:gd name="connsiteY3" fmla="*/ 85585 h 85585"/>
                        <a:gd name="connsiteX4" fmla="*/ 4252 w 203390"/>
                        <a:gd name="connsiteY4" fmla="*/ 0 h 85585"/>
                        <a:gd name="connsiteX0" fmla="*/ 3194 w 203390"/>
                        <a:gd name="connsiteY0" fmla="*/ 0 h 85585"/>
                        <a:gd name="connsiteX1" fmla="*/ 201811 w 203390"/>
                        <a:gd name="connsiteY1" fmla="*/ 0 h 85585"/>
                        <a:gd name="connsiteX2" fmla="*/ 203390 w 203390"/>
                        <a:gd name="connsiteY2" fmla="*/ 85214 h 85585"/>
                        <a:gd name="connsiteX3" fmla="*/ 0 w 203390"/>
                        <a:gd name="connsiteY3" fmla="*/ 85585 h 85585"/>
                        <a:gd name="connsiteX4" fmla="*/ 3194 w 203390"/>
                        <a:gd name="connsiteY4" fmla="*/ 0 h 85585"/>
                        <a:gd name="connsiteX0" fmla="*/ 3194 w 203390"/>
                        <a:gd name="connsiteY0" fmla="*/ 0 h 85585"/>
                        <a:gd name="connsiteX1" fmla="*/ 201811 w 203390"/>
                        <a:gd name="connsiteY1" fmla="*/ 0 h 85585"/>
                        <a:gd name="connsiteX2" fmla="*/ 203390 w 203390"/>
                        <a:gd name="connsiteY2" fmla="*/ 85214 h 85585"/>
                        <a:gd name="connsiteX3" fmla="*/ 0 w 203390"/>
                        <a:gd name="connsiteY3" fmla="*/ 85585 h 85585"/>
                        <a:gd name="connsiteX4" fmla="*/ 3194 w 203390"/>
                        <a:gd name="connsiteY4" fmla="*/ 0 h 85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90" h="85585">
                          <a:moveTo>
                            <a:pt x="3194" y="0"/>
                          </a:moveTo>
                          <a:lnTo>
                            <a:pt x="201811" y="0"/>
                          </a:lnTo>
                          <a:cubicBezTo>
                            <a:pt x="202809" y="44302"/>
                            <a:pt x="202746" y="51779"/>
                            <a:pt x="203390" y="85214"/>
                          </a:cubicBezTo>
                          <a:lnTo>
                            <a:pt x="0" y="85585"/>
                          </a:lnTo>
                          <a:cubicBezTo>
                            <a:pt x="1569" y="51365"/>
                            <a:pt x="1613" y="38617"/>
                            <a:pt x="3194"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4" name="Freeform 343"/>
                    <p:cNvSpPr/>
                    <p:nvPr/>
                  </p:nvSpPr>
                  <p:spPr>
                    <a:xfrm>
                      <a:off x="2893554" y="5285260"/>
                      <a:ext cx="293316"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5015"/>
                        <a:gd name="connsiteX1" fmla="*/ 242888 w 242888"/>
                        <a:gd name="connsiteY1" fmla="*/ 0 h 85015"/>
                        <a:gd name="connsiteX2" fmla="*/ 209064 w 242888"/>
                        <a:gd name="connsiteY2" fmla="*/ 82971 h 85015"/>
                        <a:gd name="connsiteX3" fmla="*/ 0 w 242888"/>
                        <a:gd name="connsiteY3" fmla="*/ 85015 h 85015"/>
                        <a:gd name="connsiteX4" fmla="*/ 44391 w 242888"/>
                        <a:gd name="connsiteY4" fmla="*/ 0 h 85015"/>
                        <a:gd name="connsiteX0" fmla="*/ 46675 w 245172"/>
                        <a:gd name="connsiteY0" fmla="*/ 0 h 82971"/>
                        <a:gd name="connsiteX1" fmla="*/ 245172 w 245172"/>
                        <a:gd name="connsiteY1" fmla="*/ 0 h 82971"/>
                        <a:gd name="connsiteX2" fmla="*/ 211348 w 245172"/>
                        <a:gd name="connsiteY2" fmla="*/ 82971 h 82971"/>
                        <a:gd name="connsiteX3" fmla="*/ 0 w 245172"/>
                        <a:gd name="connsiteY3" fmla="*/ 81532 h 82971"/>
                        <a:gd name="connsiteX4" fmla="*/ 46675 w 245172"/>
                        <a:gd name="connsiteY4" fmla="*/ 0 h 82971"/>
                        <a:gd name="connsiteX0" fmla="*/ 44391 w 242888"/>
                        <a:gd name="connsiteY0" fmla="*/ 0 h 83274"/>
                        <a:gd name="connsiteX1" fmla="*/ 242888 w 242888"/>
                        <a:gd name="connsiteY1" fmla="*/ 0 h 83274"/>
                        <a:gd name="connsiteX2" fmla="*/ 209064 w 242888"/>
                        <a:gd name="connsiteY2" fmla="*/ 82971 h 83274"/>
                        <a:gd name="connsiteX3" fmla="*/ 0 w 242888"/>
                        <a:gd name="connsiteY3" fmla="*/ 83274 h 83274"/>
                        <a:gd name="connsiteX4" fmla="*/ 44391 w 242888"/>
                        <a:gd name="connsiteY4" fmla="*/ 0 h 8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3274">
                          <a:moveTo>
                            <a:pt x="44391" y="0"/>
                          </a:moveTo>
                          <a:lnTo>
                            <a:pt x="242888" y="0"/>
                          </a:lnTo>
                          <a:lnTo>
                            <a:pt x="209064" y="82971"/>
                          </a:lnTo>
                          <a:lnTo>
                            <a:pt x="0" y="83274"/>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5" name="Freeform 344"/>
                    <p:cNvSpPr/>
                    <p:nvPr/>
                  </p:nvSpPr>
                  <p:spPr>
                    <a:xfrm>
                      <a:off x="2918652" y="5142372"/>
                      <a:ext cx="293316" cy="12711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5015"/>
                        <a:gd name="connsiteX1" fmla="*/ 242888 w 242888"/>
                        <a:gd name="connsiteY1" fmla="*/ 0 h 85015"/>
                        <a:gd name="connsiteX2" fmla="*/ 209064 w 242888"/>
                        <a:gd name="connsiteY2" fmla="*/ 82971 h 85015"/>
                        <a:gd name="connsiteX3" fmla="*/ 0 w 242888"/>
                        <a:gd name="connsiteY3" fmla="*/ 85015 h 85015"/>
                        <a:gd name="connsiteX4" fmla="*/ 44391 w 242888"/>
                        <a:gd name="connsiteY4" fmla="*/ 0 h 85015"/>
                        <a:gd name="connsiteX0" fmla="*/ 46675 w 245172"/>
                        <a:gd name="connsiteY0" fmla="*/ 0 h 82971"/>
                        <a:gd name="connsiteX1" fmla="*/ 245172 w 245172"/>
                        <a:gd name="connsiteY1" fmla="*/ 0 h 82971"/>
                        <a:gd name="connsiteX2" fmla="*/ 211348 w 245172"/>
                        <a:gd name="connsiteY2" fmla="*/ 82971 h 82971"/>
                        <a:gd name="connsiteX3" fmla="*/ 0 w 245172"/>
                        <a:gd name="connsiteY3" fmla="*/ 81532 h 82971"/>
                        <a:gd name="connsiteX4" fmla="*/ 46675 w 245172"/>
                        <a:gd name="connsiteY4" fmla="*/ 0 h 82971"/>
                        <a:gd name="connsiteX0" fmla="*/ 44391 w 242888"/>
                        <a:gd name="connsiteY0" fmla="*/ 0 h 83274"/>
                        <a:gd name="connsiteX1" fmla="*/ 242888 w 242888"/>
                        <a:gd name="connsiteY1" fmla="*/ 0 h 83274"/>
                        <a:gd name="connsiteX2" fmla="*/ 209064 w 242888"/>
                        <a:gd name="connsiteY2" fmla="*/ 82971 h 83274"/>
                        <a:gd name="connsiteX3" fmla="*/ 0 w 242888"/>
                        <a:gd name="connsiteY3" fmla="*/ 83274 h 83274"/>
                        <a:gd name="connsiteX4" fmla="*/ 44391 w 242888"/>
                        <a:gd name="connsiteY4" fmla="*/ 0 h 8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3274">
                          <a:moveTo>
                            <a:pt x="44391" y="0"/>
                          </a:moveTo>
                          <a:lnTo>
                            <a:pt x="242888" y="0"/>
                          </a:lnTo>
                          <a:lnTo>
                            <a:pt x="209064" y="82971"/>
                          </a:lnTo>
                          <a:lnTo>
                            <a:pt x="0" y="83274"/>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6" name="Freeform 345"/>
                    <p:cNvSpPr/>
                    <p:nvPr/>
                  </p:nvSpPr>
                  <p:spPr>
                    <a:xfrm>
                      <a:off x="2584135" y="5285260"/>
                      <a:ext cx="309419"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5015"/>
                        <a:gd name="connsiteX1" fmla="*/ 242888 w 242888"/>
                        <a:gd name="connsiteY1" fmla="*/ 0 h 85015"/>
                        <a:gd name="connsiteX2" fmla="*/ 209064 w 242888"/>
                        <a:gd name="connsiteY2" fmla="*/ 82971 h 85015"/>
                        <a:gd name="connsiteX3" fmla="*/ 0 w 242888"/>
                        <a:gd name="connsiteY3" fmla="*/ 85015 h 85015"/>
                        <a:gd name="connsiteX4" fmla="*/ 44391 w 242888"/>
                        <a:gd name="connsiteY4" fmla="*/ 0 h 85015"/>
                        <a:gd name="connsiteX0" fmla="*/ 46675 w 245172"/>
                        <a:gd name="connsiteY0" fmla="*/ 0 h 82971"/>
                        <a:gd name="connsiteX1" fmla="*/ 245172 w 245172"/>
                        <a:gd name="connsiteY1" fmla="*/ 0 h 82971"/>
                        <a:gd name="connsiteX2" fmla="*/ 211348 w 245172"/>
                        <a:gd name="connsiteY2" fmla="*/ 82971 h 82971"/>
                        <a:gd name="connsiteX3" fmla="*/ 0 w 245172"/>
                        <a:gd name="connsiteY3" fmla="*/ 81532 h 82971"/>
                        <a:gd name="connsiteX4" fmla="*/ 46675 w 245172"/>
                        <a:gd name="connsiteY4" fmla="*/ 0 h 82971"/>
                        <a:gd name="connsiteX0" fmla="*/ 44391 w 242888"/>
                        <a:gd name="connsiteY0" fmla="*/ 0 h 83274"/>
                        <a:gd name="connsiteX1" fmla="*/ 242888 w 242888"/>
                        <a:gd name="connsiteY1" fmla="*/ 0 h 83274"/>
                        <a:gd name="connsiteX2" fmla="*/ 209064 w 242888"/>
                        <a:gd name="connsiteY2" fmla="*/ 82971 h 83274"/>
                        <a:gd name="connsiteX3" fmla="*/ 0 w 242888"/>
                        <a:gd name="connsiteY3" fmla="*/ 83274 h 83274"/>
                        <a:gd name="connsiteX4" fmla="*/ 44391 w 242888"/>
                        <a:gd name="connsiteY4" fmla="*/ 0 h 8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3274">
                          <a:moveTo>
                            <a:pt x="44391" y="0"/>
                          </a:moveTo>
                          <a:lnTo>
                            <a:pt x="242888" y="0"/>
                          </a:lnTo>
                          <a:lnTo>
                            <a:pt x="209064" y="82971"/>
                          </a:lnTo>
                          <a:lnTo>
                            <a:pt x="0" y="83274"/>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7" name="Freeform 346"/>
                    <p:cNvSpPr/>
                    <p:nvPr/>
                  </p:nvSpPr>
                  <p:spPr>
                    <a:xfrm>
                      <a:off x="3186870" y="5285260"/>
                      <a:ext cx="309419"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5015"/>
                        <a:gd name="connsiteX1" fmla="*/ 242888 w 242888"/>
                        <a:gd name="connsiteY1" fmla="*/ 0 h 85015"/>
                        <a:gd name="connsiteX2" fmla="*/ 209064 w 242888"/>
                        <a:gd name="connsiteY2" fmla="*/ 82971 h 85015"/>
                        <a:gd name="connsiteX3" fmla="*/ 0 w 242888"/>
                        <a:gd name="connsiteY3" fmla="*/ 85015 h 85015"/>
                        <a:gd name="connsiteX4" fmla="*/ 44391 w 242888"/>
                        <a:gd name="connsiteY4" fmla="*/ 0 h 85015"/>
                        <a:gd name="connsiteX0" fmla="*/ 46675 w 245172"/>
                        <a:gd name="connsiteY0" fmla="*/ 0 h 82971"/>
                        <a:gd name="connsiteX1" fmla="*/ 245172 w 245172"/>
                        <a:gd name="connsiteY1" fmla="*/ 0 h 82971"/>
                        <a:gd name="connsiteX2" fmla="*/ 211348 w 245172"/>
                        <a:gd name="connsiteY2" fmla="*/ 82971 h 82971"/>
                        <a:gd name="connsiteX3" fmla="*/ 0 w 245172"/>
                        <a:gd name="connsiteY3" fmla="*/ 81532 h 82971"/>
                        <a:gd name="connsiteX4" fmla="*/ 46675 w 245172"/>
                        <a:gd name="connsiteY4" fmla="*/ 0 h 82971"/>
                        <a:gd name="connsiteX0" fmla="*/ 44391 w 242888"/>
                        <a:gd name="connsiteY0" fmla="*/ 0 h 83274"/>
                        <a:gd name="connsiteX1" fmla="*/ 242888 w 242888"/>
                        <a:gd name="connsiteY1" fmla="*/ 0 h 83274"/>
                        <a:gd name="connsiteX2" fmla="*/ 209064 w 242888"/>
                        <a:gd name="connsiteY2" fmla="*/ 82971 h 83274"/>
                        <a:gd name="connsiteX3" fmla="*/ 0 w 242888"/>
                        <a:gd name="connsiteY3" fmla="*/ 83274 h 83274"/>
                        <a:gd name="connsiteX4" fmla="*/ 44391 w 242888"/>
                        <a:gd name="connsiteY4" fmla="*/ 0 h 8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3274">
                          <a:moveTo>
                            <a:pt x="44391" y="0"/>
                          </a:moveTo>
                          <a:lnTo>
                            <a:pt x="242888" y="0"/>
                          </a:lnTo>
                          <a:lnTo>
                            <a:pt x="209064" y="82971"/>
                          </a:lnTo>
                          <a:lnTo>
                            <a:pt x="0" y="83274"/>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8" name="Freeform 347"/>
                    <p:cNvSpPr/>
                    <p:nvPr/>
                  </p:nvSpPr>
                  <p:spPr>
                    <a:xfrm>
                      <a:off x="2282767" y="5285260"/>
                      <a:ext cx="309419"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5015"/>
                        <a:gd name="connsiteX1" fmla="*/ 242888 w 242888"/>
                        <a:gd name="connsiteY1" fmla="*/ 0 h 85015"/>
                        <a:gd name="connsiteX2" fmla="*/ 209064 w 242888"/>
                        <a:gd name="connsiteY2" fmla="*/ 82971 h 85015"/>
                        <a:gd name="connsiteX3" fmla="*/ 0 w 242888"/>
                        <a:gd name="connsiteY3" fmla="*/ 85015 h 85015"/>
                        <a:gd name="connsiteX4" fmla="*/ 44391 w 242888"/>
                        <a:gd name="connsiteY4" fmla="*/ 0 h 85015"/>
                        <a:gd name="connsiteX0" fmla="*/ 46675 w 245172"/>
                        <a:gd name="connsiteY0" fmla="*/ 0 h 82971"/>
                        <a:gd name="connsiteX1" fmla="*/ 245172 w 245172"/>
                        <a:gd name="connsiteY1" fmla="*/ 0 h 82971"/>
                        <a:gd name="connsiteX2" fmla="*/ 211348 w 245172"/>
                        <a:gd name="connsiteY2" fmla="*/ 82971 h 82971"/>
                        <a:gd name="connsiteX3" fmla="*/ 0 w 245172"/>
                        <a:gd name="connsiteY3" fmla="*/ 81532 h 82971"/>
                        <a:gd name="connsiteX4" fmla="*/ 46675 w 245172"/>
                        <a:gd name="connsiteY4" fmla="*/ 0 h 82971"/>
                        <a:gd name="connsiteX0" fmla="*/ 44391 w 242888"/>
                        <a:gd name="connsiteY0" fmla="*/ 0 h 83274"/>
                        <a:gd name="connsiteX1" fmla="*/ 242888 w 242888"/>
                        <a:gd name="connsiteY1" fmla="*/ 0 h 83274"/>
                        <a:gd name="connsiteX2" fmla="*/ 209064 w 242888"/>
                        <a:gd name="connsiteY2" fmla="*/ 82971 h 83274"/>
                        <a:gd name="connsiteX3" fmla="*/ 0 w 242888"/>
                        <a:gd name="connsiteY3" fmla="*/ 83274 h 83274"/>
                        <a:gd name="connsiteX4" fmla="*/ 44391 w 242888"/>
                        <a:gd name="connsiteY4" fmla="*/ 0 h 8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3274">
                          <a:moveTo>
                            <a:pt x="44391" y="0"/>
                          </a:moveTo>
                          <a:lnTo>
                            <a:pt x="242888" y="0"/>
                          </a:lnTo>
                          <a:lnTo>
                            <a:pt x="209064" y="82971"/>
                          </a:lnTo>
                          <a:lnTo>
                            <a:pt x="0" y="83274"/>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9" name="Freeform 348"/>
                    <p:cNvSpPr/>
                    <p:nvPr/>
                  </p:nvSpPr>
                  <p:spPr>
                    <a:xfrm flipH="1">
                      <a:off x="6564239" y="5285260"/>
                      <a:ext cx="309387"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2971"/>
                        <a:gd name="connsiteX1" fmla="*/ 242888 w 242888"/>
                        <a:gd name="connsiteY1" fmla="*/ 0 h 82971"/>
                        <a:gd name="connsiteX2" fmla="*/ 200402 w 242888"/>
                        <a:gd name="connsiteY2" fmla="*/ 82971 h 82971"/>
                        <a:gd name="connsiteX3" fmla="*/ 0 w 242888"/>
                        <a:gd name="connsiteY3" fmla="*/ 81532 h 82971"/>
                        <a:gd name="connsiteX4" fmla="*/ 44391 w 242888"/>
                        <a:gd name="connsiteY4" fmla="*/ 0 h 82971"/>
                        <a:gd name="connsiteX0" fmla="*/ 44391 w 242888"/>
                        <a:gd name="connsiteY0" fmla="*/ 0 h 81532"/>
                        <a:gd name="connsiteX1" fmla="*/ 242888 w 242888"/>
                        <a:gd name="connsiteY1" fmla="*/ 0 h 81532"/>
                        <a:gd name="connsiteX2" fmla="*/ 200402 w 242888"/>
                        <a:gd name="connsiteY2" fmla="*/ 81240 h 81532"/>
                        <a:gd name="connsiteX3" fmla="*/ 0 w 242888"/>
                        <a:gd name="connsiteY3" fmla="*/ 81532 h 81532"/>
                        <a:gd name="connsiteX4" fmla="*/ 44391 w 242888"/>
                        <a:gd name="connsiteY4" fmla="*/ 0 h 81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1532">
                          <a:moveTo>
                            <a:pt x="44391" y="0"/>
                          </a:moveTo>
                          <a:lnTo>
                            <a:pt x="242888" y="0"/>
                          </a:lnTo>
                          <a:lnTo>
                            <a:pt x="200402" y="81240"/>
                          </a:ln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0" name="Freeform 349"/>
                    <p:cNvSpPr/>
                    <p:nvPr/>
                  </p:nvSpPr>
                  <p:spPr>
                    <a:xfrm flipH="1">
                      <a:off x="6283723" y="5285260"/>
                      <a:ext cx="295159"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4702"/>
                        <a:gd name="connsiteX1" fmla="*/ 242888 w 242888"/>
                        <a:gd name="connsiteY1" fmla="*/ 0 h 84702"/>
                        <a:gd name="connsiteX2" fmla="*/ 209064 w 242888"/>
                        <a:gd name="connsiteY2" fmla="*/ 84702 h 84702"/>
                        <a:gd name="connsiteX3" fmla="*/ 0 w 242888"/>
                        <a:gd name="connsiteY3" fmla="*/ 81532 h 84702"/>
                        <a:gd name="connsiteX4" fmla="*/ 44391 w 242888"/>
                        <a:gd name="connsiteY4" fmla="*/ 0 h 84702"/>
                        <a:gd name="connsiteX0" fmla="*/ 44391 w 242888"/>
                        <a:gd name="connsiteY0" fmla="*/ 0 h 82992"/>
                        <a:gd name="connsiteX1" fmla="*/ 242888 w 242888"/>
                        <a:gd name="connsiteY1" fmla="*/ 0 h 82992"/>
                        <a:gd name="connsiteX2" fmla="*/ 209064 w 242888"/>
                        <a:gd name="connsiteY2" fmla="*/ 82992 h 82992"/>
                        <a:gd name="connsiteX3" fmla="*/ 0 w 242888"/>
                        <a:gd name="connsiteY3" fmla="*/ 81532 h 82992"/>
                        <a:gd name="connsiteX4" fmla="*/ 44391 w 242888"/>
                        <a:gd name="connsiteY4" fmla="*/ 0 h 82992"/>
                        <a:gd name="connsiteX0" fmla="*/ 44391 w 242888"/>
                        <a:gd name="connsiteY0" fmla="*/ 0 h 81532"/>
                        <a:gd name="connsiteX1" fmla="*/ 242888 w 242888"/>
                        <a:gd name="connsiteY1" fmla="*/ 0 h 81532"/>
                        <a:gd name="connsiteX2" fmla="*/ 199984 w 242888"/>
                        <a:gd name="connsiteY2" fmla="*/ 81282 h 81532"/>
                        <a:gd name="connsiteX3" fmla="*/ 0 w 242888"/>
                        <a:gd name="connsiteY3" fmla="*/ 81532 h 81532"/>
                        <a:gd name="connsiteX4" fmla="*/ 44391 w 242888"/>
                        <a:gd name="connsiteY4" fmla="*/ 0 h 81532"/>
                        <a:gd name="connsiteX0" fmla="*/ 44391 w 242888"/>
                        <a:gd name="connsiteY0" fmla="*/ 0 h 81532"/>
                        <a:gd name="connsiteX1" fmla="*/ 242888 w 242888"/>
                        <a:gd name="connsiteY1" fmla="*/ 0 h 81532"/>
                        <a:gd name="connsiteX2" fmla="*/ 199984 w 242888"/>
                        <a:gd name="connsiteY2" fmla="*/ 81282 h 81532"/>
                        <a:gd name="connsiteX3" fmla="*/ 0 w 242888"/>
                        <a:gd name="connsiteY3" fmla="*/ 81532 h 81532"/>
                        <a:gd name="connsiteX4" fmla="*/ 44391 w 242888"/>
                        <a:gd name="connsiteY4" fmla="*/ 0 h 81532"/>
                        <a:gd name="connsiteX0" fmla="*/ 44391 w 242888"/>
                        <a:gd name="connsiteY0" fmla="*/ 0 h 81532"/>
                        <a:gd name="connsiteX1" fmla="*/ 242888 w 242888"/>
                        <a:gd name="connsiteY1" fmla="*/ 0 h 81532"/>
                        <a:gd name="connsiteX2" fmla="*/ 199984 w 242888"/>
                        <a:gd name="connsiteY2" fmla="*/ 81282 h 81532"/>
                        <a:gd name="connsiteX3" fmla="*/ 0 w 242888"/>
                        <a:gd name="connsiteY3" fmla="*/ 81532 h 81532"/>
                        <a:gd name="connsiteX4" fmla="*/ 44391 w 242888"/>
                        <a:gd name="connsiteY4" fmla="*/ 0 h 81532"/>
                        <a:gd name="connsiteX0" fmla="*/ 44391 w 242888"/>
                        <a:gd name="connsiteY0" fmla="*/ 0 h 81532"/>
                        <a:gd name="connsiteX1" fmla="*/ 242888 w 242888"/>
                        <a:gd name="connsiteY1" fmla="*/ 0 h 81532"/>
                        <a:gd name="connsiteX2" fmla="*/ 199984 w 242888"/>
                        <a:gd name="connsiteY2" fmla="*/ 81282 h 81532"/>
                        <a:gd name="connsiteX3" fmla="*/ 0 w 242888"/>
                        <a:gd name="connsiteY3" fmla="*/ 81532 h 81532"/>
                        <a:gd name="connsiteX4" fmla="*/ 44391 w 242888"/>
                        <a:gd name="connsiteY4" fmla="*/ 0 h 81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1532">
                          <a:moveTo>
                            <a:pt x="44391" y="0"/>
                          </a:moveTo>
                          <a:lnTo>
                            <a:pt x="242888" y="0"/>
                          </a:lnTo>
                          <a:cubicBezTo>
                            <a:pt x="228587" y="27094"/>
                            <a:pt x="216555" y="47347"/>
                            <a:pt x="199984" y="81282"/>
                          </a:cubicBezTo>
                          <a:lnTo>
                            <a:pt x="0" y="81532"/>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1" name="Freeform 350"/>
                    <p:cNvSpPr/>
                    <p:nvPr/>
                  </p:nvSpPr>
                  <p:spPr>
                    <a:xfrm flipH="1">
                      <a:off x="5996750" y="5285260"/>
                      <a:ext cx="295159"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4702"/>
                        <a:gd name="connsiteX1" fmla="*/ 242888 w 242888"/>
                        <a:gd name="connsiteY1" fmla="*/ 0 h 84702"/>
                        <a:gd name="connsiteX2" fmla="*/ 209064 w 242888"/>
                        <a:gd name="connsiteY2" fmla="*/ 84702 h 84702"/>
                        <a:gd name="connsiteX3" fmla="*/ 0 w 242888"/>
                        <a:gd name="connsiteY3" fmla="*/ 81532 h 84702"/>
                        <a:gd name="connsiteX4" fmla="*/ 44391 w 242888"/>
                        <a:gd name="connsiteY4" fmla="*/ 0 h 84702"/>
                        <a:gd name="connsiteX0" fmla="*/ 44391 w 242888"/>
                        <a:gd name="connsiteY0" fmla="*/ 0 h 84702"/>
                        <a:gd name="connsiteX1" fmla="*/ 242888 w 242888"/>
                        <a:gd name="connsiteY1" fmla="*/ 0 h 84702"/>
                        <a:gd name="connsiteX2" fmla="*/ 209064 w 242888"/>
                        <a:gd name="connsiteY2" fmla="*/ 84702 h 84702"/>
                        <a:gd name="connsiteX3" fmla="*/ 0 w 242888"/>
                        <a:gd name="connsiteY3" fmla="*/ 83243 h 84702"/>
                        <a:gd name="connsiteX4" fmla="*/ 44391 w 242888"/>
                        <a:gd name="connsiteY4" fmla="*/ 0 h 84702"/>
                        <a:gd name="connsiteX0" fmla="*/ 44391 w 242888"/>
                        <a:gd name="connsiteY0" fmla="*/ 0 h 84702"/>
                        <a:gd name="connsiteX1" fmla="*/ 242888 w 242888"/>
                        <a:gd name="connsiteY1" fmla="*/ 0 h 84702"/>
                        <a:gd name="connsiteX2" fmla="*/ 209064 w 242888"/>
                        <a:gd name="connsiteY2" fmla="*/ 84702 h 84702"/>
                        <a:gd name="connsiteX3" fmla="*/ 0 w 242888"/>
                        <a:gd name="connsiteY3" fmla="*/ 83243 h 84702"/>
                        <a:gd name="connsiteX4" fmla="*/ 44391 w 242888"/>
                        <a:gd name="connsiteY4" fmla="*/ 0 h 84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4702">
                          <a:moveTo>
                            <a:pt x="44391" y="0"/>
                          </a:moveTo>
                          <a:lnTo>
                            <a:pt x="242888" y="0"/>
                          </a:lnTo>
                          <a:lnTo>
                            <a:pt x="209064" y="84702"/>
                          </a:lnTo>
                          <a:lnTo>
                            <a:pt x="0" y="83243"/>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2" name="Freeform 351"/>
                    <p:cNvSpPr/>
                    <p:nvPr/>
                  </p:nvSpPr>
                  <p:spPr>
                    <a:xfrm flipH="1">
                      <a:off x="5699161" y="5285260"/>
                      <a:ext cx="295159" cy="137705"/>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4702"/>
                        <a:gd name="connsiteX1" fmla="*/ 242888 w 242888"/>
                        <a:gd name="connsiteY1" fmla="*/ 0 h 84702"/>
                        <a:gd name="connsiteX2" fmla="*/ 209064 w 242888"/>
                        <a:gd name="connsiteY2" fmla="*/ 84702 h 84702"/>
                        <a:gd name="connsiteX3" fmla="*/ 0 w 242888"/>
                        <a:gd name="connsiteY3" fmla="*/ 81532 h 84702"/>
                        <a:gd name="connsiteX4" fmla="*/ 44391 w 242888"/>
                        <a:gd name="connsiteY4" fmla="*/ 0 h 84702"/>
                        <a:gd name="connsiteX0" fmla="*/ 44391 w 242888"/>
                        <a:gd name="connsiteY0" fmla="*/ 0 h 84702"/>
                        <a:gd name="connsiteX1" fmla="*/ 242888 w 242888"/>
                        <a:gd name="connsiteY1" fmla="*/ 0 h 84702"/>
                        <a:gd name="connsiteX2" fmla="*/ 209064 w 242888"/>
                        <a:gd name="connsiteY2" fmla="*/ 84702 h 84702"/>
                        <a:gd name="connsiteX3" fmla="*/ 0 w 242888"/>
                        <a:gd name="connsiteY3" fmla="*/ 83243 h 84702"/>
                        <a:gd name="connsiteX4" fmla="*/ 44391 w 242888"/>
                        <a:gd name="connsiteY4" fmla="*/ 0 h 84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4702">
                          <a:moveTo>
                            <a:pt x="44391" y="0"/>
                          </a:moveTo>
                          <a:lnTo>
                            <a:pt x="242888" y="0"/>
                          </a:lnTo>
                          <a:lnTo>
                            <a:pt x="209064" y="84702"/>
                          </a:lnTo>
                          <a:lnTo>
                            <a:pt x="0" y="83243"/>
                          </a:lnTo>
                          <a:lnTo>
                            <a:pt x="44391"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3" name="Freeform 352"/>
                    <p:cNvSpPr/>
                    <p:nvPr/>
                  </p:nvSpPr>
                  <p:spPr>
                    <a:xfrm>
                      <a:off x="5409758" y="5285260"/>
                      <a:ext cx="274844" cy="137705"/>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964" h="88959">
                          <a:moveTo>
                            <a:pt x="0" y="0"/>
                          </a:moveTo>
                          <a:lnTo>
                            <a:pt x="186576" y="853"/>
                          </a:lnTo>
                          <a:cubicBezTo>
                            <a:pt x="193542" y="39243"/>
                            <a:pt x="195543" y="45305"/>
                            <a:pt x="206964" y="88959"/>
                          </a:cubicBezTo>
                          <a:lnTo>
                            <a:pt x="18836" y="88959"/>
                          </a:lnTo>
                          <a:cubicBezTo>
                            <a:pt x="10176" y="54544"/>
                            <a:pt x="8660" y="34416"/>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4" name="Freeform 353"/>
                    <p:cNvSpPr/>
                    <p:nvPr/>
                  </p:nvSpPr>
                  <p:spPr>
                    <a:xfrm>
                      <a:off x="5119199" y="5285260"/>
                      <a:ext cx="274844" cy="137705"/>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964" h="88959">
                          <a:moveTo>
                            <a:pt x="0" y="0"/>
                          </a:moveTo>
                          <a:lnTo>
                            <a:pt x="186576" y="853"/>
                          </a:lnTo>
                          <a:cubicBezTo>
                            <a:pt x="193542" y="39243"/>
                            <a:pt x="195543" y="45305"/>
                            <a:pt x="206964" y="88959"/>
                          </a:cubicBezTo>
                          <a:lnTo>
                            <a:pt x="18836" y="88959"/>
                          </a:lnTo>
                          <a:cubicBezTo>
                            <a:pt x="10176" y="54544"/>
                            <a:pt x="8660" y="34416"/>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5" name="Freeform 354"/>
                    <p:cNvSpPr/>
                    <p:nvPr/>
                  </p:nvSpPr>
                  <p:spPr>
                    <a:xfrm>
                      <a:off x="5527765" y="5142372"/>
                      <a:ext cx="256017" cy="127112"/>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1144 h 90103"/>
                        <a:gd name="connsiteX1" fmla="*/ 191134 w 206964"/>
                        <a:gd name="connsiteY1" fmla="*/ 0 h 90103"/>
                        <a:gd name="connsiteX2" fmla="*/ 206964 w 206964"/>
                        <a:gd name="connsiteY2" fmla="*/ 90103 h 90103"/>
                        <a:gd name="connsiteX3" fmla="*/ 18836 w 206964"/>
                        <a:gd name="connsiteY3" fmla="*/ 90103 h 90103"/>
                        <a:gd name="connsiteX4" fmla="*/ 0 w 206964"/>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522" h="90103">
                          <a:moveTo>
                            <a:pt x="0" y="1144"/>
                          </a:moveTo>
                          <a:lnTo>
                            <a:pt x="191134" y="0"/>
                          </a:lnTo>
                          <a:cubicBezTo>
                            <a:pt x="202658" y="52366"/>
                            <a:pt x="202380" y="56432"/>
                            <a:pt x="211522" y="90103"/>
                          </a:cubicBezTo>
                          <a:lnTo>
                            <a:pt x="18836" y="90103"/>
                          </a:lnTo>
                          <a:cubicBezTo>
                            <a:pt x="10176" y="55688"/>
                            <a:pt x="8660" y="35560"/>
                            <a:pt x="0" y="1144"/>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6" name="Freeform 355"/>
                    <p:cNvSpPr/>
                    <p:nvPr/>
                  </p:nvSpPr>
                  <p:spPr>
                    <a:xfrm>
                      <a:off x="5241147" y="5142372"/>
                      <a:ext cx="253259" cy="127112"/>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1144 h 90103"/>
                        <a:gd name="connsiteX1" fmla="*/ 191134 w 206964"/>
                        <a:gd name="connsiteY1" fmla="*/ 0 h 90103"/>
                        <a:gd name="connsiteX2" fmla="*/ 206964 w 206964"/>
                        <a:gd name="connsiteY2" fmla="*/ 90103 h 90103"/>
                        <a:gd name="connsiteX3" fmla="*/ 18836 w 206964"/>
                        <a:gd name="connsiteY3" fmla="*/ 90103 h 90103"/>
                        <a:gd name="connsiteX4" fmla="*/ 0 w 206964"/>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09243"/>
                        <a:gd name="connsiteY0" fmla="*/ 0 h 90956"/>
                        <a:gd name="connsiteX1" fmla="*/ 188855 w 209243"/>
                        <a:gd name="connsiteY1" fmla="*/ 853 h 90956"/>
                        <a:gd name="connsiteX2" fmla="*/ 209243 w 209243"/>
                        <a:gd name="connsiteY2" fmla="*/ 90956 h 90956"/>
                        <a:gd name="connsiteX3" fmla="*/ 16557 w 209243"/>
                        <a:gd name="connsiteY3" fmla="*/ 90956 h 90956"/>
                        <a:gd name="connsiteX4" fmla="*/ 0 w 209243"/>
                        <a:gd name="connsiteY4" fmla="*/ 0 h 90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243" h="90956">
                          <a:moveTo>
                            <a:pt x="0" y="0"/>
                          </a:moveTo>
                          <a:lnTo>
                            <a:pt x="188855" y="853"/>
                          </a:lnTo>
                          <a:cubicBezTo>
                            <a:pt x="200379" y="53219"/>
                            <a:pt x="200101" y="57285"/>
                            <a:pt x="209243" y="90956"/>
                          </a:cubicBezTo>
                          <a:lnTo>
                            <a:pt x="16557" y="90956"/>
                          </a:lnTo>
                          <a:cubicBezTo>
                            <a:pt x="7897" y="56541"/>
                            <a:pt x="8660" y="34416"/>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7" name="Freeform 356"/>
                    <p:cNvSpPr/>
                    <p:nvPr/>
                  </p:nvSpPr>
                  <p:spPr>
                    <a:xfrm>
                      <a:off x="5434102" y="5010066"/>
                      <a:ext cx="256017" cy="116520"/>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0 h 88959"/>
                        <a:gd name="connsiteX1" fmla="*/ 186576 w 206964"/>
                        <a:gd name="connsiteY1" fmla="*/ 853 h 88959"/>
                        <a:gd name="connsiteX2" fmla="*/ 206964 w 206964"/>
                        <a:gd name="connsiteY2" fmla="*/ 88959 h 88959"/>
                        <a:gd name="connsiteX3" fmla="*/ 18836 w 206964"/>
                        <a:gd name="connsiteY3" fmla="*/ 88959 h 88959"/>
                        <a:gd name="connsiteX4" fmla="*/ 0 w 206964"/>
                        <a:gd name="connsiteY4" fmla="*/ 0 h 88959"/>
                        <a:gd name="connsiteX0" fmla="*/ 0 w 206964"/>
                        <a:gd name="connsiteY0" fmla="*/ 1144 h 90103"/>
                        <a:gd name="connsiteX1" fmla="*/ 191134 w 206964"/>
                        <a:gd name="connsiteY1" fmla="*/ 0 h 90103"/>
                        <a:gd name="connsiteX2" fmla="*/ 206964 w 206964"/>
                        <a:gd name="connsiteY2" fmla="*/ 90103 h 90103"/>
                        <a:gd name="connsiteX3" fmla="*/ 18836 w 206964"/>
                        <a:gd name="connsiteY3" fmla="*/ 90103 h 90103"/>
                        <a:gd name="connsiteX4" fmla="*/ 0 w 206964"/>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 name="connsiteX0" fmla="*/ 0 w 211522"/>
                        <a:gd name="connsiteY0" fmla="*/ 1144 h 90103"/>
                        <a:gd name="connsiteX1" fmla="*/ 191134 w 211522"/>
                        <a:gd name="connsiteY1" fmla="*/ 0 h 90103"/>
                        <a:gd name="connsiteX2" fmla="*/ 211522 w 211522"/>
                        <a:gd name="connsiteY2" fmla="*/ 90103 h 90103"/>
                        <a:gd name="connsiteX3" fmla="*/ 18836 w 211522"/>
                        <a:gd name="connsiteY3" fmla="*/ 90103 h 90103"/>
                        <a:gd name="connsiteX4" fmla="*/ 0 w 211522"/>
                        <a:gd name="connsiteY4" fmla="*/ 1144 h 90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522" h="90103">
                          <a:moveTo>
                            <a:pt x="0" y="1144"/>
                          </a:moveTo>
                          <a:lnTo>
                            <a:pt x="191134" y="0"/>
                          </a:lnTo>
                          <a:cubicBezTo>
                            <a:pt x="200379" y="43833"/>
                            <a:pt x="202381" y="60698"/>
                            <a:pt x="211522" y="90103"/>
                          </a:cubicBezTo>
                          <a:lnTo>
                            <a:pt x="18836" y="90103"/>
                          </a:lnTo>
                          <a:cubicBezTo>
                            <a:pt x="10176" y="55688"/>
                            <a:pt x="8660" y="35560"/>
                            <a:pt x="0" y="1144"/>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8" name="Freeform 357"/>
                    <p:cNvSpPr/>
                    <p:nvPr/>
                  </p:nvSpPr>
                  <p:spPr>
                    <a:xfrm flipH="1">
                      <a:off x="5872114" y="4885195"/>
                      <a:ext cx="261815" cy="107772"/>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42888"/>
                        <a:gd name="connsiteY0" fmla="*/ 0 h 83692"/>
                        <a:gd name="connsiteX1" fmla="*/ 242888 w 242888"/>
                        <a:gd name="connsiteY1" fmla="*/ 0 h 83692"/>
                        <a:gd name="connsiteX2" fmla="*/ 209064 w 242888"/>
                        <a:gd name="connsiteY2" fmla="*/ 82971 h 83692"/>
                        <a:gd name="connsiteX3" fmla="*/ 0 w 242888"/>
                        <a:gd name="connsiteY3" fmla="*/ 83692 h 83692"/>
                        <a:gd name="connsiteX4" fmla="*/ 44391 w 242888"/>
                        <a:gd name="connsiteY4" fmla="*/ 0 h 83692"/>
                        <a:gd name="connsiteX0" fmla="*/ 44391 w 242888"/>
                        <a:gd name="connsiteY0" fmla="*/ 0 h 87329"/>
                        <a:gd name="connsiteX1" fmla="*/ 242888 w 242888"/>
                        <a:gd name="connsiteY1" fmla="*/ 0 h 87329"/>
                        <a:gd name="connsiteX2" fmla="*/ 209064 w 242888"/>
                        <a:gd name="connsiteY2" fmla="*/ 87329 h 87329"/>
                        <a:gd name="connsiteX3" fmla="*/ 0 w 242888"/>
                        <a:gd name="connsiteY3" fmla="*/ 83692 h 87329"/>
                        <a:gd name="connsiteX4" fmla="*/ 44391 w 242888"/>
                        <a:gd name="connsiteY4" fmla="*/ 0 h 87329"/>
                        <a:gd name="connsiteX0" fmla="*/ 44391 w 242888"/>
                        <a:gd name="connsiteY0" fmla="*/ 0 h 85150"/>
                        <a:gd name="connsiteX1" fmla="*/ 242888 w 242888"/>
                        <a:gd name="connsiteY1" fmla="*/ 0 h 85150"/>
                        <a:gd name="connsiteX2" fmla="*/ 209064 w 242888"/>
                        <a:gd name="connsiteY2" fmla="*/ 85150 h 85150"/>
                        <a:gd name="connsiteX3" fmla="*/ 0 w 242888"/>
                        <a:gd name="connsiteY3" fmla="*/ 83692 h 85150"/>
                        <a:gd name="connsiteX4" fmla="*/ 44391 w 242888"/>
                        <a:gd name="connsiteY4" fmla="*/ 0 h 85150"/>
                        <a:gd name="connsiteX0" fmla="*/ 36950 w 235447"/>
                        <a:gd name="connsiteY0" fmla="*/ 0 h 85150"/>
                        <a:gd name="connsiteX1" fmla="*/ 235447 w 235447"/>
                        <a:gd name="connsiteY1" fmla="*/ 0 h 85150"/>
                        <a:gd name="connsiteX2" fmla="*/ 201623 w 235447"/>
                        <a:gd name="connsiteY2" fmla="*/ 85150 h 85150"/>
                        <a:gd name="connsiteX3" fmla="*/ 0 w 235447"/>
                        <a:gd name="connsiteY3" fmla="*/ 83692 h 85150"/>
                        <a:gd name="connsiteX4" fmla="*/ 36950 w 235447"/>
                        <a:gd name="connsiteY4" fmla="*/ 0 h 85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47" h="85150">
                          <a:moveTo>
                            <a:pt x="36950" y="0"/>
                          </a:moveTo>
                          <a:lnTo>
                            <a:pt x="235447" y="0"/>
                          </a:lnTo>
                          <a:lnTo>
                            <a:pt x="201623" y="85150"/>
                          </a:lnTo>
                          <a:lnTo>
                            <a:pt x="0" y="83692"/>
                          </a:lnTo>
                          <a:lnTo>
                            <a:pt x="3695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9" name="Freeform 358"/>
                    <p:cNvSpPr/>
                    <p:nvPr/>
                  </p:nvSpPr>
                  <p:spPr>
                    <a:xfrm>
                      <a:off x="4283102" y="4885196"/>
                      <a:ext cx="220930"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415 w 199787"/>
                        <a:gd name="connsiteY0" fmla="*/ 0 h 85993"/>
                        <a:gd name="connsiteX1" fmla="*/ 198913 w 199787"/>
                        <a:gd name="connsiteY1" fmla="*/ 0 h 85993"/>
                        <a:gd name="connsiteX2" fmla="*/ 199787 w 199787"/>
                        <a:gd name="connsiteY2" fmla="*/ 85214 h 85993"/>
                        <a:gd name="connsiteX3" fmla="*/ 3117 w 199787"/>
                        <a:gd name="connsiteY3" fmla="*/ 85993 h 85993"/>
                        <a:gd name="connsiteX4" fmla="*/ 415 w 199787"/>
                        <a:gd name="connsiteY4" fmla="*/ 0 h 85993"/>
                        <a:gd name="connsiteX0" fmla="*/ 415 w 198926"/>
                        <a:gd name="connsiteY0" fmla="*/ 0 h 87434"/>
                        <a:gd name="connsiteX1" fmla="*/ 198913 w 198926"/>
                        <a:gd name="connsiteY1" fmla="*/ 0 h 87434"/>
                        <a:gd name="connsiteX2" fmla="*/ 194830 w 198926"/>
                        <a:gd name="connsiteY2" fmla="*/ 87434 h 87434"/>
                        <a:gd name="connsiteX3" fmla="*/ 3117 w 198926"/>
                        <a:gd name="connsiteY3" fmla="*/ 85993 h 87434"/>
                        <a:gd name="connsiteX4" fmla="*/ 415 w 198926"/>
                        <a:gd name="connsiteY4" fmla="*/ 0 h 87434"/>
                        <a:gd name="connsiteX0" fmla="*/ 415 w 198926"/>
                        <a:gd name="connsiteY0" fmla="*/ 0 h 85993"/>
                        <a:gd name="connsiteX1" fmla="*/ 198913 w 198926"/>
                        <a:gd name="connsiteY1" fmla="*/ 0 h 85993"/>
                        <a:gd name="connsiteX2" fmla="*/ 194830 w 198926"/>
                        <a:gd name="connsiteY2" fmla="*/ 85214 h 85993"/>
                        <a:gd name="connsiteX3" fmla="*/ 3117 w 198926"/>
                        <a:gd name="connsiteY3" fmla="*/ 85993 h 85993"/>
                        <a:gd name="connsiteX4" fmla="*/ 415 w 198926"/>
                        <a:gd name="connsiteY4" fmla="*/ 0 h 85993"/>
                        <a:gd name="connsiteX0" fmla="*/ 863 w 199374"/>
                        <a:gd name="connsiteY0" fmla="*/ 0 h 85993"/>
                        <a:gd name="connsiteX1" fmla="*/ 199361 w 199374"/>
                        <a:gd name="connsiteY1" fmla="*/ 0 h 85993"/>
                        <a:gd name="connsiteX2" fmla="*/ 195278 w 199374"/>
                        <a:gd name="connsiteY2" fmla="*/ 85214 h 85993"/>
                        <a:gd name="connsiteX3" fmla="*/ 1087 w 199374"/>
                        <a:gd name="connsiteY3" fmla="*/ 85993 h 85993"/>
                        <a:gd name="connsiteX4" fmla="*/ 863 w 199374"/>
                        <a:gd name="connsiteY4" fmla="*/ 0 h 85993"/>
                        <a:gd name="connsiteX0" fmla="*/ 863 w 199386"/>
                        <a:gd name="connsiteY0" fmla="*/ 0 h 85993"/>
                        <a:gd name="connsiteX1" fmla="*/ 199361 w 199386"/>
                        <a:gd name="connsiteY1" fmla="*/ 0 h 85993"/>
                        <a:gd name="connsiteX2" fmla="*/ 197758 w 199386"/>
                        <a:gd name="connsiteY2" fmla="*/ 85214 h 85993"/>
                        <a:gd name="connsiteX3" fmla="*/ 1087 w 199386"/>
                        <a:gd name="connsiteY3" fmla="*/ 85993 h 85993"/>
                        <a:gd name="connsiteX4" fmla="*/ 863 w 199386"/>
                        <a:gd name="connsiteY4" fmla="*/ 0 h 85993"/>
                        <a:gd name="connsiteX0" fmla="*/ 863 w 199361"/>
                        <a:gd name="connsiteY0" fmla="*/ 0 h 85993"/>
                        <a:gd name="connsiteX1" fmla="*/ 199361 w 199361"/>
                        <a:gd name="connsiteY1" fmla="*/ 0 h 85993"/>
                        <a:gd name="connsiteX2" fmla="*/ 197758 w 199361"/>
                        <a:gd name="connsiteY2" fmla="*/ 85214 h 85993"/>
                        <a:gd name="connsiteX3" fmla="*/ 1087 w 199361"/>
                        <a:gd name="connsiteY3" fmla="*/ 85993 h 85993"/>
                        <a:gd name="connsiteX4" fmla="*/ 863 w 199361"/>
                        <a:gd name="connsiteY4" fmla="*/ 0 h 85993"/>
                        <a:gd name="connsiteX0" fmla="*/ 863 w 199361"/>
                        <a:gd name="connsiteY0" fmla="*/ 0 h 85993"/>
                        <a:gd name="connsiteX1" fmla="*/ 199361 w 199361"/>
                        <a:gd name="connsiteY1" fmla="*/ 0 h 85993"/>
                        <a:gd name="connsiteX2" fmla="*/ 197758 w 199361"/>
                        <a:gd name="connsiteY2" fmla="*/ 85214 h 85993"/>
                        <a:gd name="connsiteX3" fmla="*/ 1087 w 199361"/>
                        <a:gd name="connsiteY3" fmla="*/ 85993 h 85993"/>
                        <a:gd name="connsiteX4" fmla="*/ 863 w 199361"/>
                        <a:gd name="connsiteY4" fmla="*/ 0 h 85993"/>
                        <a:gd name="connsiteX0" fmla="*/ 0 w 198498"/>
                        <a:gd name="connsiteY0" fmla="*/ 0 h 85993"/>
                        <a:gd name="connsiteX1" fmla="*/ 198498 w 198498"/>
                        <a:gd name="connsiteY1" fmla="*/ 0 h 85993"/>
                        <a:gd name="connsiteX2" fmla="*/ 196895 w 198498"/>
                        <a:gd name="connsiteY2" fmla="*/ 85214 h 85993"/>
                        <a:gd name="connsiteX3" fmla="*/ 224 w 198498"/>
                        <a:gd name="connsiteY3" fmla="*/ 85993 h 85993"/>
                        <a:gd name="connsiteX4" fmla="*/ 0 w 198498"/>
                        <a:gd name="connsiteY4" fmla="*/ 0 h 85993"/>
                        <a:gd name="connsiteX0" fmla="*/ 0 w 198498"/>
                        <a:gd name="connsiteY0" fmla="*/ 0 h 85993"/>
                        <a:gd name="connsiteX1" fmla="*/ 198498 w 198498"/>
                        <a:gd name="connsiteY1" fmla="*/ 0 h 85993"/>
                        <a:gd name="connsiteX2" fmla="*/ 196895 w 198498"/>
                        <a:gd name="connsiteY2" fmla="*/ 85214 h 85993"/>
                        <a:gd name="connsiteX3" fmla="*/ 224 w 198498"/>
                        <a:gd name="connsiteY3" fmla="*/ 85993 h 85993"/>
                        <a:gd name="connsiteX4" fmla="*/ 0 w 198498"/>
                        <a:gd name="connsiteY4" fmla="*/ 0 h 85993"/>
                        <a:gd name="connsiteX0" fmla="*/ 0 w 198498"/>
                        <a:gd name="connsiteY0" fmla="*/ 0 h 85993"/>
                        <a:gd name="connsiteX1" fmla="*/ 198498 w 198498"/>
                        <a:gd name="connsiteY1" fmla="*/ 0 h 85993"/>
                        <a:gd name="connsiteX2" fmla="*/ 196895 w 198498"/>
                        <a:gd name="connsiteY2" fmla="*/ 85214 h 85993"/>
                        <a:gd name="connsiteX3" fmla="*/ 224 w 198498"/>
                        <a:gd name="connsiteY3" fmla="*/ 85993 h 85993"/>
                        <a:gd name="connsiteX4" fmla="*/ 0 w 198498"/>
                        <a:gd name="connsiteY4" fmla="*/ 0 h 85993"/>
                        <a:gd name="connsiteX0" fmla="*/ 0 w 198498"/>
                        <a:gd name="connsiteY0" fmla="*/ 0 h 85993"/>
                        <a:gd name="connsiteX1" fmla="*/ 198498 w 198498"/>
                        <a:gd name="connsiteY1" fmla="*/ 0 h 85993"/>
                        <a:gd name="connsiteX2" fmla="*/ 196895 w 198498"/>
                        <a:gd name="connsiteY2" fmla="*/ 85214 h 85993"/>
                        <a:gd name="connsiteX3" fmla="*/ 224 w 198498"/>
                        <a:gd name="connsiteY3" fmla="*/ 85993 h 85993"/>
                        <a:gd name="connsiteX4" fmla="*/ 0 w 198498"/>
                        <a:gd name="connsiteY4" fmla="*/ 0 h 85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498" h="85993">
                          <a:moveTo>
                            <a:pt x="0" y="0"/>
                          </a:moveTo>
                          <a:lnTo>
                            <a:pt x="198498" y="0"/>
                          </a:lnTo>
                          <a:cubicBezTo>
                            <a:pt x="196312" y="47746"/>
                            <a:pt x="196604" y="46345"/>
                            <a:pt x="196895" y="85214"/>
                          </a:cubicBezTo>
                          <a:lnTo>
                            <a:pt x="224" y="85993"/>
                          </a:lnTo>
                          <a:cubicBezTo>
                            <a:pt x="1883" y="49002"/>
                            <a:pt x="976" y="52736"/>
                            <a:pt x="0"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0" name="Freeform 359"/>
                    <p:cNvSpPr/>
                    <p:nvPr/>
                  </p:nvSpPr>
                  <p:spPr>
                    <a:xfrm>
                      <a:off x="4544615" y="4885196"/>
                      <a:ext cx="224501"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90501"/>
                        <a:gd name="connsiteX1" fmla="*/ 201016 w 201890"/>
                        <a:gd name="connsiteY1" fmla="*/ 0 h 90501"/>
                        <a:gd name="connsiteX2" fmla="*/ 201890 w 201890"/>
                        <a:gd name="connsiteY2" fmla="*/ 85214 h 90501"/>
                        <a:gd name="connsiteX3" fmla="*/ 262 w 201890"/>
                        <a:gd name="connsiteY3" fmla="*/ 90501 h 90501"/>
                        <a:gd name="connsiteX4" fmla="*/ 2518 w 201890"/>
                        <a:gd name="connsiteY4" fmla="*/ 0 h 90501"/>
                        <a:gd name="connsiteX0" fmla="*/ 415 w 199787"/>
                        <a:gd name="connsiteY0" fmla="*/ 0 h 86016"/>
                        <a:gd name="connsiteX1" fmla="*/ 198913 w 199787"/>
                        <a:gd name="connsiteY1" fmla="*/ 0 h 86016"/>
                        <a:gd name="connsiteX2" fmla="*/ 199787 w 199787"/>
                        <a:gd name="connsiteY2" fmla="*/ 85214 h 86016"/>
                        <a:gd name="connsiteX3" fmla="*/ 3117 w 199787"/>
                        <a:gd name="connsiteY3" fmla="*/ 86016 h 86016"/>
                        <a:gd name="connsiteX4" fmla="*/ 415 w 199787"/>
                        <a:gd name="connsiteY4" fmla="*/ 0 h 86016"/>
                        <a:gd name="connsiteX0" fmla="*/ 863 w 200235"/>
                        <a:gd name="connsiteY0" fmla="*/ 0 h 85214"/>
                        <a:gd name="connsiteX1" fmla="*/ 199361 w 200235"/>
                        <a:gd name="connsiteY1" fmla="*/ 0 h 85214"/>
                        <a:gd name="connsiteX2" fmla="*/ 200235 w 200235"/>
                        <a:gd name="connsiteY2" fmla="*/ 85214 h 85214"/>
                        <a:gd name="connsiteX3" fmla="*/ 1087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7 w 200235"/>
                        <a:gd name="connsiteY3" fmla="*/ 83774 h 85214"/>
                        <a:gd name="connsiteX4" fmla="*/ 863 w 200235"/>
                        <a:gd name="connsiteY4" fmla="*/ 0 h 85214"/>
                        <a:gd name="connsiteX0" fmla="*/ 2517 w 201889"/>
                        <a:gd name="connsiteY0" fmla="*/ 0 h 86017"/>
                        <a:gd name="connsiteX1" fmla="*/ 201015 w 201889"/>
                        <a:gd name="connsiteY1" fmla="*/ 0 h 86017"/>
                        <a:gd name="connsiteX2" fmla="*/ 201889 w 201889"/>
                        <a:gd name="connsiteY2" fmla="*/ 85214 h 86017"/>
                        <a:gd name="connsiteX3" fmla="*/ 262 w 201889"/>
                        <a:gd name="connsiteY3" fmla="*/ 86017 h 86017"/>
                        <a:gd name="connsiteX4" fmla="*/ 2517 w 201889"/>
                        <a:gd name="connsiteY4" fmla="*/ 0 h 86017"/>
                        <a:gd name="connsiteX0" fmla="*/ 864 w 200236"/>
                        <a:gd name="connsiteY0" fmla="*/ 0 h 86017"/>
                        <a:gd name="connsiteX1" fmla="*/ 199362 w 200236"/>
                        <a:gd name="connsiteY1" fmla="*/ 0 h 86017"/>
                        <a:gd name="connsiteX2" fmla="*/ 200236 w 200236"/>
                        <a:gd name="connsiteY2" fmla="*/ 85214 h 86017"/>
                        <a:gd name="connsiteX3" fmla="*/ 1087 w 200236"/>
                        <a:gd name="connsiteY3" fmla="*/ 86017 h 86017"/>
                        <a:gd name="connsiteX4" fmla="*/ 864 w 200236"/>
                        <a:gd name="connsiteY4" fmla="*/ 0 h 86017"/>
                        <a:gd name="connsiteX0" fmla="*/ 2518 w 201890"/>
                        <a:gd name="connsiteY0" fmla="*/ 0 h 86017"/>
                        <a:gd name="connsiteX1" fmla="*/ 201016 w 201890"/>
                        <a:gd name="connsiteY1" fmla="*/ 0 h 86017"/>
                        <a:gd name="connsiteX2" fmla="*/ 201890 w 201890"/>
                        <a:gd name="connsiteY2" fmla="*/ 85214 h 86017"/>
                        <a:gd name="connsiteX3" fmla="*/ 262 w 201890"/>
                        <a:gd name="connsiteY3" fmla="*/ 86017 h 86017"/>
                        <a:gd name="connsiteX4" fmla="*/ 2518 w 201890"/>
                        <a:gd name="connsiteY4" fmla="*/ 0 h 86017"/>
                        <a:gd name="connsiteX0" fmla="*/ 2518 w 201890"/>
                        <a:gd name="connsiteY0" fmla="*/ 0 h 86017"/>
                        <a:gd name="connsiteX1" fmla="*/ 201016 w 201890"/>
                        <a:gd name="connsiteY1" fmla="*/ 0 h 86017"/>
                        <a:gd name="connsiteX2" fmla="*/ 201890 w 201890"/>
                        <a:gd name="connsiteY2" fmla="*/ 85214 h 86017"/>
                        <a:gd name="connsiteX3" fmla="*/ 262 w 201890"/>
                        <a:gd name="connsiteY3" fmla="*/ 86017 h 86017"/>
                        <a:gd name="connsiteX4" fmla="*/ 2518 w 201890"/>
                        <a:gd name="connsiteY4" fmla="*/ 0 h 86017"/>
                        <a:gd name="connsiteX0" fmla="*/ 2256 w 201628"/>
                        <a:gd name="connsiteY0" fmla="*/ 0 h 86017"/>
                        <a:gd name="connsiteX1" fmla="*/ 200754 w 201628"/>
                        <a:gd name="connsiteY1" fmla="*/ 0 h 86017"/>
                        <a:gd name="connsiteX2" fmla="*/ 201628 w 201628"/>
                        <a:gd name="connsiteY2" fmla="*/ 85214 h 86017"/>
                        <a:gd name="connsiteX3" fmla="*/ 0 w 201628"/>
                        <a:gd name="connsiteY3" fmla="*/ 86017 h 86017"/>
                        <a:gd name="connsiteX4" fmla="*/ 2256 w 201628"/>
                        <a:gd name="connsiteY4" fmla="*/ 0 h 86017"/>
                        <a:gd name="connsiteX0" fmla="*/ 432 w 199804"/>
                        <a:gd name="connsiteY0" fmla="*/ 0 h 86017"/>
                        <a:gd name="connsiteX1" fmla="*/ 198930 w 199804"/>
                        <a:gd name="connsiteY1" fmla="*/ 0 h 86017"/>
                        <a:gd name="connsiteX2" fmla="*/ 199804 w 199804"/>
                        <a:gd name="connsiteY2" fmla="*/ 85214 h 86017"/>
                        <a:gd name="connsiteX3" fmla="*/ 655 w 199804"/>
                        <a:gd name="connsiteY3" fmla="*/ 86017 h 86017"/>
                        <a:gd name="connsiteX4" fmla="*/ 432 w 199804"/>
                        <a:gd name="connsiteY4" fmla="*/ 0 h 86017"/>
                        <a:gd name="connsiteX0" fmla="*/ 4894 w 204266"/>
                        <a:gd name="connsiteY0" fmla="*/ 0 h 86017"/>
                        <a:gd name="connsiteX1" fmla="*/ 203392 w 204266"/>
                        <a:gd name="connsiteY1" fmla="*/ 0 h 86017"/>
                        <a:gd name="connsiteX2" fmla="*/ 204266 w 204266"/>
                        <a:gd name="connsiteY2" fmla="*/ 85214 h 86017"/>
                        <a:gd name="connsiteX3" fmla="*/ 0 w 204266"/>
                        <a:gd name="connsiteY3" fmla="*/ 86017 h 86017"/>
                        <a:gd name="connsiteX4" fmla="*/ 4894 w 204266"/>
                        <a:gd name="connsiteY4" fmla="*/ 0 h 86017"/>
                        <a:gd name="connsiteX0" fmla="*/ 433 w 199805"/>
                        <a:gd name="connsiteY0" fmla="*/ 0 h 86017"/>
                        <a:gd name="connsiteX1" fmla="*/ 198931 w 199805"/>
                        <a:gd name="connsiteY1" fmla="*/ 0 h 86017"/>
                        <a:gd name="connsiteX2" fmla="*/ 199805 w 199805"/>
                        <a:gd name="connsiteY2" fmla="*/ 85214 h 86017"/>
                        <a:gd name="connsiteX3" fmla="*/ 657 w 199805"/>
                        <a:gd name="connsiteY3" fmla="*/ 86017 h 86017"/>
                        <a:gd name="connsiteX4" fmla="*/ 433 w 199805"/>
                        <a:gd name="connsiteY4" fmla="*/ 0 h 86017"/>
                        <a:gd name="connsiteX0" fmla="*/ 2335 w 201707"/>
                        <a:gd name="connsiteY0" fmla="*/ 0 h 86017"/>
                        <a:gd name="connsiteX1" fmla="*/ 200833 w 201707"/>
                        <a:gd name="connsiteY1" fmla="*/ 0 h 86017"/>
                        <a:gd name="connsiteX2" fmla="*/ 201707 w 201707"/>
                        <a:gd name="connsiteY2" fmla="*/ 85214 h 86017"/>
                        <a:gd name="connsiteX3" fmla="*/ 0 w 201707"/>
                        <a:gd name="connsiteY3" fmla="*/ 86017 h 86017"/>
                        <a:gd name="connsiteX4" fmla="*/ 2335 w 201707"/>
                        <a:gd name="connsiteY4" fmla="*/ 0 h 86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707" h="86017">
                          <a:moveTo>
                            <a:pt x="2335" y="0"/>
                          </a:moveTo>
                          <a:lnTo>
                            <a:pt x="200833" y="0"/>
                          </a:lnTo>
                          <a:cubicBezTo>
                            <a:pt x="201125" y="38869"/>
                            <a:pt x="201416" y="46345"/>
                            <a:pt x="201707" y="85214"/>
                          </a:cubicBezTo>
                          <a:lnTo>
                            <a:pt x="0" y="86017"/>
                          </a:lnTo>
                          <a:cubicBezTo>
                            <a:pt x="1578" y="44639"/>
                            <a:pt x="754" y="45864"/>
                            <a:pt x="233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1" name="Freeform 360"/>
                    <p:cNvSpPr/>
                    <p:nvPr/>
                  </p:nvSpPr>
                  <p:spPr>
                    <a:xfrm>
                      <a:off x="4820308" y="4885195"/>
                      <a:ext cx="240380" cy="104051"/>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9691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9691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25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255 w 210667"/>
                        <a:gd name="connsiteY4" fmla="*/ 0 h 83774"/>
                        <a:gd name="connsiteX0" fmla="*/ 2517 w 210929"/>
                        <a:gd name="connsiteY0" fmla="*/ 0 h 83774"/>
                        <a:gd name="connsiteX1" fmla="*/ 210929 w 210929"/>
                        <a:gd name="connsiteY1" fmla="*/ 0 h 83774"/>
                        <a:gd name="connsiteX2" fmla="*/ 194454 w 210929"/>
                        <a:gd name="connsiteY2" fmla="*/ 82971 h 83774"/>
                        <a:gd name="connsiteX3" fmla="*/ 262 w 210929"/>
                        <a:gd name="connsiteY3" fmla="*/ 83774 h 83774"/>
                        <a:gd name="connsiteX4" fmla="*/ 2517 w 21092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2517 w 200225"/>
                        <a:gd name="connsiteY0" fmla="*/ 0 h 83774"/>
                        <a:gd name="connsiteX1" fmla="*/ 198537 w 200225"/>
                        <a:gd name="connsiteY1" fmla="*/ 0 h 83774"/>
                        <a:gd name="connsiteX2" fmla="*/ 194454 w 200225"/>
                        <a:gd name="connsiteY2" fmla="*/ 82971 h 83774"/>
                        <a:gd name="connsiteX3" fmla="*/ 262 w 200225"/>
                        <a:gd name="connsiteY3" fmla="*/ 83774 h 83774"/>
                        <a:gd name="connsiteX4" fmla="*/ 2517 w 200225"/>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198758"/>
                        <a:gd name="connsiteY0" fmla="*/ 0 h 83774"/>
                        <a:gd name="connsiteX1" fmla="*/ 198537 w 198758"/>
                        <a:gd name="connsiteY1" fmla="*/ 0 h 83774"/>
                        <a:gd name="connsiteX2" fmla="*/ 194454 w 198758"/>
                        <a:gd name="connsiteY2" fmla="*/ 82971 h 83774"/>
                        <a:gd name="connsiteX3" fmla="*/ 262 w 198758"/>
                        <a:gd name="connsiteY3" fmla="*/ 83774 h 83774"/>
                        <a:gd name="connsiteX4" fmla="*/ 2517 w 198758"/>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815"/>
                        <a:gd name="connsiteY0" fmla="*/ 0 h 83774"/>
                        <a:gd name="connsiteX1" fmla="*/ 193580 w 199815"/>
                        <a:gd name="connsiteY1" fmla="*/ 0 h 83774"/>
                        <a:gd name="connsiteX2" fmla="*/ 194454 w 199815"/>
                        <a:gd name="connsiteY2" fmla="*/ 82971 h 83774"/>
                        <a:gd name="connsiteX3" fmla="*/ 262 w 199815"/>
                        <a:gd name="connsiteY3" fmla="*/ 83774 h 83774"/>
                        <a:gd name="connsiteX4" fmla="*/ 2517 w 199815"/>
                        <a:gd name="connsiteY4" fmla="*/ 0 h 83774"/>
                        <a:gd name="connsiteX0" fmla="*/ 2517 w 202164"/>
                        <a:gd name="connsiteY0" fmla="*/ 0 h 83774"/>
                        <a:gd name="connsiteX1" fmla="*/ 198537 w 202164"/>
                        <a:gd name="connsiteY1" fmla="*/ 0 h 83774"/>
                        <a:gd name="connsiteX2" fmla="*/ 194454 w 202164"/>
                        <a:gd name="connsiteY2" fmla="*/ 82971 h 83774"/>
                        <a:gd name="connsiteX3" fmla="*/ 262 w 202164"/>
                        <a:gd name="connsiteY3" fmla="*/ 83774 h 83774"/>
                        <a:gd name="connsiteX4" fmla="*/ 2517 w 202164"/>
                        <a:gd name="connsiteY4" fmla="*/ 0 h 83774"/>
                        <a:gd name="connsiteX0" fmla="*/ 2517 w 199419"/>
                        <a:gd name="connsiteY0" fmla="*/ 0 h 83774"/>
                        <a:gd name="connsiteX1" fmla="*/ 198537 w 199419"/>
                        <a:gd name="connsiteY1" fmla="*/ 0 h 83774"/>
                        <a:gd name="connsiteX2" fmla="*/ 194454 w 199419"/>
                        <a:gd name="connsiteY2" fmla="*/ 82971 h 83774"/>
                        <a:gd name="connsiteX3" fmla="*/ 262 w 199419"/>
                        <a:gd name="connsiteY3" fmla="*/ 83774 h 83774"/>
                        <a:gd name="connsiteX4" fmla="*/ 2517 w 199419"/>
                        <a:gd name="connsiteY4" fmla="*/ 0 h 83774"/>
                        <a:gd name="connsiteX0" fmla="*/ 2517 w 198537"/>
                        <a:gd name="connsiteY0" fmla="*/ 0 h 83774"/>
                        <a:gd name="connsiteX1" fmla="*/ 198537 w 198537"/>
                        <a:gd name="connsiteY1" fmla="*/ 0 h 83774"/>
                        <a:gd name="connsiteX2" fmla="*/ 194454 w 198537"/>
                        <a:gd name="connsiteY2" fmla="*/ 82971 h 83774"/>
                        <a:gd name="connsiteX3" fmla="*/ 262 w 198537"/>
                        <a:gd name="connsiteY3" fmla="*/ 83774 h 83774"/>
                        <a:gd name="connsiteX4" fmla="*/ 2517 w 198537"/>
                        <a:gd name="connsiteY4" fmla="*/ 0 h 83774"/>
                        <a:gd name="connsiteX0" fmla="*/ 863 w 199361"/>
                        <a:gd name="connsiteY0" fmla="*/ 0 h 83774"/>
                        <a:gd name="connsiteX1" fmla="*/ 199361 w 199361"/>
                        <a:gd name="connsiteY1" fmla="*/ 0 h 83774"/>
                        <a:gd name="connsiteX2" fmla="*/ 195278 w 199361"/>
                        <a:gd name="connsiteY2" fmla="*/ 82971 h 83774"/>
                        <a:gd name="connsiteX3" fmla="*/ 1086 w 199361"/>
                        <a:gd name="connsiteY3" fmla="*/ 83774 h 83774"/>
                        <a:gd name="connsiteX4" fmla="*/ 863 w 199361"/>
                        <a:gd name="connsiteY4" fmla="*/ 0 h 83774"/>
                        <a:gd name="connsiteX0" fmla="*/ 863 w 199387"/>
                        <a:gd name="connsiteY0" fmla="*/ 0 h 83774"/>
                        <a:gd name="connsiteX1" fmla="*/ 199361 w 199387"/>
                        <a:gd name="connsiteY1" fmla="*/ 0 h 83774"/>
                        <a:gd name="connsiteX2" fmla="*/ 195278 w 199387"/>
                        <a:gd name="connsiteY2" fmla="*/ 82971 h 83774"/>
                        <a:gd name="connsiteX3" fmla="*/ 1086 w 199387"/>
                        <a:gd name="connsiteY3" fmla="*/ 83774 h 83774"/>
                        <a:gd name="connsiteX4" fmla="*/ 863 w 199387"/>
                        <a:gd name="connsiteY4" fmla="*/ 0 h 83774"/>
                        <a:gd name="connsiteX0" fmla="*/ 863 w 199560"/>
                        <a:gd name="connsiteY0" fmla="*/ 0 h 85213"/>
                        <a:gd name="connsiteX1" fmla="*/ 199361 w 199560"/>
                        <a:gd name="connsiteY1" fmla="*/ 0 h 85213"/>
                        <a:gd name="connsiteX2" fmla="*/ 197757 w 199560"/>
                        <a:gd name="connsiteY2" fmla="*/ 85213 h 85213"/>
                        <a:gd name="connsiteX3" fmla="*/ 1086 w 199560"/>
                        <a:gd name="connsiteY3" fmla="*/ 83774 h 85213"/>
                        <a:gd name="connsiteX4" fmla="*/ 863 w 199560"/>
                        <a:gd name="connsiteY4" fmla="*/ 0 h 85213"/>
                        <a:gd name="connsiteX0" fmla="*/ 863 w 199368"/>
                        <a:gd name="connsiteY0" fmla="*/ 0 h 85213"/>
                        <a:gd name="connsiteX1" fmla="*/ 199361 w 199368"/>
                        <a:gd name="connsiteY1" fmla="*/ 0 h 85213"/>
                        <a:gd name="connsiteX2" fmla="*/ 197757 w 199368"/>
                        <a:gd name="connsiteY2" fmla="*/ 85213 h 85213"/>
                        <a:gd name="connsiteX3" fmla="*/ 1086 w 199368"/>
                        <a:gd name="connsiteY3" fmla="*/ 83774 h 85213"/>
                        <a:gd name="connsiteX4" fmla="*/ 863 w 199368"/>
                        <a:gd name="connsiteY4" fmla="*/ 0 h 85213"/>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200236"/>
                        <a:gd name="connsiteY0" fmla="*/ 0 h 83774"/>
                        <a:gd name="connsiteX1" fmla="*/ 199361 w 200236"/>
                        <a:gd name="connsiteY1" fmla="*/ 0 h 83774"/>
                        <a:gd name="connsiteX2" fmla="*/ 200236 w 200236"/>
                        <a:gd name="connsiteY2" fmla="*/ 82971 h 83774"/>
                        <a:gd name="connsiteX3" fmla="*/ 1086 w 200236"/>
                        <a:gd name="connsiteY3" fmla="*/ 83774 h 83774"/>
                        <a:gd name="connsiteX4" fmla="*/ 863 w 200236"/>
                        <a:gd name="connsiteY4" fmla="*/ 0 h 83774"/>
                        <a:gd name="connsiteX0" fmla="*/ 863 w 199387"/>
                        <a:gd name="connsiteY0" fmla="*/ 0 h 83774"/>
                        <a:gd name="connsiteX1" fmla="*/ 199361 w 199387"/>
                        <a:gd name="connsiteY1" fmla="*/ 0 h 83774"/>
                        <a:gd name="connsiteX2" fmla="*/ 197757 w 199387"/>
                        <a:gd name="connsiteY2" fmla="*/ 82971 h 83774"/>
                        <a:gd name="connsiteX3" fmla="*/ 1086 w 199387"/>
                        <a:gd name="connsiteY3" fmla="*/ 83774 h 83774"/>
                        <a:gd name="connsiteX4" fmla="*/ 863 w 199387"/>
                        <a:gd name="connsiteY4" fmla="*/ 0 h 83774"/>
                        <a:gd name="connsiteX0" fmla="*/ 863 w 199387"/>
                        <a:gd name="connsiteY0" fmla="*/ 0 h 85214"/>
                        <a:gd name="connsiteX1" fmla="*/ 199361 w 199387"/>
                        <a:gd name="connsiteY1" fmla="*/ 0 h 85214"/>
                        <a:gd name="connsiteX2" fmla="*/ 197757 w 199387"/>
                        <a:gd name="connsiteY2" fmla="*/ 85214 h 85214"/>
                        <a:gd name="connsiteX3" fmla="*/ 1086 w 199387"/>
                        <a:gd name="connsiteY3" fmla="*/ 83774 h 85214"/>
                        <a:gd name="connsiteX4" fmla="*/ 863 w 199387"/>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199561"/>
                        <a:gd name="connsiteY0" fmla="*/ 0 h 85214"/>
                        <a:gd name="connsiteX1" fmla="*/ 199361 w 199561"/>
                        <a:gd name="connsiteY1" fmla="*/ 0 h 85214"/>
                        <a:gd name="connsiteX2" fmla="*/ 197757 w 199561"/>
                        <a:gd name="connsiteY2" fmla="*/ 85214 h 85214"/>
                        <a:gd name="connsiteX3" fmla="*/ 1086 w 199561"/>
                        <a:gd name="connsiteY3" fmla="*/ 83774 h 85214"/>
                        <a:gd name="connsiteX4" fmla="*/ 863 w 199561"/>
                        <a:gd name="connsiteY4" fmla="*/ 0 h 85214"/>
                        <a:gd name="connsiteX0" fmla="*/ 863 w 201069"/>
                        <a:gd name="connsiteY0" fmla="*/ 0 h 85214"/>
                        <a:gd name="connsiteX1" fmla="*/ 199361 w 201069"/>
                        <a:gd name="connsiteY1" fmla="*/ 0 h 85214"/>
                        <a:gd name="connsiteX2" fmla="*/ 200235 w 201069"/>
                        <a:gd name="connsiteY2" fmla="*/ 85214 h 85214"/>
                        <a:gd name="connsiteX3" fmla="*/ 1086 w 201069"/>
                        <a:gd name="connsiteY3" fmla="*/ 83774 h 85214"/>
                        <a:gd name="connsiteX4" fmla="*/ 863 w 201069"/>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6 w 200235"/>
                        <a:gd name="connsiteY3" fmla="*/ 83774 h 85214"/>
                        <a:gd name="connsiteX4" fmla="*/ 863 w 200235"/>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85214"/>
                        <a:gd name="connsiteX1" fmla="*/ 201016 w 201890"/>
                        <a:gd name="connsiteY1" fmla="*/ 0 h 85214"/>
                        <a:gd name="connsiteX2" fmla="*/ 201890 w 201890"/>
                        <a:gd name="connsiteY2" fmla="*/ 85214 h 85214"/>
                        <a:gd name="connsiteX3" fmla="*/ 262 w 201890"/>
                        <a:gd name="connsiteY3" fmla="*/ 83774 h 85214"/>
                        <a:gd name="connsiteX4" fmla="*/ 2518 w 201890"/>
                        <a:gd name="connsiteY4" fmla="*/ 0 h 85214"/>
                        <a:gd name="connsiteX0" fmla="*/ 2518 w 201890"/>
                        <a:gd name="connsiteY0" fmla="*/ 0 h 90501"/>
                        <a:gd name="connsiteX1" fmla="*/ 201016 w 201890"/>
                        <a:gd name="connsiteY1" fmla="*/ 0 h 90501"/>
                        <a:gd name="connsiteX2" fmla="*/ 201890 w 201890"/>
                        <a:gd name="connsiteY2" fmla="*/ 85214 h 90501"/>
                        <a:gd name="connsiteX3" fmla="*/ 262 w 201890"/>
                        <a:gd name="connsiteY3" fmla="*/ 90501 h 90501"/>
                        <a:gd name="connsiteX4" fmla="*/ 2518 w 201890"/>
                        <a:gd name="connsiteY4" fmla="*/ 0 h 90501"/>
                        <a:gd name="connsiteX0" fmla="*/ 415 w 199787"/>
                        <a:gd name="connsiteY0" fmla="*/ 0 h 86016"/>
                        <a:gd name="connsiteX1" fmla="*/ 198913 w 199787"/>
                        <a:gd name="connsiteY1" fmla="*/ 0 h 86016"/>
                        <a:gd name="connsiteX2" fmla="*/ 199787 w 199787"/>
                        <a:gd name="connsiteY2" fmla="*/ 85214 h 86016"/>
                        <a:gd name="connsiteX3" fmla="*/ 3117 w 199787"/>
                        <a:gd name="connsiteY3" fmla="*/ 86016 h 86016"/>
                        <a:gd name="connsiteX4" fmla="*/ 415 w 199787"/>
                        <a:gd name="connsiteY4" fmla="*/ 0 h 86016"/>
                        <a:gd name="connsiteX0" fmla="*/ 863 w 200235"/>
                        <a:gd name="connsiteY0" fmla="*/ 0 h 85214"/>
                        <a:gd name="connsiteX1" fmla="*/ 199361 w 200235"/>
                        <a:gd name="connsiteY1" fmla="*/ 0 h 85214"/>
                        <a:gd name="connsiteX2" fmla="*/ 200235 w 200235"/>
                        <a:gd name="connsiteY2" fmla="*/ 85214 h 85214"/>
                        <a:gd name="connsiteX3" fmla="*/ 1087 w 200235"/>
                        <a:gd name="connsiteY3" fmla="*/ 83774 h 85214"/>
                        <a:gd name="connsiteX4" fmla="*/ 863 w 200235"/>
                        <a:gd name="connsiteY4" fmla="*/ 0 h 85214"/>
                        <a:gd name="connsiteX0" fmla="*/ 863 w 200235"/>
                        <a:gd name="connsiteY0" fmla="*/ 0 h 85214"/>
                        <a:gd name="connsiteX1" fmla="*/ 199361 w 200235"/>
                        <a:gd name="connsiteY1" fmla="*/ 0 h 85214"/>
                        <a:gd name="connsiteX2" fmla="*/ 200235 w 200235"/>
                        <a:gd name="connsiteY2" fmla="*/ 85214 h 85214"/>
                        <a:gd name="connsiteX3" fmla="*/ 1087 w 200235"/>
                        <a:gd name="connsiteY3" fmla="*/ 83774 h 85214"/>
                        <a:gd name="connsiteX4" fmla="*/ 863 w 200235"/>
                        <a:gd name="connsiteY4" fmla="*/ 0 h 85214"/>
                        <a:gd name="connsiteX0" fmla="*/ 2517 w 201889"/>
                        <a:gd name="connsiteY0" fmla="*/ 0 h 86017"/>
                        <a:gd name="connsiteX1" fmla="*/ 201015 w 201889"/>
                        <a:gd name="connsiteY1" fmla="*/ 0 h 86017"/>
                        <a:gd name="connsiteX2" fmla="*/ 201889 w 201889"/>
                        <a:gd name="connsiteY2" fmla="*/ 85214 h 86017"/>
                        <a:gd name="connsiteX3" fmla="*/ 262 w 201889"/>
                        <a:gd name="connsiteY3" fmla="*/ 86017 h 86017"/>
                        <a:gd name="connsiteX4" fmla="*/ 2517 w 201889"/>
                        <a:gd name="connsiteY4" fmla="*/ 0 h 86017"/>
                        <a:gd name="connsiteX0" fmla="*/ 864 w 200236"/>
                        <a:gd name="connsiteY0" fmla="*/ 0 h 86017"/>
                        <a:gd name="connsiteX1" fmla="*/ 199362 w 200236"/>
                        <a:gd name="connsiteY1" fmla="*/ 0 h 86017"/>
                        <a:gd name="connsiteX2" fmla="*/ 200236 w 200236"/>
                        <a:gd name="connsiteY2" fmla="*/ 85214 h 86017"/>
                        <a:gd name="connsiteX3" fmla="*/ 1087 w 200236"/>
                        <a:gd name="connsiteY3" fmla="*/ 86017 h 86017"/>
                        <a:gd name="connsiteX4" fmla="*/ 864 w 200236"/>
                        <a:gd name="connsiteY4" fmla="*/ 0 h 86017"/>
                        <a:gd name="connsiteX0" fmla="*/ 2518 w 201890"/>
                        <a:gd name="connsiteY0" fmla="*/ 0 h 86017"/>
                        <a:gd name="connsiteX1" fmla="*/ 201016 w 201890"/>
                        <a:gd name="connsiteY1" fmla="*/ 0 h 86017"/>
                        <a:gd name="connsiteX2" fmla="*/ 201890 w 201890"/>
                        <a:gd name="connsiteY2" fmla="*/ 85214 h 86017"/>
                        <a:gd name="connsiteX3" fmla="*/ 262 w 201890"/>
                        <a:gd name="connsiteY3" fmla="*/ 86017 h 86017"/>
                        <a:gd name="connsiteX4" fmla="*/ 2518 w 201890"/>
                        <a:gd name="connsiteY4" fmla="*/ 0 h 86017"/>
                        <a:gd name="connsiteX0" fmla="*/ 2518 w 201890"/>
                        <a:gd name="connsiteY0" fmla="*/ 0 h 86017"/>
                        <a:gd name="connsiteX1" fmla="*/ 201016 w 201890"/>
                        <a:gd name="connsiteY1" fmla="*/ 0 h 86017"/>
                        <a:gd name="connsiteX2" fmla="*/ 201890 w 201890"/>
                        <a:gd name="connsiteY2" fmla="*/ 85214 h 86017"/>
                        <a:gd name="connsiteX3" fmla="*/ 262 w 201890"/>
                        <a:gd name="connsiteY3" fmla="*/ 86017 h 86017"/>
                        <a:gd name="connsiteX4" fmla="*/ 2518 w 201890"/>
                        <a:gd name="connsiteY4" fmla="*/ 0 h 86017"/>
                        <a:gd name="connsiteX0" fmla="*/ 2256 w 201628"/>
                        <a:gd name="connsiteY0" fmla="*/ 0 h 86017"/>
                        <a:gd name="connsiteX1" fmla="*/ 200754 w 201628"/>
                        <a:gd name="connsiteY1" fmla="*/ 0 h 86017"/>
                        <a:gd name="connsiteX2" fmla="*/ 201628 w 201628"/>
                        <a:gd name="connsiteY2" fmla="*/ 85214 h 86017"/>
                        <a:gd name="connsiteX3" fmla="*/ 0 w 201628"/>
                        <a:gd name="connsiteY3" fmla="*/ 86017 h 86017"/>
                        <a:gd name="connsiteX4" fmla="*/ 2256 w 201628"/>
                        <a:gd name="connsiteY4" fmla="*/ 0 h 86017"/>
                        <a:gd name="connsiteX0" fmla="*/ 432 w 199804"/>
                        <a:gd name="connsiteY0" fmla="*/ 0 h 86017"/>
                        <a:gd name="connsiteX1" fmla="*/ 198930 w 199804"/>
                        <a:gd name="connsiteY1" fmla="*/ 0 h 86017"/>
                        <a:gd name="connsiteX2" fmla="*/ 199804 w 199804"/>
                        <a:gd name="connsiteY2" fmla="*/ 85214 h 86017"/>
                        <a:gd name="connsiteX3" fmla="*/ 655 w 199804"/>
                        <a:gd name="connsiteY3" fmla="*/ 86017 h 86017"/>
                        <a:gd name="connsiteX4" fmla="*/ 432 w 199804"/>
                        <a:gd name="connsiteY4" fmla="*/ 0 h 86017"/>
                        <a:gd name="connsiteX0" fmla="*/ 432 w 199804"/>
                        <a:gd name="connsiteY0" fmla="*/ 0 h 86017"/>
                        <a:gd name="connsiteX1" fmla="*/ 198930 w 199804"/>
                        <a:gd name="connsiteY1" fmla="*/ 0 h 86017"/>
                        <a:gd name="connsiteX2" fmla="*/ 199804 w 199804"/>
                        <a:gd name="connsiteY2" fmla="*/ 85214 h 86017"/>
                        <a:gd name="connsiteX3" fmla="*/ 655 w 199804"/>
                        <a:gd name="connsiteY3" fmla="*/ 86017 h 86017"/>
                        <a:gd name="connsiteX4" fmla="*/ 432 w 199804"/>
                        <a:gd name="connsiteY4" fmla="*/ 0 h 86017"/>
                        <a:gd name="connsiteX0" fmla="*/ 7453 w 206825"/>
                        <a:gd name="connsiteY0" fmla="*/ 0 h 86017"/>
                        <a:gd name="connsiteX1" fmla="*/ 205951 w 206825"/>
                        <a:gd name="connsiteY1" fmla="*/ 0 h 86017"/>
                        <a:gd name="connsiteX2" fmla="*/ 206825 w 206825"/>
                        <a:gd name="connsiteY2" fmla="*/ 85214 h 86017"/>
                        <a:gd name="connsiteX3" fmla="*/ 0 w 206825"/>
                        <a:gd name="connsiteY3" fmla="*/ 86017 h 86017"/>
                        <a:gd name="connsiteX4" fmla="*/ 7453 w 206825"/>
                        <a:gd name="connsiteY4" fmla="*/ 0 h 86017"/>
                        <a:gd name="connsiteX0" fmla="*/ 271 w 199643"/>
                        <a:gd name="connsiteY0" fmla="*/ 0 h 85214"/>
                        <a:gd name="connsiteX1" fmla="*/ 198769 w 199643"/>
                        <a:gd name="connsiteY1" fmla="*/ 0 h 85214"/>
                        <a:gd name="connsiteX2" fmla="*/ 199643 w 199643"/>
                        <a:gd name="connsiteY2" fmla="*/ 85214 h 85214"/>
                        <a:gd name="connsiteX3" fmla="*/ 3052 w 199643"/>
                        <a:gd name="connsiteY3" fmla="*/ 83705 h 85214"/>
                        <a:gd name="connsiteX4" fmla="*/ 271 w 199643"/>
                        <a:gd name="connsiteY4" fmla="*/ 0 h 85214"/>
                        <a:gd name="connsiteX0" fmla="*/ 271 w 199643"/>
                        <a:gd name="connsiteY0" fmla="*/ 0 h 85214"/>
                        <a:gd name="connsiteX1" fmla="*/ 198769 w 199643"/>
                        <a:gd name="connsiteY1" fmla="*/ 0 h 85214"/>
                        <a:gd name="connsiteX2" fmla="*/ 199643 w 199643"/>
                        <a:gd name="connsiteY2" fmla="*/ 85214 h 85214"/>
                        <a:gd name="connsiteX3" fmla="*/ 3052 w 199643"/>
                        <a:gd name="connsiteY3" fmla="*/ 83705 h 85214"/>
                        <a:gd name="connsiteX4" fmla="*/ 271 w 199643"/>
                        <a:gd name="connsiteY4" fmla="*/ 0 h 85214"/>
                        <a:gd name="connsiteX0" fmla="*/ 769 w 200141"/>
                        <a:gd name="connsiteY0" fmla="*/ 0 h 85214"/>
                        <a:gd name="connsiteX1" fmla="*/ 199267 w 200141"/>
                        <a:gd name="connsiteY1" fmla="*/ 0 h 85214"/>
                        <a:gd name="connsiteX2" fmla="*/ 200141 w 200141"/>
                        <a:gd name="connsiteY2" fmla="*/ 85214 h 85214"/>
                        <a:gd name="connsiteX3" fmla="*/ 3550 w 200141"/>
                        <a:gd name="connsiteY3" fmla="*/ 83705 h 85214"/>
                        <a:gd name="connsiteX4" fmla="*/ 769 w 200141"/>
                        <a:gd name="connsiteY4" fmla="*/ 0 h 85214"/>
                        <a:gd name="connsiteX0" fmla="*/ 8241 w 207613"/>
                        <a:gd name="connsiteY0" fmla="*/ 0 h 85214"/>
                        <a:gd name="connsiteX1" fmla="*/ 206739 w 207613"/>
                        <a:gd name="connsiteY1" fmla="*/ 0 h 85214"/>
                        <a:gd name="connsiteX2" fmla="*/ 207613 w 207613"/>
                        <a:gd name="connsiteY2" fmla="*/ 85214 h 85214"/>
                        <a:gd name="connsiteX3" fmla="*/ 789 w 207613"/>
                        <a:gd name="connsiteY3" fmla="*/ 83705 h 85214"/>
                        <a:gd name="connsiteX4" fmla="*/ 8241 w 207613"/>
                        <a:gd name="connsiteY4" fmla="*/ 0 h 85214"/>
                        <a:gd name="connsiteX0" fmla="*/ 1849 w 201221"/>
                        <a:gd name="connsiteY0" fmla="*/ 0 h 86017"/>
                        <a:gd name="connsiteX1" fmla="*/ 200347 w 201221"/>
                        <a:gd name="connsiteY1" fmla="*/ 0 h 86017"/>
                        <a:gd name="connsiteX2" fmla="*/ 201221 w 201221"/>
                        <a:gd name="connsiteY2" fmla="*/ 85214 h 86017"/>
                        <a:gd name="connsiteX3" fmla="*/ 2072 w 201221"/>
                        <a:gd name="connsiteY3" fmla="*/ 86017 h 86017"/>
                        <a:gd name="connsiteX4" fmla="*/ 1849 w 201221"/>
                        <a:gd name="connsiteY4" fmla="*/ 0 h 86017"/>
                        <a:gd name="connsiteX0" fmla="*/ 433 w 199805"/>
                        <a:gd name="connsiteY0" fmla="*/ 0 h 86017"/>
                        <a:gd name="connsiteX1" fmla="*/ 198931 w 199805"/>
                        <a:gd name="connsiteY1" fmla="*/ 0 h 86017"/>
                        <a:gd name="connsiteX2" fmla="*/ 199805 w 199805"/>
                        <a:gd name="connsiteY2" fmla="*/ 85214 h 86017"/>
                        <a:gd name="connsiteX3" fmla="*/ 656 w 199805"/>
                        <a:gd name="connsiteY3" fmla="*/ 86017 h 86017"/>
                        <a:gd name="connsiteX4" fmla="*/ 433 w 199805"/>
                        <a:gd name="connsiteY4" fmla="*/ 0 h 86017"/>
                        <a:gd name="connsiteX0" fmla="*/ 2336 w 201708"/>
                        <a:gd name="connsiteY0" fmla="*/ 0 h 85214"/>
                        <a:gd name="connsiteX1" fmla="*/ 200834 w 201708"/>
                        <a:gd name="connsiteY1" fmla="*/ 0 h 85214"/>
                        <a:gd name="connsiteX2" fmla="*/ 201708 w 201708"/>
                        <a:gd name="connsiteY2" fmla="*/ 85214 h 85214"/>
                        <a:gd name="connsiteX3" fmla="*/ 0 w 201708"/>
                        <a:gd name="connsiteY3" fmla="*/ 81393 h 85214"/>
                        <a:gd name="connsiteX4" fmla="*/ 2336 w 201708"/>
                        <a:gd name="connsiteY4" fmla="*/ 0 h 85214"/>
                        <a:gd name="connsiteX0" fmla="*/ 2336 w 201708"/>
                        <a:gd name="connsiteY0" fmla="*/ 0 h 85214"/>
                        <a:gd name="connsiteX1" fmla="*/ 200834 w 201708"/>
                        <a:gd name="connsiteY1" fmla="*/ 0 h 85214"/>
                        <a:gd name="connsiteX2" fmla="*/ 201708 w 201708"/>
                        <a:gd name="connsiteY2" fmla="*/ 85214 h 85214"/>
                        <a:gd name="connsiteX3" fmla="*/ 0 w 201708"/>
                        <a:gd name="connsiteY3" fmla="*/ 83705 h 85214"/>
                        <a:gd name="connsiteX4" fmla="*/ 2336 w 201708"/>
                        <a:gd name="connsiteY4" fmla="*/ 0 h 85214"/>
                        <a:gd name="connsiteX0" fmla="*/ 2336 w 200842"/>
                        <a:gd name="connsiteY0" fmla="*/ 0 h 83705"/>
                        <a:gd name="connsiteX1" fmla="*/ 200834 w 200842"/>
                        <a:gd name="connsiteY1" fmla="*/ 0 h 83705"/>
                        <a:gd name="connsiteX2" fmla="*/ 194272 w 200842"/>
                        <a:gd name="connsiteY2" fmla="*/ 82994 h 83705"/>
                        <a:gd name="connsiteX3" fmla="*/ 0 w 200842"/>
                        <a:gd name="connsiteY3" fmla="*/ 83705 h 83705"/>
                        <a:gd name="connsiteX4" fmla="*/ 2336 w 200842"/>
                        <a:gd name="connsiteY4" fmla="*/ 0 h 83705"/>
                        <a:gd name="connsiteX0" fmla="*/ 2336 w 200860"/>
                        <a:gd name="connsiteY0" fmla="*/ 0 h 83705"/>
                        <a:gd name="connsiteX1" fmla="*/ 200834 w 200860"/>
                        <a:gd name="connsiteY1" fmla="*/ 0 h 83705"/>
                        <a:gd name="connsiteX2" fmla="*/ 199230 w 200860"/>
                        <a:gd name="connsiteY2" fmla="*/ 82994 h 83705"/>
                        <a:gd name="connsiteX3" fmla="*/ 0 w 200860"/>
                        <a:gd name="connsiteY3" fmla="*/ 83705 h 83705"/>
                        <a:gd name="connsiteX4" fmla="*/ 2336 w 200860"/>
                        <a:gd name="connsiteY4" fmla="*/ 0 h 83705"/>
                        <a:gd name="connsiteX0" fmla="*/ 2336 w 200860"/>
                        <a:gd name="connsiteY0" fmla="*/ 0 h 83705"/>
                        <a:gd name="connsiteX1" fmla="*/ 200834 w 200860"/>
                        <a:gd name="connsiteY1" fmla="*/ 0 h 83705"/>
                        <a:gd name="connsiteX2" fmla="*/ 199230 w 200860"/>
                        <a:gd name="connsiteY2" fmla="*/ 82994 h 83705"/>
                        <a:gd name="connsiteX3" fmla="*/ 0 w 200860"/>
                        <a:gd name="connsiteY3" fmla="*/ 83705 h 83705"/>
                        <a:gd name="connsiteX4" fmla="*/ 2336 w 200860"/>
                        <a:gd name="connsiteY4" fmla="*/ 0 h 83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0" h="83705">
                          <a:moveTo>
                            <a:pt x="2336" y="0"/>
                          </a:moveTo>
                          <a:lnTo>
                            <a:pt x="200834" y="0"/>
                          </a:lnTo>
                          <a:cubicBezTo>
                            <a:pt x="201126" y="38869"/>
                            <a:pt x="198939" y="50783"/>
                            <a:pt x="199230" y="82994"/>
                          </a:cubicBezTo>
                          <a:lnTo>
                            <a:pt x="0" y="83705"/>
                          </a:lnTo>
                          <a:cubicBezTo>
                            <a:pt x="1578" y="46951"/>
                            <a:pt x="755" y="45864"/>
                            <a:pt x="2336"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2" name="Rectangle 1"/>
                    <p:cNvSpPr/>
                    <p:nvPr/>
                  </p:nvSpPr>
                  <p:spPr>
                    <a:xfrm>
                      <a:off x="3549364" y="4673526"/>
                      <a:ext cx="217922"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18" h="61914">
                          <a:moveTo>
                            <a:pt x="28574" y="1"/>
                          </a:moveTo>
                          <a:lnTo>
                            <a:pt x="188118" y="0"/>
                          </a:lnTo>
                          <a:cubicBezTo>
                            <a:pt x="178593" y="25399"/>
                            <a:pt x="180973" y="31752"/>
                            <a:pt x="171449" y="61914"/>
                          </a:cubicBezTo>
                          <a:lnTo>
                            <a:pt x="0" y="61914"/>
                          </a:lnTo>
                          <a:lnTo>
                            <a:pt x="28574" y="1"/>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3" name="Freeform 362"/>
                    <p:cNvSpPr/>
                    <p:nvPr/>
                  </p:nvSpPr>
                  <p:spPr>
                    <a:xfrm>
                      <a:off x="3890646" y="4763644"/>
                      <a:ext cx="243528"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928"/>
                        <a:gd name="connsiteX1" fmla="*/ 210667 w 210667"/>
                        <a:gd name="connsiteY1" fmla="*/ 0 h 83928"/>
                        <a:gd name="connsiteX2" fmla="*/ 194192 w 210667"/>
                        <a:gd name="connsiteY2" fmla="*/ 83928 h 83928"/>
                        <a:gd name="connsiteX3" fmla="*/ 0 w 210667"/>
                        <a:gd name="connsiteY3" fmla="*/ 83774 h 83928"/>
                        <a:gd name="connsiteX4" fmla="*/ 19605 w 210667"/>
                        <a:gd name="connsiteY4" fmla="*/ 0 h 83928"/>
                        <a:gd name="connsiteX0" fmla="*/ 19605 w 210667"/>
                        <a:gd name="connsiteY0" fmla="*/ 0 h 83928"/>
                        <a:gd name="connsiteX1" fmla="*/ 210667 w 210667"/>
                        <a:gd name="connsiteY1" fmla="*/ 0 h 83928"/>
                        <a:gd name="connsiteX2" fmla="*/ 194192 w 210667"/>
                        <a:gd name="connsiteY2" fmla="*/ 83928 h 83928"/>
                        <a:gd name="connsiteX3" fmla="*/ 0 w 210667"/>
                        <a:gd name="connsiteY3" fmla="*/ 83774 h 83928"/>
                        <a:gd name="connsiteX4" fmla="*/ 19605 w 210667"/>
                        <a:gd name="connsiteY4" fmla="*/ 0 h 8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7" h="83928">
                          <a:moveTo>
                            <a:pt x="19605" y="0"/>
                          </a:moveTo>
                          <a:lnTo>
                            <a:pt x="210667" y="0"/>
                          </a:lnTo>
                          <a:cubicBezTo>
                            <a:pt x="203123" y="41111"/>
                            <a:pt x="200243" y="54902"/>
                            <a:pt x="194192" y="83928"/>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4" name="Freeform 363"/>
                    <p:cNvSpPr/>
                    <p:nvPr/>
                  </p:nvSpPr>
                  <p:spPr>
                    <a:xfrm>
                      <a:off x="3625080" y="4763644"/>
                      <a:ext cx="243528"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44391 w 237931"/>
                        <a:gd name="connsiteY0" fmla="*/ 0 h 82971"/>
                        <a:gd name="connsiteX1" fmla="*/ 237931 w 237931"/>
                        <a:gd name="connsiteY1" fmla="*/ 0 h 82971"/>
                        <a:gd name="connsiteX2" fmla="*/ 209064 w 237931"/>
                        <a:gd name="connsiteY2" fmla="*/ 82971 h 82971"/>
                        <a:gd name="connsiteX3" fmla="*/ 0 w 237931"/>
                        <a:gd name="connsiteY3" fmla="*/ 81532 h 82971"/>
                        <a:gd name="connsiteX4" fmla="*/ 44391 w 237931"/>
                        <a:gd name="connsiteY4" fmla="*/ 0 h 82971"/>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30495"/>
                        <a:gd name="connsiteY0" fmla="*/ 0 h 83774"/>
                        <a:gd name="connsiteX1" fmla="*/ 230495 w 230495"/>
                        <a:gd name="connsiteY1" fmla="*/ 0 h 83774"/>
                        <a:gd name="connsiteX2" fmla="*/ 201628 w 230495"/>
                        <a:gd name="connsiteY2" fmla="*/ 82971 h 83774"/>
                        <a:gd name="connsiteX3" fmla="*/ 0 w 230495"/>
                        <a:gd name="connsiteY3" fmla="*/ 83774 h 83774"/>
                        <a:gd name="connsiteX4" fmla="*/ 36955 w 230495"/>
                        <a:gd name="connsiteY4" fmla="*/ 0 h 83774"/>
                        <a:gd name="connsiteX0" fmla="*/ 36955 w 218103"/>
                        <a:gd name="connsiteY0" fmla="*/ 0 h 83774"/>
                        <a:gd name="connsiteX1" fmla="*/ 218103 w 218103"/>
                        <a:gd name="connsiteY1" fmla="*/ 0 h 83774"/>
                        <a:gd name="connsiteX2" fmla="*/ 201628 w 218103"/>
                        <a:gd name="connsiteY2" fmla="*/ 82971 h 83774"/>
                        <a:gd name="connsiteX3" fmla="*/ 0 w 218103"/>
                        <a:gd name="connsiteY3" fmla="*/ 83774 h 83774"/>
                        <a:gd name="connsiteX4" fmla="*/ 36955 w 218103"/>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29519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29519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774"/>
                        <a:gd name="connsiteX1" fmla="*/ 210667 w 210667"/>
                        <a:gd name="connsiteY1" fmla="*/ 0 h 83774"/>
                        <a:gd name="connsiteX2" fmla="*/ 194192 w 210667"/>
                        <a:gd name="connsiteY2" fmla="*/ 82971 h 83774"/>
                        <a:gd name="connsiteX3" fmla="*/ 0 w 210667"/>
                        <a:gd name="connsiteY3" fmla="*/ 83774 h 83774"/>
                        <a:gd name="connsiteX4" fmla="*/ 19605 w 210667"/>
                        <a:gd name="connsiteY4" fmla="*/ 0 h 83774"/>
                        <a:gd name="connsiteX0" fmla="*/ 19605 w 210667"/>
                        <a:gd name="connsiteY0" fmla="*/ 0 h 83928"/>
                        <a:gd name="connsiteX1" fmla="*/ 210667 w 210667"/>
                        <a:gd name="connsiteY1" fmla="*/ 0 h 83928"/>
                        <a:gd name="connsiteX2" fmla="*/ 194192 w 210667"/>
                        <a:gd name="connsiteY2" fmla="*/ 83928 h 83928"/>
                        <a:gd name="connsiteX3" fmla="*/ 0 w 210667"/>
                        <a:gd name="connsiteY3" fmla="*/ 83774 h 83928"/>
                        <a:gd name="connsiteX4" fmla="*/ 19605 w 210667"/>
                        <a:gd name="connsiteY4" fmla="*/ 0 h 83928"/>
                        <a:gd name="connsiteX0" fmla="*/ 19605 w 210667"/>
                        <a:gd name="connsiteY0" fmla="*/ 0 h 83928"/>
                        <a:gd name="connsiteX1" fmla="*/ 210667 w 210667"/>
                        <a:gd name="connsiteY1" fmla="*/ 0 h 83928"/>
                        <a:gd name="connsiteX2" fmla="*/ 194192 w 210667"/>
                        <a:gd name="connsiteY2" fmla="*/ 83928 h 83928"/>
                        <a:gd name="connsiteX3" fmla="*/ 0 w 210667"/>
                        <a:gd name="connsiteY3" fmla="*/ 83774 h 83928"/>
                        <a:gd name="connsiteX4" fmla="*/ 19605 w 210667"/>
                        <a:gd name="connsiteY4" fmla="*/ 0 h 8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7" h="83928">
                          <a:moveTo>
                            <a:pt x="19605" y="0"/>
                          </a:moveTo>
                          <a:lnTo>
                            <a:pt x="210667" y="0"/>
                          </a:lnTo>
                          <a:cubicBezTo>
                            <a:pt x="203123" y="41111"/>
                            <a:pt x="200243" y="54902"/>
                            <a:pt x="194192" y="83928"/>
                          </a:cubicBezTo>
                          <a:lnTo>
                            <a:pt x="0" y="83774"/>
                          </a:lnTo>
                          <a:cubicBezTo>
                            <a:pt x="9013" y="51364"/>
                            <a:pt x="10591" y="32409"/>
                            <a:pt x="19605"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5" name="Rectangle 15"/>
                    <p:cNvSpPr/>
                    <p:nvPr/>
                  </p:nvSpPr>
                  <p:spPr>
                    <a:xfrm>
                      <a:off x="3924774" y="5591797"/>
                      <a:ext cx="1299260" cy="471705"/>
                    </a:xfrm>
                    <a:custGeom>
                      <a:avLst/>
                      <a:gdLst>
                        <a:gd name="connsiteX0" fmla="*/ 0 w 1121568"/>
                        <a:gd name="connsiteY0" fmla="*/ 0 h 407193"/>
                        <a:gd name="connsiteX1" fmla="*/ 1121568 w 1121568"/>
                        <a:gd name="connsiteY1" fmla="*/ 0 h 407193"/>
                        <a:gd name="connsiteX2" fmla="*/ 1121568 w 1121568"/>
                        <a:gd name="connsiteY2" fmla="*/ 407193 h 407193"/>
                        <a:gd name="connsiteX3" fmla="*/ 0 w 1121568"/>
                        <a:gd name="connsiteY3" fmla="*/ 407193 h 407193"/>
                        <a:gd name="connsiteX4" fmla="*/ 0 w 1121568"/>
                        <a:gd name="connsiteY4" fmla="*/ 0 h 407193"/>
                        <a:gd name="connsiteX0" fmla="*/ 69057 w 1121568"/>
                        <a:gd name="connsiteY0" fmla="*/ 2381 h 407193"/>
                        <a:gd name="connsiteX1" fmla="*/ 1121568 w 1121568"/>
                        <a:gd name="connsiteY1" fmla="*/ 0 h 407193"/>
                        <a:gd name="connsiteX2" fmla="*/ 1121568 w 1121568"/>
                        <a:gd name="connsiteY2" fmla="*/ 407193 h 407193"/>
                        <a:gd name="connsiteX3" fmla="*/ 0 w 1121568"/>
                        <a:gd name="connsiteY3" fmla="*/ 407193 h 407193"/>
                        <a:gd name="connsiteX4" fmla="*/ 69057 w 1121568"/>
                        <a:gd name="connsiteY4" fmla="*/ 2381 h 407193"/>
                        <a:gd name="connsiteX0" fmla="*/ 69057 w 1121568"/>
                        <a:gd name="connsiteY0" fmla="*/ 2381 h 407193"/>
                        <a:gd name="connsiteX1" fmla="*/ 1064418 w 1121568"/>
                        <a:gd name="connsiteY1" fmla="*/ 0 h 407193"/>
                        <a:gd name="connsiteX2" fmla="*/ 1121568 w 1121568"/>
                        <a:gd name="connsiteY2" fmla="*/ 407193 h 407193"/>
                        <a:gd name="connsiteX3" fmla="*/ 0 w 1121568"/>
                        <a:gd name="connsiteY3" fmla="*/ 407193 h 407193"/>
                        <a:gd name="connsiteX4" fmla="*/ 69057 w 1121568"/>
                        <a:gd name="connsiteY4" fmla="*/ 2381 h 407193"/>
                        <a:gd name="connsiteX0" fmla="*/ 64294 w 1121568"/>
                        <a:gd name="connsiteY0" fmla="*/ 0 h 407193"/>
                        <a:gd name="connsiteX1" fmla="*/ 1064418 w 1121568"/>
                        <a:gd name="connsiteY1" fmla="*/ 0 h 407193"/>
                        <a:gd name="connsiteX2" fmla="*/ 1121568 w 1121568"/>
                        <a:gd name="connsiteY2" fmla="*/ 407193 h 407193"/>
                        <a:gd name="connsiteX3" fmla="*/ 0 w 1121568"/>
                        <a:gd name="connsiteY3" fmla="*/ 407193 h 407193"/>
                        <a:gd name="connsiteX4" fmla="*/ 64294 w 1121568"/>
                        <a:gd name="connsiteY4" fmla="*/ 0 h 407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1568" h="407193">
                          <a:moveTo>
                            <a:pt x="64294" y="0"/>
                          </a:moveTo>
                          <a:lnTo>
                            <a:pt x="1064418" y="0"/>
                          </a:lnTo>
                          <a:lnTo>
                            <a:pt x="1121568" y="407193"/>
                          </a:lnTo>
                          <a:lnTo>
                            <a:pt x="0" y="407193"/>
                          </a:lnTo>
                          <a:lnTo>
                            <a:pt x="64294" y="0"/>
                          </a:lnTo>
                          <a:close/>
                        </a:path>
                      </a:pathLst>
                    </a:cu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6" name="Rounded Rectangle 14"/>
                    <p:cNvSpPr/>
                    <p:nvPr/>
                  </p:nvSpPr>
                  <p:spPr>
                    <a:xfrm>
                      <a:off x="3952358" y="5475936"/>
                      <a:ext cx="1246848" cy="457914"/>
                    </a:xfrm>
                    <a:custGeom>
                      <a:avLst/>
                      <a:gdLst>
                        <a:gd name="connsiteX0" fmla="*/ 0 w 1085850"/>
                        <a:gd name="connsiteY0" fmla="*/ 45246 h 385763"/>
                        <a:gd name="connsiteX1" fmla="*/ 45246 w 1085850"/>
                        <a:gd name="connsiteY1" fmla="*/ 0 h 385763"/>
                        <a:gd name="connsiteX2" fmla="*/ 1040604 w 1085850"/>
                        <a:gd name="connsiteY2" fmla="*/ 0 h 385763"/>
                        <a:gd name="connsiteX3" fmla="*/ 1085850 w 1085850"/>
                        <a:gd name="connsiteY3" fmla="*/ 45246 h 385763"/>
                        <a:gd name="connsiteX4" fmla="*/ 1085850 w 1085850"/>
                        <a:gd name="connsiteY4" fmla="*/ 340517 h 385763"/>
                        <a:gd name="connsiteX5" fmla="*/ 1040604 w 1085850"/>
                        <a:gd name="connsiteY5" fmla="*/ 385763 h 385763"/>
                        <a:gd name="connsiteX6" fmla="*/ 45246 w 1085850"/>
                        <a:gd name="connsiteY6" fmla="*/ 385763 h 385763"/>
                        <a:gd name="connsiteX7" fmla="*/ 0 w 1085850"/>
                        <a:gd name="connsiteY7" fmla="*/ 340517 h 385763"/>
                        <a:gd name="connsiteX8" fmla="*/ 0 w 1085850"/>
                        <a:gd name="connsiteY8" fmla="*/ 45246 h 385763"/>
                        <a:gd name="connsiteX0" fmla="*/ 0 w 1085850"/>
                        <a:gd name="connsiteY0" fmla="*/ 45246 h 385763"/>
                        <a:gd name="connsiteX1" fmla="*/ 102396 w 1085850"/>
                        <a:gd name="connsiteY1" fmla="*/ 0 h 385763"/>
                        <a:gd name="connsiteX2" fmla="*/ 1040604 w 1085850"/>
                        <a:gd name="connsiteY2" fmla="*/ 0 h 385763"/>
                        <a:gd name="connsiteX3" fmla="*/ 1085850 w 1085850"/>
                        <a:gd name="connsiteY3" fmla="*/ 45246 h 385763"/>
                        <a:gd name="connsiteX4" fmla="*/ 1085850 w 1085850"/>
                        <a:gd name="connsiteY4" fmla="*/ 340517 h 385763"/>
                        <a:gd name="connsiteX5" fmla="*/ 1040604 w 1085850"/>
                        <a:gd name="connsiteY5" fmla="*/ 385763 h 385763"/>
                        <a:gd name="connsiteX6" fmla="*/ 45246 w 1085850"/>
                        <a:gd name="connsiteY6" fmla="*/ 385763 h 385763"/>
                        <a:gd name="connsiteX7" fmla="*/ 0 w 1085850"/>
                        <a:gd name="connsiteY7" fmla="*/ 340517 h 385763"/>
                        <a:gd name="connsiteX8" fmla="*/ 0 w 1085850"/>
                        <a:gd name="connsiteY8" fmla="*/ 45246 h 385763"/>
                        <a:gd name="connsiteX0" fmla="*/ 0 w 1085850"/>
                        <a:gd name="connsiteY0" fmla="*/ 45246 h 385763"/>
                        <a:gd name="connsiteX1" fmla="*/ 154783 w 1085850"/>
                        <a:gd name="connsiteY1" fmla="*/ 0 h 385763"/>
                        <a:gd name="connsiteX2" fmla="*/ 1040604 w 1085850"/>
                        <a:gd name="connsiteY2" fmla="*/ 0 h 385763"/>
                        <a:gd name="connsiteX3" fmla="*/ 1085850 w 1085850"/>
                        <a:gd name="connsiteY3" fmla="*/ 45246 h 385763"/>
                        <a:gd name="connsiteX4" fmla="*/ 1085850 w 1085850"/>
                        <a:gd name="connsiteY4" fmla="*/ 340517 h 385763"/>
                        <a:gd name="connsiteX5" fmla="*/ 1040604 w 1085850"/>
                        <a:gd name="connsiteY5" fmla="*/ 385763 h 385763"/>
                        <a:gd name="connsiteX6" fmla="*/ 45246 w 1085850"/>
                        <a:gd name="connsiteY6" fmla="*/ 385763 h 385763"/>
                        <a:gd name="connsiteX7" fmla="*/ 0 w 1085850"/>
                        <a:gd name="connsiteY7" fmla="*/ 340517 h 385763"/>
                        <a:gd name="connsiteX8" fmla="*/ 0 w 1085850"/>
                        <a:gd name="connsiteY8" fmla="*/ 45246 h 385763"/>
                        <a:gd name="connsiteX0" fmla="*/ 0 w 1085850"/>
                        <a:gd name="connsiteY0" fmla="*/ 45246 h 385763"/>
                        <a:gd name="connsiteX1" fmla="*/ 154783 w 1085850"/>
                        <a:gd name="connsiteY1" fmla="*/ 0 h 385763"/>
                        <a:gd name="connsiteX2" fmla="*/ 959642 w 1085850"/>
                        <a:gd name="connsiteY2" fmla="*/ 0 h 385763"/>
                        <a:gd name="connsiteX3" fmla="*/ 1085850 w 1085850"/>
                        <a:gd name="connsiteY3" fmla="*/ 45246 h 385763"/>
                        <a:gd name="connsiteX4" fmla="*/ 1085850 w 1085850"/>
                        <a:gd name="connsiteY4" fmla="*/ 340517 h 385763"/>
                        <a:gd name="connsiteX5" fmla="*/ 1040604 w 1085850"/>
                        <a:gd name="connsiteY5" fmla="*/ 385763 h 385763"/>
                        <a:gd name="connsiteX6" fmla="*/ 45246 w 1085850"/>
                        <a:gd name="connsiteY6" fmla="*/ 385763 h 385763"/>
                        <a:gd name="connsiteX7" fmla="*/ 0 w 1085850"/>
                        <a:gd name="connsiteY7" fmla="*/ 340517 h 385763"/>
                        <a:gd name="connsiteX8" fmla="*/ 0 w 1085850"/>
                        <a:gd name="connsiteY8" fmla="*/ 45246 h 385763"/>
                        <a:gd name="connsiteX0" fmla="*/ 0 w 1085850"/>
                        <a:gd name="connsiteY0" fmla="*/ 47627 h 388144"/>
                        <a:gd name="connsiteX1" fmla="*/ 154783 w 1085850"/>
                        <a:gd name="connsiteY1" fmla="*/ 2381 h 388144"/>
                        <a:gd name="connsiteX2" fmla="*/ 950117 w 1085850"/>
                        <a:gd name="connsiteY2" fmla="*/ 0 h 388144"/>
                        <a:gd name="connsiteX3" fmla="*/ 1085850 w 1085850"/>
                        <a:gd name="connsiteY3" fmla="*/ 47627 h 388144"/>
                        <a:gd name="connsiteX4" fmla="*/ 1085850 w 1085850"/>
                        <a:gd name="connsiteY4" fmla="*/ 342898 h 388144"/>
                        <a:gd name="connsiteX5" fmla="*/ 1040604 w 1085850"/>
                        <a:gd name="connsiteY5" fmla="*/ 388144 h 388144"/>
                        <a:gd name="connsiteX6" fmla="*/ 45246 w 1085850"/>
                        <a:gd name="connsiteY6" fmla="*/ 388144 h 388144"/>
                        <a:gd name="connsiteX7" fmla="*/ 0 w 1085850"/>
                        <a:gd name="connsiteY7" fmla="*/ 342898 h 388144"/>
                        <a:gd name="connsiteX8" fmla="*/ 0 w 1085850"/>
                        <a:gd name="connsiteY8" fmla="*/ 47627 h 388144"/>
                        <a:gd name="connsiteX0" fmla="*/ 0 w 1085850"/>
                        <a:gd name="connsiteY0" fmla="*/ 47627 h 388144"/>
                        <a:gd name="connsiteX1" fmla="*/ 159545 w 1085850"/>
                        <a:gd name="connsiteY1" fmla="*/ 2381 h 388144"/>
                        <a:gd name="connsiteX2" fmla="*/ 950117 w 1085850"/>
                        <a:gd name="connsiteY2" fmla="*/ 0 h 388144"/>
                        <a:gd name="connsiteX3" fmla="*/ 1085850 w 1085850"/>
                        <a:gd name="connsiteY3" fmla="*/ 47627 h 388144"/>
                        <a:gd name="connsiteX4" fmla="*/ 1085850 w 1085850"/>
                        <a:gd name="connsiteY4" fmla="*/ 342898 h 388144"/>
                        <a:gd name="connsiteX5" fmla="*/ 1040604 w 1085850"/>
                        <a:gd name="connsiteY5" fmla="*/ 388144 h 388144"/>
                        <a:gd name="connsiteX6" fmla="*/ 45246 w 1085850"/>
                        <a:gd name="connsiteY6" fmla="*/ 388144 h 388144"/>
                        <a:gd name="connsiteX7" fmla="*/ 0 w 1085850"/>
                        <a:gd name="connsiteY7" fmla="*/ 342898 h 388144"/>
                        <a:gd name="connsiteX8" fmla="*/ 0 w 1085850"/>
                        <a:gd name="connsiteY8" fmla="*/ 47627 h 388144"/>
                        <a:gd name="connsiteX0" fmla="*/ 45244 w 1085850"/>
                        <a:gd name="connsiteY0" fmla="*/ 45246 h 388144"/>
                        <a:gd name="connsiteX1" fmla="*/ 159545 w 1085850"/>
                        <a:gd name="connsiteY1" fmla="*/ 2381 h 388144"/>
                        <a:gd name="connsiteX2" fmla="*/ 950117 w 1085850"/>
                        <a:gd name="connsiteY2" fmla="*/ 0 h 388144"/>
                        <a:gd name="connsiteX3" fmla="*/ 1085850 w 1085850"/>
                        <a:gd name="connsiteY3" fmla="*/ 47627 h 388144"/>
                        <a:gd name="connsiteX4" fmla="*/ 1085850 w 1085850"/>
                        <a:gd name="connsiteY4" fmla="*/ 342898 h 388144"/>
                        <a:gd name="connsiteX5" fmla="*/ 1040604 w 1085850"/>
                        <a:gd name="connsiteY5" fmla="*/ 388144 h 388144"/>
                        <a:gd name="connsiteX6" fmla="*/ 45246 w 1085850"/>
                        <a:gd name="connsiteY6" fmla="*/ 388144 h 388144"/>
                        <a:gd name="connsiteX7" fmla="*/ 0 w 1085850"/>
                        <a:gd name="connsiteY7" fmla="*/ 342898 h 388144"/>
                        <a:gd name="connsiteX8" fmla="*/ 45244 w 1085850"/>
                        <a:gd name="connsiteY8" fmla="*/ 45246 h 388144"/>
                        <a:gd name="connsiteX0" fmla="*/ 38101 w 1085850"/>
                        <a:gd name="connsiteY0" fmla="*/ 42864 h 388144"/>
                        <a:gd name="connsiteX1" fmla="*/ 159545 w 1085850"/>
                        <a:gd name="connsiteY1" fmla="*/ 2381 h 388144"/>
                        <a:gd name="connsiteX2" fmla="*/ 950117 w 1085850"/>
                        <a:gd name="connsiteY2" fmla="*/ 0 h 388144"/>
                        <a:gd name="connsiteX3" fmla="*/ 1085850 w 1085850"/>
                        <a:gd name="connsiteY3" fmla="*/ 47627 h 388144"/>
                        <a:gd name="connsiteX4" fmla="*/ 1085850 w 1085850"/>
                        <a:gd name="connsiteY4" fmla="*/ 342898 h 388144"/>
                        <a:gd name="connsiteX5" fmla="*/ 1040604 w 1085850"/>
                        <a:gd name="connsiteY5" fmla="*/ 388144 h 388144"/>
                        <a:gd name="connsiteX6" fmla="*/ 45246 w 1085850"/>
                        <a:gd name="connsiteY6" fmla="*/ 388144 h 388144"/>
                        <a:gd name="connsiteX7" fmla="*/ 0 w 1085850"/>
                        <a:gd name="connsiteY7" fmla="*/ 342898 h 388144"/>
                        <a:gd name="connsiteX8" fmla="*/ 38101 w 1085850"/>
                        <a:gd name="connsiteY8" fmla="*/ 42864 h 388144"/>
                        <a:gd name="connsiteX0" fmla="*/ 33338 w 1081087"/>
                        <a:gd name="connsiteY0" fmla="*/ 42864 h 388144"/>
                        <a:gd name="connsiteX1" fmla="*/ 154782 w 1081087"/>
                        <a:gd name="connsiteY1" fmla="*/ 2381 h 388144"/>
                        <a:gd name="connsiteX2" fmla="*/ 945354 w 1081087"/>
                        <a:gd name="connsiteY2" fmla="*/ 0 h 388144"/>
                        <a:gd name="connsiteX3" fmla="*/ 1081087 w 1081087"/>
                        <a:gd name="connsiteY3" fmla="*/ 47627 h 388144"/>
                        <a:gd name="connsiteX4" fmla="*/ 1081087 w 1081087"/>
                        <a:gd name="connsiteY4" fmla="*/ 342898 h 388144"/>
                        <a:gd name="connsiteX5" fmla="*/ 1035841 w 1081087"/>
                        <a:gd name="connsiteY5" fmla="*/ 388144 h 388144"/>
                        <a:gd name="connsiteX6" fmla="*/ 40483 w 1081087"/>
                        <a:gd name="connsiteY6" fmla="*/ 388144 h 388144"/>
                        <a:gd name="connsiteX7" fmla="*/ 0 w 1081087"/>
                        <a:gd name="connsiteY7" fmla="*/ 335754 h 388144"/>
                        <a:gd name="connsiteX8" fmla="*/ 33338 w 1081087"/>
                        <a:gd name="connsiteY8" fmla="*/ 42864 h 388144"/>
                        <a:gd name="connsiteX0" fmla="*/ 33338 w 1081087"/>
                        <a:gd name="connsiteY0" fmla="*/ 42864 h 388144"/>
                        <a:gd name="connsiteX1" fmla="*/ 154782 w 1081087"/>
                        <a:gd name="connsiteY1" fmla="*/ 2381 h 388144"/>
                        <a:gd name="connsiteX2" fmla="*/ 945354 w 1081087"/>
                        <a:gd name="connsiteY2" fmla="*/ 0 h 388144"/>
                        <a:gd name="connsiteX3" fmla="*/ 1081087 w 1081087"/>
                        <a:gd name="connsiteY3" fmla="*/ 47627 h 388144"/>
                        <a:gd name="connsiteX4" fmla="*/ 1081087 w 1081087"/>
                        <a:gd name="connsiteY4" fmla="*/ 342898 h 388144"/>
                        <a:gd name="connsiteX5" fmla="*/ 1035841 w 1081087"/>
                        <a:gd name="connsiteY5" fmla="*/ 388144 h 388144"/>
                        <a:gd name="connsiteX6" fmla="*/ 40483 w 1081087"/>
                        <a:gd name="connsiteY6" fmla="*/ 388144 h 388144"/>
                        <a:gd name="connsiteX7" fmla="*/ 0 w 1081087"/>
                        <a:gd name="connsiteY7" fmla="*/ 335754 h 388144"/>
                        <a:gd name="connsiteX8" fmla="*/ 33338 w 1081087"/>
                        <a:gd name="connsiteY8" fmla="*/ 42864 h 388144"/>
                        <a:gd name="connsiteX0" fmla="*/ 33338 w 1081087"/>
                        <a:gd name="connsiteY0" fmla="*/ 42865 h 388145"/>
                        <a:gd name="connsiteX1" fmla="*/ 130970 w 1081087"/>
                        <a:gd name="connsiteY1" fmla="*/ 0 h 388145"/>
                        <a:gd name="connsiteX2" fmla="*/ 945354 w 1081087"/>
                        <a:gd name="connsiteY2" fmla="*/ 1 h 388145"/>
                        <a:gd name="connsiteX3" fmla="*/ 1081087 w 1081087"/>
                        <a:gd name="connsiteY3" fmla="*/ 47628 h 388145"/>
                        <a:gd name="connsiteX4" fmla="*/ 1081087 w 1081087"/>
                        <a:gd name="connsiteY4" fmla="*/ 342899 h 388145"/>
                        <a:gd name="connsiteX5" fmla="*/ 1035841 w 1081087"/>
                        <a:gd name="connsiteY5" fmla="*/ 388145 h 388145"/>
                        <a:gd name="connsiteX6" fmla="*/ 40483 w 1081087"/>
                        <a:gd name="connsiteY6" fmla="*/ 388145 h 388145"/>
                        <a:gd name="connsiteX7" fmla="*/ 0 w 1081087"/>
                        <a:gd name="connsiteY7" fmla="*/ 335755 h 388145"/>
                        <a:gd name="connsiteX8" fmla="*/ 33338 w 1081087"/>
                        <a:gd name="connsiteY8" fmla="*/ 42865 h 388145"/>
                        <a:gd name="connsiteX0" fmla="*/ 33338 w 1081087"/>
                        <a:gd name="connsiteY0" fmla="*/ 42865 h 388145"/>
                        <a:gd name="connsiteX1" fmla="*/ 130970 w 1081087"/>
                        <a:gd name="connsiteY1" fmla="*/ 0 h 388145"/>
                        <a:gd name="connsiteX2" fmla="*/ 945354 w 1081087"/>
                        <a:gd name="connsiteY2" fmla="*/ 1 h 388145"/>
                        <a:gd name="connsiteX3" fmla="*/ 1081087 w 1081087"/>
                        <a:gd name="connsiteY3" fmla="*/ 47628 h 388145"/>
                        <a:gd name="connsiteX4" fmla="*/ 1081087 w 1081087"/>
                        <a:gd name="connsiteY4" fmla="*/ 342899 h 388145"/>
                        <a:gd name="connsiteX5" fmla="*/ 1035841 w 1081087"/>
                        <a:gd name="connsiteY5" fmla="*/ 388145 h 388145"/>
                        <a:gd name="connsiteX6" fmla="*/ 40483 w 1081087"/>
                        <a:gd name="connsiteY6" fmla="*/ 388145 h 388145"/>
                        <a:gd name="connsiteX7" fmla="*/ 0 w 1081087"/>
                        <a:gd name="connsiteY7" fmla="*/ 335755 h 388145"/>
                        <a:gd name="connsiteX8" fmla="*/ 33338 w 1081087"/>
                        <a:gd name="connsiteY8" fmla="*/ 42865 h 388145"/>
                        <a:gd name="connsiteX0" fmla="*/ 33338 w 1081087"/>
                        <a:gd name="connsiteY0" fmla="*/ 45247 h 390527"/>
                        <a:gd name="connsiteX1" fmla="*/ 95251 w 1081087"/>
                        <a:gd name="connsiteY1" fmla="*/ 0 h 390527"/>
                        <a:gd name="connsiteX2" fmla="*/ 945354 w 1081087"/>
                        <a:gd name="connsiteY2" fmla="*/ 2383 h 390527"/>
                        <a:gd name="connsiteX3" fmla="*/ 1081087 w 1081087"/>
                        <a:gd name="connsiteY3" fmla="*/ 50010 h 390527"/>
                        <a:gd name="connsiteX4" fmla="*/ 1081087 w 1081087"/>
                        <a:gd name="connsiteY4" fmla="*/ 345281 h 390527"/>
                        <a:gd name="connsiteX5" fmla="*/ 1035841 w 1081087"/>
                        <a:gd name="connsiteY5" fmla="*/ 390527 h 390527"/>
                        <a:gd name="connsiteX6" fmla="*/ 40483 w 1081087"/>
                        <a:gd name="connsiteY6" fmla="*/ 390527 h 390527"/>
                        <a:gd name="connsiteX7" fmla="*/ 0 w 1081087"/>
                        <a:gd name="connsiteY7" fmla="*/ 338137 h 390527"/>
                        <a:gd name="connsiteX8" fmla="*/ 33338 w 1081087"/>
                        <a:gd name="connsiteY8" fmla="*/ 45247 h 390527"/>
                        <a:gd name="connsiteX0" fmla="*/ 33338 w 1081087"/>
                        <a:gd name="connsiteY0" fmla="*/ 42865 h 388145"/>
                        <a:gd name="connsiteX1" fmla="*/ 92870 w 1081087"/>
                        <a:gd name="connsiteY1" fmla="*/ 0 h 388145"/>
                        <a:gd name="connsiteX2" fmla="*/ 945354 w 1081087"/>
                        <a:gd name="connsiteY2" fmla="*/ 1 h 388145"/>
                        <a:gd name="connsiteX3" fmla="*/ 1081087 w 1081087"/>
                        <a:gd name="connsiteY3" fmla="*/ 47628 h 388145"/>
                        <a:gd name="connsiteX4" fmla="*/ 1081087 w 1081087"/>
                        <a:gd name="connsiteY4" fmla="*/ 342899 h 388145"/>
                        <a:gd name="connsiteX5" fmla="*/ 1035841 w 1081087"/>
                        <a:gd name="connsiteY5" fmla="*/ 388145 h 388145"/>
                        <a:gd name="connsiteX6" fmla="*/ 40483 w 1081087"/>
                        <a:gd name="connsiteY6" fmla="*/ 388145 h 388145"/>
                        <a:gd name="connsiteX7" fmla="*/ 0 w 1081087"/>
                        <a:gd name="connsiteY7" fmla="*/ 335755 h 388145"/>
                        <a:gd name="connsiteX8" fmla="*/ 33338 w 1081087"/>
                        <a:gd name="connsiteY8" fmla="*/ 42865 h 388145"/>
                        <a:gd name="connsiteX0" fmla="*/ 33338 w 1081087"/>
                        <a:gd name="connsiteY0" fmla="*/ 42865 h 388145"/>
                        <a:gd name="connsiteX1" fmla="*/ 92870 w 1081087"/>
                        <a:gd name="connsiteY1" fmla="*/ 0 h 388145"/>
                        <a:gd name="connsiteX2" fmla="*/ 945354 w 1081087"/>
                        <a:gd name="connsiteY2" fmla="*/ 1 h 388145"/>
                        <a:gd name="connsiteX3" fmla="*/ 1081087 w 1081087"/>
                        <a:gd name="connsiteY3" fmla="*/ 47628 h 388145"/>
                        <a:gd name="connsiteX4" fmla="*/ 1081087 w 1081087"/>
                        <a:gd name="connsiteY4" fmla="*/ 342899 h 388145"/>
                        <a:gd name="connsiteX5" fmla="*/ 1035841 w 1081087"/>
                        <a:gd name="connsiteY5" fmla="*/ 388145 h 388145"/>
                        <a:gd name="connsiteX6" fmla="*/ 40483 w 1081087"/>
                        <a:gd name="connsiteY6" fmla="*/ 388145 h 388145"/>
                        <a:gd name="connsiteX7" fmla="*/ 0 w 1081087"/>
                        <a:gd name="connsiteY7" fmla="*/ 335755 h 388145"/>
                        <a:gd name="connsiteX8" fmla="*/ 33338 w 1081087"/>
                        <a:gd name="connsiteY8" fmla="*/ 42865 h 388145"/>
                        <a:gd name="connsiteX0" fmla="*/ 33338 w 1081087"/>
                        <a:gd name="connsiteY0" fmla="*/ 42865 h 388145"/>
                        <a:gd name="connsiteX1" fmla="*/ 92870 w 1081087"/>
                        <a:gd name="connsiteY1" fmla="*/ 0 h 388145"/>
                        <a:gd name="connsiteX2" fmla="*/ 945354 w 1081087"/>
                        <a:gd name="connsiteY2" fmla="*/ 1 h 388145"/>
                        <a:gd name="connsiteX3" fmla="*/ 1023937 w 1081087"/>
                        <a:gd name="connsiteY3" fmla="*/ 52391 h 388145"/>
                        <a:gd name="connsiteX4" fmla="*/ 1081087 w 1081087"/>
                        <a:gd name="connsiteY4" fmla="*/ 342899 h 388145"/>
                        <a:gd name="connsiteX5" fmla="*/ 1035841 w 1081087"/>
                        <a:gd name="connsiteY5" fmla="*/ 388145 h 388145"/>
                        <a:gd name="connsiteX6" fmla="*/ 40483 w 1081087"/>
                        <a:gd name="connsiteY6" fmla="*/ 388145 h 388145"/>
                        <a:gd name="connsiteX7" fmla="*/ 0 w 1081087"/>
                        <a:gd name="connsiteY7" fmla="*/ 335755 h 388145"/>
                        <a:gd name="connsiteX8" fmla="*/ 33338 w 1081087"/>
                        <a:gd name="connsiteY8" fmla="*/ 42865 h 388145"/>
                        <a:gd name="connsiteX0" fmla="*/ 33338 w 1081087"/>
                        <a:gd name="connsiteY0" fmla="*/ 45056 h 390336"/>
                        <a:gd name="connsiteX1" fmla="*/ 92870 w 1081087"/>
                        <a:gd name="connsiteY1" fmla="*/ 2191 h 390336"/>
                        <a:gd name="connsiteX2" fmla="*/ 945354 w 1081087"/>
                        <a:gd name="connsiteY2" fmla="*/ 2192 h 390336"/>
                        <a:gd name="connsiteX3" fmla="*/ 1023937 w 1081087"/>
                        <a:gd name="connsiteY3" fmla="*/ 54582 h 390336"/>
                        <a:gd name="connsiteX4" fmla="*/ 1081087 w 1081087"/>
                        <a:gd name="connsiteY4" fmla="*/ 345090 h 390336"/>
                        <a:gd name="connsiteX5" fmla="*/ 1035841 w 1081087"/>
                        <a:gd name="connsiteY5" fmla="*/ 390336 h 390336"/>
                        <a:gd name="connsiteX6" fmla="*/ 40483 w 1081087"/>
                        <a:gd name="connsiteY6" fmla="*/ 390336 h 390336"/>
                        <a:gd name="connsiteX7" fmla="*/ 0 w 1081087"/>
                        <a:gd name="connsiteY7" fmla="*/ 337946 h 390336"/>
                        <a:gd name="connsiteX8" fmla="*/ 33338 w 1081087"/>
                        <a:gd name="connsiteY8" fmla="*/ 45056 h 390336"/>
                        <a:gd name="connsiteX0" fmla="*/ 33338 w 1081087"/>
                        <a:gd name="connsiteY0" fmla="*/ 46039 h 391319"/>
                        <a:gd name="connsiteX1" fmla="*/ 92870 w 1081087"/>
                        <a:gd name="connsiteY1" fmla="*/ 3174 h 391319"/>
                        <a:gd name="connsiteX2" fmla="*/ 973929 w 1081087"/>
                        <a:gd name="connsiteY2" fmla="*/ 3175 h 391319"/>
                        <a:gd name="connsiteX3" fmla="*/ 1023937 w 1081087"/>
                        <a:gd name="connsiteY3" fmla="*/ 55565 h 391319"/>
                        <a:gd name="connsiteX4" fmla="*/ 1081087 w 1081087"/>
                        <a:gd name="connsiteY4" fmla="*/ 346073 h 391319"/>
                        <a:gd name="connsiteX5" fmla="*/ 1035841 w 1081087"/>
                        <a:gd name="connsiteY5" fmla="*/ 391319 h 391319"/>
                        <a:gd name="connsiteX6" fmla="*/ 40483 w 1081087"/>
                        <a:gd name="connsiteY6" fmla="*/ 391319 h 391319"/>
                        <a:gd name="connsiteX7" fmla="*/ 0 w 1081087"/>
                        <a:gd name="connsiteY7" fmla="*/ 338929 h 391319"/>
                        <a:gd name="connsiteX8" fmla="*/ 33338 w 1081087"/>
                        <a:gd name="connsiteY8" fmla="*/ 46039 h 391319"/>
                        <a:gd name="connsiteX0" fmla="*/ 33338 w 1081087"/>
                        <a:gd name="connsiteY0" fmla="*/ 46039 h 391319"/>
                        <a:gd name="connsiteX1" fmla="*/ 92870 w 1081087"/>
                        <a:gd name="connsiteY1" fmla="*/ 3174 h 391319"/>
                        <a:gd name="connsiteX2" fmla="*/ 973929 w 1081087"/>
                        <a:gd name="connsiteY2" fmla="*/ 3175 h 391319"/>
                        <a:gd name="connsiteX3" fmla="*/ 1023937 w 1081087"/>
                        <a:gd name="connsiteY3" fmla="*/ 55565 h 391319"/>
                        <a:gd name="connsiteX4" fmla="*/ 1081087 w 1081087"/>
                        <a:gd name="connsiteY4" fmla="*/ 346073 h 391319"/>
                        <a:gd name="connsiteX5" fmla="*/ 1035841 w 1081087"/>
                        <a:gd name="connsiteY5" fmla="*/ 391319 h 391319"/>
                        <a:gd name="connsiteX6" fmla="*/ 40483 w 1081087"/>
                        <a:gd name="connsiteY6" fmla="*/ 391319 h 391319"/>
                        <a:gd name="connsiteX7" fmla="*/ 0 w 1081087"/>
                        <a:gd name="connsiteY7" fmla="*/ 338929 h 391319"/>
                        <a:gd name="connsiteX8" fmla="*/ 33338 w 1081087"/>
                        <a:gd name="connsiteY8" fmla="*/ 46039 h 391319"/>
                        <a:gd name="connsiteX0" fmla="*/ 33338 w 1081087"/>
                        <a:gd name="connsiteY0" fmla="*/ 46039 h 391319"/>
                        <a:gd name="connsiteX1" fmla="*/ 92870 w 1081087"/>
                        <a:gd name="connsiteY1" fmla="*/ 3174 h 391319"/>
                        <a:gd name="connsiteX2" fmla="*/ 973929 w 1081087"/>
                        <a:gd name="connsiteY2" fmla="*/ 3175 h 391319"/>
                        <a:gd name="connsiteX3" fmla="*/ 1023937 w 1081087"/>
                        <a:gd name="connsiteY3" fmla="*/ 55565 h 391319"/>
                        <a:gd name="connsiteX4" fmla="*/ 1040606 w 1081087"/>
                        <a:gd name="connsiteY4" fmla="*/ 69852 h 391319"/>
                        <a:gd name="connsiteX5" fmla="*/ 1081087 w 1081087"/>
                        <a:gd name="connsiteY5" fmla="*/ 346073 h 391319"/>
                        <a:gd name="connsiteX6" fmla="*/ 1035841 w 1081087"/>
                        <a:gd name="connsiteY6" fmla="*/ 391319 h 391319"/>
                        <a:gd name="connsiteX7" fmla="*/ 40483 w 1081087"/>
                        <a:gd name="connsiteY7" fmla="*/ 391319 h 391319"/>
                        <a:gd name="connsiteX8" fmla="*/ 0 w 1081087"/>
                        <a:gd name="connsiteY8" fmla="*/ 338929 h 391319"/>
                        <a:gd name="connsiteX9" fmla="*/ 33338 w 1081087"/>
                        <a:gd name="connsiteY9" fmla="*/ 46039 h 391319"/>
                        <a:gd name="connsiteX0" fmla="*/ 33338 w 1081087"/>
                        <a:gd name="connsiteY0" fmla="*/ 46039 h 391319"/>
                        <a:gd name="connsiteX1" fmla="*/ 92870 w 1081087"/>
                        <a:gd name="connsiteY1" fmla="*/ 3174 h 391319"/>
                        <a:gd name="connsiteX2" fmla="*/ 973929 w 1081087"/>
                        <a:gd name="connsiteY2" fmla="*/ 3175 h 391319"/>
                        <a:gd name="connsiteX3" fmla="*/ 1023937 w 1081087"/>
                        <a:gd name="connsiteY3" fmla="*/ 55565 h 391319"/>
                        <a:gd name="connsiteX4" fmla="*/ 1081087 w 1081087"/>
                        <a:gd name="connsiteY4" fmla="*/ 346073 h 391319"/>
                        <a:gd name="connsiteX5" fmla="*/ 1035841 w 1081087"/>
                        <a:gd name="connsiteY5" fmla="*/ 391319 h 391319"/>
                        <a:gd name="connsiteX6" fmla="*/ 40483 w 1081087"/>
                        <a:gd name="connsiteY6" fmla="*/ 391319 h 391319"/>
                        <a:gd name="connsiteX7" fmla="*/ 0 w 1081087"/>
                        <a:gd name="connsiteY7" fmla="*/ 338929 h 391319"/>
                        <a:gd name="connsiteX8" fmla="*/ 33338 w 1081087"/>
                        <a:gd name="connsiteY8" fmla="*/ 46039 h 391319"/>
                        <a:gd name="connsiteX0" fmla="*/ 33338 w 1081087"/>
                        <a:gd name="connsiteY0" fmla="*/ 46039 h 391319"/>
                        <a:gd name="connsiteX1" fmla="*/ 92870 w 1081087"/>
                        <a:gd name="connsiteY1" fmla="*/ 3174 h 391319"/>
                        <a:gd name="connsiteX2" fmla="*/ 973929 w 1081087"/>
                        <a:gd name="connsiteY2" fmla="*/ 3175 h 391319"/>
                        <a:gd name="connsiteX3" fmla="*/ 1042987 w 1081087"/>
                        <a:gd name="connsiteY3" fmla="*/ 57947 h 391319"/>
                        <a:gd name="connsiteX4" fmla="*/ 1081087 w 1081087"/>
                        <a:gd name="connsiteY4" fmla="*/ 346073 h 391319"/>
                        <a:gd name="connsiteX5" fmla="*/ 1035841 w 1081087"/>
                        <a:gd name="connsiteY5" fmla="*/ 391319 h 391319"/>
                        <a:gd name="connsiteX6" fmla="*/ 40483 w 1081087"/>
                        <a:gd name="connsiteY6" fmla="*/ 391319 h 391319"/>
                        <a:gd name="connsiteX7" fmla="*/ 0 w 1081087"/>
                        <a:gd name="connsiteY7" fmla="*/ 338929 h 391319"/>
                        <a:gd name="connsiteX8" fmla="*/ 33338 w 1081087"/>
                        <a:gd name="connsiteY8" fmla="*/ 46039 h 391319"/>
                        <a:gd name="connsiteX0" fmla="*/ 33338 w 1081087"/>
                        <a:gd name="connsiteY0" fmla="*/ 46039 h 391319"/>
                        <a:gd name="connsiteX1" fmla="*/ 92870 w 1081087"/>
                        <a:gd name="connsiteY1" fmla="*/ 3174 h 391319"/>
                        <a:gd name="connsiteX2" fmla="*/ 973929 w 1081087"/>
                        <a:gd name="connsiteY2" fmla="*/ 3175 h 391319"/>
                        <a:gd name="connsiteX3" fmla="*/ 1042987 w 1081087"/>
                        <a:gd name="connsiteY3" fmla="*/ 57947 h 391319"/>
                        <a:gd name="connsiteX4" fmla="*/ 1081087 w 1081087"/>
                        <a:gd name="connsiteY4" fmla="*/ 346073 h 391319"/>
                        <a:gd name="connsiteX5" fmla="*/ 1035841 w 1081087"/>
                        <a:gd name="connsiteY5" fmla="*/ 391319 h 391319"/>
                        <a:gd name="connsiteX6" fmla="*/ 40483 w 1081087"/>
                        <a:gd name="connsiteY6" fmla="*/ 391319 h 391319"/>
                        <a:gd name="connsiteX7" fmla="*/ 0 w 1081087"/>
                        <a:gd name="connsiteY7" fmla="*/ 338929 h 391319"/>
                        <a:gd name="connsiteX8" fmla="*/ 33338 w 1081087"/>
                        <a:gd name="connsiteY8" fmla="*/ 46039 h 391319"/>
                        <a:gd name="connsiteX0" fmla="*/ 33338 w 1081087"/>
                        <a:gd name="connsiteY0" fmla="*/ 46039 h 391319"/>
                        <a:gd name="connsiteX1" fmla="*/ 92870 w 1081087"/>
                        <a:gd name="connsiteY1" fmla="*/ 3174 h 391319"/>
                        <a:gd name="connsiteX2" fmla="*/ 973929 w 1081087"/>
                        <a:gd name="connsiteY2" fmla="*/ 3175 h 391319"/>
                        <a:gd name="connsiteX3" fmla="*/ 1042987 w 1081087"/>
                        <a:gd name="connsiteY3" fmla="*/ 57947 h 391319"/>
                        <a:gd name="connsiteX4" fmla="*/ 1081087 w 1081087"/>
                        <a:gd name="connsiteY4" fmla="*/ 346073 h 391319"/>
                        <a:gd name="connsiteX5" fmla="*/ 1035841 w 1081087"/>
                        <a:gd name="connsiteY5" fmla="*/ 391319 h 391319"/>
                        <a:gd name="connsiteX6" fmla="*/ 40483 w 1081087"/>
                        <a:gd name="connsiteY6" fmla="*/ 391319 h 391319"/>
                        <a:gd name="connsiteX7" fmla="*/ 0 w 1081087"/>
                        <a:gd name="connsiteY7" fmla="*/ 338929 h 391319"/>
                        <a:gd name="connsiteX8" fmla="*/ 33338 w 1081087"/>
                        <a:gd name="connsiteY8" fmla="*/ 46039 h 391319"/>
                        <a:gd name="connsiteX0" fmla="*/ 33338 w 1081087"/>
                        <a:gd name="connsiteY0" fmla="*/ 50066 h 395346"/>
                        <a:gd name="connsiteX1" fmla="*/ 92870 w 1081087"/>
                        <a:gd name="connsiteY1" fmla="*/ 7201 h 395346"/>
                        <a:gd name="connsiteX2" fmla="*/ 992979 w 1081087"/>
                        <a:gd name="connsiteY2" fmla="*/ 58 h 395346"/>
                        <a:gd name="connsiteX3" fmla="*/ 1042987 w 1081087"/>
                        <a:gd name="connsiteY3" fmla="*/ 61974 h 395346"/>
                        <a:gd name="connsiteX4" fmla="*/ 1081087 w 1081087"/>
                        <a:gd name="connsiteY4" fmla="*/ 350100 h 395346"/>
                        <a:gd name="connsiteX5" fmla="*/ 1035841 w 1081087"/>
                        <a:gd name="connsiteY5" fmla="*/ 395346 h 395346"/>
                        <a:gd name="connsiteX6" fmla="*/ 40483 w 1081087"/>
                        <a:gd name="connsiteY6" fmla="*/ 395346 h 395346"/>
                        <a:gd name="connsiteX7" fmla="*/ 0 w 1081087"/>
                        <a:gd name="connsiteY7" fmla="*/ 342956 h 395346"/>
                        <a:gd name="connsiteX8" fmla="*/ 33338 w 1081087"/>
                        <a:gd name="connsiteY8" fmla="*/ 50066 h 395346"/>
                        <a:gd name="connsiteX0" fmla="*/ 33338 w 1081087"/>
                        <a:gd name="connsiteY0" fmla="*/ 50066 h 395346"/>
                        <a:gd name="connsiteX1" fmla="*/ 92870 w 1081087"/>
                        <a:gd name="connsiteY1" fmla="*/ 7201 h 395346"/>
                        <a:gd name="connsiteX2" fmla="*/ 992979 w 1081087"/>
                        <a:gd name="connsiteY2" fmla="*/ 58 h 395346"/>
                        <a:gd name="connsiteX3" fmla="*/ 1042987 w 1081087"/>
                        <a:gd name="connsiteY3" fmla="*/ 61974 h 395346"/>
                        <a:gd name="connsiteX4" fmla="*/ 1081087 w 1081087"/>
                        <a:gd name="connsiteY4" fmla="*/ 350100 h 395346"/>
                        <a:gd name="connsiteX5" fmla="*/ 1035841 w 1081087"/>
                        <a:gd name="connsiteY5" fmla="*/ 395346 h 395346"/>
                        <a:gd name="connsiteX6" fmla="*/ 40483 w 1081087"/>
                        <a:gd name="connsiteY6" fmla="*/ 395346 h 395346"/>
                        <a:gd name="connsiteX7" fmla="*/ 0 w 1081087"/>
                        <a:gd name="connsiteY7" fmla="*/ 342956 h 395346"/>
                        <a:gd name="connsiteX8" fmla="*/ 33338 w 1081087"/>
                        <a:gd name="connsiteY8" fmla="*/ 50066 h 395346"/>
                        <a:gd name="connsiteX0" fmla="*/ 33338 w 1081087"/>
                        <a:gd name="connsiteY0" fmla="*/ 50066 h 395346"/>
                        <a:gd name="connsiteX1" fmla="*/ 92870 w 1081087"/>
                        <a:gd name="connsiteY1" fmla="*/ 7201 h 395346"/>
                        <a:gd name="connsiteX2" fmla="*/ 992979 w 1081087"/>
                        <a:gd name="connsiteY2" fmla="*/ 58 h 395346"/>
                        <a:gd name="connsiteX3" fmla="*/ 1042987 w 1081087"/>
                        <a:gd name="connsiteY3" fmla="*/ 61974 h 395346"/>
                        <a:gd name="connsiteX4" fmla="*/ 1081087 w 1081087"/>
                        <a:gd name="connsiteY4" fmla="*/ 350100 h 395346"/>
                        <a:gd name="connsiteX5" fmla="*/ 1035841 w 1081087"/>
                        <a:gd name="connsiteY5" fmla="*/ 395346 h 395346"/>
                        <a:gd name="connsiteX6" fmla="*/ 40483 w 1081087"/>
                        <a:gd name="connsiteY6" fmla="*/ 395346 h 395346"/>
                        <a:gd name="connsiteX7" fmla="*/ 0 w 1081087"/>
                        <a:gd name="connsiteY7" fmla="*/ 342956 h 395346"/>
                        <a:gd name="connsiteX8" fmla="*/ 33338 w 1081087"/>
                        <a:gd name="connsiteY8" fmla="*/ 50066 h 395346"/>
                        <a:gd name="connsiteX0" fmla="*/ 33338 w 1081087"/>
                        <a:gd name="connsiteY0" fmla="*/ 50066 h 395346"/>
                        <a:gd name="connsiteX1" fmla="*/ 92870 w 1081087"/>
                        <a:gd name="connsiteY1" fmla="*/ 7201 h 395346"/>
                        <a:gd name="connsiteX2" fmla="*/ 992979 w 1081087"/>
                        <a:gd name="connsiteY2" fmla="*/ 58 h 395346"/>
                        <a:gd name="connsiteX3" fmla="*/ 1038224 w 1081087"/>
                        <a:gd name="connsiteY3" fmla="*/ 52449 h 395346"/>
                        <a:gd name="connsiteX4" fmla="*/ 1081087 w 1081087"/>
                        <a:gd name="connsiteY4" fmla="*/ 350100 h 395346"/>
                        <a:gd name="connsiteX5" fmla="*/ 1035841 w 1081087"/>
                        <a:gd name="connsiteY5" fmla="*/ 395346 h 395346"/>
                        <a:gd name="connsiteX6" fmla="*/ 40483 w 1081087"/>
                        <a:gd name="connsiteY6" fmla="*/ 395346 h 395346"/>
                        <a:gd name="connsiteX7" fmla="*/ 0 w 1081087"/>
                        <a:gd name="connsiteY7" fmla="*/ 342956 h 395346"/>
                        <a:gd name="connsiteX8" fmla="*/ 33338 w 1081087"/>
                        <a:gd name="connsiteY8" fmla="*/ 50066 h 395346"/>
                        <a:gd name="connsiteX0" fmla="*/ 33338 w 1076324"/>
                        <a:gd name="connsiteY0" fmla="*/ 50066 h 395346"/>
                        <a:gd name="connsiteX1" fmla="*/ 92870 w 1076324"/>
                        <a:gd name="connsiteY1" fmla="*/ 7201 h 395346"/>
                        <a:gd name="connsiteX2" fmla="*/ 992979 w 1076324"/>
                        <a:gd name="connsiteY2" fmla="*/ 58 h 395346"/>
                        <a:gd name="connsiteX3" fmla="*/ 1038224 w 1076324"/>
                        <a:gd name="connsiteY3" fmla="*/ 52449 h 395346"/>
                        <a:gd name="connsiteX4" fmla="*/ 1076324 w 1076324"/>
                        <a:gd name="connsiteY4" fmla="*/ 347718 h 395346"/>
                        <a:gd name="connsiteX5" fmla="*/ 1035841 w 1076324"/>
                        <a:gd name="connsiteY5" fmla="*/ 395346 h 395346"/>
                        <a:gd name="connsiteX6" fmla="*/ 40483 w 1076324"/>
                        <a:gd name="connsiteY6" fmla="*/ 395346 h 395346"/>
                        <a:gd name="connsiteX7" fmla="*/ 0 w 1076324"/>
                        <a:gd name="connsiteY7" fmla="*/ 342956 h 395346"/>
                        <a:gd name="connsiteX8" fmla="*/ 33338 w 1076324"/>
                        <a:gd name="connsiteY8" fmla="*/ 50066 h 395346"/>
                        <a:gd name="connsiteX0" fmla="*/ 33338 w 1076324"/>
                        <a:gd name="connsiteY0" fmla="*/ 50066 h 395346"/>
                        <a:gd name="connsiteX1" fmla="*/ 92870 w 1076324"/>
                        <a:gd name="connsiteY1" fmla="*/ 7201 h 395346"/>
                        <a:gd name="connsiteX2" fmla="*/ 992979 w 1076324"/>
                        <a:gd name="connsiteY2" fmla="*/ 58 h 395346"/>
                        <a:gd name="connsiteX3" fmla="*/ 1038224 w 1076324"/>
                        <a:gd name="connsiteY3" fmla="*/ 52449 h 395346"/>
                        <a:gd name="connsiteX4" fmla="*/ 1076324 w 1076324"/>
                        <a:gd name="connsiteY4" fmla="*/ 347718 h 395346"/>
                        <a:gd name="connsiteX5" fmla="*/ 1035841 w 1076324"/>
                        <a:gd name="connsiteY5" fmla="*/ 395346 h 395346"/>
                        <a:gd name="connsiteX6" fmla="*/ 40483 w 1076324"/>
                        <a:gd name="connsiteY6" fmla="*/ 395346 h 395346"/>
                        <a:gd name="connsiteX7" fmla="*/ 0 w 1076324"/>
                        <a:gd name="connsiteY7" fmla="*/ 342956 h 395346"/>
                        <a:gd name="connsiteX8" fmla="*/ 33338 w 1076324"/>
                        <a:gd name="connsiteY8" fmla="*/ 50066 h 395346"/>
                        <a:gd name="connsiteX0" fmla="*/ 33338 w 1076324"/>
                        <a:gd name="connsiteY0" fmla="*/ 50066 h 395346"/>
                        <a:gd name="connsiteX1" fmla="*/ 92870 w 1076324"/>
                        <a:gd name="connsiteY1" fmla="*/ 7201 h 395346"/>
                        <a:gd name="connsiteX2" fmla="*/ 992979 w 1076324"/>
                        <a:gd name="connsiteY2" fmla="*/ 58 h 395346"/>
                        <a:gd name="connsiteX3" fmla="*/ 1038224 w 1076324"/>
                        <a:gd name="connsiteY3" fmla="*/ 52449 h 395346"/>
                        <a:gd name="connsiteX4" fmla="*/ 1076324 w 1076324"/>
                        <a:gd name="connsiteY4" fmla="*/ 347718 h 395346"/>
                        <a:gd name="connsiteX5" fmla="*/ 1035841 w 1076324"/>
                        <a:gd name="connsiteY5" fmla="*/ 395346 h 395346"/>
                        <a:gd name="connsiteX6" fmla="*/ 40483 w 1076324"/>
                        <a:gd name="connsiteY6" fmla="*/ 395346 h 395346"/>
                        <a:gd name="connsiteX7" fmla="*/ 0 w 1076324"/>
                        <a:gd name="connsiteY7" fmla="*/ 342956 h 395346"/>
                        <a:gd name="connsiteX8" fmla="*/ 33338 w 1076324"/>
                        <a:gd name="connsiteY8" fmla="*/ 50066 h 395346"/>
                        <a:gd name="connsiteX0" fmla="*/ 33338 w 1076324"/>
                        <a:gd name="connsiteY0" fmla="*/ 50769 h 396049"/>
                        <a:gd name="connsiteX1" fmla="*/ 88108 w 1076324"/>
                        <a:gd name="connsiteY1" fmla="*/ 5522 h 396049"/>
                        <a:gd name="connsiteX2" fmla="*/ 992979 w 1076324"/>
                        <a:gd name="connsiteY2" fmla="*/ 761 h 396049"/>
                        <a:gd name="connsiteX3" fmla="*/ 1038224 w 1076324"/>
                        <a:gd name="connsiteY3" fmla="*/ 53152 h 396049"/>
                        <a:gd name="connsiteX4" fmla="*/ 1076324 w 1076324"/>
                        <a:gd name="connsiteY4" fmla="*/ 348421 h 396049"/>
                        <a:gd name="connsiteX5" fmla="*/ 1035841 w 1076324"/>
                        <a:gd name="connsiteY5" fmla="*/ 396049 h 396049"/>
                        <a:gd name="connsiteX6" fmla="*/ 40483 w 1076324"/>
                        <a:gd name="connsiteY6" fmla="*/ 396049 h 396049"/>
                        <a:gd name="connsiteX7" fmla="*/ 0 w 1076324"/>
                        <a:gd name="connsiteY7" fmla="*/ 343659 h 396049"/>
                        <a:gd name="connsiteX8" fmla="*/ 33338 w 1076324"/>
                        <a:gd name="connsiteY8" fmla="*/ 50769 h 396049"/>
                        <a:gd name="connsiteX0" fmla="*/ 33338 w 1076324"/>
                        <a:gd name="connsiteY0" fmla="*/ 50008 h 395288"/>
                        <a:gd name="connsiteX1" fmla="*/ 88108 w 1076324"/>
                        <a:gd name="connsiteY1" fmla="*/ 4761 h 395288"/>
                        <a:gd name="connsiteX2" fmla="*/ 992979 w 1076324"/>
                        <a:gd name="connsiteY2" fmla="*/ 0 h 395288"/>
                        <a:gd name="connsiteX3" fmla="*/ 1038224 w 1076324"/>
                        <a:gd name="connsiteY3" fmla="*/ 52391 h 395288"/>
                        <a:gd name="connsiteX4" fmla="*/ 1076324 w 1076324"/>
                        <a:gd name="connsiteY4" fmla="*/ 347660 h 395288"/>
                        <a:gd name="connsiteX5" fmla="*/ 1035841 w 1076324"/>
                        <a:gd name="connsiteY5" fmla="*/ 395288 h 395288"/>
                        <a:gd name="connsiteX6" fmla="*/ 40483 w 1076324"/>
                        <a:gd name="connsiteY6" fmla="*/ 395288 h 395288"/>
                        <a:gd name="connsiteX7" fmla="*/ 0 w 1076324"/>
                        <a:gd name="connsiteY7" fmla="*/ 342898 h 395288"/>
                        <a:gd name="connsiteX8" fmla="*/ 33338 w 1076324"/>
                        <a:gd name="connsiteY8" fmla="*/ 50008 h 395288"/>
                        <a:gd name="connsiteX0" fmla="*/ 33338 w 1076324"/>
                        <a:gd name="connsiteY0" fmla="*/ 50008 h 395288"/>
                        <a:gd name="connsiteX1" fmla="*/ 92871 w 1076324"/>
                        <a:gd name="connsiteY1" fmla="*/ 2380 h 395288"/>
                        <a:gd name="connsiteX2" fmla="*/ 992979 w 1076324"/>
                        <a:gd name="connsiteY2" fmla="*/ 0 h 395288"/>
                        <a:gd name="connsiteX3" fmla="*/ 1038224 w 1076324"/>
                        <a:gd name="connsiteY3" fmla="*/ 52391 h 395288"/>
                        <a:gd name="connsiteX4" fmla="*/ 1076324 w 1076324"/>
                        <a:gd name="connsiteY4" fmla="*/ 347660 h 395288"/>
                        <a:gd name="connsiteX5" fmla="*/ 1035841 w 1076324"/>
                        <a:gd name="connsiteY5" fmla="*/ 395288 h 395288"/>
                        <a:gd name="connsiteX6" fmla="*/ 40483 w 1076324"/>
                        <a:gd name="connsiteY6" fmla="*/ 395288 h 395288"/>
                        <a:gd name="connsiteX7" fmla="*/ 0 w 1076324"/>
                        <a:gd name="connsiteY7" fmla="*/ 342898 h 395288"/>
                        <a:gd name="connsiteX8" fmla="*/ 33338 w 1076324"/>
                        <a:gd name="connsiteY8" fmla="*/ 50008 h 395288"/>
                        <a:gd name="connsiteX0" fmla="*/ 33338 w 1076324"/>
                        <a:gd name="connsiteY0" fmla="*/ 50008 h 395288"/>
                        <a:gd name="connsiteX1" fmla="*/ 92871 w 1076324"/>
                        <a:gd name="connsiteY1" fmla="*/ 2380 h 395288"/>
                        <a:gd name="connsiteX2" fmla="*/ 992979 w 1076324"/>
                        <a:gd name="connsiteY2" fmla="*/ 0 h 395288"/>
                        <a:gd name="connsiteX3" fmla="*/ 1038224 w 1076324"/>
                        <a:gd name="connsiteY3" fmla="*/ 52391 h 395288"/>
                        <a:gd name="connsiteX4" fmla="*/ 1076324 w 1076324"/>
                        <a:gd name="connsiteY4" fmla="*/ 347660 h 395288"/>
                        <a:gd name="connsiteX5" fmla="*/ 1035841 w 1076324"/>
                        <a:gd name="connsiteY5" fmla="*/ 395288 h 395288"/>
                        <a:gd name="connsiteX6" fmla="*/ 40483 w 1076324"/>
                        <a:gd name="connsiteY6" fmla="*/ 395288 h 395288"/>
                        <a:gd name="connsiteX7" fmla="*/ 0 w 1076324"/>
                        <a:gd name="connsiteY7" fmla="*/ 342898 h 395288"/>
                        <a:gd name="connsiteX8" fmla="*/ 33338 w 1076324"/>
                        <a:gd name="connsiteY8" fmla="*/ 50008 h 395288"/>
                        <a:gd name="connsiteX0" fmla="*/ 33338 w 1076324"/>
                        <a:gd name="connsiteY0" fmla="*/ 50008 h 395288"/>
                        <a:gd name="connsiteX1" fmla="*/ 92871 w 1076324"/>
                        <a:gd name="connsiteY1" fmla="*/ 2380 h 395288"/>
                        <a:gd name="connsiteX2" fmla="*/ 992979 w 1076324"/>
                        <a:gd name="connsiteY2" fmla="*/ 0 h 395288"/>
                        <a:gd name="connsiteX3" fmla="*/ 1038224 w 1076324"/>
                        <a:gd name="connsiteY3" fmla="*/ 52391 h 395288"/>
                        <a:gd name="connsiteX4" fmla="*/ 1076324 w 1076324"/>
                        <a:gd name="connsiteY4" fmla="*/ 347660 h 395288"/>
                        <a:gd name="connsiteX5" fmla="*/ 1035841 w 1076324"/>
                        <a:gd name="connsiteY5" fmla="*/ 395288 h 395288"/>
                        <a:gd name="connsiteX6" fmla="*/ 40483 w 1076324"/>
                        <a:gd name="connsiteY6" fmla="*/ 395288 h 395288"/>
                        <a:gd name="connsiteX7" fmla="*/ 0 w 1076324"/>
                        <a:gd name="connsiteY7" fmla="*/ 342898 h 395288"/>
                        <a:gd name="connsiteX8" fmla="*/ 33338 w 1076324"/>
                        <a:gd name="connsiteY8" fmla="*/ 50008 h 395288"/>
                        <a:gd name="connsiteX0" fmla="*/ 33338 w 1076324"/>
                        <a:gd name="connsiteY0" fmla="*/ 50008 h 395288"/>
                        <a:gd name="connsiteX1" fmla="*/ 92871 w 1076324"/>
                        <a:gd name="connsiteY1" fmla="*/ 2380 h 395288"/>
                        <a:gd name="connsiteX2" fmla="*/ 992979 w 1076324"/>
                        <a:gd name="connsiteY2" fmla="*/ 0 h 395288"/>
                        <a:gd name="connsiteX3" fmla="*/ 1038224 w 1076324"/>
                        <a:gd name="connsiteY3" fmla="*/ 52391 h 395288"/>
                        <a:gd name="connsiteX4" fmla="*/ 1076324 w 1076324"/>
                        <a:gd name="connsiteY4" fmla="*/ 347660 h 395288"/>
                        <a:gd name="connsiteX5" fmla="*/ 1035841 w 1076324"/>
                        <a:gd name="connsiteY5" fmla="*/ 395288 h 395288"/>
                        <a:gd name="connsiteX6" fmla="*/ 40483 w 1076324"/>
                        <a:gd name="connsiteY6" fmla="*/ 395288 h 395288"/>
                        <a:gd name="connsiteX7" fmla="*/ 0 w 1076324"/>
                        <a:gd name="connsiteY7" fmla="*/ 342898 h 395288"/>
                        <a:gd name="connsiteX8" fmla="*/ 33338 w 1076324"/>
                        <a:gd name="connsiteY8" fmla="*/ 50008 h 395288"/>
                        <a:gd name="connsiteX0" fmla="*/ 28576 w 1076324"/>
                        <a:gd name="connsiteY0" fmla="*/ 54771 h 395288"/>
                        <a:gd name="connsiteX1" fmla="*/ 92871 w 1076324"/>
                        <a:gd name="connsiteY1" fmla="*/ 2380 h 395288"/>
                        <a:gd name="connsiteX2" fmla="*/ 992979 w 1076324"/>
                        <a:gd name="connsiteY2" fmla="*/ 0 h 395288"/>
                        <a:gd name="connsiteX3" fmla="*/ 1038224 w 1076324"/>
                        <a:gd name="connsiteY3" fmla="*/ 52391 h 395288"/>
                        <a:gd name="connsiteX4" fmla="*/ 1076324 w 1076324"/>
                        <a:gd name="connsiteY4" fmla="*/ 347660 h 395288"/>
                        <a:gd name="connsiteX5" fmla="*/ 1035841 w 1076324"/>
                        <a:gd name="connsiteY5" fmla="*/ 395288 h 395288"/>
                        <a:gd name="connsiteX6" fmla="*/ 40483 w 1076324"/>
                        <a:gd name="connsiteY6" fmla="*/ 395288 h 395288"/>
                        <a:gd name="connsiteX7" fmla="*/ 0 w 1076324"/>
                        <a:gd name="connsiteY7" fmla="*/ 342898 h 395288"/>
                        <a:gd name="connsiteX8" fmla="*/ 28576 w 1076324"/>
                        <a:gd name="connsiteY8" fmla="*/ 54771 h 395288"/>
                        <a:gd name="connsiteX0" fmla="*/ 28576 w 1076324"/>
                        <a:gd name="connsiteY0" fmla="*/ 54771 h 395288"/>
                        <a:gd name="connsiteX1" fmla="*/ 92871 w 1076324"/>
                        <a:gd name="connsiteY1" fmla="*/ 2380 h 395288"/>
                        <a:gd name="connsiteX2" fmla="*/ 992979 w 1076324"/>
                        <a:gd name="connsiteY2" fmla="*/ 0 h 395288"/>
                        <a:gd name="connsiteX3" fmla="*/ 1038224 w 1076324"/>
                        <a:gd name="connsiteY3" fmla="*/ 52391 h 395288"/>
                        <a:gd name="connsiteX4" fmla="*/ 1076324 w 1076324"/>
                        <a:gd name="connsiteY4" fmla="*/ 347660 h 395288"/>
                        <a:gd name="connsiteX5" fmla="*/ 1035841 w 1076324"/>
                        <a:gd name="connsiteY5" fmla="*/ 395288 h 395288"/>
                        <a:gd name="connsiteX6" fmla="*/ 40483 w 1076324"/>
                        <a:gd name="connsiteY6" fmla="*/ 395288 h 395288"/>
                        <a:gd name="connsiteX7" fmla="*/ 0 w 1076324"/>
                        <a:gd name="connsiteY7" fmla="*/ 342898 h 395288"/>
                        <a:gd name="connsiteX8" fmla="*/ 28576 w 1076324"/>
                        <a:gd name="connsiteY8" fmla="*/ 54771 h 395288"/>
                        <a:gd name="connsiteX0" fmla="*/ 28576 w 1076324"/>
                        <a:gd name="connsiteY0" fmla="*/ 54771 h 395288"/>
                        <a:gd name="connsiteX1" fmla="*/ 92871 w 1076324"/>
                        <a:gd name="connsiteY1" fmla="*/ 2380 h 395288"/>
                        <a:gd name="connsiteX2" fmla="*/ 992979 w 1076324"/>
                        <a:gd name="connsiteY2" fmla="*/ 0 h 395288"/>
                        <a:gd name="connsiteX3" fmla="*/ 1038224 w 1076324"/>
                        <a:gd name="connsiteY3" fmla="*/ 52391 h 395288"/>
                        <a:gd name="connsiteX4" fmla="*/ 1076324 w 1076324"/>
                        <a:gd name="connsiteY4" fmla="*/ 347660 h 395288"/>
                        <a:gd name="connsiteX5" fmla="*/ 1035841 w 1076324"/>
                        <a:gd name="connsiteY5" fmla="*/ 395288 h 395288"/>
                        <a:gd name="connsiteX6" fmla="*/ 40483 w 1076324"/>
                        <a:gd name="connsiteY6" fmla="*/ 395288 h 395288"/>
                        <a:gd name="connsiteX7" fmla="*/ 0 w 1076324"/>
                        <a:gd name="connsiteY7" fmla="*/ 342898 h 395288"/>
                        <a:gd name="connsiteX8" fmla="*/ 28576 w 1076324"/>
                        <a:gd name="connsiteY8" fmla="*/ 54771 h 395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6324" h="395288">
                          <a:moveTo>
                            <a:pt x="28576" y="54771"/>
                          </a:moveTo>
                          <a:cubicBezTo>
                            <a:pt x="33338" y="8350"/>
                            <a:pt x="44637" y="3587"/>
                            <a:pt x="92871" y="2380"/>
                          </a:cubicBezTo>
                          <a:lnTo>
                            <a:pt x="992979" y="0"/>
                          </a:lnTo>
                          <a:cubicBezTo>
                            <a:pt x="1037018" y="4762"/>
                            <a:pt x="1028699" y="27402"/>
                            <a:pt x="1038224" y="52391"/>
                          </a:cubicBezTo>
                          <a:cubicBezTo>
                            <a:pt x="1046559" y="119066"/>
                            <a:pt x="1067197" y="291701"/>
                            <a:pt x="1076324" y="347660"/>
                          </a:cubicBezTo>
                          <a:cubicBezTo>
                            <a:pt x="1076324" y="372649"/>
                            <a:pt x="1060830" y="395288"/>
                            <a:pt x="1035841" y="395288"/>
                          </a:cubicBezTo>
                          <a:lnTo>
                            <a:pt x="40483" y="395288"/>
                          </a:lnTo>
                          <a:cubicBezTo>
                            <a:pt x="15494" y="395288"/>
                            <a:pt x="0" y="367887"/>
                            <a:pt x="0" y="342898"/>
                          </a:cubicBezTo>
                          <a:lnTo>
                            <a:pt x="28576" y="54771"/>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7" name="Freeform 366"/>
                    <p:cNvSpPr/>
                    <p:nvPr/>
                  </p:nvSpPr>
                  <p:spPr>
                    <a:xfrm flipH="1">
                      <a:off x="5707198" y="4763096"/>
                      <a:ext cx="259349" cy="105927"/>
                    </a:xfrm>
                    <a:custGeom>
                      <a:avLst/>
                      <a:gdLst>
                        <a:gd name="connsiteX0" fmla="*/ 27722 w 226219"/>
                        <a:gd name="connsiteY0" fmla="*/ 0 h 82971"/>
                        <a:gd name="connsiteX1" fmla="*/ 226219 w 226219"/>
                        <a:gd name="connsiteY1" fmla="*/ 0 h 82971"/>
                        <a:gd name="connsiteX2" fmla="*/ 226219 w 226219"/>
                        <a:gd name="connsiteY2" fmla="*/ 9641 h 82971"/>
                        <a:gd name="connsiteX3" fmla="*/ 192395 w 226219"/>
                        <a:gd name="connsiteY3" fmla="*/ 82971 h 82971"/>
                        <a:gd name="connsiteX4" fmla="*/ 0 w 226219"/>
                        <a:gd name="connsiteY4" fmla="*/ 82971 h 82971"/>
                        <a:gd name="connsiteX5" fmla="*/ 0 w 226219"/>
                        <a:gd name="connsiteY5" fmla="*/ 60100 h 82971"/>
                        <a:gd name="connsiteX6" fmla="*/ 27722 w 226219"/>
                        <a:gd name="connsiteY6"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82971 h 82971"/>
                        <a:gd name="connsiteX4" fmla="*/ 0 w 226219"/>
                        <a:gd name="connsiteY4" fmla="*/ 60100 h 82971"/>
                        <a:gd name="connsiteX5" fmla="*/ 27722 w 226219"/>
                        <a:gd name="connsiteY5" fmla="*/ 0 h 82971"/>
                        <a:gd name="connsiteX0" fmla="*/ 27722 w 226219"/>
                        <a:gd name="connsiteY0" fmla="*/ 0 h 82971"/>
                        <a:gd name="connsiteX1" fmla="*/ 226219 w 226219"/>
                        <a:gd name="connsiteY1" fmla="*/ 0 h 82971"/>
                        <a:gd name="connsiteX2" fmla="*/ 192395 w 226219"/>
                        <a:gd name="connsiteY2" fmla="*/ 82971 h 82971"/>
                        <a:gd name="connsiteX3" fmla="*/ 0 w 226219"/>
                        <a:gd name="connsiteY3" fmla="*/ 60100 h 82971"/>
                        <a:gd name="connsiteX4" fmla="*/ 27722 w 226219"/>
                        <a:gd name="connsiteY4" fmla="*/ 0 h 82971"/>
                        <a:gd name="connsiteX0" fmla="*/ 39628 w 238125"/>
                        <a:gd name="connsiteY0" fmla="*/ 0 h 82971"/>
                        <a:gd name="connsiteX1" fmla="*/ 238125 w 238125"/>
                        <a:gd name="connsiteY1" fmla="*/ 0 h 82971"/>
                        <a:gd name="connsiteX2" fmla="*/ 204301 w 238125"/>
                        <a:gd name="connsiteY2" fmla="*/ 82971 h 82971"/>
                        <a:gd name="connsiteX3" fmla="*/ 0 w 238125"/>
                        <a:gd name="connsiteY3" fmla="*/ 81532 h 82971"/>
                        <a:gd name="connsiteX4" fmla="*/ 39628 w 238125"/>
                        <a:gd name="connsiteY4" fmla="*/ 0 h 82971"/>
                        <a:gd name="connsiteX0" fmla="*/ 39628 w 238125"/>
                        <a:gd name="connsiteY0" fmla="*/ 0 h 86294"/>
                        <a:gd name="connsiteX1" fmla="*/ 238125 w 238125"/>
                        <a:gd name="connsiteY1" fmla="*/ 0 h 86294"/>
                        <a:gd name="connsiteX2" fmla="*/ 204301 w 238125"/>
                        <a:gd name="connsiteY2" fmla="*/ 82971 h 86294"/>
                        <a:gd name="connsiteX3" fmla="*/ 0 w 238125"/>
                        <a:gd name="connsiteY3" fmla="*/ 86294 h 86294"/>
                        <a:gd name="connsiteX4" fmla="*/ 39628 w 238125"/>
                        <a:gd name="connsiteY4" fmla="*/ 0 h 86294"/>
                        <a:gd name="connsiteX0" fmla="*/ 39628 w 238125"/>
                        <a:gd name="connsiteY0" fmla="*/ 0 h 83913"/>
                        <a:gd name="connsiteX1" fmla="*/ 238125 w 238125"/>
                        <a:gd name="connsiteY1" fmla="*/ 0 h 83913"/>
                        <a:gd name="connsiteX2" fmla="*/ 204301 w 238125"/>
                        <a:gd name="connsiteY2" fmla="*/ 82971 h 83913"/>
                        <a:gd name="connsiteX3" fmla="*/ 0 w 238125"/>
                        <a:gd name="connsiteY3" fmla="*/ 83913 h 83913"/>
                        <a:gd name="connsiteX4" fmla="*/ 39628 w 238125"/>
                        <a:gd name="connsiteY4" fmla="*/ 0 h 83913"/>
                        <a:gd name="connsiteX0" fmla="*/ 42009 w 240506"/>
                        <a:gd name="connsiteY0" fmla="*/ 0 h 86295"/>
                        <a:gd name="connsiteX1" fmla="*/ 240506 w 240506"/>
                        <a:gd name="connsiteY1" fmla="*/ 0 h 86295"/>
                        <a:gd name="connsiteX2" fmla="*/ 206682 w 240506"/>
                        <a:gd name="connsiteY2" fmla="*/ 82971 h 86295"/>
                        <a:gd name="connsiteX3" fmla="*/ 0 w 240506"/>
                        <a:gd name="connsiteY3" fmla="*/ 86295 h 86295"/>
                        <a:gd name="connsiteX4" fmla="*/ 42009 w 240506"/>
                        <a:gd name="connsiteY4" fmla="*/ 0 h 86295"/>
                        <a:gd name="connsiteX0" fmla="*/ 46772 w 245269"/>
                        <a:gd name="connsiteY0" fmla="*/ 0 h 83914"/>
                        <a:gd name="connsiteX1" fmla="*/ 245269 w 245269"/>
                        <a:gd name="connsiteY1" fmla="*/ 0 h 83914"/>
                        <a:gd name="connsiteX2" fmla="*/ 211445 w 245269"/>
                        <a:gd name="connsiteY2" fmla="*/ 82971 h 83914"/>
                        <a:gd name="connsiteX3" fmla="*/ 0 w 245269"/>
                        <a:gd name="connsiteY3" fmla="*/ 83914 h 83914"/>
                        <a:gd name="connsiteX4" fmla="*/ 46772 w 245269"/>
                        <a:gd name="connsiteY4" fmla="*/ 0 h 83914"/>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79151 h 82971"/>
                        <a:gd name="connsiteX4" fmla="*/ 44391 w 242888"/>
                        <a:gd name="connsiteY4" fmla="*/ 0 h 82971"/>
                        <a:gd name="connsiteX0" fmla="*/ 44391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44391 w 242888"/>
                        <a:gd name="connsiteY4" fmla="*/ 0 h 82971"/>
                        <a:gd name="connsiteX0" fmla="*/ 36556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6556 w 242888"/>
                        <a:gd name="connsiteY4" fmla="*/ 0 h 82971"/>
                        <a:gd name="connsiteX0" fmla="*/ 36556 w 242888"/>
                        <a:gd name="connsiteY0" fmla="*/ 0 h 82971"/>
                        <a:gd name="connsiteX1" fmla="*/ 242888 w 242888"/>
                        <a:gd name="connsiteY1" fmla="*/ 0 h 82971"/>
                        <a:gd name="connsiteX2" fmla="*/ 209064 w 242888"/>
                        <a:gd name="connsiteY2" fmla="*/ 82971 h 82971"/>
                        <a:gd name="connsiteX3" fmla="*/ 0 w 242888"/>
                        <a:gd name="connsiteY3" fmla="*/ 81532 h 82971"/>
                        <a:gd name="connsiteX4" fmla="*/ 36556 w 242888"/>
                        <a:gd name="connsiteY4" fmla="*/ 0 h 82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8" h="82971">
                          <a:moveTo>
                            <a:pt x="36556" y="0"/>
                          </a:moveTo>
                          <a:lnTo>
                            <a:pt x="242888" y="0"/>
                          </a:lnTo>
                          <a:lnTo>
                            <a:pt x="209064" y="82971"/>
                          </a:lnTo>
                          <a:lnTo>
                            <a:pt x="0" y="81532"/>
                          </a:lnTo>
                          <a:cubicBezTo>
                            <a:pt x="12185" y="54355"/>
                            <a:pt x="19148" y="33659"/>
                            <a:pt x="36556"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8" name="Rectangle 1"/>
                    <p:cNvSpPr/>
                    <p:nvPr/>
                  </p:nvSpPr>
                  <p:spPr>
                    <a:xfrm>
                      <a:off x="5178812" y="4670781"/>
                      <a:ext cx="220458" cy="74149"/>
                    </a:xfrm>
                    <a:custGeom>
                      <a:avLst/>
                      <a:gdLst>
                        <a:gd name="connsiteX0" fmla="*/ 0 w 171449"/>
                        <a:gd name="connsiteY0" fmla="*/ 0 h 61913"/>
                        <a:gd name="connsiteX1" fmla="*/ 171449 w 171449"/>
                        <a:gd name="connsiteY1" fmla="*/ 0 h 61913"/>
                        <a:gd name="connsiteX2" fmla="*/ 171449 w 171449"/>
                        <a:gd name="connsiteY2" fmla="*/ 61913 h 61913"/>
                        <a:gd name="connsiteX3" fmla="*/ 0 w 171449"/>
                        <a:gd name="connsiteY3" fmla="*/ 61913 h 61913"/>
                        <a:gd name="connsiteX4" fmla="*/ 0 w 171449"/>
                        <a:gd name="connsiteY4" fmla="*/ 0 h 61913"/>
                        <a:gd name="connsiteX0" fmla="*/ 0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0 w 197643"/>
                        <a:gd name="connsiteY4" fmla="*/ 2382 h 64295"/>
                        <a:gd name="connsiteX0" fmla="*/ 33337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3337 w 197643"/>
                        <a:gd name="connsiteY4" fmla="*/ 2382 h 64295"/>
                        <a:gd name="connsiteX0" fmla="*/ 30956 w 197643"/>
                        <a:gd name="connsiteY0" fmla="*/ 2382 h 64295"/>
                        <a:gd name="connsiteX1" fmla="*/ 197643 w 197643"/>
                        <a:gd name="connsiteY1" fmla="*/ 0 h 64295"/>
                        <a:gd name="connsiteX2" fmla="*/ 171449 w 197643"/>
                        <a:gd name="connsiteY2" fmla="*/ 64295 h 64295"/>
                        <a:gd name="connsiteX3" fmla="*/ 0 w 197643"/>
                        <a:gd name="connsiteY3" fmla="*/ 64295 h 64295"/>
                        <a:gd name="connsiteX4" fmla="*/ 30956 w 197643"/>
                        <a:gd name="connsiteY4" fmla="*/ 2382 h 64295"/>
                        <a:gd name="connsiteX0" fmla="*/ 30956 w 200025"/>
                        <a:gd name="connsiteY0" fmla="*/ 4763 h 66676"/>
                        <a:gd name="connsiteX1" fmla="*/ 200025 w 200025"/>
                        <a:gd name="connsiteY1" fmla="*/ 0 h 66676"/>
                        <a:gd name="connsiteX2" fmla="*/ 171449 w 200025"/>
                        <a:gd name="connsiteY2" fmla="*/ 66676 h 66676"/>
                        <a:gd name="connsiteX3" fmla="*/ 0 w 200025"/>
                        <a:gd name="connsiteY3" fmla="*/ 66676 h 66676"/>
                        <a:gd name="connsiteX4" fmla="*/ 30956 w 200025"/>
                        <a:gd name="connsiteY4" fmla="*/ 4763 h 66676"/>
                        <a:gd name="connsiteX0" fmla="*/ 30956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30956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200025"/>
                        <a:gd name="connsiteY0" fmla="*/ 1 h 61914"/>
                        <a:gd name="connsiteX1" fmla="*/ 200025 w 200025"/>
                        <a:gd name="connsiteY1" fmla="*/ 0 h 61914"/>
                        <a:gd name="connsiteX2" fmla="*/ 171449 w 200025"/>
                        <a:gd name="connsiteY2" fmla="*/ 61914 h 61914"/>
                        <a:gd name="connsiteX3" fmla="*/ 0 w 200025"/>
                        <a:gd name="connsiteY3" fmla="*/ 61914 h 61914"/>
                        <a:gd name="connsiteX4" fmla="*/ 28574 w 200025"/>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28574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28574 w 188118"/>
                        <a:gd name="connsiteY4" fmla="*/ 1 h 61914"/>
                        <a:gd name="connsiteX0" fmla="*/ 11906 w 188118"/>
                        <a:gd name="connsiteY0" fmla="*/ 1 h 61914"/>
                        <a:gd name="connsiteX1" fmla="*/ 188118 w 188118"/>
                        <a:gd name="connsiteY1" fmla="*/ 0 h 61914"/>
                        <a:gd name="connsiteX2" fmla="*/ 171449 w 188118"/>
                        <a:gd name="connsiteY2" fmla="*/ 61914 h 61914"/>
                        <a:gd name="connsiteX3" fmla="*/ 0 w 188118"/>
                        <a:gd name="connsiteY3" fmla="*/ 61914 h 61914"/>
                        <a:gd name="connsiteX4" fmla="*/ 11906 w 188118"/>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11906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11906 w 185737"/>
                        <a:gd name="connsiteY4" fmla="*/ 1 h 61914"/>
                        <a:gd name="connsiteX0" fmla="*/ 4762 w 185737"/>
                        <a:gd name="connsiteY0" fmla="*/ 1 h 61914"/>
                        <a:gd name="connsiteX1" fmla="*/ 185737 w 185737"/>
                        <a:gd name="connsiteY1" fmla="*/ 0 h 61914"/>
                        <a:gd name="connsiteX2" fmla="*/ 171449 w 185737"/>
                        <a:gd name="connsiteY2" fmla="*/ 61914 h 61914"/>
                        <a:gd name="connsiteX3" fmla="*/ 0 w 185737"/>
                        <a:gd name="connsiteY3" fmla="*/ 61914 h 61914"/>
                        <a:gd name="connsiteX4" fmla="*/ 4762 w 185737"/>
                        <a:gd name="connsiteY4" fmla="*/ 1 h 61914"/>
                        <a:gd name="connsiteX0" fmla="*/ 4762 w 175264"/>
                        <a:gd name="connsiteY0" fmla="*/ 2382 h 64295"/>
                        <a:gd name="connsiteX1" fmla="*/ 173831 w 175264"/>
                        <a:gd name="connsiteY1" fmla="*/ 0 h 64295"/>
                        <a:gd name="connsiteX2" fmla="*/ 171449 w 175264"/>
                        <a:gd name="connsiteY2" fmla="*/ 64295 h 64295"/>
                        <a:gd name="connsiteX3" fmla="*/ 0 w 175264"/>
                        <a:gd name="connsiteY3" fmla="*/ 64295 h 64295"/>
                        <a:gd name="connsiteX4" fmla="*/ 4762 w 175264"/>
                        <a:gd name="connsiteY4" fmla="*/ 2382 h 64295"/>
                        <a:gd name="connsiteX0" fmla="*/ 4762 w 176401"/>
                        <a:gd name="connsiteY0" fmla="*/ 2382 h 64295"/>
                        <a:gd name="connsiteX1" fmla="*/ 173831 w 176401"/>
                        <a:gd name="connsiteY1" fmla="*/ 0 h 64295"/>
                        <a:gd name="connsiteX2" fmla="*/ 171449 w 176401"/>
                        <a:gd name="connsiteY2" fmla="*/ 64295 h 64295"/>
                        <a:gd name="connsiteX3" fmla="*/ 0 w 176401"/>
                        <a:gd name="connsiteY3" fmla="*/ 64295 h 64295"/>
                        <a:gd name="connsiteX4" fmla="*/ 4762 w 176401"/>
                        <a:gd name="connsiteY4" fmla="*/ 2382 h 64295"/>
                        <a:gd name="connsiteX0" fmla="*/ 4762 w 173831"/>
                        <a:gd name="connsiteY0" fmla="*/ 2382 h 64295"/>
                        <a:gd name="connsiteX1" fmla="*/ 173831 w 173831"/>
                        <a:gd name="connsiteY1" fmla="*/ 0 h 64295"/>
                        <a:gd name="connsiteX2" fmla="*/ 171449 w 173831"/>
                        <a:gd name="connsiteY2" fmla="*/ 64295 h 64295"/>
                        <a:gd name="connsiteX3" fmla="*/ 0 w 173831"/>
                        <a:gd name="connsiteY3" fmla="*/ 64295 h 64295"/>
                        <a:gd name="connsiteX4" fmla="*/ 4762 w 173831"/>
                        <a:gd name="connsiteY4" fmla="*/ 2382 h 64295"/>
                        <a:gd name="connsiteX0" fmla="*/ 4762 w 172115"/>
                        <a:gd name="connsiteY0" fmla="*/ 2382 h 64295"/>
                        <a:gd name="connsiteX1" fmla="*/ 169069 w 172115"/>
                        <a:gd name="connsiteY1" fmla="*/ 0 h 64295"/>
                        <a:gd name="connsiteX2" fmla="*/ 171449 w 172115"/>
                        <a:gd name="connsiteY2" fmla="*/ 64295 h 64295"/>
                        <a:gd name="connsiteX3" fmla="*/ 0 w 172115"/>
                        <a:gd name="connsiteY3" fmla="*/ 64295 h 64295"/>
                        <a:gd name="connsiteX4" fmla="*/ 4762 w 172115"/>
                        <a:gd name="connsiteY4" fmla="*/ 2382 h 64295"/>
                        <a:gd name="connsiteX0" fmla="*/ 4762 w 172434"/>
                        <a:gd name="connsiteY0" fmla="*/ 2382 h 64295"/>
                        <a:gd name="connsiteX1" fmla="*/ 169069 w 172434"/>
                        <a:gd name="connsiteY1" fmla="*/ 0 h 64295"/>
                        <a:gd name="connsiteX2" fmla="*/ 171449 w 172434"/>
                        <a:gd name="connsiteY2" fmla="*/ 64295 h 64295"/>
                        <a:gd name="connsiteX3" fmla="*/ 0 w 172434"/>
                        <a:gd name="connsiteY3" fmla="*/ 64295 h 64295"/>
                        <a:gd name="connsiteX4" fmla="*/ 4762 w 172434"/>
                        <a:gd name="connsiteY4" fmla="*/ 2382 h 64295"/>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2382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2382 h 66676"/>
                        <a:gd name="connsiteX0" fmla="*/ 0 w 167672"/>
                        <a:gd name="connsiteY0" fmla="*/ 0 h 66676"/>
                        <a:gd name="connsiteX1" fmla="*/ 164307 w 167672"/>
                        <a:gd name="connsiteY1" fmla="*/ 0 h 66676"/>
                        <a:gd name="connsiteX2" fmla="*/ 166687 w 167672"/>
                        <a:gd name="connsiteY2" fmla="*/ 64295 h 66676"/>
                        <a:gd name="connsiteX3" fmla="*/ 0 w 167672"/>
                        <a:gd name="connsiteY3" fmla="*/ 66676 h 66676"/>
                        <a:gd name="connsiteX4" fmla="*/ 0 w 167672"/>
                        <a:gd name="connsiteY4" fmla="*/ 0 h 66676"/>
                        <a:gd name="connsiteX0" fmla="*/ 0 w 166091"/>
                        <a:gd name="connsiteY0" fmla="*/ 0 h 66676"/>
                        <a:gd name="connsiteX1" fmla="*/ 164307 w 166091"/>
                        <a:gd name="connsiteY1" fmla="*/ 0 h 66676"/>
                        <a:gd name="connsiteX2" fmla="*/ 164305 w 166091"/>
                        <a:gd name="connsiteY2" fmla="*/ 66676 h 66676"/>
                        <a:gd name="connsiteX3" fmla="*/ 0 w 166091"/>
                        <a:gd name="connsiteY3" fmla="*/ 66676 h 66676"/>
                        <a:gd name="connsiteX4" fmla="*/ 0 w 166091"/>
                        <a:gd name="connsiteY4" fmla="*/ 0 h 66676"/>
                        <a:gd name="connsiteX0" fmla="*/ 0 w 165364"/>
                        <a:gd name="connsiteY0" fmla="*/ 0 h 66676"/>
                        <a:gd name="connsiteX1" fmla="*/ 164307 w 165364"/>
                        <a:gd name="connsiteY1" fmla="*/ 0 h 66676"/>
                        <a:gd name="connsiteX2" fmla="*/ 164305 w 165364"/>
                        <a:gd name="connsiteY2" fmla="*/ 66676 h 66676"/>
                        <a:gd name="connsiteX3" fmla="*/ 0 w 165364"/>
                        <a:gd name="connsiteY3" fmla="*/ 66676 h 66676"/>
                        <a:gd name="connsiteX4" fmla="*/ 0 w 165364"/>
                        <a:gd name="connsiteY4" fmla="*/ 0 h 66676"/>
                        <a:gd name="connsiteX0" fmla="*/ 0 w 184414"/>
                        <a:gd name="connsiteY0" fmla="*/ 0 h 66676"/>
                        <a:gd name="connsiteX1" fmla="*/ 183357 w 184414"/>
                        <a:gd name="connsiteY1" fmla="*/ 0 h 66676"/>
                        <a:gd name="connsiteX2" fmla="*/ 183355 w 184414"/>
                        <a:gd name="connsiteY2" fmla="*/ 66676 h 66676"/>
                        <a:gd name="connsiteX3" fmla="*/ 19050 w 184414"/>
                        <a:gd name="connsiteY3" fmla="*/ 66676 h 66676"/>
                        <a:gd name="connsiteX4" fmla="*/ 0 w 184414"/>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 name="connsiteX0" fmla="*/ 0 w 183355"/>
                        <a:gd name="connsiteY0" fmla="*/ 0 h 66676"/>
                        <a:gd name="connsiteX1" fmla="*/ 157163 w 183355"/>
                        <a:gd name="connsiteY1" fmla="*/ 0 h 66676"/>
                        <a:gd name="connsiteX2" fmla="*/ 183355 w 183355"/>
                        <a:gd name="connsiteY2" fmla="*/ 66676 h 66676"/>
                        <a:gd name="connsiteX3" fmla="*/ 19050 w 183355"/>
                        <a:gd name="connsiteY3" fmla="*/ 66676 h 66676"/>
                        <a:gd name="connsiteX4" fmla="*/ 0 w 183355"/>
                        <a:gd name="connsiteY4" fmla="*/ 0 h 6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355" h="66676">
                          <a:moveTo>
                            <a:pt x="0" y="0"/>
                          </a:moveTo>
                          <a:lnTo>
                            <a:pt x="157163" y="0"/>
                          </a:lnTo>
                          <a:cubicBezTo>
                            <a:pt x="169068" y="27781"/>
                            <a:pt x="169588" y="29370"/>
                            <a:pt x="183355" y="66676"/>
                          </a:cubicBezTo>
                          <a:lnTo>
                            <a:pt x="19050" y="66676"/>
                          </a:lnTo>
                          <a:lnTo>
                            <a:pt x="0" y="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9" name="Freeform 368"/>
                    <p:cNvSpPr/>
                    <p:nvPr/>
                  </p:nvSpPr>
                  <p:spPr>
                    <a:xfrm>
                      <a:off x="5097218" y="4889471"/>
                      <a:ext cx="237322" cy="104881"/>
                    </a:xfrm>
                    <a:custGeom>
                      <a:avLst/>
                      <a:gdLst>
                        <a:gd name="connsiteX0" fmla="*/ 0 w 202405"/>
                        <a:gd name="connsiteY0" fmla="*/ 0 h 88959"/>
                        <a:gd name="connsiteX1" fmla="*/ 186576 w 202405"/>
                        <a:gd name="connsiteY1" fmla="*/ 853 h 88959"/>
                        <a:gd name="connsiteX2" fmla="*/ 202405 w 202405"/>
                        <a:gd name="connsiteY2" fmla="*/ 88959 h 88959"/>
                        <a:gd name="connsiteX3" fmla="*/ 18836 w 202405"/>
                        <a:gd name="connsiteY3" fmla="*/ 88959 h 88959"/>
                        <a:gd name="connsiteX4" fmla="*/ 0 w 202405"/>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0 h 88959"/>
                        <a:gd name="connsiteX1" fmla="*/ 186576 w 207168"/>
                        <a:gd name="connsiteY1" fmla="*/ 853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1529 h 90488"/>
                        <a:gd name="connsiteX1" fmla="*/ 188958 w 207168"/>
                        <a:gd name="connsiteY1" fmla="*/ 0 h 90488"/>
                        <a:gd name="connsiteX2" fmla="*/ 207168 w 207168"/>
                        <a:gd name="connsiteY2" fmla="*/ 90488 h 90488"/>
                        <a:gd name="connsiteX3" fmla="*/ 18836 w 207168"/>
                        <a:gd name="connsiteY3" fmla="*/ 90488 h 90488"/>
                        <a:gd name="connsiteX4" fmla="*/ 0 w 207168"/>
                        <a:gd name="connsiteY4" fmla="*/ 1529 h 90488"/>
                        <a:gd name="connsiteX0" fmla="*/ 0 w 207168"/>
                        <a:gd name="connsiteY0" fmla="*/ 0 h 88959"/>
                        <a:gd name="connsiteX1" fmla="*/ 188958 w 207168"/>
                        <a:gd name="connsiteY1" fmla="*/ 852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3911 h 92870"/>
                        <a:gd name="connsiteX1" fmla="*/ 191339 w 207168"/>
                        <a:gd name="connsiteY1" fmla="*/ 0 h 92870"/>
                        <a:gd name="connsiteX2" fmla="*/ 207168 w 207168"/>
                        <a:gd name="connsiteY2" fmla="*/ 92870 h 92870"/>
                        <a:gd name="connsiteX3" fmla="*/ 18836 w 207168"/>
                        <a:gd name="connsiteY3" fmla="*/ 92870 h 92870"/>
                        <a:gd name="connsiteX4" fmla="*/ 0 w 207168"/>
                        <a:gd name="connsiteY4" fmla="*/ 3911 h 92870"/>
                        <a:gd name="connsiteX0" fmla="*/ 0 w 207168"/>
                        <a:gd name="connsiteY0" fmla="*/ 3911 h 92870"/>
                        <a:gd name="connsiteX1" fmla="*/ 191339 w 207168"/>
                        <a:gd name="connsiteY1" fmla="*/ 0 h 92870"/>
                        <a:gd name="connsiteX2" fmla="*/ 207168 w 207168"/>
                        <a:gd name="connsiteY2" fmla="*/ 92870 h 92870"/>
                        <a:gd name="connsiteX3" fmla="*/ 18836 w 207168"/>
                        <a:gd name="connsiteY3" fmla="*/ 92870 h 92870"/>
                        <a:gd name="connsiteX4" fmla="*/ 0 w 207168"/>
                        <a:gd name="connsiteY4" fmla="*/ 3911 h 92870"/>
                        <a:gd name="connsiteX0" fmla="*/ 0 w 207168"/>
                        <a:gd name="connsiteY0" fmla="*/ 0 h 88959"/>
                        <a:gd name="connsiteX1" fmla="*/ 191339 w 207168"/>
                        <a:gd name="connsiteY1" fmla="*/ 851 h 88959"/>
                        <a:gd name="connsiteX2" fmla="*/ 207168 w 207168"/>
                        <a:gd name="connsiteY2" fmla="*/ 88959 h 88959"/>
                        <a:gd name="connsiteX3" fmla="*/ 18836 w 207168"/>
                        <a:gd name="connsiteY3" fmla="*/ 88959 h 88959"/>
                        <a:gd name="connsiteX4" fmla="*/ 0 w 207168"/>
                        <a:gd name="connsiteY4" fmla="*/ 0 h 88959"/>
                        <a:gd name="connsiteX0" fmla="*/ 0 w 207168"/>
                        <a:gd name="connsiteY0" fmla="*/ 1530 h 90489"/>
                        <a:gd name="connsiteX1" fmla="*/ 193720 w 207168"/>
                        <a:gd name="connsiteY1" fmla="*/ 0 h 90489"/>
                        <a:gd name="connsiteX2" fmla="*/ 207168 w 207168"/>
                        <a:gd name="connsiteY2" fmla="*/ 90489 h 90489"/>
                        <a:gd name="connsiteX3" fmla="*/ 18836 w 207168"/>
                        <a:gd name="connsiteY3" fmla="*/ 90489 h 90489"/>
                        <a:gd name="connsiteX4" fmla="*/ 0 w 207168"/>
                        <a:gd name="connsiteY4" fmla="*/ 1530 h 90489"/>
                        <a:gd name="connsiteX0" fmla="*/ 0 w 207168"/>
                        <a:gd name="connsiteY0" fmla="*/ 1530 h 90489"/>
                        <a:gd name="connsiteX1" fmla="*/ 193720 w 207168"/>
                        <a:gd name="connsiteY1" fmla="*/ 0 h 90489"/>
                        <a:gd name="connsiteX2" fmla="*/ 207168 w 207168"/>
                        <a:gd name="connsiteY2" fmla="*/ 90489 h 90489"/>
                        <a:gd name="connsiteX3" fmla="*/ 18836 w 207168"/>
                        <a:gd name="connsiteY3" fmla="*/ 90489 h 90489"/>
                        <a:gd name="connsiteX4" fmla="*/ 0 w 207168"/>
                        <a:gd name="connsiteY4" fmla="*/ 1530 h 90489"/>
                        <a:gd name="connsiteX0" fmla="*/ 0 w 207168"/>
                        <a:gd name="connsiteY0" fmla="*/ 1530 h 90489"/>
                        <a:gd name="connsiteX1" fmla="*/ 193720 w 207168"/>
                        <a:gd name="connsiteY1" fmla="*/ 0 h 90489"/>
                        <a:gd name="connsiteX2" fmla="*/ 207168 w 207168"/>
                        <a:gd name="connsiteY2" fmla="*/ 90489 h 90489"/>
                        <a:gd name="connsiteX3" fmla="*/ 18836 w 207168"/>
                        <a:gd name="connsiteY3" fmla="*/ 90489 h 90489"/>
                        <a:gd name="connsiteX4" fmla="*/ 0 w 207168"/>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09550"/>
                        <a:gd name="connsiteY0" fmla="*/ 1530 h 90489"/>
                        <a:gd name="connsiteX1" fmla="*/ 193720 w 209550"/>
                        <a:gd name="connsiteY1" fmla="*/ 0 h 90489"/>
                        <a:gd name="connsiteX2" fmla="*/ 209550 w 209550"/>
                        <a:gd name="connsiteY2" fmla="*/ 90489 h 90489"/>
                        <a:gd name="connsiteX3" fmla="*/ 18836 w 209550"/>
                        <a:gd name="connsiteY3" fmla="*/ 90489 h 90489"/>
                        <a:gd name="connsiteX4" fmla="*/ 0 w 209550"/>
                        <a:gd name="connsiteY4" fmla="*/ 1530 h 90489"/>
                        <a:gd name="connsiteX0" fmla="*/ 0 w 212009"/>
                        <a:gd name="connsiteY0" fmla="*/ 0 h 91392"/>
                        <a:gd name="connsiteX1" fmla="*/ 196179 w 212009"/>
                        <a:gd name="connsiteY1" fmla="*/ 903 h 91392"/>
                        <a:gd name="connsiteX2" fmla="*/ 212009 w 212009"/>
                        <a:gd name="connsiteY2" fmla="*/ 91392 h 91392"/>
                        <a:gd name="connsiteX3" fmla="*/ 21295 w 212009"/>
                        <a:gd name="connsiteY3" fmla="*/ 91392 h 91392"/>
                        <a:gd name="connsiteX4" fmla="*/ 0 w 212009"/>
                        <a:gd name="connsiteY4" fmla="*/ 0 h 91392"/>
                        <a:gd name="connsiteX0" fmla="*/ 0 w 209628"/>
                        <a:gd name="connsiteY0" fmla="*/ 1477 h 90489"/>
                        <a:gd name="connsiteX1" fmla="*/ 193798 w 209628"/>
                        <a:gd name="connsiteY1" fmla="*/ 0 h 90489"/>
                        <a:gd name="connsiteX2" fmla="*/ 209628 w 209628"/>
                        <a:gd name="connsiteY2" fmla="*/ 90489 h 90489"/>
                        <a:gd name="connsiteX3" fmla="*/ 18914 w 209628"/>
                        <a:gd name="connsiteY3" fmla="*/ 9048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8810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8810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8810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8810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9048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9048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90489 h 90489"/>
                        <a:gd name="connsiteX4" fmla="*/ 0 w 209628"/>
                        <a:gd name="connsiteY4" fmla="*/ 1477 h 90489"/>
                        <a:gd name="connsiteX0" fmla="*/ 0 w 204866"/>
                        <a:gd name="connsiteY0" fmla="*/ 1477 h 90489"/>
                        <a:gd name="connsiteX1" fmla="*/ 189036 w 204866"/>
                        <a:gd name="connsiteY1" fmla="*/ 0 h 90489"/>
                        <a:gd name="connsiteX2" fmla="*/ 204866 w 204866"/>
                        <a:gd name="connsiteY2" fmla="*/ 90489 h 90489"/>
                        <a:gd name="connsiteX3" fmla="*/ 4627 w 204866"/>
                        <a:gd name="connsiteY3" fmla="*/ 90489 h 90489"/>
                        <a:gd name="connsiteX4" fmla="*/ 0 w 204866"/>
                        <a:gd name="connsiteY4" fmla="*/ 1477 h 90489"/>
                        <a:gd name="connsiteX0" fmla="*/ 0 w 204866"/>
                        <a:gd name="connsiteY0" fmla="*/ 1477 h 90489"/>
                        <a:gd name="connsiteX1" fmla="*/ 189036 w 204866"/>
                        <a:gd name="connsiteY1" fmla="*/ 0 h 90489"/>
                        <a:gd name="connsiteX2" fmla="*/ 204866 w 204866"/>
                        <a:gd name="connsiteY2" fmla="*/ 90489 h 90489"/>
                        <a:gd name="connsiteX3" fmla="*/ 4627 w 204866"/>
                        <a:gd name="connsiteY3" fmla="*/ 90489 h 90489"/>
                        <a:gd name="connsiteX4" fmla="*/ 0 w 204866"/>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9048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9048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9048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90489 h 90489"/>
                        <a:gd name="connsiteX4" fmla="*/ 0 w 209628"/>
                        <a:gd name="connsiteY4" fmla="*/ 1477 h 90489"/>
                        <a:gd name="connsiteX0" fmla="*/ 0 w 209628"/>
                        <a:gd name="connsiteY0" fmla="*/ 1477 h 90489"/>
                        <a:gd name="connsiteX1" fmla="*/ 193798 w 209628"/>
                        <a:gd name="connsiteY1" fmla="*/ 0 h 90489"/>
                        <a:gd name="connsiteX2" fmla="*/ 209628 w 209628"/>
                        <a:gd name="connsiteY2" fmla="*/ 90489 h 90489"/>
                        <a:gd name="connsiteX3" fmla="*/ 9389 w 209628"/>
                        <a:gd name="connsiteY3" fmla="*/ 90489 h 90489"/>
                        <a:gd name="connsiteX4" fmla="*/ 0 w 209628"/>
                        <a:gd name="connsiteY4" fmla="*/ 1477 h 90489"/>
                        <a:gd name="connsiteX0" fmla="*/ 0 w 204866"/>
                        <a:gd name="connsiteY0" fmla="*/ 3858 h 90489"/>
                        <a:gd name="connsiteX1" fmla="*/ 189036 w 204866"/>
                        <a:gd name="connsiteY1" fmla="*/ 0 h 90489"/>
                        <a:gd name="connsiteX2" fmla="*/ 204866 w 204866"/>
                        <a:gd name="connsiteY2" fmla="*/ 90489 h 90489"/>
                        <a:gd name="connsiteX3" fmla="*/ 4627 w 204866"/>
                        <a:gd name="connsiteY3" fmla="*/ 90489 h 90489"/>
                        <a:gd name="connsiteX4" fmla="*/ 0 w 204866"/>
                        <a:gd name="connsiteY4" fmla="*/ 3858 h 90489"/>
                        <a:gd name="connsiteX0" fmla="*/ 0 w 204866"/>
                        <a:gd name="connsiteY0" fmla="*/ 3858 h 90489"/>
                        <a:gd name="connsiteX1" fmla="*/ 189036 w 204866"/>
                        <a:gd name="connsiteY1" fmla="*/ 0 h 90489"/>
                        <a:gd name="connsiteX2" fmla="*/ 204866 w 204866"/>
                        <a:gd name="connsiteY2" fmla="*/ 90489 h 90489"/>
                        <a:gd name="connsiteX3" fmla="*/ 4627 w 204866"/>
                        <a:gd name="connsiteY3" fmla="*/ 90489 h 90489"/>
                        <a:gd name="connsiteX4" fmla="*/ 0 w 204866"/>
                        <a:gd name="connsiteY4" fmla="*/ 3858 h 90489"/>
                        <a:gd name="connsiteX0" fmla="*/ 0 w 202484"/>
                        <a:gd name="connsiteY0" fmla="*/ 3858 h 90489"/>
                        <a:gd name="connsiteX1" fmla="*/ 186654 w 202484"/>
                        <a:gd name="connsiteY1" fmla="*/ 0 h 90489"/>
                        <a:gd name="connsiteX2" fmla="*/ 202484 w 202484"/>
                        <a:gd name="connsiteY2" fmla="*/ 90489 h 90489"/>
                        <a:gd name="connsiteX3" fmla="*/ 2245 w 202484"/>
                        <a:gd name="connsiteY3" fmla="*/ 90489 h 90489"/>
                        <a:gd name="connsiteX4" fmla="*/ 0 w 202484"/>
                        <a:gd name="connsiteY4" fmla="*/ 3858 h 90489"/>
                        <a:gd name="connsiteX0" fmla="*/ 0 w 204865"/>
                        <a:gd name="connsiteY0" fmla="*/ 1478 h 90489"/>
                        <a:gd name="connsiteX1" fmla="*/ 189035 w 204865"/>
                        <a:gd name="connsiteY1" fmla="*/ 0 h 90489"/>
                        <a:gd name="connsiteX2" fmla="*/ 204865 w 204865"/>
                        <a:gd name="connsiteY2" fmla="*/ 90489 h 90489"/>
                        <a:gd name="connsiteX3" fmla="*/ 4626 w 204865"/>
                        <a:gd name="connsiteY3" fmla="*/ 90489 h 90489"/>
                        <a:gd name="connsiteX4" fmla="*/ 0 w 204865"/>
                        <a:gd name="connsiteY4" fmla="*/ 1478 h 90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865" h="90489">
                          <a:moveTo>
                            <a:pt x="0" y="1478"/>
                          </a:moveTo>
                          <a:lnTo>
                            <a:pt x="189035" y="0"/>
                          </a:lnTo>
                          <a:cubicBezTo>
                            <a:pt x="195897" y="41446"/>
                            <a:pt x="198000" y="51571"/>
                            <a:pt x="204865" y="90489"/>
                          </a:cubicBezTo>
                          <a:lnTo>
                            <a:pt x="4626" y="90489"/>
                          </a:lnTo>
                          <a:cubicBezTo>
                            <a:pt x="3110" y="53695"/>
                            <a:pt x="1516" y="52554"/>
                            <a:pt x="0" y="1478"/>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255" name="Group 254"/>
                  <p:cNvGrpSpPr/>
                  <p:nvPr/>
                </p:nvGrpSpPr>
                <p:grpSpPr>
                  <a:xfrm>
                    <a:off x="1129002" y="1434348"/>
                    <a:ext cx="3792126" cy="2501687"/>
                    <a:chOff x="1129002" y="1434348"/>
                    <a:chExt cx="3792126" cy="2501687"/>
                  </a:xfrm>
                </p:grpSpPr>
                <p:sp>
                  <p:nvSpPr>
                    <p:cNvPr id="256" name="Rounded Rectangle 255"/>
                    <p:cNvSpPr/>
                    <p:nvPr/>
                  </p:nvSpPr>
                  <p:spPr>
                    <a:xfrm>
                      <a:off x="1129002" y="1434348"/>
                      <a:ext cx="3792126" cy="2501687"/>
                    </a:xfrm>
                    <a:prstGeom prst="roundRect">
                      <a:avLst>
                        <a:gd name="adj" fmla="val 4020"/>
                      </a:avLst>
                    </a:prstGeom>
                    <a:solidFill>
                      <a:schemeClr val="tx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7" name="Rectangle 256"/>
                    <p:cNvSpPr/>
                    <p:nvPr/>
                  </p:nvSpPr>
                  <p:spPr>
                    <a:xfrm>
                      <a:off x="1255670" y="1632266"/>
                      <a:ext cx="3522956" cy="196334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258" name="Group 257">
                      <a:extLst>
                        <a:ext uri="{FF2B5EF4-FFF2-40B4-BE49-F238E27FC236}">
                          <a16:creationId xmlns:a16="http://schemas.microsoft.com/office/drawing/2014/main" id="{39CC75A9-7476-43A7-BC54-CE75B7148015}"/>
                        </a:ext>
                      </a:extLst>
                    </p:cNvPr>
                    <p:cNvGrpSpPr/>
                    <p:nvPr/>
                  </p:nvGrpSpPr>
                  <p:grpSpPr>
                    <a:xfrm>
                      <a:off x="1489696" y="1792528"/>
                      <a:ext cx="3179686" cy="1736495"/>
                      <a:chOff x="5119039" y="2764214"/>
                      <a:chExt cx="1735848" cy="947984"/>
                    </a:xfrm>
                  </p:grpSpPr>
                  <p:grpSp>
                    <p:nvGrpSpPr>
                      <p:cNvPr id="259" name="Group 258">
                        <a:extLst>
                          <a:ext uri="{FF2B5EF4-FFF2-40B4-BE49-F238E27FC236}">
                            <a16:creationId xmlns:a16="http://schemas.microsoft.com/office/drawing/2014/main" id="{AB6D2F23-8E2B-4A64-950F-F12C35B042E0}"/>
                          </a:ext>
                        </a:extLst>
                      </p:cNvPr>
                      <p:cNvGrpSpPr/>
                      <p:nvPr/>
                    </p:nvGrpSpPr>
                    <p:grpSpPr>
                      <a:xfrm>
                        <a:off x="5119039" y="2764214"/>
                        <a:ext cx="906048" cy="947984"/>
                        <a:chOff x="3634350" y="2500714"/>
                        <a:chExt cx="2407023" cy="2518441"/>
                      </a:xfrm>
                      <a:solidFill>
                        <a:schemeClr val="tx1">
                          <a:lumMod val="50000"/>
                          <a:lumOff val="50000"/>
                        </a:schemeClr>
                      </a:solidFill>
                    </p:grpSpPr>
                    <p:grpSp>
                      <p:nvGrpSpPr>
                        <p:cNvPr id="267" name="Group 266">
                          <a:extLst>
                            <a:ext uri="{FF2B5EF4-FFF2-40B4-BE49-F238E27FC236}">
                              <a16:creationId xmlns:a16="http://schemas.microsoft.com/office/drawing/2014/main" id="{CDC18821-FA70-412B-869C-480521EB7016}"/>
                            </a:ext>
                          </a:extLst>
                        </p:cNvPr>
                        <p:cNvGrpSpPr/>
                        <p:nvPr/>
                      </p:nvGrpSpPr>
                      <p:grpSpPr>
                        <a:xfrm>
                          <a:off x="3634350" y="2500714"/>
                          <a:ext cx="1728657" cy="2072877"/>
                          <a:chOff x="3634353" y="2500718"/>
                          <a:chExt cx="1728660" cy="2072883"/>
                        </a:xfrm>
                        <a:grpFill/>
                      </p:grpSpPr>
                      <p:sp>
                        <p:nvSpPr>
                          <p:cNvPr id="271" name="Freeform 73">
                            <a:extLst>
                              <a:ext uri="{FF2B5EF4-FFF2-40B4-BE49-F238E27FC236}">
                                <a16:creationId xmlns:a16="http://schemas.microsoft.com/office/drawing/2014/main" id="{A7352D03-B102-49CB-ADDB-869E7595051B}"/>
                              </a:ext>
                            </a:extLst>
                          </p:cNvPr>
                          <p:cNvSpPr/>
                          <p:nvPr/>
                        </p:nvSpPr>
                        <p:spPr>
                          <a:xfrm>
                            <a:off x="3634353" y="2500718"/>
                            <a:ext cx="1728660" cy="2072883"/>
                          </a:xfrm>
                          <a:custGeom>
                            <a:avLst/>
                            <a:gdLst>
                              <a:gd name="connsiteX0" fmla="*/ 60317 w 609623"/>
                              <a:gd name="connsiteY0" fmla="*/ 0 h 731015"/>
                              <a:gd name="connsiteX1" fmla="*/ 549307 w 609623"/>
                              <a:gd name="connsiteY1" fmla="*/ 0 h 731015"/>
                              <a:gd name="connsiteX2" fmla="*/ 609623 w 609623"/>
                              <a:gd name="connsiteY2" fmla="*/ 60316 h 731015"/>
                              <a:gd name="connsiteX3" fmla="*/ 609623 w 609623"/>
                              <a:gd name="connsiteY3" fmla="*/ 404740 h 731015"/>
                              <a:gd name="connsiteX4" fmla="*/ 605982 w 609623"/>
                              <a:gd name="connsiteY4" fmla="*/ 404369 h 731015"/>
                              <a:gd name="connsiteX5" fmla="*/ 557900 w 609623"/>
                              <a:gd name="connsiteY5" fmla="*/ 409274 h 731015"/>
                              <a:gd name="connsiteX6" fmla="*/ 557900 w 609623"/>
                              <a:gd name="connsiteY6" fmla="*/ 59012 h 731015"/>
                              <a:gd name="connsiteX7" fmla="*/ 547949 w 609623"/>
                              <a:gd name="connsiteY7" fmla="*/ 49061 h 731015"/>
                              <a:gd name="connsiteX8" fmla="*/ 61674 w 609623"/>
                              <a:gd name="connsiteY8" fmla="*/ 49061 h 731015"/>
                              <a:gd name="connsiteX9" fmla="*/ 51723 w 609623"/>
                              <a:gd name="connsiteY9" fmla="*/ 59012 h 731015"/>
                              <a:gd name="connsiteX10" fmla="*/ 51723 w 609623"/>
                              <a:gd name="connsiteY10" fmla="*/ 672002 h 731015"/>
                              <a:gd name="connsiteX11" fmla="*/ 61674 w 609623"/>
                              <a:gd name="connsiteY11" fmla="*/ 681953 h 731015"/>
                              <a:gd name="connsiteX12" fmla="*/ 360214 w 609623"/>
                              <a:gd name="connsiteY12" fmla="*/ 681953 h 731015"/>
                              <a:gd name="connsiteX13" fmla="*/ 362650 w 609623"/>
                              <a:gd name="connsiteY13" fmla="*/ 706411 h 731015"/>
                              <a:gd name="connsiteX14" fmla="*/ 370197 w 609623"/>
                              <a:gd name="connsiteY14" fmla="*/ 731015 h 731015"/>
                              <a:gd name="connsiteX15" fmla="*/ 60317 w 609623"/>
                              <a:gd name="connsiteY15" fmla="*/ 731015 h 731015"/>
                              <a:gd name="connsiteX16" fmla="*/ 0 w 609623"/>
                              <a:gd name="connsiteY16" fmla="*/ 670699 h 731015"/>
                              <a:gd name="connsiteX17" fmla="*/ 0 w 609623"/>
                              <a:gd name="connsiteY17" fmla="*/ 60316 h 731015"/>
                              <a:gd name="connsiteX18" fmla="*/ 60317 w 609623"/>
                              <a:gd name="connsiteY18" fmla="*/ 0 h 73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9623" h="731015">
                                <a:moveTo>
                                  <a:pt x="60317" y="0"/>
                                </a:moveTo>
                                <a:lnTo>
                                  <a:pt x="549307" y="0"/>
                                </a:lnTo>
                                <a:cubicBezTo>
                                  <a:pt x="582619" y="0"/>
                                  <a:pt x="609623" y="27005"/>
                                  <a:pt x="609623" y="60316"/>
                                </a:cubicBezTo>
                                <a:lnTo>
                                  <a:pt x="609623" y="404740"/>
                                </a:lnTo>
                                <a:lnTo>
                                  <a:pt x="605982" y="404369"/>
                                </a:lnTo>
                                <a:lnTo>
                                  <a:pt x="557900" y="409274"/>
                                </a:lnTo>
                                <a:lnTo>
                                  <a:pt x="557900" y="59012"/>
                                </a:lnTo>
                                <a:cubicBezTo>
                                  <a:pt x="557900" y="53516"/>
                                  <a:pt x="553445" y="49061"/>
                                  <a:pt x="547949" y="49061"/>
                                </a:cubicBezTo>
                                <a:lnTo>
                                  <a:pt x="61674" y="49061"/>
                                </a:lnTo>
                                <a:cubicBezTo>
                                  <a:pt x="56178" y="49061"/>
                                  <a:pt x="51723" y="53516"/>
                                  <a:pt x="51723" y="59012"/>
                                </a:cubicBezTo>
                                <a:lnTo>
                                  <a:pt x="51723" y="672002"/>
                                </a:lnTo>
                                <a:cubicBezTo>
                                  <a:pt x="51723" y="677498"/>
                                  <a:pt x="56178" y="681953"/>
                                  <a:pt x="61674" y="681953"/>
                                </a:cubicBezTo>
                                <a:lnTo>
                                  <a:pt x="360214" y="681953"/>
                                </a:lnTo>
                                <a:lnTo>
                                  <a:pt x="362650" y="706411"/>
                                </a:lnTo>
                                <a:lnTo>
                                  <a:pt x="370197" y="731015"/>
                                </a:lnTo>
                                <a:lnTo>
                                  <a:pt x="60317" y="731015"/>
                                </a:lnTo>
                                <a:cubicBezTo>
                                  <a:pt x="27005" y="731015"/>
                                  <a:pt x="0" y="704011"/>
                                  <a:pt x="0" y="670699"/>
                                </a:cubicBezTo>
                                <a:lnTo>
                                  <a:pt x="0" y="60316"/>
                                </a:lnTo>
                                <a:cubicBezTo>
                                  <a:pt x="0" y="27005"/>
                                  <a:pt x="27005" y="0"/>
                                  <a:pt x="60317" y="0"/>
                                </a:cubicBezTo>
                                <a:close/>
                              </a:path>
                            </a:pathLst>
                          </a:custGeom>
                          <a:solidFill>
                            <a:schemeClr val="accent5">
                              <a:lumMod val="50000"/>
                            </a:schemeClr>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2" name="Rectangle 22">
                            <a:extLst>
                              <a:ext uri="{FF2B5EF4-FFF2-40B4-BE49-F238E27FC236}">
                                <a16:creationId xmlns:a16="http://schemas.microsoft.com/office/drawing/2014/main" id="{6C2E52DC-6EA0-46CB-B566-D054CF74B08D}"/>
                              </a:ext>
                            </a:extLst>
                          </p:cNvPr>
                          <p:cNvSpPr>
                            <a:spLocks noChangeArrowheads="1"/>
                          </p:cNvSpPr>
                          <p:nvPr/>
                        </p:nvSpPr>
                        <p:spPr bwMode="auto">
                          <a:xfrm>
                            <a:off x="3930502" y="3431557"/>
                            <a:ext cx="1111119" cy="91829"/>
                          </a:xfrm>
                          <a:prstGeom prst="rect">
                            <a:avLst/>
                          </a:prstGeom>
                          <a:solidFill>
                            <a:schemeClr val="bg1"/>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3" name="Rectangle 23">
                            <a:extLst>
                              <a:ext uri="{FF2B5EF4-FFF2-40B4-BE49-F238E27FC236}">
                                <a16:creationId xmlns:a16="http://schemas.microsoft.com/office/drawing/2014/main" id="{643AF360-D683-4EBE-8B6C-938C0C80724C}"/>
                              </a:ext>
                            </a:extLst>
                          </p:cNvPr>
                          <p:cNvSpPr>
                            <a:spLocks noChangeArrowheads="1"/>
                          </p:cNvSpPr>
                          <p:nvPr/>
                        </p:nvSpPr>
                        <p:spPr bwMode="auto">
                          <a:xfrm>
                            <a:off x="3930502" y="3661128"/>
                            <a:ext cx="1111119" cy="96420"/>
                          </a:xfrm>
                          <a:prstGeom prst="rect">
                            <a:avLst/>
                          </a:prstGeom>
                          <a:solidFill>
                            <a:schemeClr val="tx2">
                              <a:lumMod val="75000"/>
                            </a:schemeClr>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4" name="Rectangle 24">
                            <a:extLst>
                              <a:ext uri="{FF2B5EF4-FFF2-40B4-BE49-F238E27FC236}">
                                <a16:creationId xmlns:a16="http://schemas.microsoft.com/office/drawing/2014/main" id="{1E86A781-487F-4FF9-B8B4-338263F26A1C}"/>
                              </a:ext>
                            </a:extLst>
                          </p:cNvPr>
                          <p:cNvSpPr>
                            <a:spLocks noChangeArrowheads="1"/>
                          </p:cNvSpPr>
                          <p:nvPr/>
                        </p:nvSpPr>
                        <p:spPr bwMode="auto">
                          <a:xfrm>
                            <a:off x="3971824" y="3151486"/>
                            <a:ext cx="183658" cy="211205"/>
                          </a:xfrm>
                          <a:prstGeom prst="rect">
                            <a:avLst/>
                          </a:prstGeom>
                          <a:solidFill>
                            <a:schemeClr val="accent1"/>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5" name="Rectangle 25">
                            <a:extLst>
                              <a:ext uri="{FF2B5EF4-FFF2-40B4-BE49-F238E27FC236}">
                                <a16:creationId xmlns:a16="http://schemas.microsoft.com/office/drawing/2014/main" id="{29735D45-4920-40E9-B8EF-DCBEC79B374D}"/>
                              </a:ext>
                            </a:extLst>
                          </p:cNvPr>
                          <p:cNvSpPr>
                            <a:spLocks noChangeArrowheads="1"/>
                          </p:cNvSpPr>
                          <p:nvPr/>
                        </p:nvSpPr>
                        <p:spPr bwMode="auto">
                          <a:xfrm>
                            <a:off x="4256491" y="3036701"/>
                            <a:ext cx="179067" cy="325991"/>
                          </a:xfrm>
                          <a:prstGeom prst="rect">
                            <a:avLst/>
                          </a:prstGeom>
                          <a:solidFill>
                            <a:schemeClr val="accent1"/>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6" name="Rectangle 26">
                            <a:extLst>
                              <a:ext uri="{FF2B5EF4-FFF2-40B4-BE49-F238E27FC236}">
                                <a16:creationId xmlns:a16="http://schemas.microsoft.com/office/drawing/2014/main" id="{9FA0CF5B-3811-4D29-B67F-84ECC7D093E3}"/>
                              </a:ext>
                            </a:extLst>
                          </p:cNvPr>
                          <p:cNvSpPr>
                            <a:spLocks noChangeArrowheads="1"/>
                          </p:cNvSpPr>
                          <p:nvPr/>
                        </p:nvSpPr>
                        <p:spPr bwMode="auto">
                          <a:xfrm>
                            <a:off x="4531974" y="2894365"/>
                            <a:ext cx="183658" cy="468319"/>
                          </a:xfrm>
                          <a:prstGeom prst="rect">
                            <a:avLst/>
                          </a:prstGeom>
                          <a:solidFill>
                            <a:schemeClr val="accent1"/>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7" name="Rectangle 27">
                            <a:extLst>
                              <a:ext uri="{FF2B5EF4-FFF2-40B4-BE49-F238E27FC236}">
                                <a16:creationId xmlns:a16="http://schemas.microsoft.com/office/drawing/2014/main" id="{73816422-6677-441E-96E7-F4078EBED10D}"/>
                              </a:ext>
                            </a:extLst>
                          </p:cNvPr>
                          <p:cNvSpPr>
                            <a:spLocks noChangeArrowheads="1"/>
                          </p:cNvSpPr>
                          <p:nvPr/>
                        </p:nvSpPr>
                        <p:spPr bwMode="auto">
                          <a:xfrm>
                            <a:off x="4812047" y="2729076"/>
                            <a:ext cx="183658" cy="633616"/>
                          </a:xfrm>
                          <a:prstGeom prst="rect">
                            <a:avLst/>
                          </a:prstGeom>
                          <a:solidFill>
                            <a:schemeClr val="accent1"/>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8" name="Freeform 29">
                            <a:extLst>
                              <a:ext uri="{FF2B5EF4-FFF2-40B4-BE49-F238E27FC236}">
                                <a16:creationId xmlns:a16="http://schemas.microsoft.com/office/drawing/2014/main" id="{E8AFD2A7-4342-4F98-8D75-00D4485D7974}"/>
                              </a:ext>
                            </a:extLst>
                          </p:cNvPr>
                          <p:cNvSpPr>
                            <a:spLocks/>
                          </p:cNvSpPr>
                          <p:nvPr/>
                        </p:nvSpPr>
                        <p:spPr bwMode="auto">
                          <a:xfrm>
                            <a:off x="3939679" y="4120282"/>
                            <a:ext cx="752992" cy="91829"/>
                          </a:xfrm>
                          <a:custGeom>
                            <a:avLst/>
                            <a:gdLst>
                              <a:gd name="T0" fmla="*/ 0 w 164"/>
                              <a:gd name="T1" fmla="*/ 0 h 20"/>
                              <a:gd name="T2" fmla="*/ 164 w 164"/>
                              <a:gd name="T3" fmla="*/ 0 h 20"/>
                              <a:gd name="T4" fmla="*/ 159 w 164"/>
                              <a:gd name="T5" fmla="*/ 20 h 20"/>
                              <a:gd name="T6" fmla="*/ 0 w 164"/>
                              <a:gd name="T7" fmla="*/ 20 h 20"/>
                              <a:gd name="T8" fmla="*/ 0 w 164"/>
                              <a:gd name="T9" fmla="*/ 0 h 20"/>
                            </a:gdLst>
                            <a:ahLst/>
                            <a:cxnLst>
                              <a:cxn ang="0">
                                <a:pos x="T0" y="T1"/>
                              </a:cxn>
                              <a:cxn ang="0">
                                <a:pos x="T2" y="T3"/>
                              </a:cxn>
                              <a:cxn ang="0">
                                <a:pos x="T4" y="T5"/>
                              </a:cxn>
                              <a:cxn ang="0">
                                <a:pos x="T6" y="T7"/>
                              </a:cxn>
                              <a:cxn ang="0">
                                <a:pos x="T8" y="T9"/>
                              </a:cxn>
                            </a:cxnLst>
                            <a:rect l="0" t="0" r="r" b="b"/>
                            <a:pathLst>
                              <a:path w="164" h="20">
                                <a:moveTo>
                                  <a:pt x="0" y="0"/>
                                </a:moveTo>
                                <a:lnTo>
                                  <a:pt x="164" y="0"/>
                                </a:lnTo>
                                <a:lnTo>
                                  <a:pt x="159" y="20"/>
                                </a:lnTo>
                                <a:lnTo>
                                  <a:pt x="0" y="20"/>
                                </a:lnTo>
                                <a:lnTo>
                                  <a:pt x="0" y="0"/>
                                </a:lnTo>
                                <a:close/>
                              </a:path>
                            </a:pathLst>
                          </a:custGeom>
                          <a:solidFill>
                            <a:schemeClr val="tx2">
                              <a:lumMod val="75000"/>
                            </a:schemeClr>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9" name="Freeform 30">
                            <a:extLst>
                              <a:ext uri="{FF2B5EF4-FFF2-40B4-BE49-F238E27FC236}">
                                <a16:creationId xmlns:a16="http://schemas.microsoft.com/office/drawing/2014/main" id="{A6E64B7D-4244-4DB0-BFB4-29F21E22D3A9}"/>
                              </a:ext>
                            </a:extLst>
                          </p:cNvPr>
                          <p:cNvSpPr>
                            <a:spLocks/>
                          </p:cNvSpPr>
                          <p:nvPr/>
                        </p:nvSpPr>
                        <p:spPr bwMode="auto">
                          <a:xfrm>
                            <a:off x="3939679" y="3890695"/>
                            <a:ext cx="886143" cy="87239"/>
                          </a:xfrm>
                          <a:custGeom>
                            <a:avLst/>
                            <a:gdLst>
                              <a:gd name="T0" fmla="*/ 0 w 193"/>
                              <a:gd name="T1" fmla="*/ 0 h 19"/>
                              <a:gd name="T2" fmla="*/ 193 w 193"/>
                              <a:gd name="T3" fmla="*/ 0 h 19"/>
                              <a:gd name="T4" fmla="*/ 178 w 193"/>
                              <a:gd name="T5" fmla="*/ 19 h 19"/>
                              <a:gd name="T6" fmla="*/ 0 w 193"/>
                              <a:gd name="T7" fmla="*/ 19 h 19"/>
                              <a:gd name="T8" fmla="*/ 0 w 193"/>
                              <a:gd name="T9" fmla="*/ 0 h 19"/>
                            </a:gdLst>
                            <a:ahLst/>
                            <a:cxnLst>
                              <a:cxn ang="0">
                                <a:pos x="T0" y="T1"/>
                              </a:cxn>
                              <a:cxn ang="0">
                                <a:pos x="T2" y="T3"/>
                              </a:cxn>
                              <a:cxn ang="0">
                                <a:pos x="T4" y="T5"/>
                              </a:cxn>
                              <a:cxn ang="0">
                                <a:pos x="T6" y="T7"/>
                              </a:cxn>
                              <a:cxn ang="0">
                                <a:pos x="T8" y="T9"/>
                              </a:cxn>
                            </a:cxnLst>
                            <a:rect l="0" t="0" r="r" b="b"/>
                            <a:pathLst>
                              <a:path w="193" h="19">
                                <a:moveTo>
                                  <a:pt x="0" y="0"/>
                                </a:moveTo>
                                <a:lnTo>
                                  <a:pt x="193" y="0"/>
                                </a:lnTo>
                                <a:lnTo>
                                  <a:pt x="178" y="19"/>
                                </a:lnTo>
                                <a:lnTo>
                                  <a:pt x="0" y="19"/>
                                </a:lnTo>
                                <a:lnTo>
                                  <a:pt x="0" y="0"/>
                                </a:lnTo>
                                <a:close/>
                              </a:path>
                            </a:pathLst>
                          </a:custGeom>
                          <a:solidFill>
                            <a:schemeClr val="tx2">
                              <a:lumMod val="75000"/>
                            </a:schemeClr>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grpSp>
                    <p:grpSp>
                      <p:nvGrpSpPr>
                        <p:cNvPr id="268" name="Group 267">
                          <a:extLst>
                            <a:ext uri="{FF2B5EF4-FFF2-40B4-BE49-F238E27FC236}">
                              <a16:creationId xmlns:a16="http://schemas.microsoft.com/office/drawing/2014/main" id="{D9A70E2D-6928-4C7F-A597-218EE671A896}"/>
                            </a:ext>
                          </a:extLst>
                        </p:cNvPr>
                        <p:cNvGrpSpPr/>
                        <p:nvPr/>
                      </p:nvGrpSpPr>
                      <p:grpSpPr>
                        <a:xfrm>
                          <a:off x="4746056" y="3731323"/>
                          <a:ext cx="1295317" cy="1287832"/>
                          <a:chOff x="4746057" y="3731320"/>
                          <a:chExt cx="1295316" cy="1287835"/>
                        </a:xfrm>
                        <a:grpFill/>
                      </p:grpSpPr>
                      <p:sp>
                        <p:nvSpPr>
                          <p:cNvPr id="269" name="Pie 11">
                            <a:extLst>
                              <a:ext uri="{FF2B5EF4-FFF2-40B4-BE49-F238E27FC236}">
                                <a16:creationId xmlns:a16="http://schemas.microsoft.com/office/drawing/2014/main" id="{E48A0FFB-4044-4C46-B2AB-31C59278C518}"/>
                              </a:ext>
                            </a:extLst>
                          </p:cNvPr>
                          <p:cNvSpPr/>
                          <p:nvPr/>
                        </p:nvSpPr>
                        <p:spPr>
                          <a:xfrm rot="5400000">
                            <a:off x="5453313" y="3731318"/>
                            <a:ext cx="582055" cy="582060"/>
                          </a:xfrm>
                          <a:custGeom>
                            <a:avLst/>
                            <a:gdLst>
                              <a:gd name="connsiteX0" fmla="*/ 33 w 1857828"/>
                              <a:gd name="connsiteY0" fmla="*/ 921127 h 1857828"/>
                              <a:gd name="connsiteX1" fmla="*/ 928914 w 1857828"/>
                              <a:gd name="connsiteY1" fmla="*/ 0 h 1857828"/>
                              <a:gd name="connsiteX2" fmla="*/ 928914 w 1857828"/>
                              <a:gd name="connsiteY2" fmla="*/ 928914 h 1857828"/>
                              <a:gd name="connsiteX3" fmla="*/ 33 w 1857828"/>
                              <a:gd name="connsiteY3" fmla="*/ 921127 h 1857828"/>
                              <a:gd name="connsiteX0" fmla="*/ 0 w 931263"/>
                              <a:gd name="connsiteY0" fmla="*/ 923508 h 928914"/>
                              <a:gd name="connsiteX1" fmla="*/ 931263 w 931263"/>
                              <a:gd name="connsiteY1" fmla="*/ 0 h 928914"/>
                              <a:gd name="connsiteX2" fmla="*/ 931263 w 931263"/>
                              <a:gd name="connsiteY2" fmla="*/ 928914 h 928914"/>
                              <a:gd name="connsiteX3" fmla="*/ 0 w 931263"/>
                              <a:gd name="connsiteY3" fmla="*/ 923508 h 928914"/>
                              <a:gd name="connsiteX0" fmla="*/ 0 w 931263"/>
                              <a:gd name="connsiteY0" fmla="*/ 925889 h 928914"/>
                              <a:gd name="connsiteX1" fmla="*/ 931263 w 931263"/>
                              <a:gd name="connsiteY1" fmla="*/ 0 h 928914"/>
                              <a:gd name="connsiteX2" fmla="*/ 931263 w 931263"/>
                              <a:gd name="connsiteY2" fmla="*/ 928914 h 928914"/>
                              <a:gd name="connsiteX3" fmla="*/ 0 w 931263"/>
                              <a:gd name="connsiteY3" fmla="*/ 925889 h 928914"/>
                              <a:gd name="connsiteX0" fmla="*/ 0 w 928881"/>
                              <a:gd name="connsiteY0" fmla="*/ 928270 h 928914"/>
                              <a:gd name="connsiteX1" fmla="*/ 928881 w 928881"/>
                              <a:gd name="connsiteY1" fmla="*/ 0 h 928914"/>
                              <a:gd name="connsiteX2" fmla="*/ 928881 w 928881"/>
                              <a:gd name="connsiteY2" fmla="*/ 928914 h 928914"/>
                              <a:gd name="connsiteX3" fmla="*/ 0 w 928881"/>
                              <a:gd name="connsiteY3" fmla="*/ 928270 h 928914"/>
                            </a:gdLst>
                            <a:ahLst/>
                            <a:cxnLst>
                              <a:cxn ang="0">
                                <a:pos x="connsiteX0" y="connsiteY0"/>
                              </a:cxn>
                              <a:cxn ang="0">
                                <a:pos x="connsiteX1" y="connsiteY1"/>
                              </a:cxn>
                              <a:cxn ang="0">
                                <a:pos x="connsiteX2" y="connsiteY2"/>
                              </a:cxn>
                              <a:cxn ang="0">
                                <a:pos x="connsiteX3" y="connsiteY3"/>
                              </a:cxn>
                            </a:cxnLst>
                            <a:rect l="l" t="t" r="r" b="b"/>
                            <a:pathLst>
                              <a:path w="928881" h="928914">
                                <a:moveTo>
                                  <a:pt x="0" y="928270"/>
                                </a:moveTo>
                                <a:cubicBezTo>
                                  <a:pt x="4275" y="418301"/>
                                  <a:pt x="418895" y="0"/>
                                  <a:pt x="928881" y="0"/>
                                </a:cubicBezTo>
                                <a:lnTo>
                                  <a:pt x="928881" y="928914"/>
                                </a:lnTo>
                                <a:lnTo>
                                  <a:pt x="0" y="928270"/>
                                </a:lnTo>
                                <a:close/>
                              </a:path>
                            </a:pathLst>
                          </a:cu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270" name="Freeform 72">
                            <a:extLst>
                              <a:ext uri="{FF2B5EF4-FFF2-40B4-BE49-F238E27FC236}">
                                <a16:creationId xmlns:a16="http://schemas.microsoft.com/office/drawing/2014/main" id="{A2B34DB6-F3E1-4EB2-8DBD-2E483BD63FAF}"/>
                              </a:ext>
                            </a:extLst>
                          </p:cNvPr>
                          <p:cNvSpPr/>
                          <p:nvPr/>
                        </p:nvSpPr>
                        <p:spPr>
                          <a:xfrm rot="194923">
                            <a:off x="4746057" y="3731363"/>
                            <a:ext cx="1295316" cy="1287792"/>
                          </a:xfrm>
                          <a:custGeom>
                            <a:avLst/>
                            <a:gdLst>
                              <a:gd name="connsiteX0" fmla="*/ 352044 w 704088"/>
                              <a:gd name="connsiteY0" fmla="*/ 0 h 704088"/>
                              <a:gd name="connsiteX1" fmla="*/ 354810 w 704088"/>
                              <a:gd name="connsiteY1" fmla="*/ 279 h 704088"/>
                              <a:gd name="connsiteX2" fmla="*/ 354810 w 704088"/>
                              <a:gd name="connsiteY2" fmla="*/ 352044 h 704088"/>
                              <a:gd name="connsiteX3" fmla="*/ 704088 w 704088"/>
                              <a:gd name="connsiteY3" fmla="*/ 352044 h 704088"/>
                              <a:gd name="connsiteX4" fmla="*/ 352044 w 704088"/>
                              <a:gd name="connsiteY4" fmla="*/ 704088 h 704088"/>
                              <a:gd name="connsiteX5" fmla="*/ 0 w 704088"/>
                              <a:gd name="connsiteY5" fmla="*/ 352044 h 704088"/>
                              <a:gd name="connsiteX6" fmla="*/ 352044 w 704088"/>
                              <a:gd name="connsiteY6" fmla="*/ 0 h 704088"/>
                              <a:gd name="connsiteX0" fmla="*/ 352044 w 704088"/>
                              <a:gd name="connsiteY0" fmla="*/ 923 h 705011"/>
                              <a:gd name="connsiteX1" fmla="*/ 329880 w 704088"/>
                              <a:gd name="connsiteY1" fmla="*/ 0 h 705011"/>
                              <a:gd name="connsiteX2" fmla="*/ 354810 w 704088"/>
                              <a:gd name="connsiteY2" fmla="*/ 352967 h 705011"/>
                              <a:gd name="connsiteX3" fmla="*/ 704088 w 704088"/>
                              <a:gd name="connsiteY3" fmla="*/ 352967 h 705011"/>
                              <a:gd name="connsiteX4" fmla="*/ 352044 w 704088"/>
                              <a:gd name="connsiteY4" fmla="*/ 705011 h 705011"/>
                              <a:gd name="connsiteX5" fmla="*/ 0 w 704088"/>
                              <a:gd name="connsiteY5" fmla="*/ 352967 h 705011"/>
                              <a:gd name="connsiteX6" fmla="*/ 352044 w 704088"/>
                              <a:gd name="connsiteY6" fmla="*/ 923 h 705011"/>
                              <a:gd name="connsiteX0" fmla="*/ 352044 w 704088"/>
                              <a:gd name="connsiteY0" fmla="*/ 923 h 705011"/>
                              <a:gd name="connsiteX1" fmla="*/ 329880 w 704088"/>
                              <a:gd name="connsiteY1" fmla="*/ 0 h 705011"/>
                              <a:gd name="connsiteX2" fmla="*/ 353506 w 704088"/>
                              <a:gd name="connsiteY2" fmla="*/ 353041 h 705011"/>
                              <a:gd name="connsiteX3" fmla="*/ 704088 w 704088"/>
                              <a:gd name="connsiteY3" fmla="*/ 352967 h 705011"/>
                              <a:gd name="connsiteX4" fmla="*/ 352044 w 704088"/>
                              <a:gd name="connsiteY4" fmla="*/ 705011 h 705011"/>
                              <a:gd name="connsiteX5" fmla="*/ 0 w 704088"/>
                              <a:gd name="connsiteY5" fmla="*/ 352967 h 705011"/>
                              <a:gd name="connsiteX6" fmla="*/ 352044 w 704088"/>
                              <a:gd name="connsiteY6" fmla="*/ 923 h 705011"/>
                              <a:gd name="connsiteX0" fmla="*/ 352044 w 704088"/>
                              <a:gd name="connsiteY0" fmla="*/ 923 h 705011"/>
                              <a:gd name="connsiteX1" fmla="*/ 329880 w 704088"/>
                              <a:gd name="connsiteY1" fmla="*/ 0 h 705011"/>
                              <a:gd name="connsiteX2" fmla="*/ 352202 w 704088"/>
                              <a:gd name="connsiteY2" fmla="*/ 353116 h 705011"/>
                              <a:gd name="connsiteX3" fmla="*/ 704088 w 704088"/>
                              <a:gd name="connsiteY3" fmla="*/ 352967 h 705011"/>
                              <a:gd name="connsiteX4" fmla="*/ 352044 w 704088"/>
                              <a:gd name="connsiteY4" fmla="*/ 705011 h 705011"/>
                              <a:gd name="connsiteX5" fmla="*/ 0 w 704088"/>
                              <a:gd name="connsiteY5" fmla="*/ 352967 h 705011"/>
                              <a:gd name="connsiteX6" fmla="*/ 352044 w 704088"/>
                              <a:gd name="connsiteY6" fmla="*/ 923 h 705011"/>
                              <a:gd name="connsiteX0" fmla="*/ 36 w 704124"/>
                              <a:gd name="connsiteY0" fmla="*/ 352967 h 705011"/>
                              <a:gd name="connsiteX1" fmla="*/ 329916 w 704124"/>
                              <a:gd name="connsiteY1" fmla="*/ 0 h 705011"/>
                              <a:gd name="connsiteX2" fmla="*/ 352238 w 704124"/>
                              <a:gd name="connsiteY2" fmla="*/ 353116 h 705011"/>
                              <a:gd name="connsiteX3" fmla="*/ 704124 w 704124"/>
                              <a:gd name="connsiteY3" fmla="*/ 352967 h 705011"/>
                              <a:gd name="connsiteX4" fmla="*/ 352080 w 704124"/>
                              <a:gd name="connsiteY4" fmla="*/ 705011 h 705011"/>
                              <a:gd name="connsiteX5" fmla="*/ 36 w 704124"/>
                              <a:gd name="connsiteY5" fmla="*/ 352967 h 705011"/>
                              <a:gd name="connsiteX0" fmla="*/ 36 w 704392"/>
                              <a:gd name="connsiteY0" fmla="*/ 352967 h 705011"/>
                              <a:gd name="connsiteX1" fmla="*/ 329916 w 704392"/>
                              <a:gd name="connsiteY1" fmla="*/ 0 h 705011"/>
                              <a:gd name="connsiteX2" fmla="*/ 352238 w 704392"/>
                              <a:gd name="connsiteY2" fmla="*/ 353116 h 705011"/>
                              <a:gd name="connsiteX3" fmla="*/ 704392 w 704392"/>
                              <a:gd name="connsiteY3" fmla="*/ 334633 h 705011"/>
                              <a:gd name="connsiteX4" fmla="*/ 352080 w 704392"/>
                              <a:gd name="connsiteY4" fmla="*/ 705011 h 705011"/>
                              <a:gd name="connsiteX5" fmla="*/ 36 w 704392"/>
                              <a:gd name="connsiteY5" fmla="*/ 352967 h 705011"/>
                              <a:gd name="connsiteX0" fmla="*/ 33 w 704389"/>
                              <a:gd name="connsiteY0" fmla="*/ 351738 h 703782"/>
                              <a:gd name="connsiteX1" fmla="*/ 331291 w 704389"/>
                              <a:gd name="connsiteY1" fmla="*/ 1 h 703782"/>
                              <a:gd name="connsiteX2" fmla="*/ 352235 w 704389"/>
                              <a:gd name="connsiteY2" fmla="*/ 351887 h 703782"/>
                              <a:gd name="connsiteX3" fmla="*/ 704389 w 704389"/>
                              <a:gd name="connsiteY3" fmla="*/ 333404 h 703782"/>
                              <a:gd name="connsiteX4" fmla="*/ 352077 w 704389"/>
                              <a:gd name="connsiteY4" fmla="*/ 703782 h 703782"/>
                              <a:gd name="connsiteX5" fmla="*/ 33 w 704389"/>
                              <a:gd name="connsiteY5" fmla="*/ 351738 h 703782"/>
                              <a:gd name="connsiteX0" fmla="*/ 0 w 704356"/>
                              <a:gd name="connsiteY0" fmla="*/ 351738 h 703782"/>
                              <a:gd name="connsiteX1" fmla="*/ 331258 w 704356"/>
                              <a:gd name="connsiteY1" fmla="*/ 1 h 703782"/>
                              <a:gd name="connsiteX2" fmla="*/ 352202 w 704356"/>
                              <a:gd name="connsiteY2" fmla="*/ 351887 h 703782"/>
                              <a:gd name="connsiteX3" fmla="*/ 704356 w 704356"/>
                              <a:gd name="connsiteY3" fmla="*/ 333404 h 703782"/>
                              <a:gd name="connsiteX4" fmla="*/ 352044 w 704356"/>
                              <a:gd name="connsiteY4" fmla="*/ 703782 h 703782"/>
                              <a:gd name="connsiteX5" fmla="*/ 0 w 704356"/>
                              <a:gd name="connsiteY5" fmla="*/ 351738 h 703782"/>
                              <a:gd name="connsiteX0" fmla="*/ 0 w 707736"/>
                              <a:gd name="connsiteY0" fmla="*/ 353674 h 703782"/>
                              <a:gd name="connsiteX1" fmla="*/ 334638 w 707736"/>
                              <a:gd name="connsiteY1" fmla="*/ 1 h 703782"/>
                              <a:gd name="connsiteX2" fmla="*/ 355582 w 707736"/>
                              <a:gd name="connsiteY2" fmla="*/ 351887 h 703782"/>
                              <a:gd name="connsiteX3" fmla="*/ 707736 w 707736"/>
                              <a:gd name="connsiteY3" fmla="*/ 333404 h 703782"/>
                              <a:gd name="connsiteX4" fmla="*/ 355424 w 707736"/>
                              <a:gd name="connsiteY4" fmla="*/ 703782 h 703782"/>
                              <a:gd name="connsiteX5" fmla="*/ 0 w 707736"/>
                              <a:gd name="connsiteY5" fmla="*/ 353674 h 703782"/>
                              <a:gd name="connsiteX0" fmla="*/ 0 w 707736"/>
                              <a:gd name="connsiteY0" fmla="*/ 353674 h 703782"/>
                              <a:gd name="connsiteX1" fmla="*/ 334638 w 707736"/>
                              <a:gd name="connsiteY1" fmla="*/ 1 h 703782"/>
                              <a:gd name="connsiteX2" fmla="*/ 355582 w 707736"/>
                              <a:gd name="connsiteY2" fmla="*/ 351887 h 703782"/>
                              <a:gd name="connsiteX3" fmla="*/ 707736 w 707736"/>
                              <a:gd name="connsiteY3" fmla="*/ 333404 h 703782"/>
                              <a:gd name="connsiteX4" fmla="*/ 355424 w 707736"/>
                              <a:gd name="connsiteY4" fmla="*/ 703782 h 703782"/>
                              <a:gd name="connsiteX5" fmla="*/ 0 w 707736"/>
                              <a:gd name="connsiteY5" fmla="*/ 353674 h 703782"/>
                              <a:gd name="connsiteX0" fmla="*/ 1067 w 708803"/>
                              <a:gd name="connsiteY0" fmla="*/ 353674 h 703782"/>
                              <a:gd name="connsiteX1" fmla="*/ 335705 w 708803"/>
                              <a:gd name="connsiteY1" fmla="*/ 1 h 703782"/>
                              <a:gd name="connsiteX2" fmla="*/ 356649 w 708803"/>
                              <a:gd name="connsiteY2" fmla="*/ 351887 h 703782"/>
                              <a:gd name="connsiteX3" fmla="*/ 708803 w 708803"/>
                              <a:gd name="connsiteY3" fmla="*/ 333404 h 703782"/>
                              <a:gd name="connsiteX4" fmla="*/ 356491 w 708803"/>
                              <a:gd name="connsiteY4" fmla="*/ 703782 h 703782"/>
                              <a:gd name="connsiteX5" fmla="*/ 1067 w 708803"/>
                              <a:gd name="connsiteY5" fmla="*/ 353674 h 703782"/>
                              <a:gd name="connsiteX0" fmla="*/ 34296 w 386608"/>
                              <a:gd name="connsiteY0" fmla="*/ 703781 h 712168"/>
                              <a:gd name="connsiteX1" fmla="*/ 13510 w 386608"/>
                              <a:gd name="connsiteY1" fmla="*/ 0 h 712168"/>
                              <a:gd name="connsiteX2" fmla="*/ 34454 w 386608"/>
                              <a:gd name="connsiteY2" fmla="*/ 351886 h 712168"/>
                              <a:gd name="connsiteX3" fmla="*/ 386608 w 386608"/>
                              <a:gd name="connsiteY3" fmla="*/ 333403 h 712168"/>
                              <a:gd name="connsiteX4" fmla="*/ 34296 w 386608"/>
                              <a:gd name="connsiteY4" fmla="*/ 703781 h 712168"/>
                              <a:gd name="connsiteX0" fmla="*/ 298061 w 650373"/>
                              <a:gd name="connsiteY0" fmla="*/ 703781 h 712168"/>
                              <a:gd name="connsiteX1" fmla="*/ 32 w 650373"/>
                              <a:gd name="connsiteY1" fmla="*/ 534977 h 712168"/>
                              <a:gd name="connsiteX2" fmla="*/ 277275 w 650373"/>
                              <a:gd name="connsiteY2" fmla="*/ 0 h 712168"/>
                              <a:gd name="connsiteX3" fmla="*/ 298219 w 650373"/>
                              <a:gd name="connsiteY3" fmla="*/ 351886 h 712168"/>
                              <a:gd name="connsiteX4" fmla="*/ 650373 w 650373"/>
                              <a:gd name="connsiteY4" fmla="*/ 333403 h 712168"/>
                              <a:gd name="connsiteX5" fmla="*/ 298061 w 650373"/>
                              <a:gd name="connsiteY5" fmla="*/ 703781 h 712168"/>
                              <a:gd name="connsiteX0" fmla="*/ 650373 w 650373"/>
                              <a:gd name="connsiteY0" fmla="*/ 333403 h 543708"/>
                              <a:gd name="connsiteX1" fmla="*/ 32 w 650373"/>
                              <a:gd name="connsiteY1" fmla="*/ 534977 h 543708"/>
                              <a:gd name="connsiteX2" fmla="*/ 277275 w 650373"/>
                              <a:gd name="connsiteY2" fmla="*/ 0 h 543708"/>
                              <a:gd name="connsiteX3" fmla="*/ 298219 w 650373"/>
                              <a:gd name="connsiteY3" fmla="*/ 351886 h 543708"/>
                              <a:gd name="connsiteX4" fmla="*/ 650373 w 650373"/>
                              <a:gd name="connsiteY4" fmla="*/ 333403 h 543708"/>
                              <a:gd name="connsiteX0" fmla="*/ 652013 w 652013"/>
                              <a:gd name="connsiteY0" fmla="*/ 331565 h 543649"/>
                              <a:gd name="connsiteX1" fmla="*/ 32 w 652013"/>
                              <a:gd name="connsiteY1" fmla="*/ 534977 h 543649"/>
                              <a:gd name="connsiteX2" fmla="*/ 277275 w 652013"/>
                              <a:gd name="connsiteY2" fmla="*/ 0 h 543649"/>
                              <a:gd name="connsiteX3" fmla="*/ 298219 w 652013"/>
                              <a:gd name="connsiteY3" fmla="*/ 351886 h 543649"/>
                              <a:gd name="connsiteX4" fmla="*/ 652013 w 652013"/>
                              <a:gd name="connsiteY4" fmla="*/ 331565 h 543649"/>
                              <a:gd name="connsiteX0" fmla="*/ 652013 w 652013"/>
                              <a:gd name="connsiteY0" fmla="*/ 331565 h 574763"/>
                              <a:gd name="connsiteX1" fmla="*/ 32 w 652013"/>
                              <a:gd name="connsiteY1" fmla="*/ 534977 h 574763"/>
                              <a:gd name="connsiteX2" fmla="*/ 277275 w 652013"/>
                              <a:gd name="connsiteY2" fmla="*/ 0 h 574763"/>
                              <a:gd name="connsiteX3" fmla="*/ 298219 w 652013"/>
                              <a:gd name="connsiteY3" fmla="*/ 351886 h 574763"/>
                              <a:gd name="connsiteX4" fmla="*/ 652013 w 652013"/>
                              <a:gd name="connsiteY4" fmla="*/ 331565 h 574763"/>
                              <a:gd name="connsiteX0" fmla="*/ 653259 w 653259"/>
                              <a:gd name="connsiteY0" fmla="*/ 331565 h 580889"/>
                              <a:gd name="connsiteX1" fmla="*/ 32 w 653259"/>
                              <a:gd name="connsiteY1" fmla="*/ 543772 h 580889"/>
                              <a:gd name="connsiteX2" fmla="*/ 278521 w 653259"/>
                              <a:gd name="connsiteY2" fmla="*/ 0 h 580889"/>
                              <a:gd name="connsiteX3" fmla="*/ 299465 w 653259"/>
                              <a:gd name="connsiteY3" fmla="*/ 351886 h 580889"/>
                              <a:gd name="connsiteX4" fmla="*/ 653259 w 653259"/>
                              <a:gd name="connsiteY4" fmla="*/ 331565 h 580889"/>
                              <a:gd name="connsiteX0" fmla="*/ 653259 w 653259"/>
                              <a:gd name="connsiteY0" fmla="*/ 331565 h 656668"/>
                              <a:gd name="connsiteX1" fmla="*/ 32 w 653259"/>
                              <a:gd name="connsiteY1" fmla="*/ 543772 h 656668"/>
                              <a:gd name="connsiteX2" fmla="*/ 278521 w 653259"/>
                              <a:gd name="connsiteY2" fmla="*/ 0 h 656668"/>
                              <a:gd name="connsiteX3" fmla="*/ 299465 w 653259"/>
                              <a:gd name="connsiteY3" fmla="*/ 351886 h 656668"/>
                              <a:gd name="connsiteX4" fmla="*/ 653259 w 653259"/>
                              <a:gd name="connsiteY4" fmla="*/ 331565 h 656668"/>
                              <a:gd name="connsiteX0" fmla="*/ 653259 w 653259"/>
                              <a:gd name="connsiteY0" fmla="*/ 331565 h 666343"/>
                              <a:gd name="connsiteX1" fmla="*/ 32 w 653259"/>
                              <a:gd name="connsiteY1" fmla="*/ 543772 h 666343"/>
                              <a:gd name="connsiteX2" fmla="*/ 278521 w 653259"/>
                              <a:gd name="connsiteY2" fmla="*/ 0 h 666343"/>
                              <a:gd name="connsiteX3" fmla="*/ 299465 w 653259"/>
                              <a:gd name="connsiteY3" fmla="*/ 351886 h 666343"/>
                              <a:gd name="connsiteX4" fmla="*/ 653259 w 653259"/>
                              <a:gd name="connsiteY4" fmla="*/ 331565 h 666343"/>
                              <a:gd name="connsiteX0" fmla="*/ 711303 w 711303"/>
                              <a:gd name="connsiteY0" fmla="*/ 331565 h 542115"/>
                              <a:gd name="connsiteX1" fmla="*/ 26 w 711303"/>
                              <a:gd name="connsiteY1" fmla="*/ 320254 h 542115"/>
                              <a:gd name="connsiteX2" fmla="*/ 336565 w 711303"/>
                              <a:gd name="connsiteY2" fmla="*/ 0 h 542115"/>
                              <a:gd name="connsiteX3" fmla="*/ 357509 w 711303"/>
                              <a:gd name="connsiteY3" fmla="*/ 351886 h 542115"/>
                              <a:gd name="connsiteX4" fmla="*/ 711303 w 711303"/>
                              <a:gd name="connsiteY4" fmla="*/ 331565 h 542115"/>
                              <a:gd name="connsiteX0" fmla="*/ 711317 w 711317"/>
                              <a:gd name="connsiteY0" fmla="*/ 332454 h 543004"/>
                              <a:gd name="connsiteX1" fmla="*/ 40 w 711317"/>
                              <a:gd name="connsiteY1" fmla="*/ 321143 h 543004"/>
                              <a:gd name="connsiteX2" fmla="*/ 336579 w 711317"/>
                              <a:gd name="connsiteY2" fmla="*/ 889 h 543004"/>
                              <a:gd name="connsiteX3" fmla="*/ 357523 w 711317"/>
                              <a:gd name="connsiteY3" fmla="*/ 352775 h 543004"/>
                              <a:gd name="connsiteX4" fmla="*/ 711317 w 711317"/>
                              <a:gd name="connsiteY4" fmla="*/ 332454 h 543004"/>
                              <a:gd name="connsiteX0" fmla="*/ 706176 w 706176"/>
                              <a:gd name="connsiteY0" fmla="*/ 332460 h 542352"/>
                              <a:gd name="connsiteX1" fmla="*/ 42 w 706176"/>
                              <a:gd name="connsiteY1" fmla="*/ 319549 h 542352"/>
                              <a:gd name="connsiteX2" fmla="*/ 331438 w 706176"/>
                              <a:gd name="connsiteY2" fmla="*/ 895 h 542352"/>
                              <a:gd name="connsiteX3" fmla="*/ 352382 w 706176"/>
                              <a:gd name="connsiteY3" fmla="*/ 352781 h 542352"/>
                              <a:gd name="connsiteX4" fmla="*/ 706176 w 706176"/>
                              <a:gd name="connsiteY4" fmla="*/ 332460 h 542352"/>
                              <a:gd name="connsiteX0" fmla="*/ 706134 w 706134"/>
                              <a:gd name="connsiteY0" fmla="*/ 332843 h 542735"/>
                              <a:gd name="connsiteX1" fmla="*/ 0 w 706134"/>
                              <a:gd name="connsiteY1" fmla="*/ 319932 h 542735"/>
                              <a:gd name="connsiteX2" fmla="*/ 331396 w 706134"/>
                              <a:gd name="connsiteY2" fmla="*/ 1278 h 542735"/>
                              <a:gd name="connsiteX3" fmla="*/ 352340 w 706134"/>
                              <a:gd name="connsiteY3" fmla="*/ 353164 h 542735"/>
                              <a:gd name="connsiteX4" fmla="*/ 706134 w 706134"/>
                              <a:gd name="connsiteY4" fmla="*/ 332843 h 542735"/>
                              <a:gd name="connsiteX0" fmla="*/ 706134 w 706134"/>
                              <a:gd name="connsiteY0" fmla="*/ 332197 h 542089"/>
                              <a:gd name="connsiteX1" fmla="*/ 0 w 706134"/>
                              <a:gd name="connsiteY1" fmla="*/ 319286 h 542089"/>
                              <a:gd name="connsiteX2" fmla="*/ 331396 w 706134"/>
                              <a:gd name="connsiteY2" fmla="*/ 632 h 542089"/>
                              <a:gd name="connsiteX3" fmla="*/ 352340 w 706134"/>
                              <a:gd name="connsiteY3" fmla="*/ 352518 h 542089"/>
                              <a:gd name="connsiteX4" fmla="*/ 706134 w 706134"/>
                              <a:gd name="connsiteY4" fmla="*/ 332197 h 542089"/>
                              <a:gd name="connsiteX0" fmla="*/ 706134 w 707600"/>
                              <a:gd name="connsiteY0" fmla="*/ 332197 h 666173"/>
                              <a:gd name="connsiteX1" fmla="*/ 505156 w 707600"/>
                              <a:gd name="connsiteY1" fmla="*/ 666162 h 666173"/>
                              <a:gd name="connsiteX2" fmla="*/ 0 w 707600"/>
                              <a:gd name="connsiteY2" fmla="*/ 319286 h 666173"/>
                              <a:gd name="connsiteX3" fmla="*/ 331396 w 707600"/>
                              <a:gd name="connsiteY3" fmla="*/ 632 h 666173"/>
                              <a:gd name="connsiteX4" fmla="*/ 352340 w 707600"/>
                              <a:gd name="connsiteY4" fmla="*/ 352518 h 666173"/>
                              <a:gd name="connsiteX5" fmla="*/ 706134 w 707600"/>
                              <a:gd name="connsiteY5" fmla="*/ 332197 h 666173"/>
                              <a:gd name="connsiteX0" fmla="*/ 706134 w 707636"/>
                              <a:gd name="connsiteY0" fmla="*/ 332197 h 668633"/>
                              <a:gd name="connsiteX1" fmla="*/ 507912 w 707636"/>
                              <a:gd name="connsiteY1" fmla="*/ 668622 h 668633"/>
                              <a:gd name="connsiteX2" fmla="*/ 0 w 707636"/>
                              <a:gd name="connsiteY2" fmla="*/ 319286 h 668633"/>
                              <a:gd name="connsiteX3" fmla="*/ 331396 w 707636"/>
                              <a:gd name="connsiteY3" fmla="*/ 632 h 668633"/>
                              <a:gd name="connsiteX4" fmla="*/ 352340 w 707636"/>
                              <a:gd name="connsiteY4" fmla="*/ 352518 h 668633"/>
                              <a:gd name="connsiteX5" fmla="*/ 706134 w 707636"/>
                              <a:gd name="connsiteY5" fmla="*/ 332197 h 668633"/>
                              <a:gd name="connsiteX0" fmla="*/ 706134 w 707624"/>
                              <a:gd name="connsiteY0" fmla="*/ 332197 h 668622"/>
                              <a:gd name="connsiteX1" fmla="*/ 507912 w 707624"/>
                              <a:gd name="connsiteY1" fmla="*/ 668622 h 668622"/>
                              <a:gd name="connsiteX2" fmla="*/ 0 w 707624"/>
                              <a:gd name="connsiteY2" fmla="*/ 319286 h 668622"/>
                              <a:gd name="connsiteX3" fmla="*/ 331396 w 707624"/>
                              <a:gd name="connsiteY3" fmla="*/ 632 h 668622"/>
                              <a:gd name="connsiteX4" fmla="*/ 352340 w 707624"/>
                              <a:gd name="connsiteY4" fmla="*/ 352518 h 668622"/>
                              <a:gd name="connsiteX5" fmla="*/ 706134 w 707624"/>
                              <a:gd name="connsiteY5" fmla="*/ 332197 h 668622"/>
                              <a:gd name="connsiteX0" fmla="*/ 706134 w 707418"/>
                              <a:gd name="connsiteY0" fmla="*/ 332197 h 668622"/>
                              <a:gd name="connsiteX1" fmla="*/ 507912 w 707418"/>
                              <a:gd name="connsiteY1" fmla="*/ 668622 h 668622"/>
                              <a:gd name="connsiteX2" fmla="*/ 0 w 707418"/>
                              <a:gd name="connsiteY2" fmla="*/ 319286 h 668622"/>
                              <a:gd name="connsiteX3" fmla="*/ 331396 w 707418"/>
                              <a:gd name="connsiteY3" fmla="*/ 632 h 668622"/>
                              <a:gd name="connsiteX4" fmla="*/ 352340 w 707418"/>
                              <a:gd name="connsiteY4" fmla="*/ 352518 h 668622"/>
                              <a:gd name="connsiteX5" fmla="*/ 706134 w 707418"/>
                              <a:gd name="connsiteY5" fmla="*/ 332197 h 668622"/>
                              <a:gd name="connsiteX0" fmla="*/ 706134 w 707405"/>
                              <a:gd name="connsiteY0" fmla="*/ 332197 h 671304"/>
                              <a:gd name="connsiteX1" fmla="*/ 506756 w 707405"/>
                              <a:gd name="connsiteY1" fmla="*/ 671304 h 671304"/>
                              <a:gd name="connsiteX2" fmla="*/ 0 w 707405"/>
                              <a:gd name="connsiteY2" fmla="*/ 319286 h 671304"/>
                              <a:gd name="connsiteX3" fmla="*/ 331396 w 707405"/>
                              <a:gd name="connsiteY3" fmla="*/ 632 h 671304"/>
                              <a:gd name="connsiteX4" fmla="*/ 352340 w 707405"/>
                              <a:gd name="connsiteY4" fmla="*/ 352518 h 671304"/>
                              <a:gd name="connsiteX5" fmla="*/ 706134 w 707405"/>
                              <a:gd name="connsiteY5" fmla="*/ 332197 h 671304"/>
                              <a:gd name="connsiteX0" fmla="*/ 706134 w 707356"/>
                              <a:gd name="connsiteY0" fmla="*/ 332197 h 671304"/>
                              <a:gd name="connsiteX1" fmla="*/ 506756 w 707356"/>
                              <a:gd name="connsiteY1" fmla="*/ 671304 h 671304"/>
                              <a:gd name="connsiteX2" fmla="*/ 0 w 707356"/>
                              <a:gd name="connsiteY2" fmla="*/ 319286 h 671304"/>
                              <a:gd name="connsiteX3" fmla="*/ 331396 w 707356"/>
                              <a:gd name="connsiteY3" fmla="*/ 632 h 671304"/>
                              <a:gd name="connsiteX4" fmla="*/ 352340 w 707356"/>
                              <a:gd name="connsiteY4" fmla="*/ 352518 h 671304"/>
                              <a:gd name="connsiteX5" fmla="*/ 706134 w 707356"/>
                              <a:gd name="connsiteY5" fmla="*/ 332197 h 671304"/>
                              <a:gd name="connsiteX0" fmla="*/ 706134 w 707884"/>
                              <a:gd name="connsiteY0" fmla="*/ 332197 h 671304"/>
                              <a:gd name="connsiteX1" fmla="*/ 506756 w 707884"/>
                              <a:gd name="connsiteY1" fmla="*/ 671304 h 671304"/>
                              <a:gd name="connsiteX2" fmla="*/ 0 w 707884"/>
                              <a:gd name="connsiteY2" fmla="*/ 319286 h 671304"/>
                              <a:gd name="connsiteX3" fmla="*/ 331396 w 707884"/>
                              <a:gd name="connsiteY3" fmla="*/ 632 h 671304"/>
                              <a:gd name="connsiteX4" fmla="*/ 352340 w 707884"/>
                              <a:gd name="connsiteY4" fmla="*/ 352518 h 671304"/>
                              <a:gd name="connsiteX5" fmla="*/ 706134 w 707884"/>
                              <a:gd name="connsiteY5" fmla="*/ 332197 h 671304"/>
                              <a:gd name="connsiteX0" fmla="*/ 706930 w 708680"/>
                              <a:gd name="connsiteY0" fmla="*/ 332197 h 671304"/>
                              <a:gd name="connsiteX1" fmla="*/ 507552 w 708680"/>
                              <a:gd name="connsiteY1" fmla="*/ 671304 h 671304"/>
                              <a:gd name="connsiteX2" fmla="*/ 796 w 708680"/>
                              <a:gd name="connsiteY2" fmla="*/ 319286 h 671304"/>
                              <a:gd name="connsiteX3" fmla="*/ 332192 w 708680"/>
                              <a:gd name="connsiteY3" fmla="*/ 632 h 671304"/>
                              <a:gd name="connsiteX4" fmla="*/ 353136 w 708680"/>
                              <a:gd name="connsiteY4" fmla="*/ 352518 h 671304"/>
                              <a:gd name="connsiteX5" fmla="*/ 706930 w 708680"/>
                              <a:gd name="connsiteY5" fmla="*/ 332197 h 671304"/>
                              <a:gd name="connsiteX0" fmla="*/ 707604 w 709354"/>
                              <a:gd name="connsiteY0" fmla="*/ 332197 h 704471"/>
                              <a:gd name="connsiteX1" fmla="*/ 508226 w 709354"/>
                              <a:gd name="connsiteY1" fmla="*/ 671304 h 704471"/>
                              <a:gd name="connsiteX2" fmla="*/ 1470 w 709354"/>
                              <a:gd name="connsiteY2" fmla="*/ 319286 h 704471"/>
                              <a:gd name="connsiteX3" fmla="*/ 332866 w 709354"/>
                              <a:gd name="connsiteY3" fmla="*/ 632 h 704471"/>
                              <a:gd name="connsiteX4" fmla="*/ 353810 w 709354"/>
                              <a:gd name="connsiteY4" fmla="*/ 352518 h 704471"/>
                              <a:gd name="connsiteX5" fmla="*/ 707604 w 709354"/>
                              <a:gd name="connsiteY5" fmla="*/ 332197 h 704471"/>
                              <a:gd name="connsiteX0" fmla="*/ 708902 w 710652"/>
                              <a:gd name="connsiteY0" fmla="*/ 332197 h 706519"/>
                              <a:gd name="connsiteX1" fmla="*/ 509524 w 710652"/>
                              <a:gd name="connsiteY1" fmla="*/ 671304 h 706519"/>
                              <a:gd name="connsiteX2" fmla="*/ 2768 w 710652"/>
                              <a:gd name="connsiteY2" fmla="*/ 319286 h 706519"/>
                              <a:gd name="connsiteX3" fmla="*/ 334164 w 710652"/>
                              <a:gd name="connsiteY3" fmla="*/ 632 h 706519"/>
                              <a:gd name="connsiteX4" fmla="*/ 355108 w 710652"/>
                              <a:gd name="connsiteY4" fmla="*/ 352518 h 706519"/>
                              <a:gd name="connsiteX5" fmla="*/ 708902 w 710652"/>
                              <a:gd name="connsiteY5" fmla="*/ 332197 h 706519"/>
                              <a:gd name="connsiteX0" fmla="*/ 708902 w 710652"/>
                              <a:gd name="connsiteY0" fmla="*/ 332205 h 706527"/>
                              <a:gd name="connsiteX1" fmla="*/ 509524 w 710652"/>
                              <a:gd name="connsiteY1" fmla="*/ 671312 h 706527"/>
                              <a:gd name="connsiteX2" fmla="*/ 2768 w 710652"/>
                              <a:gd name="connsiteY2" fmla="*/ 319294 h 706527"/>
                              <a:gd name="connsiteX3" fmla="*/ 334164 w 710652"/>
                              <a:gd name="connsiteY3" fmla="*/ 640 h 706527"/>
                              <a:gd name="connsiteX4" fmla="*/ 355108 w 710652"/>
                              <a:gd name="connsiteY4" fmla="*/ 352526 h 706527"/>
                              <a:gd name="connsiteX5" fmla="*/ 708902 w 710652"/>
                              <a:gd name="connsiteY5" fmla="*/ 332205 h 706527"/>
                              <a:gd name="connsiteX0" fmla="*/ 708902 w 710652"/>
                              <a:gd name="connsiteY0" fmla="*/ 332205 h 706527"/>
                              <a:gd name="connsiteX1" fmla="*/ 509524 w 710652"/>
                              <a:gd name="connsiteY1" fmla="*/ 671312 h 706527"/>
                              <a:gd name="connsiteX2" fmla="*/ 2768 w 710652"/>
                              <a:gd name="connsiteY2" fmla="*/ 319294 h 706527"/>
                              <a:gd name="connsiteX3" fmla="*/ 334164 w 710652"/>
                              <a:gd name="connsiteY3" fmla="*/ 640 h 706527"/>
                              <a:gd name="connsiteX4" fmla="*/ 355108 w 710652"/>
                              <a:gd name="connsiteY4" fmla="*/ 352526 h 706527"/>
                              <a:gd name="connsiteX5" fmla="*/ 708902 w 710652"/>
                              <a:gd name="connsiteY5" fmla="*/ 332205 h 706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652" h="706527">
                                <a:moveTo>
                                  <a:pt x="708902" y="332205"/>
                                </a:moveTo>
                                <a:cubicBezTo>
                                  <a:pt x="725471" y="465895"/>
                                  <a:pt x="621791" y="624048"/>
                                  <a:pt x="509524" y="671312"/>
                                </a:cubicBezTo>
                                <a:cubicBezTo>
                                  <a:pt x="192858" y="806074"/>
                                  <a:pt x="-27449" y="524954"/>
                                  <a:pt x="2768" y="319294"/>
                                </a:cubicBezTo>
                                <a:cubicBezTo>
                                  <a:pt x="18709" y="128925"/>
                                  <a:pt x="214340" y="-10661"/>
                                  <a:pt x="334164" y="640"/>
                                </a:cubicBezTo>
                                <a:lnTo>
                                  <a:pt x="355108" y="352526"/>
                                </a:lnTo>
                                <a:lnTo>
                                  <a:pt x="708902" y="332205"/>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grpSp>
                  </p:grpSp>
                  <p:grpSp>
                    <p:nvGrpSpPr>
                      <p:cNvPr id="260" name="Group 259">
                        <a:extLst>
                          <a:ext uri="{FF2B5EF4-FFF2-40B4-BE49-F238E27FC236}">
                            <a16:creationId xmlns:a16="http://schemas.microsoft.com/office/drawing/2014/main" id="{2FFEE194-2E34-4AA4-8970-28C775259C74}"/>
                          </a:ext>
                        </a:extLst>
                      </p:cNvPr>
                      <p:cNvGrpSpPr/>
                      <p:nvPr/>
                    </p:nvGrpSpPr>
                    <p:grpSpPr>
                      <a:xfrm>
                        <a:off x="6126047" y="2780090"/>
                        <a:ext cx="728840" cy="810616"/>
                        <a:chOff x="2530095" y="2707414"/>
                        <a:chExt cx="1073641" cy="1194106"/>
                      </a:xfrm>
                    </p:grpSpPr>
                    <p:sp>
                      <p:nvSpPr>
                        <p:cNvPr id="261" name="Rectangle 11">
                          <a:extLst>
                            <a:ext uri="{FF2B5EF4-FFF2-40B4-BE49-F238E27FC236}">
                              <a16:creationId xmlns:a16="http://schemas.microsoft.com/office/drawing/2014/main" id="{3FA0A9C5-0433-4930-9BAD-51759D7EC305}"/>
                            </a:ext>
                          </a:extLst>
                        </p:cNvPr>
                        <p:cNvSpPr/>
                        <p:nvPr/>
                      </p:nvSpPr>
                      <p:spPr>
                        <a:xfrm>
                          <a:off x="2584656" y="2707414"/>
                          <a:ext cx="963436" cy="858796"/>
                        </a:xfrm>
                        <a:custGeom>
                          <a:avLst/>
                          <a:gdLst>
                            <a:gd name="connsiteX0" fmla="*/ 0 w 1167688"/>
                            <a:gd name="connsiteY0" fmla="*/ 0 h 991673"/>
                            <a:gd name="connsiteX1" fmla="*/ 1167688 w 1167688"/>
                            <a:gd name="connsiteY1" fmla="*/ 0 h 991673"/>
                            <a:gd name="connsiteX2" fmla="*/ 1167688 w 1167688"/>
                            <a:gd name="connsiteY2" fmla="*/ 991673 h 991673"/>
                            <a:gd name="connsiteX3" fmla="*/ 0 w 1167688"/>
                            <a:gd name="connsiteY3" fmla="*/ 991673 h 991673"/>
                            <a:gd name="connsiteX4" fmla="*/ 0 w 1167688"/>
                            <a:gd name="connsiteY4" fmla="*/ 0 h 991673"/>
                            <a:gd name="connsiteX0" fmla="*/ 0 w 1167688"/>
                            <a:gd name="connsiteY0" fmla="*/ 12879 h 1004552"/>
                            <a:gd name="connsiteX1" fmla="*/ 884353 w 1167688"/>
                            <a:gd name="connsiteY1" fmla="*/ 0 h 1004552"/>
                            <a:gd name="connsiteX2" fmla="*/ 1167688 w 1167688"/>
                            <a:gd name="connsiteY2" fmla="*/ 1004552 h 1004552"/>
                            <a:gd name="connsiteX3" fmla="*/ 0 w 1167688"/>
                            <a:gd name="connsiteY3" fmla="*/ 1004552 h 1004552"/>
                            <a:gd name="connsiteX4" fmla="*/ 0 w 1167688"/>
                            <a:gd name="connsiteY4" fmla="*/ 12879 h 1004552"/>
                            <a:gd name="connsiteX0" fmla="*/ 141668 w 1167688"/>
                            <a:gd name="connsiteY0" fmla="*/ 450761 h 1004552"/>
                            <a:gd name="connsiteX1" fmla="*/ 884353 w 1167688"/>
                            <a:gd name="connsiteY1" fmla="*/ 0 h 1004552"/>
                            <a:gd name="connsiteX2" fmla="*/ 1167688 w 1167688"/>
                            <a:gd name="connsiteY2" fmla="*/ 1004552 h 1004552"/>
                            <a:gd name="connsiteX3" fmla="*/ 0 w 1167688"/>
                            <a:gd name="connsiteY3" fmla="*/ 1004552 h 1004552"/>
                            <a:gd name="connsiteX4" fmla="*/ 141668 w 1167688"/>
                            <a:gd name="connsiteY4" fmla="*/ 450761 h 1004552"/>
                            <a:gd name="connsiteX0" fmla="*/ 141668 w 961626"/>
                            <a:gd name="connsiteY0" fmla="*/ 450761 h 1004552"/>
                            <a:gd name="connsiteX1" fmla="*/ 884353 w 961626"/>
                            <a:gd name="connsiteY1" fmla="*/ 0 h 1004552"/>
                            <a:gd name="connsiteX2" fmla="*/ 961626 w 961626"/>
                            <a:gd name="connsiteY2" fmla="*/ 824248 h 1004552"/>
                            <a:gd name="connsiteX3" fmla="*/ 0 w 961626"/>
                            <a:gd name="connsiteY3" fmla="*/ 1004552 h 1004552"/>
                            <a:gd name="connsiteX4" fmla="*/ 141668 w 961626"/>
                            <a:gd name="connsiteY4" fmla="*/ 450761 h 1004552"/>
                            <a:gd name="connsiteX0" fmla="*/ 0 w 819958"/>
                            <a:gd name="connsiteY0" fmla="*/ 450761 h 824248"/>
                            <a:gd name="connsiteX1" fmla="*/ 742685 w 819958"/>
                            <a:gd name="connsiteY1" fmla="*/ 0 h 824248"/>
                            <a:gd name="connsiteX2" fmla="*/ 819958 w 819958"/>
                            <a:gd name="connsiteY2" fmla="*/ 824248 h 824248"/>
                            <a:gd name="connsiteX3" fmla="*/ 231820 w 819958"/>
                            <a:gd name="connsiteY3" fmla="*/ 592428 h 824248"/>
                            <a:gd name="connsiteX4" fmla="*/ 0 w 819958"/>
                            <a:gd name="connsiteY4" fmla="*/ 450761 h 824248"/>
                            <a:gd name="connsiteX0" fmla="*/ 0 w 819958"/>
                            <a:gd name="connsiteY0" fmla="*/ 450761 h 824248"/>
                            <a:gd name="connsiteX1" fmla="*/ 742685 w 819958"/>
                            <a:gd name="connsiteY1" fmla="*/ 0 h 824248"/>
                            <a:gd name="connsiteX2" fmla="*/ 819958 w 819958"/>
                            <a:gd name="connsiteY2" fmla="*/ 824248 h 824248"/>
                            <a:gd name="connsiteX3" fmla="*/ 611744 w 819958"/>
                            <a:gd name="connsiteY3" fmla="*/ 759854 h 824248"/>
                            <a:gd name="connsiteX4" fmla="*/ 231820 w 819958"/>
                            <a:gd name="connsiteY4" fmla="*/ 592428 h 824248"/>
                            <a:gd name="connsiteX5" fmla="*/ 0 w 819958"/>
                            <a:gd name="connsiteY5" fmla="*/ 450761 h 824248"/>
                            <a:gd name="connsiteX0" fmla="*/ 0 w 819958"/>
                            <a:gd name="connsiteY0" fmla="*/ 450761 h 824248"/>
                            <a:gd name="connsiteX1" fmla="*/ 742685 w 819958"/>
                            <a:gd name="connsiteY1" fmla="*/ 0 h 824248"/>
                            <a:gd name="connsiteX2" fmla="*/ 819958 w 819958"/>
                            <a:gd name="connsiteY2" fmla="*/ 824248 h 824248"/>
                            <a:gd name="connsiteX3" fmla="*/ 611744 w 819958"/>
                            <a:gd name="connsiteY3" fmla="*/ 759854 h 824248"/>
                            <a:gd name="connsiteX4" fmla="*/ 367045 w 819958"/>
                            <a:gd name="connsiteY4" fmla="*/ 656823 h 824248"/>
                            <a:gd name="connsiteX5" fmla="*/ 231820 w 819958"/>
                            <a:gd name="connsiteY5" fmla="*/ 592428 h 824248"/>
                            <a:gd name="connsiteX6" fmla="*/ 0 w 819958"/>
                            <a:gd name="connsiteY6" fmla="*/ 450761 h 824248"/>
                            <a:gd name="connsiteX0" fmla="*/ 508718 w 1328676"/>
                            <a:gd name="connsiteY0" fmla="*/ 450761 h 2665927"/>
                            <a:gd name="connsiteX1" fmla="*/ 1251403 w 1328676"/>
                            <a:gd name="connsiteY1" fmla="*/ 0 h 2665927"/>
                            <a:gd name="connsiteX2" fmla="*/ 1328676 w 1328676"/>
                            <a:gd name="connsiteY2" fmla="*/ 824248 h 2665927"/>
                            <a:gd name="connsiteX3" fmla="*/ 1120462 w 1328676"/>
                            <a:gd name="connsiteY3" fmla="*/ 759854 h 2665927"/>
                            <a:gd name="connsiteX4" fmla="*/ 0 w 1328676"/>
                            <a:gd name="connsiteY4" fmla="*/ 2665927 h 2665927"/>
                            <a:gd name="connsiteX5" fmla="*/ 740538 w 1328676"/>
                            <a:gd name="connsiteY5" fmla="*/ 592428 h 2665927"/>
                            <a:gd name="connsiteX6" fmla="*/ 508718 w 1328676"/>
                            <a:gd name="connsiteY6" fmla="*/ 450761 h 2665927"/>
                            <a:gd name="connsiteX0" fmla="*/ 508718 w 1328676"/>
                            <a:gd name="connsiteY0" fmla="*/ 450761 h 2665927"/>
                            <a:gd name="connsiteX1" fmla="*/ 1251403 w 1328676"/>
                            <a:gd name="connsiteY1" fmla="*/ 0 h 2665927"/>
                            <a:gd name="connsiteX2" fmla="*/ 1328676 w 1328676"/>
                            <a:gd name="connsiteY2" fmla="*/ 824248 h 2665927"/>
                            <a:gd name="connsiteX3" fmla="*/ 1120462 w 1328676"/>
                            <a:gd name="connsiteY3" fmla="*/ 759854 h 2665927"/>
                            <a:gd name="connsiteX4" fmla="*/ 0 w 1328676"/>
                            <a:gd name="connsiteY4" fmla="*/ 2665927 h 2665927"/>
                            <a:gd name="connsiteX5" fmla="*/ 373487 w 1328676"/>
                            <a:gd name="connsiteY5" fmla="*/ 1506828 h 2665927"/>
                            <a:gd name="connsiteX6" fmla="*/ 740538 w 1328676"/>
                            <a:gd name="connsiteY6" fmla="*/ 592428 h 2665927"/>
                            <a:gd name="connsiteX7" fmla="*/ 508718 w 1328676"/>
                            <a:gd name="connsiteY7" fmla="*/ 450761 h 2665927"/>
                            <a:gd name="connsiteX0" fmla="*/ 598871 w 1418829"/>
                            <a:gd name="connsiteY0" fmla="*/ 450761 h 2665927"/>
                            <a:gd name="connsiteX1" fmla="*/ 1341556 w 1418829"/>
                            <a:gd name="connsiteY1" fmla="*/ 0 h 2665927"/>
                            <a:gd name="connsiteX2" fmla="*/ 1418829 w 1418829"/>
                            <a:gd name="connsiteY2" fmla="*/ 824248 h 2665927"/>
                            <a:gd name="connsiteX3" fmla="*/ 1210615 w 1418829"/>
                            <a:gd name="connsiteY3" fmla="*/ 759854 h 2665927"/>
                            <a:gd name="connsiteX4" fmla="*/ 90153 w 1418829"/>
                            <a:gd name="connsiteY4" fmla="*/ 2665927 h 2665927"/>
                            <a:gd name="connsiteX5" fmla="*/ 0 w 1418829"/>
                            <a:gd name="connsiteY5" fmla="*/ 2279561 h 2665927"/>
                            <a:gd name="connsiteX6" fmla="*/ 830691 w 1418829"/>
                            <a:gd name="connsiteY6" fmla="*/ 592428 h 2665927"/>
                            <a:gd name="connsiteX7" fmla="*/ 598871 w 1418829"/>
                            <a:gd name="connsiteY7" fmla="*/ 450761 h 2665927"/>
                            <a:gd name="connsiteX0" fmla="*/ 598871 w 1418829"/>
                            <a:gd name="connsiteY0" fmla="*/ 450761 h 2646877"/>
                            <a:gd name="connsiteX1" fmla="*/ 1341556 w 1418829"/>
                            <a:gd name="connsiteY1" fmla="*/ 0 h 2646877"/>
                            <a:gd name="connsiteX2" fmla="*/ 1418829 w 1418829"/>
                            <a:gd name="connsiteY2" fmla="*/ 824248 h 2646877"/>
                            <a:gd name="connsiteX3" fmla="*/ 1210615 w 1418829"/>
                            <a:gd name="connsiteY3" fmla="*/ 759854 h 2646877"/>
                            <a:gd name="connsiteX4" fmla="*/ 115553 w 1418829"/>
                            <a:gd name="connsiteY4" fmla="*/ 2646877 h 2646877"/>
                            <a:gd name="connsiteX5" fmla="*/ 0 w 1418829"/>
                            <a:gd name="connsiteY5" fmla="*/ 2279561 h 2646877"/>
                            <a:gd name="connsiteX6" fmla="*/ 830691 w 1418829"/>
                            <a:gd name="connsiteY6" fmla="*/ 592428 h 2646877"/>
                            <a:gd name="connsiteX7" fmla="*/ 598871 w 1418829"/>
                            <a:gd name="connsiteY7" fmla="*/ 450761 h 2646877"/>
                            <a:gd name="connsiteX0" fmla="*/ 573471 w 1393429"/>
                            <a:gd name="connsiteY0" fmla="*/ 450761 h 2646877"/>
                            <a:gd name="connsiteX1" fmla="*/ 1316156 w 1393429"/>
                            <a:gd name="connsiteY1" fmla="*/ 0 h 2646877"/>
                            <a:gd name="connsiteX2" fmla="*/ 1393429 w 1393429"/>
                            <a:gd name="connsiteY2" fmla="*/ 824248 h 2646877"/>
                            <a:gd name="connsiteX3" fmla="*/ 1185215 w 1393429"/>
                            <a:gd name="connsiteY3" fmla="*/ 759854 h 2646877"/>
                            <a:gd name="connsiteX4" fmla="*/ 90153 w 1393429"/>
                            <a:gd name="connsiteY4" fmla="*/ 2646877 h 2646877"/>
                            <a:gd name="connsiteX5" fmla="*/ 0 w 1393429"/>
                            <a:gd name="connsiteY5" fmla="*/ 2273211 h 2646877"/>
                            <a:gd name="connsiteX6" fmla="*/ 805291 w 1393429"/>
                            <a:gd name="connsiteY6" fmla="*/ 592428 h 2646877"/>
                            <a:gd name="connsiteX7" fmla="*/ 573471 w 1393429"/>
                            <a:gd name="connsiteY7" fmla="*/ 450761 h 2646877"/>
                            <a:gd name="connsiteX0" fmla="*/ 573471 w 1393429"/>
                            <a:gd name="connsiteY0" fmla="*/ 450761 h 2646877"/>
                            <a:gd name="connsiteX1" fmla="*/ 1316156 w 1393429"/>
                            <a:gd name="connsiteY1" fmla="*/ 0 h 2646877"/>
                            <a:gd name="connsiteX2" fmla="*/ 1393429 w 1393429"/>
                            <a:gd name="connsiteY2" fmla="*/ 824248 h 2646877"/>
                            <a:gd name="connsiteX3" fmla="*/ 1185215 w 1393429"/>
                            <a:gd name="connsiteY3" fmla="*/ 759854 h 2646877"/>
                            <a:gd name="connsiteX4" fmla="*/ 90153 w 1393429"/>
                            <a:gd name="connsiteY4" fmla="*/ 2646877 h 2646877"/>
                            <a:gd name="connsiteX5" fmla="*/ 34390 w 1393429"/>
                            <a:gd name="connsiteY5" fmla="*/ 2413492 h 2646877"/>
                            <a:gd name="connsiteX6" fmla="*/ 0 w 1393429"/>
                            <a:gd name="connsiteY6" fmla="*/ 2273211 h 2646877"/>
                            <a:gd name="connsiteX7" fmla="*/ 805291 w 1393429"/>
                            <a:gd name="connsiteY7" fmla="*/ 592428 h 2646877"/>
                            <a:gd name="connsiteX8" fmla="*/ 573471 w 1393429"/>
                            <a:gd name="connsiteY8" fmla="*/ 450761 h 2646877"/>
                            <a:gd name="connsiteX0" fmla="*/ 1332831 w 2152789"/>
                            <a:gd name="connsiteY0" fmla="*/ 450761 h 2646877"/>
                            <a:gd name="connsiteX1" fmla="*/ 2075516 w 2152789"/>
                            <a:gd name="connsiteY1" fmla="*/ 0 h 2646877"/>
                            <a:gd name="connsiteX2" fmla="*/ 2152789 w 2152789"/>
                            <a:gd name="connsiteY2" fmla="*/ 824248 h 2646877"/>
                            <a:gd name="connsiteX3" fmla="*/ 1944575 w 2152789"/>
                            <a:gd name="connsiteY3" fmla="*/ 759854 h 2646877"/>
                            <a:gd name="connsiteX4" fmla="*/ 849513 w 2152789"/>
                            <a:gd name="connsiteY4" fmla="*/ 2646877 h 2646877"/>
                            <a:gd name="connsiteX5" fmla="*/ 0 w 2152789"/>
                            <a:gd name="connsiteY5" fmla="*/ 1807067 h 2646877"/>
                            <a:gd name="connsiteX6" fmla="*/ 759360 w 2152789"/>
                            <a:gd name="connsiteY6" fmla="*/ 2273211 h 2646877"/>
                            <a:gd name="connsiteX7" fmla="*/ 1564651 w 2152789"/>
                            <a:gd name="connsiteY7" fmla="*/ 592428 h 2646877"/>
                            <a:gd name="connsiteX8" fmla="*/ 1332831 w 2152789"/>
                            <a:gd name="connsiteY8" fmla="*/ 450761 h 2646877"/>
                            <a:gd name="connsiteX0" fmla="*/ 1332831 w 2152789"/>
                            <a:gd name="connsiteY0" fmla="*/ 450761 h 2646877"/>
                            <a:gd name="connsiteX1" fmla="*/ 2075516 w 2152789"/>
                            <a:gd name="connsiteY1" fmla="*/ 0 h 2646877"/>
                            <a:gd name="connsiteX2" fmla="*/ 2152789 w 2152789"/>
                            <a:gd name="connsiteY2" fmla="*/ 824248 h 2646877"/>
                            <a:gd name="connsiteX3" fmla="*/ 1944575 w 2152789"/>
                            <a:gd name="connsiteY3" fmla="*/ 759854 h 2646877"/>
                            <a:gd name="connsiteX4" fmla="*/ 849513 w 2152789"/>
                            <a:gd name="connsiteY4" fmla="*/ 2646877 h 2646877"/>
                            <a:gd name="connsiteX5" fmla="*/ 0 w 2152789"/>
                            <a:gd name="connsiteY5" fmla="*/ 1800717 h 2646877"/>
                            <a:gd name="connsiteX6" fmla="*/ 759360 w 2152789"/>
                            <a:gd name="connsiteY6" fmla="*/ 2273211 h 2646877"/>
                            <a:gd name="connsiteX7" fmla="*/ 1564651 w 2152789"/>
                            <a:gd name="connsiteY7" fmla="*/ 592428 h 2646877"/>
                            <a:gd name="connsiteX8" fmla="*/ 1332831 w 2152789"/>
                            <a:gd name="connsiteY8" fmla="*/ 450761 h 2646877"/>
                            <a:gd name="connsiteX0" fmla="*/ 1332831 w 2152789"/>
                            <a:gd name="connsiteY0" fmla="*/ 450761 h 2273211"/>
                            <a:gd name="connsiteX1" fmla="*/ 2075516 w 2152789"/>
                            <a:gd name="connsiteY1" fmla="*/ 0 h 2273211"/>
                            <a:gd name="connsiteX2" fmla="*/ 2152789 w 2152789"/>
                            <a:gd name="connsiteY2" fmla="*/ 824248 h 2273211"/>
                            <a:gd name="connsiteX3" fmla="*/ 1944575 w 2152789"/>
                            <a:gd name="connsiteY3" fmla="*/ 759854 h 2273211"/>
                            <a:gd name="connsiteX4" fmla="*/ 141488 w 2152789"/>
                            <a:gd name="connsiteY4" fmla="*/ 2196027 h 2273211"/>
                            <a:gd name="connsiteX5" fmla="*/ 0 w 2152789"/>
                            <a:gd name="connsiteY5" fmla="*/ 1800717 h 2273211"/>
                            <a:gd name="connsiteX6" fmla="*/ 759360 w 2152789"/>
                            <a:gd name="connsiteY6" fmla="*/ 2273211 h 2273211"/>
                            <a:gd name="connsiteX7" fmla="*/ 1564651 w 2152789"/>
                            <a:gd name="connsiteY7" fmla="*/ 592428 h 2273211"/>
                            <a:gd name="connsiteX8" fmla="*/ 1332831 w 2152789"/>
                            <a:gd name="connsiteY8" fmla="*/ 450761 h 2273211"/>
                            <a:gd name="connsiteX0" fmla="*/ 1332831 w 2152789"/>
                            <a:gd name="connsiteY0" fmla="*/ 450761 h 2273211"/>
                            <a:gd name="connsiteX1" fmla="*/ 2075516 w 2152789"/>
                            <a:gd name="connsiteY1" fmla="*/ 0 h 2273211"/>
                            <a:gd name="connsiteX2" fmla="*/ 2152789 w 2152789"/>
                            <a:gd name="connsiteY2" fmla="*/ 824248 h 2273211"/>
                            <a:gd name="connsiteX3" fmla="*/ 1944575 w 2152789"/>
                            <a:gd name="connsiteY3" fmla="*/ 759854 h 2273211"/>
                            <a:gd name="connsiteX4" fmla="*/ 682625 w 2152789"/>
                            <a:gd name="connsiteY4" fmla="*/ 1765792 h 2273211"/>
                            <a:gd name="connsiteX5" fmla="*/ 141488 w 2152789"/>
                            <a:gd name="connsiteY5" fmla="*/ 2196027 h 2273211"/>
                            <a:gd name="connsiteX6" fmla="*/ 0 w 2152789"/>
                            <a:gd name="connsiteY6" fmla="*/ 1800717 h 2273211"/>
                            <a:gd name="connsiteX7" fmla="*/ 759360 w 2152789"/>
                            <a:gd name="connsiteY7" fmla="*/ 2273211 h 2273211"/>
                            <a:gd name="connsiteX8" fmla="*/ 1564651 w 2152789"/>
                            <a:gd name="connsiteY8" fmla="*/ 592428 h 2273211"/>
                            <a:gd name="connsiteX9" fmla="*/ 1332831 w 2152789"/>
                            <a:gd name="connsiteY9" fmla="*/ 450761 h 2273211"/>
                            <a:gd name="connsiteX0" fmla="*/ 1332831 w 2152789"/>
                            <a:gd name="connsiteY0" fmla="*/ 450761 h 2651617"/>
                            <a:gd name="connsiteX1" fmla="*/ 2075516 w 2152789"/>
                            <a:gd name="connsiteY1" fmla="*/ 0 h 2651617"/>
                            <a:gd name="connsiteX2" fmla="*/ 2152789 w 2152789"/>
                            <a:gd name="connsiteY2" fmla="*/ 824248 h 2651617"/>
                            <a:gd name="connsiteX3" fmla="*/ 1944575 w 2152789"/>
                            <a:gd name="connsiteY3" fmla="*/ 759854 h 2651617"/>
                            <a:gd name="connsiteX4" fmla="*/ 854075 w 2152789"/>
                            <a:gd name="connsiteY4" fmla="*/ 2651617 h 2651617"/>
                            <a:gd name="connsiteX5" fmla="*/ 141488 w 2152789"/>
                            <a:gd name="connsiteY5" fmla="*/ 2196027 h 2651617"/>
                            <a:gd name="connsiteX6" fmla="*/ 0 w 2152789"/>
                            <a:gd name="connsiteY6" fmla="*/ 1800717 h 2651617"/>
                            <a:gd name="connsiteX7" fmla="*/ 759360 w 2152789"/>
                            <a:gd name="connsiteY7" fmla="*/ 2273211 h 2651617"/>
                            <a:gd name="connsiteX8" fmla="*/ 1564651 w 2152789"/>
                            <a:gd name="connsiteY8" fmla="*/ 592428 h 2651617"/>
                            <a:gd name="connsiteX9" fmla="*/ 1332831 w 2152789"/>
                            <a:gd name="connsiteY9" fmla="*/ 450761 h 2651617"/>
                            <a:gd name="connsiteX0" fmla="*/ 1332831 w 2152789"/>
                            <a:gd name="connsiteY0" fmla="*/ 450761 h 2651617"/>
                            <a:gd name="connsiteX1" fmla="*/ 2075516 w 2152789"/>
                            <a:gd name="connsiteY1" fmla="*/ 0 h 2651617"/>
                            <a:gd name="connsiteX2" fmla="*/ 2152789 w 2152789"/>
                            <a:gd name="connsiteY2" fmla="*/ 824248 h 2651617"/>
                            <a:gd name="connsiteX3" fmla="*/ 1944575 w 2152789"/>
                            <a:gd name="connsiteY3" fmla="*/ 759854 h 2651617"/>
                            <a:gd name="connsiteX4" fmla="*/ 854075 w 2152789"/>
                            <a:gd name="connsiteY4" fmla="*/ 2651617 h 2651617"/>
                            <a:gd name="connsiteX5" fmla="*/ 135138 w 2152789"/>
                            <a:gd name="connsiteY5" fmla="*/ 2161102 h 2651617"/>
                            <a:gd name="connsiteX6" fmla="*/ 0 w 2152789"/>
                            <a:gd name="connsiteY6" fmla="*/ 1800717 h 2651617"/>
                            <a:gd name="connsiteX7" fmla="*/ 759360 w 2152789"/>
                            <a:gd name="connsiteY7" fmla="*/ 2273211 h 2651617"/>
                            <a:gd name="connsiteX8" fmla="*/ 1564651 w 2152789"/>
                            <a:gd name="connsiteY8" fmla="*/ 592428 h 2651617"/>
                            <a:gd name="connsiteX9" fmla="*/ 1332831 w 2152789"/>
                            <a:gd name="connsiteY9" fmla="*/ 450761 h 2651617"/>
                            <a:gd name="connsiteX0" fmla="*/ 1332831 w 2152789"/>
                            <a:gd name="connsiteY0" fmla="*/ 450761 h 2651617"/>
                            <a:gd name="connsiteX1" fmla="*/ 2075516 w 2152789"/>
                            <a:gd name="connsiteY1" fmla="*/ 0 h 2651617"/>
                            <a:gd name="connsiteX2" fmla="*/ 2152789 w 2152789"/>
                            <a:gd name="connsiteY2" fmla="*/ 824248 h 2651617"/>
                            <a:gd name="connsiteX3" fmla="*/ 1944575 w 2152789"/>
                            <a:gd name="connsiteY3" fmla="*/ 759854 h 2651617"/>
                            <a:gd name="connsiteX4" fmla="*/ 854075 w 2152789"/>
                            <a:gd name="connsiteY4" fmla="*/ 2651617 h 2651617"/>
                            <a:gd name="connsiteX5" fmla="*/ 135138 w 2152789"/>
                            <a:gd name="connsiteY5" fmla="*/ 2161102 h 2651617"/>
                            <a:gd name="connsiteX6" fmla="*/ 0 w 2152789"/>
                            <a:gd name="connsiteY6" fmla="*/ 1800717 h 2651617"/>
                            <a:gd name="connsiteX7" fmla="*/ 759360 w 2152789"/>
                            <a:gd name="connsiteY7" fmla="*/ 2273211 h 2651617"/>
                            <a:gd name="connsiteX8" fmla="*/ 1564651 w 2152789"/>
                            <a:gd name="connsiteY8" fmla="*/ 592428 h 2651617"/>
                            <a:gd name="connsiteX9" fmla="*/ 1332831 w 2152789"/>
                            <a:gd name="connsiteY9" fmla="*/ 450761 h 2651617"/>
                            <a:gd name="connsiteX0" fmla="*/ 1380075 w 2200033"/>
                            <a:gd name="connsiteY0" fmla="*/ 450761 h 2651617"/>
                            <a:gd name="connsiteX1" fmla="*/ 2122760 w 2200033"/>
                            <a:gd name="connsiteY1" fmla="*/ 0 h 2651617"/>
                            <a:gd name="connsiteX2" fmla="*/ 2200033 w 2200033"/>
                            <a:gd name="connsiteY2" fmla="*/ 824248 h 2651617"/>
                            <a:gd name="connsiteX3" fmla="*/ 1991819 w 2200033"/>
                            <a:gd name="connsiteY3" fmla="*/ 759854 h 2651617"/>
                            <a:gd name="connsiteX4" fmla="*/ 901319 w 2200033"/>
                            <a:gd name="connsiteY4" fmla="*/ 2651617 h 2651617"/>
                            <a:gd name="connsiteX5" fmla="*/ 182382 w 2200033"/>
                            <a:gd name="connsiteY5" fmla="*/ 2161102 h 2651617"/>
                            <a:gd name="connsiteX6" fmla="*/ 91694 w 2200033"/>
                            <a:gd name="connsiteY6" fmla="*/ 1921367 h 2651617"/>
                            <a:gd name="connsiteX7" fmla="*/ 47244 w 2200033"/>
                            <a:gd name="connsiteY7" fmla="*/ 1800717 h 2651617"/>
                            <a:gd name="connsiteX8" fmla="*/ 806604 w 2200033"/>
                            <a:gd name="connsiteY8" fmla="*/ 2273211 h 2651617"/>
                            <a:gd name="connsiteX9" fmla="*/ 1611895 w 2200033"/>
                            <a:gd name="connsiteY9" fmla="*/ 592428 h 2651617"/>
                            <a:gd name="connsiteX10" fmla="*/ 1380075 w 2200033"/>
                            <a:gd name="connsiteY10" fmla="*/ 450761 h 2651617"/>
                            <a:gd name="connsiteX0" fmla="*/ 1772044 w 2592002"/>
                            <a:gd name="connsiteY0" fmla="*/ 450761 h 2914752"/>
                            <a:gd name="connsiteX1" fmla="*/ 2514729 w 2592002"/>
                            <a:gd name="connsiteY1" fmla="*/ 0 h 2914752"/>
                            <a:gd name="connsiteX2" fmla="*/ 2592002 w 2592002"/>
                            <a:gd name="connsiteY2" fmla="*/ 824248 h 2914752"/>
                            <a:gd name="connsiteX3" fmla="*/ 2383788 w 2592002"/>
                            <a:gd name="connsiteY3" fmla="*/ 759854 h 2914752"/>
                            <a:gd name="connsiteX4" fmla="*/ 1293288 w 2592002"/>
                            <a:gd name="connsiteY4" fmla="*/ 2651617 h 2914752"/>
                            <a:gd name="connsiteX5" fmla="*/ 574351 w 2592002"/>
                            <a:gd name="connsiteY5" fmla="*/ 2161102 h 2914752"/>
                            <a:gd name="connsiteX6" fmla="*/ 1063 w 2592002"/>
                            <a:gd name="connsiteY6" fmla="*/ 2911967 h 2914752"/>
                            <a:gd name="connsiteX7" fmla="*/ 439213 w 2592002"/>
                            <a:gd name="connsiteY7" fmla="*/ 1800717 h 2914752"/>
                            <a:gd name="connsiteX8" fmla="*/ 1198573 w 2592002"/>
                            <a:gd name="connsiteY8" fmla="*/ 2273211 h 2914752"/>
                            <a:gd name="connsiteX9" fmla="*/ 2003864 w 2592002"/>
                            <a:gd name="connsiteY9" fmla="*/ 592428 h 2914752"/>
                            <a:gd name="connsiteX10" fmla="*/ 1772044 w 2592002"/>
                            <a:gd name="connsiteY10" fmla="*/ 450761 h 2914752"/>
                            <a:gd name="connsiteX0" fmla="*/ 1770981 w 2590939"/>
                            <a:gd name="connsiteY0" fmla="*/ 450761 h 2914752"/>
                            <a:gd name="connsiteX1" fmla="*/ 2513666 w 2590939"/>
                            <a:gd name="connsiteY1" fmla="*/ 0 h 2914752"/>
                            <a:gd name="connsiteX2" fmla="*/ 2590939 w 2590939"/>
                            <a:gd name="connsiteY2" fmla="*/ 824248 h 2914752"/>
                            <a:gd name="connsiteX3" fmla="*/ 2382725 w 2590939"/>
                            <a:gd name="connsiteY3" fmla="*/ 759854 h 2914752"/>
                            <a:gd name="connsiteX4" fmla="*/ 1292225 w 2590939"/>
                            <a:gd name="connsiteY4" fmla="*/ 2651617 h 2914752"/>
                            <a:gd name="connsiteX5" fmla="*/ 573288 w 2590939"/>
                            <a:gd name="connsiteY5" fmla="*/ 2161102 h 2914752"/>
                            <a:gd name="connsiteX6" fmla="*/ 0 w 2590939"/>
                            <a:gd name="connsiteY6" fmla="*/ 2911967 h 2914752"/>
                            <a:gd name="connsiteX7" fmla="*/ 438150 w 2590939"/>
                            <a:gd name="connsiteY7" fmla="*/ 1800717 h 2914752"/>
                            <a:gd name="connsiteX8" fmla="*/ 1197510 w 2590939"/>
                            <a:gd name="connsiteY8" fmla="*/ 2273211 h 2914752"/>
                            <a:gd name="connsiteX9" fmla="*/ 2002801 w 2590939"/>
                            <a:gd name="connsiteY9" fmla="*/ 592428 h 2914752"/>
                            <a:gd name="connsiteX10" fmla="*/ 1770981 w 2590939"/>
                            <a:gd name="connsiteY10" fmla="*/ 450761 h 2914752"/>
                            <a:gd name="connsiteX0" fmla="*/ 1770981 w 2590939"/>
                            <a:gd name="connsiteY0" fmla="*/ 450761 h 2914752"/>
                            <a:gd name="connsiteX1" fmla="*/ 2513666 w 2590939"/>
                            <a:gd name="connsiteY1" fmla="*/ 0 h 2914752"/>
                            <a:gd name="connsiteX2" fmla="*/ 2590939 w 2590939"/>
                            <a:gd name="connsiteY2" fmla="*/ 824248 h 2914752"/>
                            <a:gd name="connsiteX3" fmla="*/ 2382725 w 2590939"/>
                            <a:gd name="connsiteY3" fmla="*/ 759854 h 2914752"/>
                            <a:gd name="connsiteX4" fmla="*/ 1292225 w 2590939"/>
                            <a:gd name="connsiteY4" fmla="*/ 2651617 h 2914752"/>
                            <a:gd name="connsiteX5" fmla="*/ 573288 w 2590939"/>
                            <a:gd name="connsiteY5" fmla="*/ 2161102 h 2914752"/>
                            <a:gd name="connsiteX6" fmla="*/ 0 w 2590939"/>
                            <a:gd name="connsiteY6" fmla="*/ 2911967 h 2914752"/>
                            <a:gd name="connsiteX7" fmla="*/ 438150 w 2590939"/>
                            <a:gd name="connsiteY7" fmla="*/ 1800717 h 2914752"/>
                            <a:gd name="connsiteX8" fmla="*/ 1197510 w 2590939"/>
                            <a:gd name="connsiteY8" fmla="*/ 2273211 h 2914752"/>
                            <a:gd name="connsiteX9" fmla="*/ 2002801 w 2590939"/>
                            <a:gd name="connsiteY9" fmla="*/ 592428 h 2914752"/>
                            <a:gd name="connsiteX10" fmla="*/ 1770981 w 2590939"/>
                            <a:gd name="connsiteY10" fmla="*/ 450761 h 2914752"/>
                            <a:gd name="connsiteX0" fmla="*/ 1777223 w 2597181"/>
                            <a:gd name="connsiteY0" fmla="*/ 450761 h 2939586"/>
                            <a:gd name="connsiteX1" fmla="*/ 2519908 w 2597181"/>
                            <a:gd name="connsiteY1" fmla="*/ 0 h 2939586"/>
                            <a:gd name="connsiteX2" fmla="*/ 2597181 w 2597181"/>
                            <a:gd name="connsiteY2" fmla="*/ 824248 h 2939586"/>
                            <a:gd name="connsiteX3" fmla="*/ 2388967 w 2597181"/>
                            <a:gd name="connsiteY3" fmla="*/ 759854 h 2939586"/>
                            <a:gd name="connsiteX4" fmla="*/ 1298467 w 2597181"/>
                            <a:gd name="connsiteY4" fmla="*/ 2651617 h 2939586"/>
                            <a:gd name="connsiteX5" fmla="*/ 579530 w 2597181"/>
                            <a:gd name="connsiteY5" fmla="*/ 2161102 h 2939586"/>
                            <a:gd name="connsiteX6" fmla="*/ 212617 w 2597181"/>
                            <a:gd name="connsiteY6" fmla="*/ 2565891 h 2939586"/>
                            <a:gd name="connsiteX7" fmla="*/ 6242 w 2597181"/>
                            <a:gd name="connsiteY7" fmla="*/ 2911967 h 2939586"/>
                            <a:gd name="connsiteX8" fmla="*/ 444392 w 2597181"/>
                            <a:gd name="connsiteY8" fmla="*/ 1800717 h 2939586"/>
                            <a:gd name="connsiteX9" fmla="*/ 1203752 w 2597181"/>
                            <a:gd name="connsiteY9" fmla="*/ 2273211 h 2939586"/>
                            <a:gd name="connsiteX10" fmla="*/ 2009043 w 2597181"/>
                            <a:gd name="connsiteY10" fmla="*/ 592428 h 2939586"/>
                            <a:gd name="connsiteX11" fmla="*/ 1777223 w 2597181"/>
                            <a:gd name="connsiteY11" fmla="*/ 450761 h 2939586"/>
                            <a:gd name="connsiteX0" fmla="*/ 1779378 w 2599336"/>
                            <a:gd name="connsiteY0" fmla="*/ 450761 h 3151915"/>
                            <a:gd name="connsiteX1" fmla="*/ 2522063 w 2599336"/>
                            <a:gd name="connsiteY1" fmla="*/ 0 h 3151915"/>
                            <a:gd name="connsiteX2" fmla="*/ 2599336 w 2599336"/>
                            <a:gd name="connsiteY2" fmla="*/ 824248 h 3151915"/>
                            <a:gd name="connsiteX3" fmla="*/ 2391122 w 2599336"/>
                            <a:gd name="connsiteY3" fmla="*/ 759854 h 3151915"/>
                            <a:gd name="connsiteX4" fmla="*/ 1300622 w 2599336"/>
                            <a:gd name="connsiteY4" fmla="*/ 2651617 h 3151915"/>
                            <a:gd name="connsiteX5" fmla="*/ 581685 w 2599336"/>
                            <a:gd name="connsiteY5" fmla="*/ 2161102 h 3151915"/>
                            <a:gd name="connsiteX6" fmla="*/ 167147 w 2599336"/>
                            <a:gd name="connsiteY6" fmla="*/ 3111991 h 3151915"/>
                            <a:gd name="connsiteX7" fmla="*/ 8397 w 2599336"/>
                            <a:gd name="connsiteY7" fmla="*/ 2911967 h 3151915"/>
                            <a:gd name="connsiteX8" fmla="*/ 446547 w 2599336"/>
                            <a:gd name="connsiteY8" fmla="*/ 1800717 h 3151915"/>
                            <a:gd name="connsiteX9" fmla="*/ 1205907 w 2599336"/>
                            <a:gd name="connsiteY9" fmla="*/ 2273211 h 3151915"/>
                            <a:gd name="connsiteX10" fmla="*/ 2011198 w 2599336"/>
                            <a:gd name="connsiteY10" fmla="*/ 592428 h 3151915"/>
                            <a:gd name="connsiteX11" fmla="*/ 1779378 w 2599336"/>
                            <a:gd name="connsiteY11" fmla="*/ 450761 h 3151915"/>
                            <a:gd name="connsiteX0" fmla="*/ 1785335 w 2605293"/>
                            <a:gd name="connsiteY0" fmla="*/ 450761 h 3246498"/>
                            <a:gd name="connsiteX1" fmla="*/ 2528020 w 2605293"/>
                            <a:gd name="connsiteY1" fmla="*/ 0 h 3246498"/>
                            <a:gd name="connsiteX2" fmla="*/ 2605293 w 2605293"/>
                            <a:gd name="connsiteY2" fmla="*/ 824248 h 3246498"/>
                            <a:gd name="connsiteX3" fmla="*/ 2397079 w 2605293"/>
                            <a:gd name="connsiteY3" fmla="*/ 759854 h 3246498"/>
                            <a:gd name="connsiteX4" fmla="*/ 1306579 w 2605293"/>
                            <a:gd name="connsiteY4" fmla="*/ 2651617 h 3246498"/>
                            <a:gd name="connsiteX5" fmla="*/ 587642 w 2605293"/>
                            <a:gd name="connsiteY5" fmla="*/ 2161102 h 3246498"/>
                            <a:gd name="connsiteX6" fmla="*/ 112779 w 2605293"/>
                            <a:gd name="connsiteY6" fmla="*/ 3216766 h 3246498"/>
                            <a:gd name="connsiteX7" fmla="*/ 14354 w 2605293"/>
                            <a:gd name="connsiteY7" fmla="*/ 2911967 h 3246498"/>
                            <a:gd name="connsiteX8" fmla="*/ 452504 w 2605293"/>
                            <a:gd name="connsiteY8" fmla="*/ 1800717 h 3246498"/>
                            <a:gd name="connsiteX9" fmla="*/ 1211864 w 2605293"/>
                            <a:gd name="connsiteY9" fmla="*/ 2273211 h 3246498"/>
                            <a:gd name="connsiteX10" fmla="*/ 2017155 w 2605293"/>
                            <a:gd name="connsiteY10" fmla="*/ 592428 h 3246498"/>
                            <a:gd name="connsiteX11" fmla="*/ 1785335 w 2605293"/>
                            <a:gd name="connsiteY11" fmla="*/ 450761 h 3246498"/>
                            <a:gd name="connsiteX0" fmla="*/ 1785335 w 2605293"/>
                            <a:gd name="connsiteY0" fmla="*/ 450761 h 3246498"/>
                            <a:gd name="connsiteX1" fmla="*/ 2528020 w 2605293"/>
                            <a:gd name="connsiteY1" fmla="*/ 0 h 3246498"/>
                            <a:gd name="connsiteX2" fmla="*/ 2605293 w 2605293"/>
                            <a:gd name="connsiteY2" fmla="*/ 824248 h 3246498"/>
                            <a:gd name="connsiteX3" fmla="*/ 2397079 w 2605293"/>
                            <a:gd name="connsiteY3" fmla="*/ 759854 h 3246498"/>
                            <a:gd name="connsiteX4" fmla="*/ 1306579 w 2605293"/>
                            <a:gd name="connsiteY4" fmla="*/ 2651617 h 3246498"/>
                            <a:gd name="connsiteX5" fmla="*/ 587642 w 2605293"/>
                            <a:gd name="connsiteY5" fmla="*/ 2161102 h 3246498"/>
                            <a:gd name="connsiteX6" fmla="*/ 112779 w 2605293"/>
                            <a:gd name="connsiteY6" fmla="*/ 3216766 h 3246498"/>
                            <a:gd name="connsiteX7" fmla="*/ 14354 w 2605293"/>
                            <a:gd name="connsiteY7" fmla="*/ 2911967 h 3246498"/>
                            <a:gd name="connsiteX8" fmla="*/ 452504 w 2605293"/>
                            <a:gd name="connsiteY8" fmla="*/ 1800717 h 3246498"/>
                            <a:gd name="connsiteX9" fmla="*/ 1211864 w 2605293"/>
                            <a:gd name="connsiteY9" fmla="*/ 2273211 h 3246498"/>
                            <a:gd name="connsiteX10" fmla="*/ 2017155 w 2605293"/>
                            <a:gd name="connsiteY10" fmla="*/ 592428 h 3246498"/>
                            <a:gd name="connsiteX11" fmla="*/ 1785335 w 2605293"/>
                            <a:gd name="connsiteY11" fmla="*/ 450761 h 3246498"/>
                            <a:gd name="connsiteX0" fmla="*/ 1786397 w 2606355"/>
                            <a:gd name="connsiteY0" fmla="*/ 450761 h 3240620"/>
                            <a:gd name="connsiteX1" fmla="*/ 2529082 w 2606355"/>
                            <a:gd name="connsiteY1" fmla="*/ 0 h 3240620"/>
                            <a:gd name="connsiteX2" fmla="*/ 2606355 w 2606355"/>
                            <a:gd name="connsiteY2" fmla="*/ 824248 h 3240620"/>
                            <a:gd name="connsiteX3" fmla="*/ 2398141 w 2606355"/>
                            <a:gd name="connsiteY3" fmla="*/ 759854 h 3240620"/>
                            <a:gd name="connsiteX4" fmla="*/ 1307641 w 2606355"/>
                            <a:gd name="connsiteY4" fmla="*/ 2651617 h 3240620"/>
                            <a:gd name="connsiteX5" fmla="*/ 588704 w 2606355"/>
                            <a:gd name="connsiteY5" fmla="*/ 2161102 h 3240620"/>
                            <a:gd name="connsiteX6" fmla="*/ 107491 w 2606355"/>
                            <a:gd name="connsiteY6" fmla="*/ 3210416 h 3240620"/>
                            <a:gd name="connsiteX7" fmla="*/ 15416 w 2606355"/>
                            <a:gd name="connsiteY7" fmla="*/ 2911967 h 3240620"/>
                            <a:gd name="connsiteX8" fmla="*/ 453566 w 2606355"/>
                            <a:gd name="connsiteY8" fmla="*/ 1800717 h 3240620"/>
                            <a:gd name="connsiteX9" fmla="*/ 1212926 w 2606355"/>
                            <a:gd name="connsiteY9" fmla="*/ 2273211 h 3240620"/>
                            <a:gd name="connsiteX10" fmla="*/ 2018217 w 2606355"/>
                            <a:gd name="connsiteY10" fmla="*/ 592428 h 3240620"/>
                            <a:gd name="connsiteX11" fmla="*/ 1786397 w 2606355"/>
                            <a:gd name="connsiteY11" fmla="*/ 450761 h 3240620"/>
                            <a:gd name="connsiteX0" fmla="*/ 1786397 w 2606355"/>
                            <a:gd name="connsiteY0" fmla="*/ 450761 h 3240620"/>
                            <a:gd name="connsiteX1" fmla="*/ 2529082 w 2606355"/>
                            <a:gd name="connsiteY1" fmla="*/ 0 h 3240620"/>
                            <a:gd name="connsiteX2" fmla="*/ 2606355 w 2606355"/>
                            <a:gd name="connsiteY2" fmla="*/ 824248 h 3240620"/>
                            <a:gd name="connsiteX3" fmla="*/ 2398141 w 2606355"/>
                            <a:gd name="connsiteY3" fmla="*/ 759854 h 3240620"/>
                            <a:gd name="connsiteX4" fmla="*/ 1307641 w 2606355"/>
                            <a:gd name="connsiteY4" fmla="*/ 2651617 h 3240620"/>
                            <a:gd name="connsiteX5" fmla="*/ 585529 w 2606355"/>
                            <a:gd name="connsiteY5" fmla="*/ 2145227 h 3240620"/>
                            <a:gd name="connsiteX6" fmla="*/ 107491 w 2606355"/>
                            <a:gd name="connsiteY6" fmla="*/ 3210416 h 3240620"/>
                            <a:gd name="connsiteX7" fmla="*/ 15416 w 2606355"/>
                            <a:gd name="connsiteY7" fmla="*/ 2911967 h 3240620"/>
                            <a:gd name="connsiteX8" fmla="*/ 453566 w 2606355"/>
                            <a:gd name="connsiteY8" fmla="*/ 1800717 h 3240620"/>
                            <a:gd name="connsiteX9" fmla="*/ 1212926 w 2606355"/>
                            <a:gd name="connsiteY9" fmla="*/ 2273211 h 3240620"/>
                            <a:gd name="connsiteX10" fmla="*/ 2018217 w 2606355"/>
                            <a:gd name="connsiteY10" fmla="*/ 592428 h 3240620"/>
                            <a:gd name="connsiteX11" fmla="*/ 1786397 w 2606355"/>
                            <a:gd name="connsiteY11" fmla="*/ 450761 h 3240620"/>
                            <a:gd name="connsiteX0" fmla="*/ 1780023 w 2599981"/>
                            <a:gd name="connsiteY0" fmla="*/ 450761 h 3210416"/>
                            <a:gd name="connsiteX1" fmla="*/ 2522708 w 2599981"/>
                            <a:gd name="connsiteY1" fmla="*/ 0 h 3210416"/>
                            <a:gd name="connsiteX2" fmla="*/ 2599981 w 2599981"/>
                            <a:gd name="connsiteY2" fmla="*/ 824248 h 3210416"/>
                            <a:gd name="connsiteX3" fmla="*/ 2391767 w 2599981"/>
                            <a:gd name="connsiteY3" fmla="*/ 759854 h 3210416"/>
                            <a:gd name="connsiteX4" fmla="*/ 1301267 w 2599981"/>
                            <a:gd name="connsiteY4" fmla="*/ 2651617 h 3210416"/>
                            <a:gd name="connsiteX5" fmla="*/ 579155 w 2599981"/>
                            <a:gd name="connsiteY5" fmla="*/ 2145227 h 3210416"/>
                            <a:gd name="connsiteX6" fmla="*/ 101117 w 2599981"/>
                            <a:gd name="connsiteY6" fmla="*/ 3210416 h 3210416"/>
                            <a:gd name="connsiteX7" fmla="*/ 9042 w 2599981"/>
                            <a:gd name="connsiteY7" fmla="*/ 2911967 h 3210416"/>
                            <a:gd name="connsiteX8" fmla="*/ 447192 w 2599981"/>
                            <a:gd name="connsiteY8" fmla="*/ 1800717 h 3210416"/>
                            <a:gd name="connsiteX9" fmla="*/ 1206552 w 2599981"/>
                            <a:gd name="connsiteY9" fmla="*/ 2273211 h 3210416"/>
                            <a:gd name="connsiteX10" fmla="*/ 2011843 w 2599981"/>
                            <a:gd name="connsiteY10" fmla="*/ 592428 h 3210416"/>
                            <a:gd name="connsiteX11" fmla="*/ 1780023 w 2599981"/>
                            <a:gd name="connsiteY11" fmla="*/ 450761 h 3210416"/>
                            <a:gd name="connsiteX0" fmla="*/ 1770981 w 2590939"/>
                            <a:gd name="connsiteY0" fmla="*/ 450761 h 3210416"/>
                            <a:gd name="connsiteX1" fmla="*/ 2513666 w 2590939"/>
                            <a:gd name="connsiteY1" fmla="*/ 0 h 3210416"/>
                            <a:gd name="connsiteX2" fmla="*/ 2590939 w 2590939"/>
                            <a:gd name="connsiteY2" fmla="*/ 824248 h 3210416"/>
                            <a:gd name="connsiteX3" fmla="*/ 2382725 w 2590939"/>
                            <a:gd name="connsiteY3" fmla="*/ 759854 h 3210416"/>
                            <a:gd name="connsiteX4" fmla="*/ 1292225 w 2590939"/>
                            <a:gd name="connsiteY4" fmla="*/ 2651617 h 3210416"/>
                            <a:gd name="connsiteX5" fmla="*/ 570113 w 2590939"/>
                            <a:gd name="connsiteY5" fmla="*/ 2145227 h 3210416"/>
                            <a:gd name="connsiteX6" fmla="*/ 92075 w 2590939"/>
                            <a:gd name="connsiteY6" fmla="*/ 3210416 h 3210416"/>
                            <a:gd name="connsiteX7" fmla="*/ 0 w 2590939"/>
                            <a:gd name="connsiteY7" fmla="*/ 2911967 h 3210416"/>
                            <a:gd name="connsiteX8" fmla="*/ 438150 w 2590939"/>
                            <a:gd name="connsiteY8" fmla="*/ 1800717 h 3210416"/>
                            <a:gd name="connsiteX9" fmla="*/ 1197510 w 2590939"/>
                            <a:gd name="connsiteY9" fmla="*/ 2273211 h 3210416"/>
                            <a:gd name="connsiteX10" fmla="*/ 2002801 w 2590939"/>
                            <a:gd name="connsiteY10" fmla="*/ 592428 h 3210416"/>
                            <a:gd name="connsiteX11" fmla="*/ 1770981 w 2590939"/>
                            <a:gd name="connsiteY11" fmla="*/ 450761 h 3210416"/>
                            <a:gd name="connsiteX0" fmla="*/ 1794617 w 2614575"/>
                            <a:gd name="connsiteY0" fmla="*/ 450761 h 3269469"/>
                            <a:gd name="connsiteX1" fmla="*/ 2537302 w 2614575"/>
                            <a:gd name="connsiteY1" fmla="*/ 0 h 3269469"/>
                            <a:gd name="connsiteX2" fmla="*/ 2614575 w 2614575"/>
                            <a:gd name="connsiteY2" fmla="*/ 824248 h 3269469"/>
                            <a:gd name="connsiteX3" fmla="*/ 2406361 w 2614575"/>
                            <a:gd name="connsiteY3" fmla="*/ 759854 h 3269469"/>
                            <a:gd name="connsiteX4" fmla="*/ 1315861 w 2614575"/>
                            <a:gd name="connsiteY4" fmla="*/ 2651617 h 3269469"/>
                            <a:gd name="connsiteX5" fmla="*/ 593749 w 2614575"/>
                            <a:gd name="connsiteY5" fmla="*/ 2145227 h 3269469"/>
                            <a:gd name="connsiteX6" fmla="*/ 115711 w 2614575"/>
                            <a:gd name="connsiteY6" fmla="*/ 3210416 h 3269469"/>
                            <a:gd name="connsiteX7" fmla="*/ 64912 w 2614575"/>
                            <a:gd name="connsiteY7" fmla="*/ 3108815 h 3269469"/>
                            <a:gd name="connsiteX8" fmla="*/ 23636 w 2614575"/>
                            <a:gd name="connsiteY8" fmla="*/ 2911967 h 3269469"/>
                            <a:gd name="connsiteX9" fmla="*/ 461786 w 2614575"/>
                            <a:gd name="connsiteY9" fmla="*/ 1800717 h 3269469"/>
                            <a:gd name="connsiteX10" fmla="*/ 1221146 w 2614575"/>
                            <a:gd name="connsiteY10" fmla="*/ 2273211 h 3269469"/>
                            <a:gd name="connsiteX11" fmla="*/ 2026437 w 2614575"/>
                            <a:gd name="connsiteY11" fmla="*/ 592428 h 3269469"/>
                            <a:gd name="connsiteX12" fmla="*/ 1794617 w 2614575"/>
                            <a:gd name="connsiteY12" fmla="*/ 450761 h 3269469"/>
                            <a:gd name="connsiteX0" fmla="*/ 2517355 w 3337313"/>
                            <a:gd name="connsiteY0" fmla="*/ 450761 h 3230835"/>
                            <a:gd name="connsiteX1" fmla="*/ 3260040 w 3337313"/>
                            <a:gd name="connsiteY1" fmla="*/ 0 h 3230835"/>
                            <a:gd name="connsiteX2" fmla="*/ 3337313 w 3337313"/>
                            <a:gd name="connsiteY2" fmla="*/ 824248 h 3230835"/>
                            <a:gd name="connsiteX3" fmla="*/ 3129099 w 3337313"/>
                            <a:gd name="connsiteY3" fmla="*/ 759854 h 3230835"/>
                            <a:gd name="connsiteX4" fmla="*/ 2038599 w 3337313"/>
                            <a:gd name="connsiteY4" fmla="*/ 2651617 h 3230835"/>
                            <a:gd name="connsiteX5" fmla="*/ 1316487 w 3337313"/>
                            <a:gd name="connsiteY5" fmla="*/ 2145227 h 3230835"/>
                            <a:gd name="connsiteX6" fmla="*/ 838449 w 3337313"/>
                            <a:gd name="connsiteY6" fmla="*/ 3210416 h 3230835"/>
                            <a:gd name="connsiteX7" fmla="*/ 250 w 3337313"/>
                            <a:gd name="connsiteY7" fmla="*/ 2483340 h 3230835"/>
                            <a:gd name="connsiteX8" fmla="*/ 746374 w 3337313"/>
                            <a:gd name="connsiteY8" fmla="*/ 2911967 h 3230835"/>
                            <a:gd name="connsiteX9" fmla="*/ 1184524 w 3337313"/>
                            <a:gd name="connsiteY9" fmla="*/ 1800717 h 3230835"/>
                            <a:gd name="connsiteX10" fmla="*/ 1943884 w 3337313"/>
                            <a:gd name="connsiteY10" fmla="*/ 2273211 h 3230835"/>
                            <a:gd name="connsiteX11" fmla="*/ 2749175 w 3337313"/>
                            <a:gd name="connsiteY11" fmla="*/ 592428 h 3230835"/>
                            <a:gd name="connsiteX12" fmla="*/ 2517355 w 3337313"/>
                            <a:gd name="connsiteY12" fmla="*/ 450761 h 3230835"/>
                            <a:gd name="connsiteX0" fmla="*/ 2523703 w 3343661"/>
                            <a:gd name="connsiteY0" fmla="*/ 450761 h 3230699"/>
                            <a:gd name="connsiteX1" fmla="*/ 3266388 w 3343661"/>
                            <a:gd name="connsiteY1" fmla="*/ 0 h 3230699"/>
                            <a:gd name="connsiteX2" fmla="*/ 3343661 w 3343661"/>
                            <a:gd name="connsiteY2" fmla="*/ 824248 h 3230699"/>
                            <a:gd name="connsiteX3" fmla="*/ 3135447 w 3343661"/>
                            <a:gd name="connsiteY3" fmla="*/ 759854 h 3230699"/>
                            <a:gd name="connsiteX4" fmla="*/ 2044947 w 3343661"/>
                            <a:gd name="connsiteY4" fmla="*/ 2651617 h 3230699"/>
                            <a:gd name="connsiteX5" fmla="*/ 1322835 w 3343661"/>
                            <a:gd name="connsiteY5" fmla="*/ 2145227 h 3230699"/>
                            <a:gd name="connsiteX6" fmla="*/ 844797 w 3343661"/>
                            <a:gd name="connsiteY6" fmla="*/ 3210416 h 3230699"/>
                            <a:gd name="connsiteX7" fmla="*/ 248 w 3343661"/>
                            <a:gd name="connsiteY7" fmla="*/ 2476990 h 3230699"/>
                            <a:gd name="connsiteX8" fmla="*/ 752722 w 3343661"/>
                            <a:gd name="connsiteY8" fmla="*/ 2911967 h 3230699"/>
                            <a:gd name="connsiteX9" fmla="*/ 1190872 w 3343661"/>
                            <a:gd name="connsiteY9" fmla="*/ 1800717 h 3230699"/>
                            <a:gd name="connsiteX10" fmla="*/ 1950232 w 3343661"/>
                            <a:gd name="connsiteY10" fmla="*/ 2273211 h 3230699"/>
                            <a:gd name="connsiteX11" fmla="*/ 2755523 w 3343661"/>
                            <a:gd name="connsiteY11" fmla="*/ 592428 h 3230699"/>
                            <a:gd name="connsiteX12" fmla="*/ 2523703 w 3343661"/>
                            <a:gd name="connsiteY12" fmla="*/ 450761 h 3230699"/>
                            <a:gd name="connsiteX0" fmla="*/ 2520530 w 3340488"/>
                            <a:gd name="connsiteY0" fmla="*/ 450761 h 3230238"/>
                            <a:gd name="connsiteX1" fmla="*/ 3263215 w 3340488"/>
                            <a:gd name="connsiteY1" fmla="*/ 0 h 3230238"/>
                            <a:gd name="connsiteX2" fmla="*/ 3340488 w 3340488"/>
                            <a:gd name="connsiteY2" fmla="*/ 824248 h 3230238"/>
                            <a:gd name="connsiteX3" fmla="*/ 3132274 w 3340488"/>
                            <a:gd name="connsiteY3" fmla="*/ 759854 h 3230238"/>
                            <a:gd name="connsiteX4" fmla="*/ 2041774 w 3340488"/>
                            <a:gd name="connsiteY4" fmla="*/ 2651617 h 3230238"/>
                            <a:gd name="connsiteX5" fmla="*/ 1319662 w 3340488"/>
                            <a:gd name="connsiteY5" fmla="*/ 2145227 h 3230238"/>
                            <a:gd name="connsiteX6" fmla="*/ 841624 w 3340488"/>
                            <a:gd name="connsiteY6" fmla="*/ 3210416 h 3230238"/>
                            <a:gd name="connsiteX7" fmla="*/ 250 w 3340488"/>
                            <a:gd name="connsiteY7" fmla="*/ 2454765 h 3230238"/>
                            <a:gd name="connsiteX8" fmla="*/ 749549 w 3340488"/>
                            <a:gd name="connsiteY8" fmla="*/ 2911967 h 3230238"/>
                            <a:gd name="connsiteX9" fmla="*/ 1187699 w 3340488"/>
                            <a:gd name="connsiteY9" fmla="*/ 1800717 h 3230238"/>
                            <a:gd name="connsiteX10" fmla="*/ 1947059 w 3340488"/>
                            <a:gd name="connsiteY10" fmla="*/ 2273211 h 3230238"/>
                            <a:gd name="connsiteX11" fmla="*/ 2752350 w 3340488"/>
                            <a:gd name="connsiteY11" fmla="*/ 592428 h 3230238"/>
                            <a:gd name="connsiteX12" fmla="*/ 2520530 w 3340488"/>
                            <a:gd name="connsiteY12" fmla="*/ 450761 h 3230238"/>
                            <a:gd name="connsiteX0" fmla="*/ 2520544 w 3340502"/>
                            <a:gd name="connsiteY0" fmla="*/ 450761 h 3230238"/>
                            <a:gd name="connsiteX1" fmla="*/ 3263229 w 3340502"/>
                            <a:gd name="connsiteY1" fmla="*/ 0 h 3230238"/>
                            <a:gd name="connsiteX2" fmla="*/ 3340502 w 3340502"/>
                            <a:gd name="connsiteY2" fmla="*/ 824248 h 3230238"/>
                            <a:gd name="connsiteX3" fmla="*/ 3132288 w 3340502"/>
                            <a:gd name="connsiteY3" fmla="*/ 759854 h 3230238"/>
                            <a:gd name="connsiteX4" fmla="*/ 2041788 w 3340502"/>
                            <a:gd name="connsiteY4" fmla="*/ 2651617 h 3230238"/>
                            <a:gd name="connsiteX5" fmla="*/ 1319676 w 3340502"/>
                            <a:gd name="connsiteY5" fmla="*/ 2145227 h 3230238"/>
                            <a:gd name="connsiteX6" fmla="*/ 841638 w 3340502"/>
                            <a:gd name="connsiteY6" fmla="*/ 3210416 h 3230238"/>
                            <a:gd name="connsiteX7" fmla="*/ 264 w 3340502"/>
                            <a:gd name="connsiteY7" fmla="*/ 2454765 h 3230238"/>
                            <a:gd name="connsiteX8" fmla="*/ 749563 w 3340502"/>
                            <a:gd name="connsiteY8" fmla="*/ 2911967 h 3230238"/>
                            <a:gd name="connsiteX9" fmla="*/ 1187713 w 3340502"/>
                            <a:gd name="connsiteY9" fmla="*/ 1800717 h 3230238"/>
                            <a:gd name="connsiteX10" fmla="*/ 1947073 w 3340502"/>
                            <a:gd name="connsiteY10" fmla="*/ 2273211 h 3230238"/>
                            <a:gd name="connsiteX11" fmla="*/ 2752364 w 3340502"/>
                            <a:gd name="connsiteY11" fmla="*/ 592428 h 3230238"/>
                            <a:gd name="connsiteX12" fmla="*/ 2520544 w 3340502"/>
                            <a:gd name="connsiteY12" fmla="*/ 450761 h 3230238"/>
                            <a:gd name="connsiteX0" fmla="*/ 2520544 w 3340502"/>
                            <a:gd name="connsiteY0" fmla="*/ 450761 h 3210428"/>
                            <a:gd name="connsiteX1" fmla="*/ 3263229 w 3340502"/>
                            <a:gd name="connsiteY1" fmla="*/ 0 h 3210428"/>
                            <a:gd name="connsiteX2" fmla="*/ 3340502 w 3340502"/>
                            <a:gd name="connsiteY2" fmla="*/ 824248 h 3210428"/>
                            <a:gd name="connsiteX3" fmla="*/ 3132288 w 3340502"/>
                            <a:gd name="connsiteY3" fmla="*/ 759854 h 3210428"/>
                            <a:gd name="connsiteX4" fmla="*/ 2041788 w 3340502"/>
                            <a:gd name="connsiteY4" fmla="*/ 2651617 h 3210428"/>
                            <a:gd name="connsiteX5" fmla="*/ 1319676 w 3340502"/>
                            <a:gd name="connsiteY5" fmla="*/ 2145227 h 3210428"/>
                            <a:gd name="connsiteX6" fmla="*/ 841638 w 3340502"/>
                            <a:gd name="connsiteY6" fmla="*/ 3210416 h 3210428"/>
                            <a:gd name="connsiteX7" fmla="*/ 264 w 3340502"/>
                            <a:gd name="connsiteY7" fmla="*/ 2454765 h 3210428"/>
                            <a:gd name="connsiteX8" fmla="*/ 749563 w 3340502"/>
                            <a:gd name="connsiteY8" fmla="*/ 2911967 h 3210428"/>
                            <a:gd name="connsiteX9" fmla="*/ 1187713 w 3340502"/>
                            <a:gd name="connsiteY9" fmla="*/ 1800717 h 3210428"/>
                            <a:gd name="connsiteX10" fmla="*/ 1947073 w 3340502"/>
                            <a:gd name="connsiteY10" fmla="*/ 2273211 h 3210428"/>
                            <a:gd name="connsiteX11" fmla="*/ 2752364 w 3340502"/>
                            <a:gd name="connsiteY11" fmla="*/ 592428 h 3210428"/>
                            <a:gd name="connsiteX12" fmla="*/ 2520544 w 3340502"/>
                            <a:gd name="connsiteY12" fmla="*/ 450761 h 3210428"/>
                            <a:gd name="connsiteX0" fmla="*/ 2541139 w 3361097"/>
                            <a:gd name="connsiteY0" fmla="*/ 450761 h 3223826"/>
                            <a:gd name="connsiteX1" fmla="*/ 3283824 w 3361097"/>
                            <a:gd name="connsiteY1" fmla="*/ 0 h 3223826"/>
                            <a:gd name="connsiteX2" fmla="*/ 3361097 w 3361097"/>
                            <a:gd name="connsiteY2" fmla="*/ 824248 h 3223826"/>
                            <a:gd name="connsiteX3" fmla="*/ 3152883 w 3361097"/>
                            <a:gd name="connsiteY3" fmla="*/ 759854 h 3223826"/>
                            <a:gd name="connsiteX4" fmla="*/ 2062383 w 3361097"/>
                            <a:gd name="connsiteY4" fmla="*/ 2651617 h 3223826"/>
                            <a:gd name="connsiteX5" fmla="*/ 1340271 w 3361097"/>
                            <a:gd name="connsiteY5" fmla="*/ 2145227 h 3223826"/>
                            <a:gd name="connsiteX6" fmla="*/ 862233 w 3361097"/>
                            <a:gd name="connsiteY6" fmla="*/ 3210416 h 3223826"/>
                            <a:gd name="connsiteX7" fmla="*/ 265333 w 3361097"/>
                            <a:gd name="connsiteY7" fmla="*/ 2726228 h 3223826"/>
                            <a:gd name="connsiteX8" fmla="*/ 20859 w 3361097"/>
                            <a:gd name="connsiteY8" fmla="*/ 2454765 h 3223826"/>
                            <a:gd name="connsiteX9" fmla="*/ 770158 w 3361097"/>
                            <a:gd name="connsiteY9" fmla="*/ 2911967 h 3223826"/>
                            <a:gd name="connsiteX10" fmla="*/ 1208308 w 3361097"/>
                            <a:gd name="connsiteY10" fmla="*/ 1800717 h 3223826"/>
                            <a:gd name="connsiteX11" fmla="*/ 1967668 w 3361097"/>
                            <a:gd name="connsiteY11" fmla="*/ 2273211 h 3223826"/>
                            <a:gd name="connsiteX12" fmla="*/ 2772959 w 3361097"/>
                            <a:gd name="connsiteY12" fmla="*/ 592428 h 3223826"/>
                            <a:gd name="connsiteX13" fmla="*/ 2541139 w 3361097"/>
                            <a:gd name="connsiteY13" fmla="*/ 450761 h 3223826"/>
                            <a:gd name="connsiteX0" fmla="*/ 2558378 w 3378336"/>
                            <a:gd name="connsiteY0" fmla="*/ 450761 h 3224391"/>
                            <a:gd name="connsiteX1" fmla="*/ 3301063 w 3378336"/>
                            <a:gd name="connsiteY1" fmla="*/ 0 h 3224391"/>
                            <a:gd name="connsiteX2" fmla="*/ 3378336 w 3378336"/>
                            <a:gd name="connsiteY2" fmla="*/ 824248 h 3224391"/>
                            <a:gd name="connsiteX3" fmla="*/ 3170122 w 3378336"/>
                            <a:gd name="connsiteY3" fmla="*/ 759854 h 3224391"/>
                            <a:gd name="connsiteX4" fmla="*/ 2079622 w 3378336"/>
                            <a:gd name="connsiteY4" fmla="*/ 2651617 h 3224391"/>
                            <a:gd name="connsiteX5" fmla="*/ 1357510 w 3378336"/>
                            <a:gd name="connsiteY5" fmla="*/ 2145227 h 3224391"/>
                            <a:gd name="connsiteX6" fmla="*/ 879472 w 3378336"/>
                            <a:gd name="connsiteY6" fmla="*/ 3210416 h 3224391"/>
                            <a:gd name="connsiteX7" fmla="*/ 156366 w 3378336"/>
                            <a:gd name="connsiteY7" fmla="*/ 2747659 h 3224391"/>
                            <a:gd name="connsiteX8" fmla="*/ 38098 w 3378336"/>
                            <a:gd name="connsiteY8" fmla="*/ 2454765 h 3224391"/>
                            <a:gd name="connsiteX9" fmla="*/ 787397 w 3378336"/>
                            <a:gd name="connsiteY9" fmla="*/ 2911967 h 3224391"/>
                            <a:gd name="connsiteX10" fmla="*/ 1225547 w 3378336"/>
                            <a:gd name="connsiteY10" fmla="*/ 1800717 h 3224391"/>
                            <a:gd name="connsiteX11" fmla="*/ 1984907 w 3378336"/>
                            <a:gd name="connsiteY11" fmla="*/ 2273211 h 3224391"/>
                            <a:gd name="connsiteX12" fmla="*/ 2790198 w 3378336"/>
                            <a:gd name="connsiteY12" fmla="*/ 592428 h 3224391"/>
                            <a:gd name="connsiteX13" fmla="*/ 2558378 w 3378336"/>
                            <a:gd name="connsiteY13" fmla="*/ 450761 h 3224391"/>
                            <a:gd name="connsiteX0" fmla="*/ 2558929 w 3378887"/>
                            <a:gd name="connsiteY0" fmla="*/ 450761 h 3224009"/>
                            <a:gd name="connsiteX1" fmla="*/ 3301614 w 3378887"/>
                            <a:gd name="connsiteY1" fmla="*/ 0 h 3224009"/>
                            <a:gd name="connsiteX2" fmla="*/ 3378887 w 3378887"/>
                            <a:gd name="connsiteY2" fmla="*/ 824248 h 3224009"/>
                            <a:gd name="connsiteX3" fmla="*/ 3170673 w 3378887"/>
                            <a:gd name="connsiteY3" fmla="*/ 759854 h 3224009"/>
                            <a:gd name="connsiteX4" fmla="*/ 2080173 w 3378887"/>
                            <a:gd name="connsiteY4" fmla="*/ 2651617 h 3224009"/>
                            <a:gd name="connsiteX5" fmla="*/ 1358061 w 3378887"/>
                            <a:gd name="connsiteY5" fmla="*/ 2145227 h 3224009"/>
                            <a:gd name="connsiteX6" fmla="*/ 880023 w 3378887"/>
                            <a:gd name="connsiteY6" fmla="*/ 3210416 h 3224009"/>
                            <a:gd name="connsiteX7" fmla="*/ 154536 w 3378887"/>
                            <a:gd name="connsiteY7" fmla="*/ 2733371 h 3224009"/>
                            <a:gd name="connsiteX8" fmla="*/ 38649 w 3378887"/>
                            <a:gd name="connsiteY8" fmla="*/ 2454765 h 3224009"/>
                            <a:gd name="connsiteX9" fmla="*/ 787948 w 3378887"/>
                            <a:gd name="connsiteY9" fmla="*/ 2911967 h 3224009"/>
                            <a:gd name="connsiteX10" fmla="*/ 1226098 w 3378887"/>
                            <a:gd name="connsiteY10" fmla="*/ 1800717 h 3224009"/>
                            <a:gd name="connsiteX11" fmla="*/ 1985458 w 3378887"/>
                            <a:gd name="connsiteY11" fmla="*/ 2273211 h 3224009"/>
                            <a:gd name="connsiteX12" fmla="*/ 2790749 w 3378887"/>
                            <a:gd name="connsiteY12" fmla="*/ 592428 h 3224009"/>
                            <a:gd name="connsiteX13" fmla="*/ 2558929 w 3378887"/>
                            <a:gd name="connsiteY13" fmla="*/ 450761 h 3224009"/>
                            <a:gd name="connsiteX0" fmla="*/ 2558929 w 3378887"/>
                            <a:gd name="connsiteY0" fmla="*/ 450761 h 3210416"/>
                            <a:gd name="connsiteX1" fmla="*/ 3301614 w 3378887"/>
                            <a:gd name="connsiteY1" fmla="*/ 0 h 3210416"/>
                            <a:gd name="connsiteX2" fmla="*/ 3378887 w 3378887"/>
                            <a:gd name="connsiteY2" fmla="*/ 824248 h 3210416"/>
                            <a:gd name="connsiteX3" fmla="*/ 3170673 w 3378887"/>
                            <a:gd name="connsiteY3" fmla="*/ 759854 h 3210416"/>
                            <a:gd name="connsiteX4" fmla="*/ 2080173 w 3378887"/>
                            <a:gd name="connsiteY4" fmla="*/ 2651617 h 3210416"/>
                            <a:gd name="connsiteX5" fmla="*/ 1358061 w 3378887"/>
                            <a:gd name="connsiteY5" fmla="*/ 2145227 h 3210416"/>
                            <a:gd name="connsiteX6" fmla="*/ 880023 w 3378887"/>
                            <a:gd name="connsiteY6" fmla="*/ 3210416 h 3210416"/>
                            <a:gd name="connsiteX7" fmla="*/ 154536 w 3378887"/>
                            <a:gd name="connsiteY7" fmla="*/ 2733371 h 3210416"/>
                            <a:gd name="connsiteX8" fmla="*/ 38649 w 3378887"/>
                            <a:gd name="connsiteY8" fmla="*/ 2454765 h 3210416"/>
                            <a:gd name="connsiteX9" fmla="*/ 787948 w 3378887"/>
                            <a:gd name="connsiteY9" fmla="*/ 2911967 h 3210416"/>
                            <a:gd name="connsiteX10" fmla="*/ 1226098 w 3378887"/>
                            <a:gd name="connsiteY10" fmla="*/ 1800717 h 3210416"/>
                            <a:gd name="connsiteX11" fmla="*/ 1985458 w 3378887"/>
                            <a:gd name="connsiteY11" fmla="*/ 2273211 h 3210416"/>
                            <a:gd name="connsiteX12" fmla="*/ 2790749 w 3378887"/>
                            <a:gd name="connsiteY12" fmla="*/ 592428 h 3210416"/>
                            <a:gd name="connsiteX13" fmla="*/ 2558929 w 3378887"/>
                            <a:gd name="connsiteY13" fmla="*/ 450761 h 3210416"/>
                            <a:gd name="connsiteX0" fmla="*/ 2558929 w 3378887"/>
                            <a:gd name="connsiteY0" fmla="*/ 450761 h 3210416"/>
                            <a:gd name="connsiteX1" fmla="*/ 3301614 w 3378887"/>
                            <a:gd name="connsiteY1" fmla="*/ 0 h 3210416"/>
                            <a:gd name="connsiteX2" fmla="*/ 3378887 w 3378887"/>
                            <a:gd name="connsiteY2" fmla="*/ 824248 h 3210416"/>
                            <a:gd name="connsiteX3" fmla="*/ 3170673 w 3378887"/>
                            <a:gd name="connsiteY3" fmla="*/ 759854 h 3210416"/>
                            <a:gd name="connsiteX4" fmla="*/ 2080173 w 3378887"/>
                            <a:gd name="connsiteY4" fmla="*/ 2651617 h 3210416"/>
                            <a:gd name="connsiteX5" fmla="*/ 1358061 w 3378887"/>
                            <a:gd name="connsiteY5" fmla="*/ 2145227 h 3210416"/>
                            <a:gd name="connsiteX6" fmla="*/ 880023 w 3378887"/>
                            <a:gd name="connsiteY6" fmla="*/ 3210416 h 3210416"/>
                            <a:gd name="connsiteX7" fmla="*/ 154536 w 3378887"/>
                            <a:gd name="connsiteY7" fmla="*/ 2733371 h 3210416"/>
                            <a:gd name="connsiteX8" fmla="*/ 38649 w 3378887"/>
                            <a:gd name="connsiteY8" fmla="*/ 2454765 h 3210416"/>
                            <a:gd name="connsiteX9" fmla="*/ 787948 w 3378887"/>
                            <a:gd name="connsiteY9" fmla="*/ 2911967 h 3210416"/>
                            <a:gd name="connsiteX10" fmla="*/ 1226098 w 3378887"/>
                            <a:gd name="connsiteY10" fmla="*/ 1800717 h 3210416"/>
                            <a:gd name="connsiteX11" fmla="*/ 1985458 w 3378887"/>
                            <a:gd name="connsiteY11" fmla="*/ 2273211 h 3210416"/>
                            <a:gd name="connsiteX12" fmla="*/ 2790749 w 3378887"/>
                            <a:gd name="connsiteY12" fmla="*/ 592428 h 3210416"/>
                            <a:gd name="connsiteX13" fmla="*/ 2558929 w 3378887"/>
                            <a:gd name="connsiteY13" fmla="*/ 450761 h 3210416"/>
                            <a:gd name="connsiteX0" fmla="*/ 2545630 w 3365588"/>
                            <a:gd name="connsiteY0" fmla="*/ 450761 h 3210416"/>
                            <a:gd name="connsiteX1" fmla="*/ 3288315 w 3365588"/>
                            <a:gd name="connsiteY1" fmla="*/ 0 h 3210416"/>
                            <a:gd name="connsiteX2" fmla="*/ 3365588 w 3365588"/>
                            <a:gd name="connsiteY2" fmla="*/ 824248 h 3210416"/>
                            <a:gd name="connsiteX3" fmla="*/ 3157374 w 3365588"/>
                            <a:gd name="connsiteY3" fmla="*/ 759854 h 3210416"/>
                            <a:gd name="connsiteX4" fmla="*/ 2066874 w 3365588"/>
                            <a:gd name="connsiteY4" fmla="*/ 2651617 h 3210416"/>
                            <a:gd name="connsiteX5" fmla="*/ 1344762 w 3365588"/>
                            <a:gd name="connsiteY5" fmla="*/ 2145227 h 3210416"/>
                            <a:gd name="connsiteX6" fmla="*/ 866724 w 3365588"/>
                            <a:gd name="connsiteY6" fmla="*/ 3210416 h 3210416"/>
                            <a:gd name="connsiteX7" fmla="*/ 141237 w 3365588"/>
                            <a:gd name="connsiteY7" fmla="*/ 2733371 h 3210416"/>
                            <a:gd name="connsiteX8" fmla="*/ 25350 w 3365588"/>
                            <a:gd name="connsiteY8" fmla="*/ 2454765 h 3210416"/>
                            <a:gd name="connsiteX9" fmla="*/ 774649 w 3365588"/>
                            <a:gd name="connsiteY9" fmla="*/ 2911967 h 3210416"/>
                            <a:gd name="connsiteX10" fmla="*/ 1212799 w 3365588"/>
                            <a:gd name="connsiteY10" fmla="*/ 1800717 h 3210416"/>
                            <a:gd name="connsiteX11" fmla="*/ 1972159 w 3365588"/>
                            <a:gd name="connsiteY11" fmla="*/ 2273211 h 3210416"/>
                            <a:gd name="connsiteX12" fmla="*/ 2777450 w 3365588"/>
                            <a:gd name="connsiteY12" fmla="*/ 592428 h 3210416"/>
                            <a:gd name="connsiteX13" fmla="*/ 2545630 w 3365588"/>
                            <a:gd name="connsiteY13" fmla="*/ 450761 h 3210416"/>
                            <a:gd name="connsiteX0" fmla="*/ 2520280 w 3340238"/>
                            <a:gd name="connsiteY0" fmla="*/ 450761 h 3210416"/>
                            <a:gd name="connsiteX1" fmla="*/ 3262965 w 3340238"/>
                            <a:gd name="connsiteY1" fmla="*/ 0 h 3210416"/>
                            <a:gd name="connsiteX2" fmla="*/ 3340238 w 3340238"/>
                            <a:gd name="connsiteY2" fmla="*/ 824248 h 3210416"/>
                            <a:gd name="connsiteX3" fmla="*/ 3132024 w 3340238"/>
                            <a:gd name="connsiteY3" fmla="*/ 759854 h 3210416"/>
                            <a:gd name="connsiteX4" fmla="*/ 2041524 w 3340238"/>
                            <a:gd name="connsiteY4" fmla="*/ 2651617 h 3210416"/>
                            <a:gd name="connsiteX5" fmla="*/ 1319412 w 3340238"/>
                            <a:gd name="connsiteY5" fmla="*/ 2145227 h 3210416"/>
                            <a:gd name="connsiteX6" fmla="*/ 841374 w 3340238"/>
                            <a:gd name="connsiteY6" fmla="*/ 3210416 h 3210416"/>
                            <a:gd name="connsiteX7" fmla="*/ 115887 w 3340238"/>
                            <a:gd name="connsiteY7" fmla="*/ 2733371 h 3210416"/>
                            <a:gd name="connsiteX8" fmla="*/ 0 w 3340238"/>
                            <a:gd name="connsiteY8" fmla="*/ 2454765 h 3210416"/>
                            <a:gd name="connsiteX9" fmla="*/ 749299 w 3340238"/>
                            <a:gd name="connsiteY9" fmla="*/ 2911967 h 3210416"/>
                            <a:gd name="connsiteX10" fmla="*/ 1187449 w 3340238"/>
                            <a:gd name="connsiteY10" fmla="*/ 1800717 h 3210416"/>
                            <a:gd name="connsiteX11" fmla="*/ 1946809 w 3340238"/>
                            <a:gd name="connsiteY11" fmla="*/ 2273211 h 3210416"/>
                            <a:gd name="connsiteX12" fmla="*/ 2752100 w 3340238"/>
                            <a:gd name="connsiteY12" fmla="*/ 592428 h 3210416"/>
                            <a:gd name="connsiteX13" fmla="*/ 2520280 w 3340238"/>
                            <a:gd name="connsiteY13" fmla="*/ 450761 h 3210416"/>
                            <a:gd name="connsiteX0" fmla="*/ 2520280 w 3340238"/>
                            <a:gd name="connsiteY0" fmla="*/ 450761 h 3210416"/>
                            <a:gd name="connsiteX1" fmla="*/ 3262965 w 3340238"/>
                            <a:gd name="connsiteY1" fmla="*/ 0 h 3210416"/>
                            <a:gd name="connsiteX2" fmla="*/ 3340238 w 3340238"/>
                            <a:gd name="connsiteY2" fmla="*/ 824248 h 3210416"/>
                            <a:gd name="connsiteX3" fmla="*/ 3132024 w 3340238"/>
                            <a:gd name="connsiteY3" fmla="*/ 759854 h 3210416"/>
                            <a:gd name="connsiteX4" fmla="*/ 2041524 w 3340238"/>
                            <a:gd name="connsiteY4" fmla="*/ 2651617 h 3210416"/>
                            <a:gd name="connsiteX5" fmla="*/ 1319412 w 3340238"/>
                            <a:gd name="connsiteY5" fmla="*/ 2145227 h 3210416"/>
                            <a:gd name="connsiteX6" fmla="*/ 841374 w 3340238"/>
                            <a:gd name="connsiteY6" fmla="*/ 3210416 h 3210416"/>
                            <a:gd name="connsiteX7" fmla="*/ 115887 w 3340238"/>
                            <a:gd name="connsiteY7" fmla="*/ 2733371 h 3210416"/>
                            <a:gd name="connsiteX8" fmla="*/ 0 w 3340238"/>
                            <a:gd name="connsiteY8" fmla="*/ 2454765 h 3210416"/>
                            <a:gd name="connsiteX9" fmla="*/ 749299 w 3340238"/>
                            <a:gd name="connsiteY9" fmla="*/ 2911967 h 3210416"/>
                            <a:gd name="connsiteX10" fmla="*/ 1187449 w 3340238"/>
                            <a:gd name="connsiteY10" fmla="*/ 1800717 h 3210416"/>
                            <a:gd name="connsiteX11" fmla="*/ 1946809 w 3340238"/>
                            <a:gd name="connsiteY11" fmla="*/ 2273211 h 3210416"/>
                            <a:gd name="connsiteX12" fmla="*/ 2752100 w 3340238"/>
                            <a:gd name="connsiteY12" fmla="*/ 592428 h 3210416"/>
                            <a:gd name="connsiteX13" fmla="*/ 2520280 w 3340238"/>
                            <a:gd name="connsiteY13" fmla="*/ 450761 h 3210416"/>
                            <a:gd name="connsiteX0" fmla="*/ 2520280 w 3340238"/>
                            <a:gd name="connsiteY0" fmla="*/ 450761 h 3210416"/>
                            <a:gd name="connsiteX1" fmla="*/ 3262965 w 3340238"/>
                            <a:gd name="connsiteY1" fmla="*/ 0 h 3210416"/>
                            <a:gd name="connsiteX2" fmla="*/ 3340238 w 3340238"/>
                            <a:gd name="connsiteY2" fmla="*/ 824248 h 3210416"/>
                            <a:gd name="connsiteX3" fmla="*/ 3132024 w 3340238"/>
                            <a:gd name="connsiteY3" fmla="*/ 759854 h 3210416"/>
                            <a:gd name="connsiteX4" fmla="*/ 2041524 w 3340238"/>
                            <a:gd name="connsiteY4" fmla="*/ 2651617 h 3210416"/>
                            <a:gd name="connsiteX5" fmla="*/ 1319412 w 3340238"/>
                            <a:gd name="connsiteY5" fmla="*/ 2145227 h 3210416"/>
                            <a:gd name="connsiteX6" fmla="*/ 841374 w 3340238"/>
                            <a:gd name="connsiteY6" fmla="*/ 3210416 h 3210416"/>
                            <a:gd name="connsiteX7" fmla="*/ 115887 w 3340238"/>
                            <a:gd name="connsiteY7" fmla="*/ 2733371 h 3210416"/>
                            <a:gd name="connsiteX8" fmla="*/ 0 w 3340238"/>
                            <a:gd name="connsiteY8" fmla="*/ 2454765 h 3210416"/>
                            <a:gd name="connsiteX9" fmla="*/ 749299 w 3340238"/>
                            <a:gd name="connsiteY9" fmla="*/ 2911967 h 3210416"/>
                            <a:gd name="connsiteX10" fmla="*/ 1187449 w 3340238"/>
                            <a:gd name="connsiteY10" fmla="*/ 1800717 h 3210416"/>
                            <a:gd name="connsiteX11" fmla="*/ 1946809 w 3340238"/>
                            <a:gd name="connsiteY11" fmla="*/ 2273211 h 3210416"/>
                            <a:gd name="connsiteX12" fmla="*/ 2752100 w 3340238"/>
                            <a:gd name="connsiteY12" fmla="*/ 592428 h 3210416"/>
                            <a:gd name="connsiteX13" fmla="*/ 2520280 w 3340238"/>
                            <a:gd name="connsiteY13" fmla="*/ 450761 h 3210416"/>
                            <a:gd name="connsiteX0" fmla="*/ 2564946 w 3384904"/>
                            <a:gd name="connsiteY0" fmla="*/ 450761 h 3210416"/>
                            <a:gd name="connsiteX1" fmla="*/ 3307631 w 3384904"/>
                            <a:gd name="connsiteY1" fmla="*/ 0 h 3210416"/>
                            <a:gd name="connsiteX2" fmla="*/ 3384904 w 3384904"/>
                            <a:gd name="connsiteY2" fmla="*/ 824248 h 3210416"/>
                            <a:gd name="connsiteX3" fmla="*/ 3176690 w 3384904"/>
                            <a:gd name="connsiteY3" fmla="*/ 759854 h 3210416"/>
                            <a:gd name="connsiteX4" fmla="*/ 2086190 w 3384904"/>
                            <a:gd name="connsiteY4" fmla="*/ 2651617 h 3210416"/>
                            <a:gd name="connsiteX5" fmla="*/ 1364078 w 3384904"/>
                            <a:gd name="connsiteY5" fmla="*/ 2145227 h 3210416"/>
                            <a:gd name="connsiteX6" fmla="*/ 886040 w 3384904"/>
                            <a:gd name="connsiteY6" fmla="*/ 3210416 h 3210416"/>
                            <a:gd name="connsiteX7" fmla="*/ 160553 w 3384904"/>
                            <a:gd name="connsiteY7" fmla="*/ 2733371 h 3210416"/>
                            <a:gd name="connsiteX8" fmla="*/ 93879 w 3384904"/>
                            <a:gd name="connsiteY8" fmla="*/ 2561921 h 3210416"/>
                            <a:gd name="connsiteX9" fmla="*/ 44666 w 3384904"/>
                            <a:gd name="connsiteY9" fmla="*/ 2454765 h 3210416"/>
                            <a:gd name="connsiteX10" fmla="*/ 793965 w 3384904"/>
                            <a:gd name="connsiteY10" fmla="*/ 2911967 h 3210416"/>
                            <a:gd name="connsiteX11" fmla="*/ 1232115 w 3384904"/>
                            <a:gd name="connsiteY11" fmla="*/ 1800717 h 3210416"/>
                            <a:gd name="connsiteX12" fmla="*/ 1991475 w 3384904"/>
                            <a:gd name="connsiteY12" fmla="*/ 2273211 h 3210416"/>
                            <a:gd name="connsiteX13" fmla="*/ 2796766 w 3384904"/>
                            <a:gd name="connsiteY13" fmla="*/ 592428 h 3210416"/>
                            <a:gd name="connsiteX14" fmla="*/ 2564946 w 3384904"/>
                            <a:gd name="connsiteY14" fmla="*/ 450761 h 3210416"/>
                            <a:gd name="connsiteX0" fmla="*/ 2888769 w 3708727"/>
                            <a:gd name="connsiteY0" fmla="*/ 450761 h 3544622"/>
                            <a:gd name="connsiteX1" fmla="*/ 3631454 w 3708727"/>
                            <a:gd name="connsiteY1" fmla="*/ 0 h 3544622"/>
                            <a:gd name="connsiteX2" fmla="*/ 3708727 w 3708727"/>
                            <a:gd name="connsiteY2" fmla="*/ 824248 h 3544622"/>
                            <a:gd name="connsiteX3" fmla="*/ 3500513 w 3708727"/>
                            <a:gd name="connsiteY3" fmla="*/ 759854 h 3544622"/>
                            <a:gd name="connsiteX4" fmla="*/ 2410013 w 3708727"/>
                            <a:gd name="connsiteY4" fmla="*/ 2651617 h 3544622"/>
                            <a:gd name="connsiteX5" fmla="*/ 1687901 w 3708727"/>
                            <a:gd name="connsiteY5" fmla="*/ 2145227 h 3544622"/>
                            <a:gd name="connsiteX6" fmla="*/ 1209863 w 3708727"/>
                            <a:gd name="connsiteY6" fmla="*/ 3210416 h 3544622"/>
                            <a:gd name="connsiteX7" fmla="*/ 484376 w 3708727"/>
                            <a:gd name="connsiteY7" fmla="*/ 2733371 h 3544622"/>
                            <a:gd name="connsiteX8" fmla="*/ 983 w 3708727"/>
                            <a:gd name="connsiteY8" fmla="*/ 3542996 h 3544622"/>
                            <a:gd name="connsiteX9" fmla="*/ 368489 w 3708727"/>
                            <a:gd name="connsiteY9" fmla="*/ 2454765 h 3544622"/>
                            <a:gd name="connsiteX10" fmla="*/ 1117788 w 3708727"/>
                            <a:gd name="connsiteY10" fmla="*/ 2911967 h 3544622"/>
                            <a:gd name="connsiteX11" fmla="*/ 1555938 w 3708727"/>
                            <a:gd name="connsiteY11" fmla="*/ 1800717 h 3544622"/>
                            <a:gd name="connsiteX12" fmla="*/ 2315298 w 3708727"/>
                            <a:gd name="connsiteY12" fmla="*/ 2273211 h 3544622"/>
                            <a:gd name="connsiteX13" fmla="*/ 3120589 w 3708727"/>
                            <a:gd name="connsiteY13" fmla="*/ 592428 h 3544622"/>
                            <a:gd name="connsiteX14" fmla="*/ 2888769 w 3708727"/>
                            <a:gd name="connsiteY14" fmla="*/ 450761 h 3544622"/>
                            <a:gd name="connsiteX0" fmla="*/ 2887799 w 3707757"/>
                            <a:gd name="connsiteY0" fmla="*/ 450761 h 3546806"/>
                            <a:gd name="connsiteX1" fmla="*/ 3630484 w 3707757"/>
                            <a:gd name="connsiteY1" fmla="*/ 0 h 3546806"/>
                            <a:gd name="connsiteX2" fmla="*/ 3707757 w 3707757"/>
                            <a:gd name="connsiteY2" fmla="*/ 824248 h 3546806"/>
                            <a:gd name="connsiteX3" fmla="*/ 3499543 w 3707757"/>
                            <a:gd name="connsiteY3" fmla="*/ 759854 h 3546806"/>
                            <a:gd name="connsiteX4" fmla="*/ 2409043 w 3707757"/>
                            <a:gd name="connsiteY4" fmla="*/ 2651617 h 3546806"/>
                            <a:gd name="connsiteX5" fmla="*/ 1686931 w 3707757"/>
                            <a:gd name="connsiteY5" fmla="*/ 2145227 h 3546806"/>
                            <a:gd name="connsiteX6" fmla="*/ 1208893 w 3707757"/>
                            <a:gd name="connsiteY6" fmla="*/ 3210416 h 3546806"/>
                            <a:gd name="connsiteX7" fmla="*/ 483406 w 3707757"/>
                            <a:gd name="connsiteY7" fmla="*/ 2733371 h 3546806"/>
                            <a:gd name="connsiteX8" fmla="*/ 354820 w 3707757"/>
                            <a:gd name="connsiteY8" fmla="*/ 2811953 h 3546806"/>
                            <a:gd name="connsiteX9" fmla="*/ 13 w 3707757"/>
                            <a:gd name="connsiteY9" fmla="*/ 3542996 h 3546806"/>
                            <a:gd name="connsiteX10" fmla="*/ 367519 w 3707757"/>
                            <a:gd name="connsiteY10" fmla="*/ 2454765 h 3546806"/>
                            <a:gd name="connsiteX11" fmla="*/ 1116818 w 3707757"/>
                            <a:gd name="connsiteY11" fmla="*/ 2911967 h 3546806"/>
                            <a:gd name="connsiteX12" fmla="*/ 1554968 w 3707757"/>
                            <a:gd name="connsiteY12" fmla="*/ 1800717 h 3546806"/>
                            <a:gd name="connsiteX13" fmla="*/ 2314328 w 3707757"/>
                            <a:gd name="connsiteY13" fmla="*/ 2273211 h 3546806"/>
                            <a:gd name="connsiteX14" fmla="*/ 3119619 w 3707757"/>
                            <a:gd name="connsiteY14" fmla="*/ 592428 h 3546806"/>
                            <a:gd name="connsiteX15" fmla="*/ 2887799 w 3707757"/>
                            <a:gd name="connsiteY15" fmla="*/ 450761 h 3546806"/>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8910 w 3708868"/>
                            <a:gd name="connsiteY0" fmla="*/ 450761 h 3797081"/>
                            <a:gd name="connsiteX1" fmla="*/ 3631595 w 3708868"/>
                            <a:gd name="connsiteY1" fmla="*/ 0 h 3797081"/>
                            <a:gd name="connsiteX2" fmla="*/ 3708868 w 3708868"/>
                            <a:gd name="connsiteY2" fmla="*/ 824248 h 3797081"/>
                            <a:gd name="connsiteX3" fmla="*/ 3500654 w 3708868"/>
                            <a:gd name="connsiteY3" fmla="*/ 759854 h 3797081"/>
                            <a:gd name="connsiteX4" fmla="*/ 2410154 w 3708868"/>
                            <a:gd name="connsiteY4" fmla="*/ 2651617 h 3797081"/>
                            <a:gd name="connsiteX5" fmla="*/ 1688042 w 3708868"/>
                            <a:gd name="connsiteY5" fmla="*/ 2145227 h 3797081"/>
                            <a:gd name="connsiteX6" fmla="*/ 1210004 w 3708868"/>
                            <a:gd name="connsiteY6" fmla="*/ 3210416 h 3797081"/>
                            <a:gd name="connsiteX7" fmla="*/ 484517 w 3708868"/>
                            <a:gd name="connsiteY7" fmla="*/ 2733371 h 3797081"/>
                            <a:gd name="connsiteX8" fmla="*/ 72563 w 3708868"/>
                            <a:gd name="connsiteY8" fmla="*/ 3762071 h 3797081"/>
                            <a:gd name="connsiteX9" fmla="*/ 1124 w 3708868"/>
                            <a:gd name="connsiteY9" fmla="*/ 3542996 h 3797081"/>
                            <a:gd name="connsiteX10" fmla="*/ 368630 w 3708868"/>
                            <a:gd name="connsiteY10" fmla="*/ 2454765 h 3797081"/>
                            <a:gd name="connsiteX11" fmla="*/ 1117929 w 3708868"/>
                            <a:gd name="connsiteY11" fmla="*/ 2911967 h 3797081"/>
                            <a:gd name="connsiteX12" fmla="*/ 1556079 w 3708868"/>
                            <a:gd name="connsiteY12" fmla="*/ 1800717 h 3797081"/>
                            <a:gd name="connsiteX13" fmla="*/ 2315439 w 3708868"/>
                            <a:gd name="connsiteY13" fmla="*/ 2273211 h 3797081"/>
                            <a:gd name="connsiteX14" fmla="*/ 3120730 w 3708868"/>
                            <a:gd name="connsiteY14" fmla="*/ 592428 h 3797081"/>
                            <a:gd name="connsiteX15" fmla="*/ 2888910 w 3708868"/>
                            <a:gd name="connsiteY15" fmla="*/ 450761 h 3797081"/>
                            <a:gd name="connsiteX0" fmla="*/ 2887786 w 3707744"/>
                            <a:gd name="connsiteY0" fmla="*/ 450761 h 3801657"/>
                            <a:gd name="connsiteX1" fmla="*/ 3630471 w 3707744"/>
                            <a:gd name="connsiteY1" fmla="*/ 0 h 3801657"/>
                            <a:gd name="connsiteX2" fmla="*/ 3707744 w 3707744"/>
                            <a:gd name="connsiteY2" fmla="*/ 824248 h 3801657"/>
                            <a:gd name="connsiteX3" fmla="*/ 3499530 w 3707744"/>
                            <a:gd name="connsiteY3" fmla="*/ 759854 h 3801657"/>
                            <a:gd name="connsiteX4" fmla="*/ 2409030 w 3707744"/>
                            <a:gd name="connsiteY4" fmla="*/ 2651617 h 3801657"/>
                            <a:gd name="connsiteX5" fmla="*/ 1686918 w 3707744"/>
                            <a:gd name="connsiteY5" fmla="*/ 2145227 h 3801657"/>
                            <a:gd name="connsiteX6" fmla="*/ 1208880 w 3707744"/>
                            <a:gd name="connsiteY6" fmla="*/ 3210416 h 3801657"/>
                            <a:gd name="connsiteX7" fmla="*/ 483393 w 3707744"/>
                            <a:gd name="connsiteY7" fmla="*/ 2733371 h 3801657"/>
                            <a:gd name="connsiteX8" fmla="*/ 71439 w 3707744"/>
                            <a:gd name="connsiteY8" fmla="*/ 3762071 h 3801657"/>
                            <a:gd name="connsiteX9" fmla="*/ 0 w 3707744"/>
                            <a:gd name="connsiteY9" fmla="*/ 3542996 h 3801657"/>
                            <a:gd name="connsiteX10" fmla="*/ 367506 w 3707744"/>
                            <a:gd name="connsiteY10" fmla="*/ 2454765 h 3801657"/>
                            <a:gd name="connsiteX11" fmla="*/ 1116805 w 3707744"/>
                            <a:gd name="connsiteY11" fmla="*/ 2911967 h 3801657"/>
                            <a:gd name="connsiteX12" fmla="*/ 1554955 w 3707744"/>
                            <a:gd name="connsiteY12" fmla="*/ 1800717 h 3801657"/>
                            <a:gd name="connsiteX13" fmla="*/ 2314315 w 3707744"/>
                            <a:gd name="connsiteY13" fmla="*/ 2273211 h 3801657"/>
                            <a:gd name="connsiteX14" fmla="*/ 3119606 w 3707744"/>
                            <a:gd name="connsiteY14" fmla="*/ 592428 h 3801657"/>
                            <a:gd name="connsiteX15" fmla="*/ 2887786 w 3707744"/>
                            <a:gd name="connsiteY15" fmla="*/ 450761 h 3801657"/>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4955 w 3707744"/>
                            <a:gd name="connsiteY12" fmla="*/ 1800717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6805 w 3707744"/>
                            <a:gd name="connsiteY11" fmla="*/ 2911967 h 3762071"/>
                            <a:gd name="connsiteX12" fmla="*/ 1559717 w 3707744"/>
                            <a:gd name="connsiteY12" fmla="*/ 1784048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02518 w 3707744"/>
                            <a:gd name="connsiteY11" fmla="*/ 2904823 h 3762071"/>
                            <a:gd name="connsiteX12" fmla="*/ 1559717 w 3707744"/>
                            <a:gd name="connsiteY12" fmla="*/ 1784048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02518 w 3707744"/>
                            <a:gd name="connsiteY11" fmla="*/ 2904823 h 3762071"/>
                            <a:gd name="connsiteX12" fmla="*/ 1559717 w 3707744"/>
                            <a:gd name="connsiteY12" fmla="*/ 1784048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02518 w 3707744"/>
                            <a:gd name="connsiteY11" fmla="*/ 2904823 h 3762071"/>
                            <a:gd name="connsiteX12" fmla="*/ 1559717 w 3707744"/>
                            <a:gd name="connsiteY12" fmla="*/ 1784048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9186 w 3707744"/>
                            <a:gd name="connsiteY11" fmla="*/ 2909585 h 3762071"/>
                            <a:gd name="connsiteX12" fmla="*/ 1559717 w 3707744"/>
                            <a:gd name="connsiteY12" fmla="*/ 1784048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9186 w 3707744"/>
                            <a:gd name="connsiteY11" fmla="*/ 2909585 h 3762071"/>
                            <a:gd name="connsiteX12" fmla="*/ 1559717 w 3707744"/>
                            <a:gd name="connsiteY12" fmla="*/ 1784048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9186 w 3707744"/>
                            <a:gd name="connsiteY11" fmla="*/ 2909585 h 3762071"/>
                            <a:gd name="connsiteX12" fmla="*/ 1559717 w 3707744"/>
                            <a:gd name="connsiteY12" fmla="*/ 1784048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62071"/>
                            <a:gd name="connsiteX1" fmla="*/ 3630471 w 3707744"/>
                            <a:gd name="connsiteY1" fmla="*/ 0 h 3762071"/>
                            <a:gd name="connsiteX2" fmla="*/ 3707744 w 3707744"/>
                            <a:gd name="connsiteY2" fmla="*/ 824248 h 3762071"/>
                            <a:gd name="connsiteX3" fmla="*/ 3499530 w 3707744"/>
                            <a:gd name="connsiteY3" fmla="*/ 759854 h 3762071"/>
                            <a:gd name="connsiteX4" fmla="*/ 2409030 w 3707744"/>
                            <a:gd name="connsiteY4" fmla="*/ 2651617 h 3762071"/>
                            <a:gd name="connsiteX5" fmla="*/ 1686918 w 3707744"/>
                            <a:gd name="connsiteY5" fmla="*/ 2145227 h 3762071"/>
                            <a:gd name="connsiteX6" fmla="*/ 1208880 w 3707744"/>
                            <a:gd name="connsiteY6" fmla="*/ 3210416 h 3762071"/>
                            <a:gd name="connsiteX7" fmla="*/ 483393 w 3707744"/>
                            <a:gd name="connsiteY7" fmla="*/ 2733371 h 3762071"/>
                            <a:gd name="connsiteX8" fmla="*/ 71439 w 3707744"/>
                            <a:gd name="connsiteY8" fmla="*/ 3762071 h 3762071"/>
                            <a:gd name="connsiteX9" fmla="*/ 0 w 3707744"/>
                            <a:gd name="connsiteY9" fmla="*/ 3542996 h 3762071"/>
                            <a:gd name="connsiteX10" fmla="*/ 367506 w 3707744"/>
                            <a:gd name="connsiteY10" fmla="*/ 2454765 h 3762071"/>
                            <a:gd name="connsiteX11" fmla="*/ 1119186 w 3707744"/>
                            <a:gd name="connsiteY11" fmla="*/ 2909585 h 3762071"/>
                            <a:gd name="connsiteX12" fmla="*/ 1559717 w 3707744"/>
                            <a:gd name="connsiteY12" fmla="*/ 1784048 h 3762071"/>
                            <a:gd name="connsiteX13" fmla="*/ 2314315 w 3707744"/>
                            <a:gd name="connsiteY13" fmla="*/ 2273211 h 3762071"/>
                            <a:gd name="connsiteX14" fmla="*/ 3119606 w 3707744"/>
                            <a:gd name="connsiteY14" fmla="*/ 592428 h 3762071"/>
                            <a:gd name="connsiteX15" fmla="*/ 2887786 w 3707744"/>
                            <a:gd name="connsiteY15" fmla="*/ 450761 h 3762071"/>
                            <a:gd name="connsiteX0" fmla="*/ 2887786 w 3707744"/>
                            <a:gd name="connsiteY0" fmla="*/ 450761 h 3707302"/>
                            <a:gd name="connsiteX1" fmla="*/ 3630471 w 3707744"/>
                            <a:gd name="connsiteY1" fmla="*/ 0 h 3707302"/>
                            <a:gd name="connsiteX2" fmla="*/ 3707744 w 3707744"/>
                            <a:gd name="connsiteY2" fmla="*/ 824248 h 3707302"/>
                            <a:gd name="connsiteX3" fmla="*/ 3499530 w 3707744"/>
                            <a:gd name="connsiteY3" fmla="*/ 759854 h 3707302"/>
                            <a:gd name="connsiteX4" fmla="*/ 2409030 w 3707744"/>
                            <a:gd name="connsiteY4" fmla="*/ 2651617 h 3707302"/>
                            <a:gd name="connsiteX5" fmla="*/ 1686918 w 3707744"/>
                            <a:gd name="connsiteY5" fmla="*/ 2145227 h 3707302"/>
                            <a:gd name="connsiteX6" fmla="*/ 1208880 w 3707744"/>
                            <a:gd name="connsiteY6" fmla="*/ 3210416 h 3707302"/>
                            <a:gd name="connsiteX7" fmla="*/ 483393 w 3707744"/>
                            <a:gd name="connsiteY7" fmla="*/ 2733371 h 3707302"/>
                            <a:gd name="connsiteX8" fmla="*/ 73820 w 3707744"/>
                            <a:gd name="connsiteY8" fmla="*/ 3707302 h 3707302"/>
                            <a:gd name="connsiteX9" fmla="*/ 0 w 3707744"/>
                            <a:gd name="connsiteY9" fmla="*/ 3542996 h 3707302"/>
                            <a:gd name="connsiteX10" fmla="*/ 367506 w 3707744"/>
                            <a:gd name="connsiteY10" fmla="*/ 2454765 h 3707302"/>
                            <a:gd name="connsiteX11" fmla="*/ 1119186 w 3707744"/>
                            <a:gd name="connsiteY11" fmla="*/ 2909585 h 3707302"/>
                            <a:gd name="connsiteX12" fmla="*/ 1559717 w 3707744"/>
                            <a:gd name="connsiteY12" fmla="*/ 1784048 h 3707302"/>
                            <a:gd name="connsiteX13" fmla="*/ 2314315 w 3707744"/>
                            <a:gd name="connsiteY13" fmla="*/ 2273211 h 3707302"/>
                            <a:gd name="connsiteX14" fmla="*/ 3119606 w 3707744"/>
                            <a:gd name="connsiteY14" fmla="*/ 592428 h 3707302"/>
                            <a:gd name="connsiteX15" fmla="*/ 2887786 w 3707744"/>
                            <a:gd name="connsiteY15" fmla="*/ 450761 h 3707302"/>
                            <a:gd name="connsiteX0" fmla="*/ 2875879 w 3695837"/>
                            <a:gd name="connsiteY0" fmla="*/ 450761 h 3707302"/>
                            <a:gd name="connsiteX1" fmla="*/ 3618564 w 3695837"/>
                            <a:gd name="connsiteY1" fmla="*/ 0 h 3707302"/>
                            <a:gd name="connsiteX2" fmla="*/ 3695837 w 3695837"/>
                            <a:gd name="connsiteY2" fmla="*/ 824248 h 3707302"/>
                            <a:gd name="connsiteX3" fmla="*/ 3487623 w 3695837"/>
                            <a:gd name="connsiteY3" fmla="*/ 759854 h 3707302"/>
                            <a:gd name="connsiteX4" fmla="*/ 2397123 w 3695837"/>
                            <a:gd name="connsiteY4" fmla="*/ 2651617 h 3707302"/>
                            <a:gd name="connsiteX5" fmla="*/ 1675011 w 3695837"/>
                            <a:gd name="connsiteY5" fmla="*/ 2145227 h 3707302"/>
                            <a:gd name="connsiteX6" fmla="*/ 1196973 w 3695837"/>
                            <a:gd name="connsiteY6" fmla="*/ 3210416 h 3707302"/>
                            <a:gd name="connsiteX7" fmla="*/ 471486 w 3695837"/>
                            <a:gd name="connsiteY7" fmla="*/ 2733371 h 3707302"/>
                            <a:gd name="connsiteX8" fmla="*/ 61913 w 3695837"/>
                            <a:gd name="connsiteY8" fmla="*/ 3707302 h 3707302"/>
                            <a:gd name="connsiteX9" fmla="*/ 0 w 3695837"/>
                            <a:gd name="connsiteY9" fmla="*/ 3521565 h 3707302"/>
                            <a:gd name="connsiteX10" fmla="*/ 355599 w 3695837"/>
                            <a:gd name="connsiteY10" fmla="*/ 2454765 h 3707302"/>
                            <a:gd name="connsiteX11" fmla="*/ 1107279 w 3695837"/>
                            <a:gd name="connsiteY11" fmla="*/ 2909585 h 3707302"/>
                            <a:gd name="connsiteX12" fmla="*/ 1547810 w 3695837"/>
                            <a:gd name="connsiteY12" fmla="*/ 1784048 h 3707302"/>
                            <a:gd name="connsiteX13" fmla="*/ 2302408 w 3695837"/>
                            <a:gd name="connsiteY13" fmla="*/ 2273211 h 3707302"/>
                            <a:gd name="connsiteX14" fmla="*/ 3107699 w 3695837"/>
                            <a:gd name="connsiteY14" fmla="*/ 592428 h 3707302"/>
                            <a:gd name="connsiteX15" fmla="*/ 2875879 w 3695837"/>
                            <a:gd name="connsiteY15" fmla="*/ 450761 h 3707302"/>
                            <a:gd name="connsiteX0" fmla="*/ 2875879 w 3695837"/>
                            <a:gd name="connsiteY0" fmla="*/ 450761 h 3707302"/>
                            <a:gd name="connsiteX1" fmla="*/ 3618564 w 3695837"/>
                            <a:gd name="connsiteY1" fmla="*/ 0 h 3707302"/>
                            <a:gd name="connsiteX2" fmla="*/ 3695837 w 3695837"/>
                            <a:gd name="connsiteY2" fmla="*/ 824248 h 3707302"/>
                            <a:gd name="connsiteX3" fmla="*/ 3487623 w 3695837"/>
                            <a:gd name="connsiteY3" fmla="*/ 759854 h 3707302"/>
                            <a:gd name="connsiteX4" fmla="*/ 2397123 w 3695837"/>
                            <a:gd name="connsiteY4" fmla="*/ 2651617 h 3707302"/>
                            <a:gd name="connsiteX5" fmla="*/ 1675011 w 3695837"/>
                            <a:gd name="connsiteY5" fmla="*/ 2145227 h 3707302"/>
                            <a:gd name="connsiteX6" fmla="*/ 1196973 w 3695837"/>
                            <a:gd name="connsiteY6" fmla="*/ 3210416 h 3707302"/>
                            <a:gd name="connsiteX7" fmla="*/ 471486 w 3695837"/>
                            <a:gd name="connsiteY7" fmla="*/ 2733371 h 3707302"/>
                            <a:gd name="connsiteX8" fmla="*/ 61913 w 3695837"/>
                            <a:gd name="connsiteY8" fmla="*/ 3707302 h 3707302"/>
                            <a:gd name="connsiteX9" fmla="*/ 0 w 3695837"/>
                            <a:gd name="connsiteY9" fmla="*/ 3507278 h 3707302"/>
                            <a:gd name="connsiteX10" fmla="*/ 355599 w 3695837"/>
                            <a:gd name="connsiteY10" fmla="*/ 2454765 h 3707302"/>
                            <a:gd name="connsiteX11" fmla="*/ 1107279 w 3695837"/>
                            <a:gd name="connsiteY11" fmla="*/ 2909585 h 3707302"/>
                            <a:gd name="connsiteX12" fmla="*/ 1547810 w 3695837"/>
                            <a:gd name="connsiteY12" fmla="*/ 1784048 h 3707302"/>
                            <a:gd name="connsiteX13" fmla="*/ 2302408 w 3695837"/>
                            <a:gd name="connsiteY13" fmla="*/ 2273211 h 3707302"/>
                            <a:gd name="connsiteX14" fmla="*/ 3107699 w 3695837"/>
                            <a:gd name="connsiteY14" fmla="*/ 592428 h 3707302"/>
                            <a:gd name="connsiteX15" fmla="*/ 2875879 w 3695837"/>
                            <a:gd name="connsiteY15" fmla="*/ 450761 h 3707302"/>
                            <a:gd name="connsiteX0" fmla="*/ 2875879 w 3695837"/>
                            <a:gd name="connsiteY0" fmla="*/ 450761 h 3707302"/>
                            <a:gd name="connsiteX1" fmla="*/ 3618564 w 3695837"/>
                            <a:gd name="connsiteY1" fmla="*/ 0 h 3707302"/>
                            <a:gd name="connsiteX2" fmla="*/ 3695837 w 3695837"/>
                            <a:gd name="connsiteY2" fmla="*/ 824248 h 3707302"/>
                            <a:gd name="connsiteX3" fmla="*/ 3487623 w 3695837"/>
                            <a:gd name="connsiteY3" fmla="*/ 759854 h 3707302"/>
                            <a:gd name="connsiteX4" fmla="*/ 2397123 w 3695837"/>
                            <a:gd name="connsiteY4" fmla="*/ 2651617 h 3707302"/>
                            <a:gd name="connsiteX5" fmla="*/ 1675011 w 3695837"/>
                            <a:gd name="connsiteY5" fmla="*/ 2145227 h 3707302"/>
                            <a:gd name="connsiteX6" fmla="*/ 1196973 w 3695837"/>
                            <a:gd name="connsiteY6" fmla="*/ 3210416 h 3707302"/>
                            <a:gd name="connsiteX7" fmla="*/ 471486 w 3695837"/>
                            <a:gd name="connsiteY7" fmla="*/ 2733371 h 3707302"/>
                            <a:gd name="connsiteX8" fmla="*/ 61913 w 3695837"/>
                            <a:gd name="connsiteY8" fmla="*/ 3707302 h 3707302"/>
                            <a:gd name="connsiteX9" fmla="*/ 0 w 3695837"/>
                            <a:gd name="connsiteY9" fmla="*/ 3507278 h 3707302"/>
                            <a:gd name="connsiteX10" fmla="*/ 355599 w 3695837"/>
                            <a:gd name="connsiteY10" fmla="*/ 2454765 h 3707302"/>
                            <a:gd name="connsiteX11" fmla="*/ 1107279 w 3695837"/>
                            <a:gd name="connsiteY11" fmla="*/ 2909585 h 3707302"/>
                            <a:gd name="connsiteX12" fmla="*/ 1547810 w 3695837"/>
                            <a:gd name="connsiteY12" fmla="*/ 1784048 h 3707302"/>
                            <a:gd name="connsiteX13" fmla="*/ 2302408 w 3695837"/>
                            <a:gd name="connsiteY13" fmla="*/ 2273211 h 3707302"/>
                            <a:gd name="connsiteX14" fmla="*/ 3107699 w 3695837"/>
                            <a:gd name="connsiteY14" fmla="*/ 592428 h 3707302"/>
                            <a:gd name="connsiteX15" fmla="*/ 2875879 w 3695837"/>
                            <a:gd name="connsiteY15" fmla="*/ 450761 h 3707302"/>
                            <a:gd name="connsiteX0" fmla="*/ 2875879 w 3695837"/>
                            <a:gd name="connsiteY0" fmla="*/ 450761 h 3707302"/>
                            <a:gd name="connsiteX1" fmla="*/ 3618564 w 3695837"/>
                            <a:gd name="connsiteY1" fmla="*/ 0 h 3707302"/>
                            <a:gd name="connsiteX2" fmla="*/ 3695837 w 3695837"/>
                            <a:gd name="connsiteY2" fmla="*/ 824248 h 3707302"/>
                            <a:gd name="connsiteX3" fmla="*/ 3487623 w 3695837"/>
                            <a:gd name="connsiteY3" fmla="*/ 759854 h 3707302"/>
                            <a:gd name="connsiteX4" fmla="*/ 2397123 w 3695837"/>
                            <a:gd name="connsiteY4" fmla="*/ 2651617 h 3707302"/>
                            <a:gd name="connsiteX5" fmla="*/ 1675011 w 3695837"/>
                            <a:gd name="connsiteY5" fmla="*/ 2145227 h 3707302"/>
                            <a:gd name="connsiteX6" fmla="*/ 1196973 w 3695837"/>
                            <a:gd name="connsiteY6" fmla="*/ 3210416 h 3707302"/>
                            <a:gd name="connsiteX7" fmla="*/ 471486 w 3695837"/>
                            <a:gd name="connsiteY7" fmla="*/ 2733371 h 3707302"/>
                            <a:gd name="connsiteX8" fmla="*/ 61913 w 3695837"/>
                            <a:gd name="connsiteY8" fmla="*/ 3707302 h 3707302"/>
                            <a:gd name="connsiteX9" fmla="*/ 0 w 3695837"/>
                            <a:gd name="connsiteY9" fmla="*/ 3507278 h 3707302"/>
                            <a:gd name="connsiteX10" fmla="*/ 355599 w 3695837"/>
                            <a:gd name="connsiteY10" fmla="*/ 2454765 h 3707302"/>
                            <a:gd name="connsiteX11" fmla="*/ 1107279 w 3695837"/>
                            <a:gd name="connsiteY11" fmla="*/ 2909585 h 3707302"/>
                            <a:gd name="connsiteX12" fmla="*/ 1547810 w 3695837"/>
                            <a:gd name="connsiteY12" fmla="*/ 1784048 h 3707302"/>
                            <a:gd name="connsiteX13" fmla="*/ 2302408 w 3695837"/>
                            <a:gd name="connsiteY13" fmla="*/ 2273211 h 3707302"/>
                            <a:gd name="connsiteX14" fmla="*/ 3107699 w 3695837"/>
                            <a:gd name="connsiteY14" fmla="*/ 592428 h 3707302"/>
                            <a:gd name="connsiteX15" fmla="*/ 2875879 w 3695837"/>
                            <a:gd name="connsiteY15" fmla="*/ 450761 h 3707302"/>
                            <a:gd name="connsiteX0" fmla="*/ 2875879 w 3695837"/>
                            <a:gd name="connsiteY0" fmla="*/ 450761 h 3716827"/>
                            <a:gd name="connsiteX1" fmla="*/ 3618564 w 3695837"/>
                            <a:gd name="connsiteY1" fmla="*/ 0 h 3716827"/>
                            <a:gd name="connsiteX2" fmla="*/ 3695837 w 3695837"/>
                            <a:gd name="connsiteY2" fmla="*/ 824248 h 3716827"/>
                            <a:gd name="connsiteX3" fmla="*/ 3487623 w 3695837"/>
                            <a:gd name="connsiteY3" fmla="*/ 759854 h 3716827"/>
                            <a:gd name="connsiteX4" fmla="*/ 2397123 w 3695837"/>
                            <a:gd name="connsiteY4" fmla="*/ 2651617 h 3716827"/>
                            <a:gd name="connsiteX5" fmla="*/ 1675011 w 3695837"/>
                            <a:gd name="connsiteY5" fmla="*/ 2145227 h 3716827"/>
                            <a:gd name="connsiteX6" fmla="*/ 1196973 w 3695837"/>
                            <a:gd name="connsiteY6" fmla="*/ 3210416 h 3716827"/>
                            <a:gd name="connsiteX7" fmla="*/ 471486 w 3695837"/>
                            <a:gd name="connsiteY7" fmla="*/ 2733371 h 3716827"/>
                            <a:gd name="connsiteX8" fmla="*/ 78581 w 3695837"/>
                            <a:gd name="connsiteY8" fmla="*/ 3716827 h 3716827"/>
                            <a:gd name="connsiteX9" fmla="*/ 0 w 3695837"/>
                            <a:gd name="connsiteY9" fmla="*/ 3507278 h 3716827"/>
                            <a:gd name="connsiteX10" fmla="*/ 355599 w 3695837"/>
                            <a:gd name="connsiteY10" fmla="*/ 2454765 h 3716827"/>
                            <a:gd name="connsiteX11" fmla="*/ 1107279 w 3695837"/>
                            <a:gd name="connsiteY11" fmla="*/ 2909585 h 3716827"/>
                            <a:gd name="connsiteX12" fmla="*/ 1547810 w 3695837"/>
                            <a:gd name="connsiteY12" fmla="*/ 1784048 h 3716827"/>
                            <a:gd name="connsiteX13" fmla="*/ 2302408 w 3695837"/>
                            <a:gd name="connsiteY13" fmla="*/ 2273211 h 3716827"/>
                            <a:gd name="connsiteX14" fmla="*/ 3107699 w 3695837"/>
                            <a:gd name="connsiteY14" fmla="*/ 592428 h 3716827"/>
                            <a:gd name="connsiteX15" fmla="*/ 2875879 w 3695837"/>
                            <a:gd name="connsiteY15" fmla="*/ 450761 h 3716827"/>
                            <a:gd name="connsiteX0" fmla="*/ 2875879 w 3695837"/>
                            <a:gd name="connsiteY0" fmla="*/ 450761 h 3716827"/>
                            <a:gd name="connsiteX1" fmla="*/ 3618564 w 3695837"/>
                            <a:gd name="connsiteY1" fmla="*/ 0 h 3716827"/>
                            <a:gd name="connsiteX2" fmla="*/ 3695837 w 3695837"/>
                            <a:gd name="connsiteY2" fmla="*/ 824248 h 3716827"/>
                            <a:gd name="connsiteX3" fmla="*/ 3487623 w 3695837"/>
                            <a:gd name="connsiteY3" fmla="*/ 759854 h 3716827"/>
                            <a:gd name="connsiteX4" fmla="*/ 2397123 w 3695837"/>
                            <a:gd name="connsiteY4" fmla="*/ 2651617 h 3716827"/>
                            <a:gd name="connsiteX5" fmla="*/ 1675011 w 3695837"/>
                            <a:gd name="connsiteY5" fmla="*/ 2145227 h 3716827"/>
                            <a:gd name="connsiteX6" fmla="*/ 1196973 w 3695837"/>
                            <a:gd name="connsiteY6" fmla="*/ 3210416 h 3716827"/>
                            <a:gd name="connsiteX7" fmla="*/ 471486 w 3695837"/>
                            <a:gd name="connsiteY7" fmla="*/ 2733371 h 3716827"/>
                            <a:gd name="connsiteX8" fmla="*/ 78581 w 3695837"/>
                            <a:gd name="connsiteY8" fmla="*/ 3716827 h 3716827"/>
                            <a:gd name="connsiteX9" fmla="*/ 30956 w 3695837"/>
                            <a:gd name="connsiteY9" fmla="*/ 3583478 h 3716827"/>
                            <a:gd name="connsiteX10" fmla="*/ 0 w 3695837"/>
                            <a:gd name="connsiteY10" fmla="*/ 3507278 h 3716827"/>
                            <a:gd name="connsiteX11" fmla="*/ 355599 w 3695837"/>
                            <a:gd name="connsiteY11" fmla="*/ 2454765 h 3716827"/>
                            <a:gd name="connsiteX12" fmla="*/ 1107279 w 3695837"/>
                            <a:gd name="connsiteY12" fmla="*/ 2909585 h 3716827"/>
                            <a:gd name="connsiteX13" fmla="*/ 1547810 w 3695837"/>
                            <a:gd name="connsiteY13" fmla="*/ 1784048 h 3716827"/>
                            <a:gd name="connsiteX14" fmla="*/ 2302408 w 3695837"/>
                            <a:gd name="connsiteY14" fmla="*/ 2273211 h 3716827"/>
                            <a:gd name="connsiteX15" fmla="*/ 3107699 w 3695837"/>
                            <a:gd name="connsiteY15" fmla="*/ 592428 h 3716827"/>
                            <a:gd name="connsiteX16" fmla="*/ 2875879 w 3695837"/>
                            <a:gd name="connsiteY16" fmla="*/ 450761 h 3716827"/>
                            <a:gd name="connsiteX0" fmla="*/ 3380705 w 4200663"/>
                            <a:gd name="connsiteY0" fmla="*/ 450761 h 3716827"/>
                            <a:gd name="connsiteX1" fmla="*/ 4123390 w 4200663"/>
                            <a:gd name="connsiteY1" fmla="*/ 0 h 3716827"/>
                            <a:gd name="connsiteX2" fmla="*/ 4200663 w 4200663"/>
                            <a:gd name="connsiteY2" fmla="*/ 824248 h 3716827"/>
                            <a:gd name="connsiteX3" fmla="*/ 3992449 w 4200663"/>
                            <a:gd name="connsiteY3" fmla="*/ 759854 h 3716827"/>
                            <a:gd name="connsiteX4" fmla="*/ 2901949 w 4200663"/>
                            <a:gd name="connsiteY4" fmla="*/ 2651617 h 3716827"/>
                            <a:gd name="connsiteX5" fmla="*/ 2179837 w 4200663"/>
                            <a:gd name="connsiteY5" fmla="*/ 2145227 h 3716827"/>
                            <a:gd name="connsiteX6" fmla="*/ 1701799 w 4200663"/>
                            <a:gd name="connsiteY6" fmla="*/ 3210416 h 3716827"/>
                            <a:gd name="connsiteX7" fmla="*/ 976312 w 4200663"/>
                            <a:gd name="connsiteY7" fmla="*/ 2733371 h 3716827"/>
                            <a:gd name="connsiteX8" fmla="*/ 583407 w 4200663"/>
                            <a:gd name="connsiteY8" fmla="*/ 3716827 h 3716827"/>
                            <a:gd name="connsiteX9" fmla="*/ 0 w 4200663"/>
                            <a:gd name="connsiteY9" fmla="*/ 3319159 h 3716827"/>
                            <a:gd name="connsiteX10" fmla="*/ 504826 w 4200663"/>
                            <a:gd name="connsiteY10" fmla="*/ 3507278 h 3716827"/>
                            <a:gd name="connsiteX11" fmla="*/ 860425 w 4200663"/>
                            <a:gd name="connsiteY11" fmla="*/ 2454765 h 3716827"/>
                            <a:gd name="connsiteX12" fmla="*/ 1612105 w 4200663"/>
                            <a:gd name="connsiteY12" fmla="*/ 2909585 h 3716827"/>
                            <a:gd name="connsiteX13" fmla="*/ 2052636 w 4200663"/>
                            <a:gd name="connsiteY13" fmla="*/ 1784048 h 3716827"/>
                            <a:gd name="connsiteX14" fmla="*/ 2807234 w 4200663"/>
                            <a:gd name="connsiteY14" fmla="*/ 2273211 h 3716827"/>
                            <a:gd name="connsiteX15" fmla="*/ 3612525 w 4200663"/>
                            <a:gd name="connsiteY15" fmla="*/ 592428 h 3716827"/>
                            <a:gd name="connsiteX16" fmla="*/ 3380705 w 4200663"/>
                            <a:gd name="connsiteY16" fmla="*/ 450761 h 3716827"/>
                            <a:gd name="connsiteX0" fmla="*/ 3380705 w 4200663"/>
                            <a:gd name="connsiteY0" fmla="*/ 450761 h 3716827"/>
                            <a:gd name="connsiteX1" fmla="*/ 4123390 w 4200663"/>
                            <a:gd name="connsiteY1" fmla="*/ 0 h 3716827"/>
                            <a:gd name="connsiteX2" fmla="*/ 4200663 w 4200663"/>
                            <a:gd name="connsiteY2" fmla="*/ 824248 h 3716827"/>
                            <a:gd name="connsiteX3" fmla="*/ 3992449 w 4200663"/>
                            <a:gd name="connsiteY3" fmla="*/ 759854 h 3716827"/>
                            <a:gd name="connsiteX4" fmla="*/ 2901949 w 4200663"/>
                            <a:gd name="connsiteY4" fmla="*/ 2651617 h 3716827"/>
                            <a:gd name="connsiteX5" fmla="*/ 2179837 w 4200663"/>
                            <a:gd name="connsiteY5" fmla="*/ 2145227 h 3716827"/>
                            <a:gd name="connsiteX6" fmla="*/ 1701799 w 4200663"/>
                            <a:gd name="connsiteY6" fmla="*/ 3210416 h 3716827"/>
                            <a:gd name="connsiteX7" fmla="*/ 976312 w 4200663"/>
                            <a:gd name="connsiteY7" fmla="*/ 2733371 h 3716827"/>
                            <a:gd name="connsiteX8" fmla="*/ 583407 w 4200663"/>
                            <a:gd name="connsiteY8" fmla="*/ 3716827 h 3716827"/>
                            <a:gd name="connsiteX9" fmla="*/ 0 w 4200663"/>
                            <a:gd name="connsiteY9" fmla="*/ 3319159 h 3716827"/>
                            <a:gd name="connsiteX10" fmla="*/ 504826 w 4200663"/>
                            <a:gd name="connsiteY10" fmla="*/ 3507278 h 3716827"/>
                            <a:gd name="connsiteX11" fmla="*/ 860425 w 4200663"/>
                            <a:gd name="connsiteY11" fmla="*/ 2454765 h 3716827"/>
                            <a:gd name="connsiteX12" fmla="*/ 1612105 w 4200663"/>
                            <a:gd name="connsiteY12" fmla="*/ 2909585 h 3716827"/>
                            <a:gd name="connsiteX13" fmla="*/ 2052636 w 4200663"/>
                            <a:gd name="connsiteY13" fmla="*/ 1784048 h 3716827"/>
                            <a:gd name="connsiteX14" fmla="*/ 2807234 w 4200663"/>
                            <a:gd name="connsiteY14" fmla="*/ 2273211 h 3716827"/>
                            <a:gd name="connsiteX15" fmla="*/ 3612525 w 4200663"/>
                            <a:gd name="connsiteY15" fmla="*/ 592428 h 3716827"/>
                            <a:gd name="connsiteX16" fmla="*/ 3380705 w 4200663"/>
                            <a:gd name="connsiteY16" fmla="*/ 450761 h 3716827"/>
                            <a:gd name="connsiteX0" fmla="*/ 3380705 w 4200663"/>
                            <a:gd name="connsiteY0" fmla="*/ 450761 h 3716827"/>
                            <a:gd name="connsiteX1" fmla="*/ 4123390 w 4200663"/>
                            <a:gd name="connsiteY1" fmla="*/ 0 h 3716827"/>
                            <a:gd name="connsiteX2" fmla="*/ 4200663 w 4200663"/>
                            <a:gd name="connsiteY2" fmla="*/ 824248 h 3716827"/>
                            <a:gd name="connsiteX3" fmla="*/ 3992449 w 4200663"/>
                            <a:gd name="connsiteY3" fmla="*/ 759854 h 3716827"/>
                            <a:gd name="connsiteX4" fmla="*/ 2901949 w 4200663"/>
                            <a:gd name="connsiteY4" fmla="*/ 2651617 h 3716827"/>
                            <a:gd name="connsiteX5" fmla="*/ 2179837 w 4200663"/>
                            <a:gd name="connsiteY5" fmla="*/ 2145227 h 3716827"/>
                            <a:gd name="connsiteX6" fmla="*/ 1701799 w 4200663"/>
                            <a:gd name="connsiteY6" fmla="*/ 3210416 h 3716827"/>
                            <a:gd name="connsiteX7" fmla="*/ 976312 w 4200663"/>
                            <a:gd name="connsiteY7" fmla="*/ 2733371 h 3716827"/>
                            <a:gd name="connsiteX8" fmla="*/ 583407 w 4200663"/>
                            <a:gd name="connsiteY8" fmla="*/ 3716827 h 3716827"/>
                            <a:gd name="connsiteX9" fmla="*/ 297657 w 4200663"/>
                            <a:gd name="connsiteY9" fmla="*/ 3526328 h 3716827"/>
                            <a:gd name="connsiteX10" fmla="*/ 0 w 4200663"/>
                            <a:gd name="connsiteY10" fmla="*/ 3319159 h 3716827"/>
                            <a:gd name="connsiteX11" fmla="*/ 504826 w 4200663"/>
                            <a:gd name="connsiteY11" fmla="*/ 3507278 h 3716827"/>
                            <a:gd name="connsiteX12" fmla="*/ 860425 w 4200663"/>
                            <a:gd name="connsiteY12" fmla="*/ 2454765 h 3716827"/>
                            <a:gd name="connsiteX13" fmla="*/ 1612105 w 4200663"/>
                            <a:gd name="connsiteY13" fmla="*/ 2909585 h 3716827"/>
                            <a:gd name="connsiteX14" fmla="*/ 2052636 w 4200663"/>
                            <a:gd name="connsiteY14" fmla="*/ 1784048 h 3716827"/>
                            <a:gd name="connsiteX15" fmla="*/ 2807234 w 4200663"/>
                            <a:gd name="connsiteY15" fmla="*/ 2273211 h 3716827"/>
                            <a:gd name="connsiteX16" fmla="*/ 3612525 w 4200663"/>
                            <a:gd name="connsiteY16" fmla="*/ 592428 h 3716827"/>
                            <a:gd name="connsiteX17" fmla="*/ 3380705 w 4200663"/>
                            <a:gd name="connsiteY17" fmla="*/ 450761 h 3716827"/>
                            <a:gd name="connsiteX0" fmla="*/ 3380705 w 4200663"/>
                            <a:gd name="connsiteY0" fmla="*/ 450761 h 3716827"/>
                            <a:gd name="connsiteX1" fmla="*/ 4123390 w 4200663"/>
                            <a:gd name="connsiteY1" fmla="*/ 0 h 3716827"/>
                            <a:gd name="connsiteX2" fmla="*/ 4200663 w 4200663"/>
                            <a:gd name="connsiteY2" fmla="*/ 824248 h 3716827"/>
                            <a:gd name="connsiteX3" fmla="*/ 3992449 w 4200663"/>
                            <a:gd name="connsiteY3" fmla="*/ 759854 h 3716827"/>
                            <a:gd name="connsiteX4" fmla="*/ 2901949 w 4200663"/>
                            <a:gd name="connsiteY4" fmla="*/ 2651617 h 3716827"/>
                            <a:gd name="connsiteX5" fmla="*/ 2179837 w 4200663"/>
                            <a:gd name="connsiteY5" fmla="*/ 2145227 h 3716827"/>
                            <a:gd name="connsiteX6" fmla="*/ 1701799 w 4200663"/>
                            <a:gd name="connsiteY6" fmla="*/ 3210416 h 3716827"/>
                            <a:gd name="connsiteX7" fmla="*/ 976312 w 4200663"/>
                            <a:gd name="connsiteY7" fmla="*/ 2733371 h 3716827"/>
                            <a:gd name="connsiteX8" fmla="*/ 583407 w 4200663"/>
                            <a:gd name="connsiteY8" fmla="*/ 3716827 h 3716827"/>
                            <a:gd name="connsiteX9" fmla="*/ 30957 w 4200663"/>
                            <a:gd name="connsiteY9" fmla="*/ 3466797 h 3716827"/>
                            <a:gd name="connsiteX10" fmla="*/ 0 w 4200663"/>
                            <a:gd name="connsiteY10" fmla="*/ 3319159 h 3716827"/>
                            <a:gd name="connsiteX11" fmla="*/ 504826 w 4200663"/>
                            <a:gd name="connsiteY11" fmla="*/ 3507278 h 3716827"/>
                            <a:gd name="connsiteX12" fmla="*/ 860425 w 4200663"/>
                            <a:gd name="connsiteY12" fmla="*/ 2454765 h 3716827"/>
                            <a:gd name="connsiteX13" fmla="*/ 1612105 w 4200663"/>
                            <a:gd name="connsiteY13" fmla="*/ 2909585 h 3716827"/>
                            <a:gd name="connsiteX14" fmla="*/ 2052636 w 4200663"/>
                            <a:gd name="connsiteY14" fmla="*/ 1784048 h 3716827"/>
                            <a:gd name="connsiteX15" fmla="*/ 2807234 w 4200663"/>
                            <a:gd name="connsiteY15" fmla="*/ 2273211 h 3716827"/>
                            <a:gd name="connsiteX16" fmla="*/ 3612525 w 4200663"/>
                            <a:gd name="connsiteY16" fmla="*/ 592428 h 3716827"/>
                            <a:gd name="connsiteX17" fmla="*/ 3380705 w 4200663"/>
                            <a:gd name="connsiteY17" fmla="*/ 450761 h 3716827"/>
                            <a:gd name="connsiteX0" fmla="*/ 3380705 w 4200663"/>
                            <a:gd name="connsiteY0" fmla="*/ 450761 h 3716827"/>
                            <a:gd name="connsiteX1" fmla="*/ 4123390 w 4200663"/>
                            <a:gd name="connsiteY1" fmla="*/ 0 h 3716827"/>
                            <a:gd name="connsiteX2" fmla="*/ 4200663 w 4200663"/>
                            <a:gd name="connsiteY2" fmla="*/ 824248 h 3716827"/>
                            <a:gd name="connsiteX3" fmla="*/ 3992449 w 4200663"/>
                            <a:gd name="connsiteY3" fmla="*/ 759854 h 3716827"/>
                            <a:gd name="connsiteX4" fmla="*/ 2901949 w 4200663"/>
                            <a:gd name="connsiteY4" fmla="*/ 2651617 h 3716827"/>
                            <a:gd name="connsiteX5" fmla="*/ 2179837 w 4200663"/>
                            <a:gd name="connsiteY5" fmla="*/ 2145227 h 3716827"/>
                            <a:gd name="connsiteX6" fmla="*/ 1701799 w 4200663"/>
                            <a:gd name="connsiteY6" fmla="*/ 3210416 h 3716827"/>
                            <a:gd name="connsiteX7" fmla="*/ 976312 w 4200663"/>
                            <a:gd name="connsiteY7" fmla="*/ 2733371 h 3716827"/>
                            <a:gd name="connsiteX8" fmla="*/ 583407 w 4200663"/>
                            <a:gd name="connsiteY8" fmla="*/ 3716827 h 3716827"/>
                            <a:gd name="connsiteX9" fmla="*/ 30957 w 4200663"/>
                            <a:gd name="connsiteY9" fmla="*/ 3466797 h 3716827"/>
                            <a:gd name="connsiteX10" fmla="*/ 11907 w 4200663"/>
                            <a:gd name="connsiteY10" fmla="*/ 3373928 h 3716827"/>
                            <a:gd name="connsiteX11" fmla="*/ 0 w 4200663"/>
                            <a:gd name="connsiteY11" fmla="*/ 3319159 h 3716827"/>
                            <a:gd name="connsiteX12" fmla="*/ 504826 w 4200663"/>
                            <a:gd name="connsiteY12" fmla="*/ 3507278 h 3716827"/>
                            <a:gd name="connsiteX13" fmla="*/ 860425 w 4200663"/>
                            <a:gd name="connsiteY13" fmla="*/ 2454765 h 3716827"/>
                            <a:gd name="connsiteX14" fmla="*/ 1612105 w 4200663"/>
                            <a:gd name="connsiteY14" fmla="*/ 2909585 h 3716827"/>
                            <a:gd name="connsiteX15" fmla="*/ 2052636 w 4200663"/>
                            <a:gd name="connsiteY15" fmla="*/ 1784048 h 3716827"/>
                            <a:gd name="connsiteX16" fmla="*/ 2807234 w 4200663"/>
                            <a:gd name="connsiteY16" fmla="*/ 2273211 h 3716827"/>
                            <a:gd name="connsiteX17" fmla="*/ 3612525 w 4200663"/>
                            <a:gd name="connsiteY17" fmla="*/ 592428 h 3716827"/>
                            <a:gd name="connsiteX18" fmla="*/ 3380705 w 4200663"/>
                            <a:gd name="connsiteY18" fmla="*/ 450761 h 3716827"/>
                            <a:gd name="connsiteX0" fmla="*/ 3823616 w 4643574"/>
                            <a:gd name="connsiteY0" fmla="*/ 450761 h 4131165"/>
                            <a:gd name="connsiteX1" fmla="*/ 4566301 w 4643574"/>
                            <a:gd name="connsiteY1" fmla="*/ 0 h 4131165"/>
                            <a:gd name="connsiteX2" fmla="*/ 4643574 w 4643574"/>
                            <a:gd name="connsiteY2" fmla="*/ 824248 h 4131165"/>
                            <a:gd name="connsiteX3" fmla="*/ 4435360 w 4643574"/>
                            <a:gd name="connsiteY3" fmla="*/ 759854 h 4131165"/>
                            <a:gd name="connsiteX4" fmla="*/ 3344860 w 4643574"/>
                            <a:gd name="connsiteY4" fmla="*/ 2651617 h 4131165"/>
                            <a:gd name="connsiteX5" fmla="*/ 2622748 w 4643574"/>
                            <a:gd name="connsiteY5" fmla="*/ 2145227 h 4131165"/>
                            <a:gd name="connsiteX6" fmla="*/ 2144710 w 4643574"/>
                            <a:gd name="connsiteY6" fmla="*/ 3210416 h 4131165"/>
                            <a:gd name="connsiteX7" fmla="*/ 1419223 w 4643574"/>
                            <a:gd name="connsiteY7" fmla="*/ 2733371 h 4131165"/>
                            <a:gd name="connsiteX8" fmla="*/ 1026318 w 4643574"/>
                            <a:gd name="connsiteY8" fmla="*/ 3716827 h 4131165"/>
                            <a:gd name="connsiteX9" fmla="*/ 473868 w 4643574"/>
                            <a:gd name="connsiteY9" fmla="*/ 3466797 h 4131165"/>
                            <a:gd name="connsiteX10" fmla="*/ 0 w 4643574"/>
                            <a:gd name="connsiteY10" fmla="*/ 4131165 h 4131165"/>
                            <a:gd name="connsiteX11" fmla="*/ 442911 w 4643574"/>
                            <a:gd name="connsiteY11" fmla="*/ 3319159 h 4131165"/>
                            <a:gd name="connsiteX12" fmla="*/ 947737 w 4643574"/>
                            <a:gd name="connsiteY12" fmla="*/ 3507278 h 4131165"/>
                            <a:gd name="connsiteX13" fmla="*/ 1303336 w 4643574"/>
                            <a:gd name="connsiteY13" fmla="*/ 2454765 h 4131165"/>
                            <a:gd name="connsiteX14" fmla="*/ 2055016 w 4643574"/>
                            <a:gd name="connsiteY14" fmla="*/ 2909585 h 4131165"/>
                            <a:gd name="connsiteX15" fmla="*/ 2495547 w 4643574"/>
                            <a:gd name="connsiteY15" fmla="*/ 1784048 h 4131165"/>
                            <a:gd name="connsiteX16" fmla="*/ 3250145 w 4643574"/>
                            <a:gd name="connsiteY16" fmla="*/ 2273211 h 4131165"/>
                            <a:gd name="connsiteX17" fmla="*/ 4055436 w 4643574"/>
                            <a:gd name="connsiteY17" fmla="*/ 592428 h 4131165"/>
                            <a:gd name="connsiteX18" fmla="*/ 3823616 w 4643574"/>
                            <a:gd name="connsiteY18" fmla="*/ 450761 h 4131165"/>
                            <a:gd name="connsiteX0" fmla="*/ 3833141 w 4653099"/>
                            <a:gd name="connsiteY0" fmla="*/ 450761 h 4128783"/>
                            <a:gd name="connsiteX1" fmla="*/ 4575826 w 4653099"/>
                            <a:gd name="connsiteY1" fmla="*/ 0 h 4128783"/>
                            <a:gd name="connsiteX2" fmla="*/ 4653099 w 4653099"/>
                            <a:gd name="connsiteY2" fmla="*/ 824248 h 4128783"/>
                            <a:gd name="connsiteX3" fmla="*/ 4444885 w 4653099"/>
                            <a:gd name="connsiteY3" fmla="*/ 759854 h 4128783"/>
                            <a:gd name="connsiteX4" fmla="*/ 3354385 w 4653099"/>
                            <a:gd name="connsiteY4" fmla="*/ 2651617 h 4128783"/>
                            <a:gd name="connsiteX5" fmla="*/ 2632273 w 4653099"/>
                            <a:gd name="connsiteY5" fmla="*/ 2145227 h 4128783"/>
                            <a:gd name="connsiteX6" fmla="*/ 2154235 w 4653099"/>
                            <a:gd name="connsiteY6" fmla="*/ 3210416 h 4128783"/>
                            <a:gd name="connsiteX7" fmla="*/ 1428748 w 4653099"/>
                            <a:gd name="connsiteY7" fmla="*/ 2733371 h 4128783"/>
                            <a:gd name="connsiteX8" fmla="*/ 1035843 w 4653099"/>
                            <a:gd name="connsiteY8" fmla="*/ 3716827 h 4128783"/>
                            <a:gd name="connsiteX9" fmla="*/ 483393 w 4653099"/>
                            <a:gd name="connsiteY9" fmla="*/ 3466797 h 4128783"/>
                            <a:gd name="connsiteX10" fmla="*/ 0 w 4653099"/>
                            <a:gd name="connsiteY10" fmla="*/ 4128783 h 4128783"/>
                            <a:gd name="connsiteX11" fmla="*/ 452436 w 4653099"/>
                            <a:gd name="connsiteY11" fmla="*/ 3319159 h 4128783"/>
                            <a:gd name="connsiteX12" fmla="*/ 957262 w 4653099"/>
                            <a:gd name="connsiteY12" fmla="*/ 3507278 h 4128783"/>
                            <a:gd name="connsiteX13" fmla="*/ 1312861 w 4653099"/>
                            <a:gd name="connsiteY13" fmla="*/ 2454765 h 4128783"/>
                            <a:gd name="connsiteX14" fmla="*/ 2064541 w 4653099"/>
                            <a:gd name="connsiteY14" fmla="*/ 2909585 h 4128783"/>
                            <a:gd name="connsiteX15" fmla="*/ 2505072 w 4653099"/>
                            <a:gd name="connsiteY15" fmla="*/ 1784048 h 4128783"/>
                            <a:gd name="connsiteX16" fmla="*/ 3259670 w 4653099"/>
                            <a:gd name="connsiteY16" fmla="*/ 2273211 h 4128783"/>
                            <a:gd name="connsiteX17" fmla="*/ 4064961 w 4653099"/>
                            <a:gd name="connsiteY17" fmla="*/ 592428 h 4128783"/>
                            <a:gd name="connsiteX18" fmla="*/ 3833141 w 4653099"/>
                            <a:gd name="connsiteY18" fmla="*/ 450761 h 4128783"/>
                            <a:gd name="connsiteX0" fmla="*/ 3833141 w 4653099"/>
                            <a:gd name="connsiteY0" fmla="*/ 450761 h 4128783"/>
                            <a:gd name="connsiteX1" fmla="*/ 4575826 w 4653099"/>
                            <a:gd name="connsiteY1" fmla="*/ 0 h 4128783"/>
                            <a:gd name="connsiteX2" fmla="*/ 4653099 w 4653099"/>
                            <a:gd name="connsiteY2" fmla="*/ 824248 h 4128783"/>
                            <a:gd name="connsiteX3" fmla="*/ 4444885 w 4653099"/>
                            <a:gd name="connsiteY3" fmla="*/ 759854 h 4128783"/>
                            <a:gd name="connsiteX4" fmla="*/ 3354385 w 4653099"/>
                            <a:gd name="connsiteY4" fmla="*/ 2651617 h 4128783"/>
                            <a:gd name="connsiteX5" fmla="*/ 2632273 w 4653099"/>
                            <a:gd name="connsiteY5" fmla="*/ 2145227 h 4128783"/>
                            <a:gd name="connsiteX6" fmla="*/ 2154235 w 4653099"/>
                            <a:gd name="connsiteY6" fmla="*/ 3210416 h 4128783"/>
                            <a:gd name="connsiteX7" fmla="*/ 1428748 w 4653099"/>
                            <a:gd name="connsiteY7" fmla="*/ 2733371 h 4128783"/>
                            <a:gd name="connsiteX8" fmla="*/ 1035843 w 4653099"/>
                            <a:gd name="connsiteY8" fmla="*/ 3716827 h 4128783"/>
                            <a:gd name="connsiteX9" fmla="*/ 483393 w 4653099"/>
                            <a:gd name="connsiteY9" fmla="*/ 3466797 h 4128783"/>
                            <a:gd name="connsiteX10" fmla="*/ 0 w 4653099"/>
                            <a:gd name="connsiteY10" fmla="*/ 4128783 h 4128783"/>
                            <a:gd name="connsiteX11" fmla="*/ 445292 w 4653099"/>
                            <a:gd name="connsiteY11" fmla="*/ 3312015 h 4128783"/>
                            <a:gd name="connsiteX12" fmla="*/ 957262 w 4653099"/>
                            <a:gd name="connsiteY12" fmla="*/ 3507278 h 4128783"/>
                            <a:gd name="connsiteX13" fmla="*/ 1312861 w 4653099"/>
                            <a:gd name="connsiteY13" fmla="*/ 2454765 h 4128783"/>
                            <a:gd name="connsiteX14" fmla="*/ 2064541 w 4653099"/>
                            <a:gd name="connsiteY14" fmla="*/ 2909585 h 4128783"/>
                            <a:gd name="connsiteX15" fmla="*/ 2505072 w 4653099"/>
                            <a:gd name="connsiteY15" fmla="*/ 1784048 h 4128783"/>
                            <a:gd name="connsiteX16" fmla="*/ 3259670 w 4653099"/>
                            <a:gd name="connsiteY16" fmla="*/ 2273211 h 4128783"/>
                            <a:gd name="connsiteX17" fmla="*/ 4064961 w 4653099"/>
                            <a:gd name="connsiteY17" fmla="*/ 592428 h 4128783"/>
                            <a:gd name="connsiteX18" fmla="*/ 3833141 w 4653099"/>
                            <a:gd name="connsiteY18" fmla="*/ 450761 h 4128783"/>
                            <a:gd name="connsiteX0" fmla="*/ 3833141 w 4653099"/>
                            <a:gd name="connsiteY0" fmla="*/ 450761 h 4128783"/>
                            <a:gd name="connsiteX1" fmla="*/ 4575826 w 4653099"/>
                            <a:gd name="connsiteY1" fmla="*/ 0 h 4128783"/>
                            <a:gd name="connsiteX2" fmla="*/ 4653099 w 4653099"/>
                            <a:gd name="connsiteY2" fmla="*/ 824248 h 4128783"/>
                            <a:gd name="connsiteX3" fmla="*/ 4444885 w 4653099"/>
                            <a:gd name="connsiteY3" fmla="*/ 759854 h 4128783"/>
                            <a:gd name="connsiteX4" fmla="*/ 3354385 w 4653099"/>
                            <a:gd name="connsiteY4" fmla="*/ 2651617 h 4128783"/>
                            <a:gd name="connsiteX5" fmla="*/ 2632273 w 4653099"/>
                            <a:gd name="connsiteY5" fmla="*/ 2145227 h 4128783"/>
                            <a:gd name="connsiteX6" fmla="*/ 2154235 w 4653099"/>
                            <a:gd name="connsiteY6" fmla="*/ 3210416 h 4128783"/>
                            <a:gd name="connsiteX7" fmla="*/ 1428748 w 4653099"/>
                            <a:gd name="connsiteY7" fmla="*/ 2733371 h 4128783"/>
                            <a:gd name="connsiteX8" fmla="*/ 1035843 w 4653099"/>
                            <a:gd name="connsiteY8" fmla="*/ 3716827 h 4128783"/>
                            <a:gd name="connsiteX9" fmla="*/ 483393 w 4653099"/>
                            <a:gd name="connsiteY9" fmla="*/ 3466797 h 4128783"/>
                            <a:gd name="connsiteX10" fmla="*/ 0 w 4653099"/>
                            <a:gd name="connsiteY10" fmla="*/ 4128783 h 4128783"/>
                            <a:gd name="connsiteX11" fmla="*/ 445292 w 4653099"/>
                            <a:gd name="connsiteY11" fmla="*/ 3300109 h 4128783"/>
                            <a:gd name="connsiteX12" fmla="*/ 957262 w 4653099"/>
                            <a:gd name="connsiteY12" fmla="*/ 3507278 h 4128783"/>
                            <a:gd name="connsiteX13" fmla="*/ 1312861 w 4653099"/>
                            <a:gd name="connsiteY13" fmla="*/ 2454765 h 4128783"/>
                            <a:gd name="connsiteX14" fmla="*/ 2064541 w 4653099"/>
                            <a:gd name="connsiteY14" fmla="*/ 2909585 h 4128783"/>
                            <a:gd name="connsiteX15" fmla="*/ 2505072 w 4653099"/>
                            <a:gd name="connsiteY15" fmla="*/ 1784048 h 4128783"/>
                            <a:gd name="connsiteX16" fmla="*/ 3259670 w 4653099"/>
                            <a:gd name="connsiteY16" fmla="*/ 2273211 h 4128783"/>
                            <a:gd name="connsiteX17" fmla="*/ 4064961 w 4653099"/>
                            <a:gd name="connsiteY17" fmla="*/ 592428 h 4128783"/>
                            <a:gd name="connsiteX18" fmla="*/ 3833141 w 4653099"/>
                            <a:gd name="connsiteY18" fmla="*/ 450761 h 4128783"/>
                            <a:gd name="connsiteX0" fmla="*/ 3833141 w 4653099"/>
                            <a:gd name="connsiteY0" fmla="*/ 450761 h 4128783"/>
                            <a:gd name="connsiteX1" fmla="*/ 4575826 w 4653099"/>
                            <a:gd name="connsiteY1" fmla="*/ 0 h 4128783"/>
                            <a:gd name="connsiteX2" fmla="*/ 4653099 w 4653099"/>
                            <a:gd name="connsiteY2" fmla="*/ 824248 h 4128783"/>
                            <a:gd name="connsiteX3" fmla="*/ 4444885 w 4653099"/>
                            <a:gd name="connsiteY3" fmla="*/ 759854 h 4128783"/>
                            <a:gd name="connsiteX4" fmla="*/ 3354385 w 4653099"/>
                            <a:gd name="connsiteY4" fmla="*/ 2651617 h 4128783"/>
                            <a:gd name="connsiteX5" fmla="*/ 2632273 w 4653099"/>
                            <a:gd name="connsiteY5" fmla="*/ 2145227 h 4128783"/>
                            <a:gd name="connsiteX6" fmla="*/ 2154235 w 4653099"/>
                            <a:gd name="connsiteY6" fmla="*/ 3210416 h 4128783"/>
                            <a:gd name="connsiteX7" fmla="*/ 1428748 w 4653099"/>
                            <a:gd name="connsiteY7" fmla="*/ 2733371 h 4128783"/>
                            <a:gd name="connsiteX8" fmla="*/ 1035843 w 4653099"/>
                            <a:gd name="connsiteY8" fmla="*/ 3716827 h 4128783"/>
                            <a:gd name="connsiteX9" fmla="*/ 483393 w 4653099"/>
                            <a:gd name="connsiteY9" fmla="*/ 3466797 h 4128783"/>
                            <a:gd name="connsiteX10" fmla="*/ 245269 w 4653099"/>
                            <a:gd name="connsiteY10" fmla="*/ 3783503 h 4128783"/>
                            <a:gd name="connsiteX11" fmla="*/ 0 w 4653099"/>
                            <a:gd name="connsiteY11" fmla="*/ 4128783 h 4128783"/>
                            <a:gd name="connsiteX12" fmla="*/ 445292 w 4653099"/>
                            <a:gd name="connsiteY12" fmla="*/ 3300109 h 4128783"/>
                            <a:gd name="connsiteX13" fmla="*/ 957262 w 4653099"/>
                            <a:gd name="connsiteY13" fmla="*/ 3507278 h 4128783"/>
                            <a:gd name="connsiteX14" fmla="*/ 1312861 w 4653099"/>
                            <a:gd name="connsiteY14" fmla="*/ 2454765 h 4128783"/>
                            <a:gd name="connsiteX15" fmla="*/ 2064541 w 4653099"/>
                            <a:gd name="connsiteY15" fmla="*/ 2909585 h 4128783"/>
                            <a:gd name="connsiteX16" fmla="*/ 2505072 w 4653099"/>
                            <a:gd name="connsiteY16" fmla="*/ 1784048 h 4128783"/>
                            <a:gd name="connsiteX17" fmla="*/ 3259670 w 4653099"/>
                            <a:gd name="connsiteY17" fmla="*/ 2273211 h 4128783"/>
                            <a:gd name="connsiteX18" fmla="*/ 4064961 w 4653099"/>
                            <a:gd name="connsiteY18" fmla="*/ 592428 h 4128783"/>
                            <a:gd name="connsiteX19" fmla="*/ 3833141 w 4653099"/>
                            <a:gd name="connsiteY19" fmla="*/ 450761 h 4128783"/>
                            <a:gd name="connsiteX0" fmla="*/ 3833141 w 4653099"/>
                            <a:gd name="connsiteY0" fmla="*/ 450761 h 4181172"/>
                            <a:gd name="connsiteX1" fmla="*/ 4575826 w 4653099"/>
                            <a:gd name="connsiteY1" fmla="*/ 0 h 4181172"/>
                            <a:gd name="connsiteX2" fmla="*/ 4653099 w 4653099"/>
                            <a:gd name="connsiteY2" fmla="*/ 824248 h 4181172"/>
                            <a:gd name="connsiteX3" fmla="*/ 4444885 w 4653099"/>
                            <a:gd name="connsiteY3" fmla="*/ 759854 h 4181172"/>
                            <a:gd name="connsiteX4" fmla="*/ 3354385 w 4653099"/>
                            <a:gd name="connsiteY4" fmla="*/ 2651617 h 4181172"/>
                            <a:gd name="connsiteX5" fmla="*/ 2632273 w 4653099"/>
                            <a:gd name="connsiteY5" fmla="*/ 2145227 h 4181172"/>
                            <a:gd name="connsiteX6" fmla="*/ 2154235 w 4653099"/>
                            <a:gd name="connsiteY6" fmla="*/ 3210416 h 4181172"/>
                            <a:gd name="connsiteX7" fmla="*/ 1428748 w 4653099"/>
                            <a:gd name="connsiteY7" fmla="*/ 2733371 h 4181172"/>
                            <a:gd name="connsiteX8" fmla="*/ 1035843 w 4653099"/>
                            <a:gd name="connsiteY8" fmla="*/ 3716827 h 4181172"/>
                            <a:gd name="connsiteX9" fmla="*/ 483393 w 4653099"/>
                            <a:gd name="connsiteY9" fmla="*/ 3466797 h 4181172"/>
                            <a:gd name="connsiteX10" fmla="*/ 57151 w 4653099"/>
                            <a:gd name="connsiteY10" fmla="*/ 4181172 h 4181172"/>
                            <a:gd name="connsiteX11" fmla="*/ 0 w 4653099"/>
                            <a:gd name="connsiteY11" fmla="*/ 4128783 h 4181172"/>
                            <a:gd name="connsiteX12" fmla="*/ 445292 w 4653099"/>
                            <a:gd name="connsiteY12" fmla="*/ 3300109 h 4181172"/>
                            <a:gd name="connsiteX13" fmla="*/ 957262 w 4653099"/>
                            <a:gd name="connsiteY13" fmla="*/ 3507278 h 4181172"/>
                            <a:gd name="connsiteX14" fmla="*/ 1312861 w 4653099"/>
                            <a:gd name="connsiteY14" fmla="*/ 2454765 h 4181172"/>
                            <a:gd name="connsiteX15" fmla="*/ 2064541 w 4653099"/>
                            <a:gd name="connsiteY15" fmla="*/ 2909585 h 4181172"/>
                            <a:gd name="connsiteX16" fmla="*/ 2505072 w 4653099"/>
                            <a:gd name="connsiteY16" fmla="*/ 1784048 h 4181172"/>
                            <a:gd name="connsiteX17" fmla="*/ 3259670 w 4653099"/>
                            <a:gd name="connsiteY17" fmla="*/ 2273211 h 4181172"/>
                            <a:gd name="connsiteX18" fmla="*/ 4064961 w 4653099"/>
                            <a:gd name="connsiteY18" fmla="*/ 592428 h 4181172"/>
                            <a:gd name="connsiteX19" fmla="*/ 3833141 w 4653099"/>
                            <a:gd name="connsiteY19" fmla="*/ 450761 h 4181172"/>
                            <a:gd name="connsiteX0" fmla="*/ 3833141 w 4653099"/>
                            <a:gd name="connsiteY0" fmla="*/ 450761 h 4185935"/>
                            <a:gd name="connsiteX1" fmla="*/ 4575826 w 4653099"/>
                            <a:gd name="connsiteY1" fmla="*/ 0 h 4185935"/>
                            <a:gd name="connsiteX2" fmla="*/ 4653099 w 4653099"/>
                            <a:gd name="connsiteY2" fmla="*/ 824248 h 4185935"/>
                            <a:gd name="connsiteX3" fmla="*/ 4444885 w 4653099"/>
                            <a:gd name="connsiteY3" fmla="*/ 759854 h 4185935"/>
                            <a:gd name="connsiteX4" fmla="*/ 3354385 w 4653099"/>
                            <a:gd name="connsiteY4" fmla="*/ 2651617 h 4185935"/>
                            <a:gd name="connsiteX5" fmla="*/ 2632273 w 4653099"/>
                            <a:gd name="connsiteY5" fmla="*/ 2145227 h 4185935"/>
                            <a:gd name="connsiteX6" fmla="*/ 2154235 w 4653099"/>
                            <a:gd name="connsiteY6" fmla="*/ 3210416 h 4185935"/>
                            <a:gd name="connsiteX7" fmla="*/ 1428748 w 4653099"/>
                            <a:gd name="connsiteY7" fmla="*/ 2733371 h 4185935"/>
                            <a:gd name="connsiteX8" fmla="*/ 1035843 w 4653099"/>
                            <a:gd name="connsiteY8" fmla="*/ 3716827 h 4185935"/>
                            <a:gd name="connsiteX9" fmla="*/ 483393 w 4653099"/>
                            <a:gd name="connsiteY9" fmla="*/ 3466797 h 4185935"/>
                            <a:gd name="connsiteX10" fmla="*/ 69057 w 4653099"/>
                            <a:gd name="connsiteY10" fmla="*/ 4185935 h 4185935"/>
                            <a:gd name="connsiteX11" fmla="*/ 0 w 4653099"/>
                            <a:gd name="connsiteY11" fmla="*/ 4128783 h 4185935"/>
                            <a:gd name="connsiteX12" fmla="*/ 445292 w 4653099"/>
                            <a:gd name="connsiteY12" fmla="*/ 3300109 h 4185935"/>
                            <a:gd name="connsiteX13" fmla="*/ 957262 w 4653099"/>
                            <a:gd name="connsiteY13" fmla="*/ 3507278 h 4185935"/>
                            <a:gd name="connsiteX14" fmla="*/ 1312861 w 4653099"/>
                            <a:gd name="connsiteY14" fmla="*/ 2454765 h 4185935"/>
                            <a:gd name="connsiteX15" fmla="*/ 2064541 w 4653099"/>
                            <a:gd name="connsiteY15" fmla="*/ 2909585 h 4185935"/>
                            <a:gd name="connsiteX16" fmla="*/ 2505072 w 4653099"/>
                            <a:gd name="connsiteY16" fmla="*/ 1784048 h 4185935"/>
                            <a:gd name="connsiteX17" fmla="*/ 3259670 w 4653099"/>
                            <a:gd name="connsiteY17" fmla="*/ 2273211 h 4185935"/>
                            <a:gd name="connsiteX18" fmla="*/ 4064961 w 4653099"/>
                            <a:gd name="connsiteY18" fmla="*/ 592428 h 4185935"/>
                            <a:gd name="connsiteX19" fmla="*/ 3833141 w 4653099"/>
                            <a:gd name="connsiteY19" fmla="*/ 450761 h 4185935"/>
                            <a:gd name="connsiteX0" fmla="*/ 3833141 w 4653099"/>
                            <a:gd name="connsiteY0" fmla="*/ 450761 h 4185935"/>
                            <a:gd name="connsiteX1" fmla="*/ 4575826 w 4653099"/>
                            <a:gd name="connsiteY1" fmla="*/ 0 h 4185935"/>
                            <a:gd name="connsiteX2" fmla="*/ 4653099 w 4653099"/>
                            <a:gd name="connsiteY2" fmla="*/ 824248 h 4185935"/>
                            <a:gd name="connsiteX3" fmla="*/ 4444885 w 4653099"/>
                            <a:gd name="connsiteY3" fmla="*/ 759854 h 4185935"/>
                            <a:gd name="connsiteX4" fmla="*/ 3354385 w 4653099"/>
                            <a:gd name="connsiteY4" fmla="*/ 2651617 h 4185935"/>
                            <a:gd name="connsiteX5" fmla="*/ 2632273 w 4653099"/>
                            <a:gd name="connsiteY5" fmla="*/ 2145227 h 4185935"/>
                            <a:gd name="connsiteX6" fmla="*/ 2154235 w 4653099"/>
                            <a:gd name="connsiteY6" fmla="*/ 3210416 h 4185935"/>
                            <a:gd name="connsiteX7" fmla="*/ 1428748 w 4653099"/>
                            <a:gd name="connsiteY7" fmla="*/ 2733371 h 4185935"/>
                            <a:gd name="connsiteX8" fmla="*/ 1035843 w 4653099"/>
                            <a:gd name="connsiteY8" fmla="*/ 3716827 h 4185935"/>
                            <a:gd name="connsiteX9" fmla="*/ 483393 w 4653099"/>
                            <a:gd name="connsiteY9" fmla="*/ 3466797 h 4185935"/>
                            <a:gd name="connsiteX10" fmla="*/ 69057 w 4653099"/>
                            <a:gd name="connsiteY10" fmla="*/ 4185935 h 4185935"/>
                            <a:gd name="connsiteX11" fmla="*/ 0 w 4653099"/>
                            <a:gd name="connsiteY11" fmla="*/ 4128783 h 4185935"/>
                            <a:gd name="connsiteX12" fmla="*/ 445292 w 4653099"/>
                            <a:gd name="connsiteY12" fmla="*/ 3300109 h 4185935"/>
                            <a:gd name="connsiteX13" fmla="*/ 957262 w 4653099"/>
                            <a:gd name="connsiteY13" fmla="*/ 3507278 h 4185935"/>
                            <a:gd name="connsiteX14" fmla="*/ 1312861 w 4653099"/>
                            <a:gd name="connsiteY14" fmla="*/ 2454765 h 4185935"/>
                            <a:gd name="connsiteX15" fmla="*/ 2064541 w 4653099"/>
                            <a:gd name="connsiteY15" fmla="*/ 2909585 h 4185935"/>
                            <a:gd name="connsiteX16" fmla="*/ 2505072 w 4653099"/>
                            <a:gd name="connsiteY16" fmla="*/ 1784048 h 4185935"/>
                            <a:gd name="connsiteX17" fmla="*/ 3259670 w 4653099"/>
                            <a:gd name="connsiteY17" fmla="*/ 2273211 h 4185935"/>
                            <a:gd name="connsiteX18" fmla="*/ 4029242 w 4653099"/>
                            <a:gd name="connsiteY18" fmla="*/ 609096 h 4185935"/>
                            <a:gd name="connsiteX19" fmla="*/ 3833141 w 4653099"/>
                            <a:gd name="connsiteY19" fmla="*/ 450761 h 4185935"/>
                            <a:gd name="connsiteX0" fmla="*/ 3814091 w 4653099"/>
                            <a:gd name="connsiteY0" fmla="*/ 493624 h 4185935"/>
                            <a:gd name="connsiteX1" fmla="*/ 4575826 w 4653099"/>
                            <a:gd name="connsiteY1" fmla="*/ 0 h 4185935"/>
                            <a:gd name="connsiteX2" fmla="*/ 4653099 w 4653099"/>
                            <a:gd name="connsiteY2" fmla="*/ 824248 h 4185935"/>
                            <a:gd name="connsiteX3" fmla="*/ 4444885 w 4653099"/>
                            <a:gd name="connsiteY3" fmla="*/ 759854 h 4185935"/>
                            <a:gd name="connsiteX4" fmla="*/ 3354385 w 4653099"/>
                            <a:gd name="connsiteY4" fmla="*/ 2651617 h 4185935"/>
                            <a:gd name="connsiteX5" fmla="*/ 2632273 w 4653099"/>
                            <a:gd name="connsiteY5" fmla="*/ 2145227 h 4185935"/>
                            <a:gd name="connsiteX6" fmla="*/ 2154235 w 4653099"/>
                            <a:gd name="connsiteY6" fmla="*/ 3210416 h 4185935"/>
                            <a:gd name="connsiteX7" fmla="*/ 1428748 w 4653099"/>
                            <a:gd name="connsiteY7" fmla="*/ 2733371 h 4185935"/>
                            <a:gd name="connsiteX8" fmla="*/ 1035843 w 4653099"/>
                            <a:gd name="connsiteY8" fmla="*/ 3716827 h 4185935"/>
                            <a:gd name="connsiteX9" fmla="*/ 483393 w 4653099"/>
                            <a:gd name="connsiteY9" fmla="*/ 3466797 h 4185935"/>
                            <a:gd name="connsiteX10" fmla="*/ 69057 w 4653099"/>
                            <a:gd name="connsiteY10" fmla="*/ 4185935 h 4185935"/>
                            <a:gd name="connsiteX11" fmla="*/ 0 w 4653099"/>
                            <a:gd name="connsiteY11" fmla="*/ 4128783 h 4185935"/>
                            <a:gd name="connsiteX12" fmla="*/ 445292 w 4653099"/>
                            <a:gd name="connsiteY12" fmla="*/ 3300109 h 4185935"/>
                            <a:gd name="connsiteX13" fmla="*/ 957262 w 4653099"/>
                            <a:gd name="connsiteY13" fmla="*/ 3507278 h 4185935"/>
                            <a:gd name="connsiteX14" fmla="*/ 1312861 w 4653099"/>
                            <a:gd name="connsiteY14" fmla="*/ 2454765 h 4185935"/>
                            <a:gd name="connsiteX15" fmla="*/ 2064541 w 4653099"/>
                            <a:gd name="connsiteY15" fmla="*/ 2909585 h 4185935"/>
                            <a:gd name="connsiteX16" fmla="*/ 2505072 w 4653099"/>
                            <a:gd name="connsiteY16" fmla="*/ 1784048 h 4185935"/>
                            <a:gd name="connsiteX17" fmla="*/ 3259670 w 4653099"/>
                            <a:gd name="connsiteY17" fmla="*/ 2273211 h 4185935"/>
                            <a:gd name="connsiteX18" fmla="*/ 4029242 w 4653099"/>
                            <a:gd name="connsiteY18" fmla="*/ 609096 h 4185935"/>
                            <a:gd name="connsiteX19" fmla="*/ 3814091 w 4653099"/>
                            <a:gd name="connsiteY19" fmla="*/ 493624 h 4185935"/>
                            <a:gd name="connsiteX0" fmla="*/ 3806947 w 4653099"/>
                            <a:gd name="connsiteY0" fmla="*/ 481718 h 4185935"/>
                            <a:gd name="connsiteX1" fmla="*/ 4575826 w 4653099"/>
                            <a:gd name="connsiteY1" fmla="*/ 0 h 4185935"/>
                            <a:gd name="connsiteX2" fmla="*/ 4653099 w 4653099"/>
                            <a:gd name="connsiteY2" fmla="*/ 824248 h 4185935"/>
                            <a:gd name="connsiteX3" fmla="*/ 4444885 w 4653099"/>
                            <a:gd name="connsiteY3" fmla="*/ 759854 h 4185935"/>
                            <a:gd name="connsiteX4" fmla="*/ 3354385 w 4653099"/>
                            <a:gd name="connsiteY4" fmla="*/ 2651617 h 4185935"/>
                            <a:gd name="connsiteX5" fmla="*/ 2632273 w 4653099"/>
                            <a:gd name="connsiteY5" fmla="*/ 2145227 h 4185935"/>
                            <a:gd name="connsiteX6" fmla="*/ 2154235 w 4653099"/>
                            <a:gd name="connsiteY6" fmla="*/ 3210416 h 4185935"/>
                            <a:gd name="connsiteX7" fmla="*/ 1428748 w 4653099"/>
                            <a:gd name="connsiteY7" fmla="*/ 2733371 h 4185935"/>
                            <a:gd name="connsiteX8" fmla="*/ 1035843 w 4653099"/>
                            <a:gd name="connsiteY8" fmla="*/ 3716827 h 4185935"/>
                            <a:gd name="connsiteX9" fmla="*/ 483393 w 4653099"/>
                            <a:gd name="connsiteY9" fmla="*/ 3466797 h 4185935"/>
                            <a:gd name="connsiteX10" fmla="*/ 69057 w 4653099"/>
                            <a:gd name="connsiteY10" fmla="*/ 4185935 h 4185935"/>
                            <a:gd name="connsiteX11" fmla="*/ 0 w 4653099"/>
                            <a:gd name="connsiteY11" fmla="*/ 4128783 h 4185935"/>
                            <a:gd name="connsiteX12" fmla="*/ 445292 w 4653099"/>
                            <a:gd name="connsiteY12" fmla="*/ 3300109 h 4185935"/>
                            <a:gd name="connsiteX13" fmla="*/ 957262 w 4653099"/>
                            <a:gd name="connsiteY13" fmla="*/ 3507278 h 4185935"/>
                            <a:gd name="connsiteX14" fmla="*/ 1312861 w 4653099"/>
                            <a:gd name="connsiteY14" fmla="*/ 2454765 h 4185935"/>
                            <a:gd name="connsiteX15" fmla="*/ 2064541 w 4653099"/>
                            <a:gd name="connsiteY15" fmla="*/ 2909585 h 4185935"/>
                            <a:gd name="connsiteX16" fmla="*/ 2505072 w 4653099"/>
                            <a:gd name="connsiteY16" fmla="*/ 1784048 h 4185935"/>
                            <a:gd name="connsiteX17" fmla="*/ 3259670 w 4653099"/>
                            <a:gd name="connsiteY17" fmla="*/ 2273211 h 4185935"/>
                            <a:gd name="connsiteX18" fmla="*/ 4029242 w 4653099"/>
                            <a:gd name="connsiteY18" fmla="*/ 609096 h 4185935"/>
                            <a:gd name="connsiteX19" fmla="*/ 3806947 w 4653099"/>
                            <a:gd name="connsiteY19" fmla="*/ 481718 h 4185935"/>
                            <a:gd name="connsiteX0" fmla="*/ 3802185 w 4653099"/>
                            <a:gd name="connsiteY0" fmla="*/ 484099 h 4185935"/>
                            <a:gd name="connsiteX1" fmla="*/ 4575826 w 4653099"/>
                            <a:gd name="connsiteY1" fmla="*/ 0 h 4185935"/>
                            <a:gd name="connsiteX2" fmla="*/ 4653099 w 4653099"/>
                            <a:gd name="connsiteY2" fmla="*/ 824248 h 4185935"/>
                            <a:gd name="connsiteX3" fmla="*/ 4444885 w 4653099"/>
                            <a:gd name="connsiteY3" fmla="*/ 759854 h 4185935"/>
                            <a:gd name="connsiteX4" fmla="*/ 3354385 w 4653099"/>
                            <a:gd name="connsiteY4" fmla="*/ 2651617 h 4185935"/>
                            <a:gd name="connsiteX5" fmla="*/ 2632273 w 4653099"/>
                            <a:gd name="connsiteY5" fmla="*/ 2145227 h 4185935"/>
                            <a:gd name="connsiteX6" fmla="*/ 2154235 w 4653099"/>
                            <a:gd name="connsiteY6" fmla="*/ 3210416 h 4185935"/>
                            <a:gd name="connsiteX7" fmla="*/ 1428748 w 4653099"/>
                            <a:gd name="connsiteY7" fmla="*/ 2733371 h 4185935"/>
                            <a:gd name="connsiteX8" fmla="*/ 1035843 w 4653099"/>
                            <a:gd name="connsiteY8" fmla="*/ 3716827 h 4185935"/>
                            <a:gd name="connsiteX9" fmla="*/ 483393 w 4653099"/>
                            <a:gd name="connsiteY9" fmla="*/ 3466797 h 4185935"/>
                            <a:gd name="connsiteX10" fmla="*/ 69057 w 4653099"/>
                            <a:gd name="connsiteY10" fmla="*/ 4185935 h 4185935"/>
                            <a:gd name="connsiteX11" fmla="*/ 0 w 4653099"/>
                            <a:gd name="connsiteY11" fmla="*/ 4128783 h 4185935"/>
                            <a:gd name="connsiteX12" fmla="*/ 445292 w 4653099"/>
                            <a:gd name="connsiteY12" fmla="*/ 3300109 h 4185935"/>
                            <a:gd name="connsiteX13" fmla="*/ 957262 w 4653099"/>
                            <a:gd name="connsiteY13" fmla="*/ 3507278 h 4185935"/>
                            <a:gd name="connsiteX14" fmla="*/ 1312861 w 4653099"/>
                            <a:gd name="connsiteY14" fmla="*/ 2454765 h 4185935"/>
                            <a:gd name="connsiteX15" fmla="*/ 2064541 w 4653099"/>
                            <a:gd name="connsiteY15" fmla="*/ 2909585 h 4185935"/>
                            <a:gd name="connsiteX16" fmla="*/ 2505072 w 4653099"/>
                            <a:gd name="connsiteY16" fmla="*/ 1784048 h 4185935"/>
                            <a:gd name="connsiteX17" fmla="*/ 3259670 w 4653099"/>
                            <a:gd name="connsiteY17" fmla="*/ 2273211 h 4185935"/>
                            <a:gd name="connsiteX18" fmla="*/ 4029242 w 4653099"/>
                            <a:gd name="connsiteY18" fmla="*/ 609096 h 4185935"/>
                            <a:gd name="connsiteX19" fmla="*/ 3802185 w 4653099"/>
                            <a:gd name="connsiteY19" fmla="*/ 484099 h 4185935"/>
                            <a:gd name="connsiteX0" fmla="*/ 3802185 w 4669768"/>
                            <a:gd name="connsiteY0" fmla="*/ 484099 h 4185935"/>
                            <a:gd name="connsiteX1" fmla="*/ 4575826 w 4669768"/>
                            <a:gd name="connsiteY1" fmla="*/ 0 h 4185935"/>
                            <a:gd name="connsiteX2" fmla="*/ 4669768 w 4669768"/>
                            <a:gd name="connsiteY2" fmla="*/ 859966 h 4185935"/>
                            <a:gd name="connsiteX3" fmla="*/ 4444885 w 4669768"/>
                            <a:gd name="connsiteY3" fmla="*/ 759854 h 4185935"/>
                            <a:gd name="connsiteX4" fmla="*/ 3354385 w 4669768"/>
                            <a:gd name="connsiteY4" fmla="*/ 2651617 h 4185935"/>
                            <a:gd name="connsiteX5" fmla="*/ 2632273 w 4669768"/>
                            <a:gd name="connsiteY5" fmla="*/ 2145227 h 4185935"/>
                            <a:gd name="connsiteX6" fmla="*/ 2154235 w 4669768"/>
                            <a:gd name="connsiteY6" fmla="*/ 3210416 h 4185935"/>
                            <a:gd name="connsiteX7" fmla="*/ 1428748 w 4669768"/>
                            <a:gd name="connsiteY7" fmla="*/ 2733371 h 4185935"/>
                            <a:gd name="connsiteX8" fmla="*/ 1035843 w 4669768"/>
                            <a:gd name="connsiteY8" fmla="*/ 3716827 h 4185935"/>
                            <a:gd name="connsiteX9" fmla="*/ 483393 w 4669768"/>
                            <a:gd name="connsiteY9" fmla="*/ 3466797 h 4185935"/>
                            <a:gd name="connsiteX10" fmla="*/ 69057 w 4669768"/>
                            <a:gd name="connsiteY10" fmla="*/ 4185935 h 4185935"/>
                            <a:gd name="connsiteX11" fmla="*/ 0 w 4669768"/>
                            <a:gd name="connsiteY11" fmla="*/ 4128783 h 4185935"/>
                            <a:gd name="connsiteX12" fmla="*/ 445292 w 4669768"/>
                            <a:gd name="connsiteY12" fmla="*/ 3300109 h 4185935"/>
                            <a:gd name="connsiteX13" fmla="*/ 957262 w 4669768"/>
                            <a:gd name="connsiteY13" fmla="*/ 3507278 h 4185935"/>
                            <a:gd name="connsiteX14" fmla="*/ 1312861 w 4669768"/>
                            <a:gd name="connsiteY14" fmla="*/ 2454765 h 4185935"/>
                            <a:gd name="connsiteX15" fmla="*/ 2064541 w 4669768"/>
                            <a:gd name="connsiteY15" fmla="*/ 2909585 h 4185935"/>
                            <a:gd name="connsiteX16" fmla="*/ 2505072 w 4669768"/>
                            <a:gd name="connsiteY16" fmla="*/ 1784048 h 4185935"/>
                            <a:gd name="connsiteX17" fmla="*/ 3259670 w 4669768"/>
                            <a:gd name="connsiteY17" fmla="*/ 2273211 h 4185935"/>
                            <a:gd name="connsiteX18" fmla="*/ 4029242 w 4669768"/>
                            <a:gd name="connsiteY18" fmla="*/ 609096 h 4185935"/>
                            <a:gd name="connsiteX19" fmla="*/ 3802185 w 4669768"/>
                            <a:gd name="connsiteY19" fmla="*/ 484099 h 4185935"/>
                            <a:gd name="connsiteX0" fmla="*/ 3802185 w 4698343"/>
                            <a:gd name="connsiteY0" fmla="*/ 484099 h 4185935"/>
                            <a:gd name="connsiteX1" fmla="*/ 4575826 w 4698343"/>
                            <a:gd name="connsiteY1" fmla="*/ 0 h 4185935"/>
                            <a:gd name="connsiteX2" fmla="*/ 4698343 w 4698343"/>
                            <a:gd name="connsiteY2" fmla="*/ 864729 h 4185935"/>
                            <a:gd name="connsiteX3" fmla="*/ 4444885 w 4698343"/>
                            <a:gd name="connsiteY3" fmla="*/ 759854 h 4185935"/>
                            <a:gd name="connsiteX4" fmla="*/ 3354385 w 4698343"/>
                            <a:gd name="connsiteY4" fmla="*/ 2651617 h 4185935"/>
                            <a:gd name="connsiteX5" fmla="*/ 2632273 w 4698343"/>
                            <a:gd name="connsiteY5" fmla="*/ 2145227 h 4185935"/>
                            <a:gd name="connsiteX6" fmla="*/ 2154235 w 4698343"/>
                            <a:gd name="connsiteY6" fmla="*/ 3210416 h 4185935"/>
                            <a:gd name="connsiteX7" fmla="*/ 1428748 w 4698343"/>
                            <a:gd name="connsiteY7" fmla="*/ 2733371 h 4185935"/>
                            <a:gd name="connsiteX8" fmla="*/ 1035843 w 4698343"/>
                            <a:gd name="connsiteY8" fmla="*/ 3716827 h 4185935"/>
                            <a:gd name="connsiteX9" fmla="*/ 483393 w 4698343"/>
                            <a:gd name="connsiteY9" fmla="*/ 3466797 h 4185935"/>
                            <a:gd name="connsiteX10" fmla="*/ 69057 w 4698343"/>
                            <a:gd name="connsiteY10" fmla="*/ 4185935 h 4185935"/>
                            <a:gd name="connsiteX11" fmla="*/ 0 w 4698343"/>
                            <a:gd name="connsiteY11" fmla="*/ 4128783 h 4185935"/>
                            <a:gd name="connsiteX12" fmla="*/ 445292 w 4698343"/>
                            <a:gd name="connsiteY12" fmla="*/ 3300109 h 4185935"/>
                            <a:gd name="connsiteX13" fmla="*/ 957262 w 4698343"/>
                            <a:gd name="connsiteY13" fmla="*/ 3507278 h 4185935"/>
                            <a:gd name="connsiteX14" fmla="*/ 1312861 w 4698343"/>
                            <a:gd name="connsiteY14" fmla="*/ 2454765 h 4185935"/>
                            <a:gd name="connsiteX15" fmla="*/ 2064541 w 4698343"/>
                            <a:gd name="connsiteY15" fmla="*/ 2909585 h 4185935"/>
                            <a:gd name="connsiteX16" fmla="*/ 2505072 w 4698343"/>
                            <a:gd name="connsiteY16" fmla="*/ 1784048 h 4185935"/>
                            <a:gd name="connsiteX17" fmla="*/ 3259670 w 4698343"/>
                            <a:gd name="connsiteY17" fmla="*/ 2273211 h 4185935"/>
                            <a:gd name="connsiteX18" fmla="*/ 4029242 w 4698343"/>
                            <a:gd name="connsiteY18" fmla="*/ 609096 h 4185935"/>
                            <a:gd name="connsiteX19" fmla="*/ 3802185 w 4698343"/>
                            <a:gd name="connsiteY19" fmla="*/ 484099 h 4185935"/>
                            <a:gd name="connsiteX0" fmla="*/ 3802185 w 4695962"/>
                            <a:gd name="connsiteY0" fmla="*/ 484099 h 4185935"/>
                            <a:gd name="connsiteX1" fmla="*/ 4575826 w 4695962"/>
                            <a:gd name="connsiteY1" fmla="*/ 0 h 4185935"/>
                            <a:gd name="connsiteX2" fmla="*/ 4695962 w 4695962"/>
                            <a:gd name="connsiteY2" fmla="*/ 876635 h 4185935"/>
                            <a:gd name="connsiteX3" fmla="*/ 4444885 w 4695962"/>
                            <a:gd name="connsiteY3" fmla="*/ 759854 h 4185935"/>
                            <a:gd name="connsiteX4" fmla="*/ 3354385 w 4695962"/>
                            <a:gd name="connsiteY4" fmla="*/ 2651617 h 4185935"/>
                            <a:gd name="connsiteX5" fmla="*/ 2632273 w 4695962"/>
                            <a:gd name="connsiteY5" fmla="*/ 2145227 h 4185935"/>
                            <a:gd name="connsiteX6" fmla="*/ 2154235 w 4695962"/>
                            <a:gd name="connsiteY6" fmla="*/ 3210416 h 4185935"/>
                            <a:gd name="connsiteX7" fmla="*/ 1428748 w 4695962"/>
                            <a:gd name="connsiteY7" fmla="*/ 2733371 h 4185935"/>
                            <a:gd name="connsiteX8" fmla="*/ 1035843 w 4695962"/>
                            <a:gd name="connsiteY8" fmla="*/ 3716827 h 4185935"/>
                            <a:gd name="connsiteX9" fmla="*/ 483393 w 4695962"/>
                            <a:gd name="connsiteY9" fmla="*/ 3466797 h 4185935"/>
                            <a:gd name="connsiteX10" fmla="*/ 69057 w 4695962"/>
                            <a:gd name="connsiteY10" fmla="*/ 4185935 h 4185935"/>
                            <a:gd name="connsiteX11" fmla="*/ 0 w 4695962"/>
                            <a:gd name="connsiteY11" fmla="*/ 4128783 h 4185935"/>
                            <a:gd name="connsiteX12" fmla="*/ 445292 w 4695962"/>
                            <a:gd name="connsiteY12" fmla="*/ 3300109 h 4185935"/>
                            <a:gd name="connsiteX13" fmla="*/ 957262 w 4695962"/>
                            <a:gd name="connsiteY13" fmla="*/ 3507278 h 4185935"/>
                            <a:gd name="connsiteX14" fmla="*/ 1312861 w 4695962"/>
                            <a:gd name="connsiteY14" fmla="*/ 2454765 h 4185935"/>
                            <a:gd name="connsiteX15" fmla="*/ 2064541 w 4695962"/>
                            <a:gd name="connsiteY15" fmla="*/ 2909585 h 4185935"/>
                            <a:gd name="connsiteX16" fmla="*/ 2505072 w 4695962"/>
                            <a:gd name="connsiteY16" fmla="*/ 1784048 h 4185935"/>
                            <a:gd name="connsiteX17" fmla="*/ 3259670 w 4695962"/>
                            <a:gd name="connsiteY17" fmla="*/ 2273211 h 4185935"/>
                            <a:gd name="connsiteX18" fmla="*/ 4029242 w 4695962"/>
                            <a:gd name="connsiteY18" fmla="*/ 609096 h 4185935"/>
                            <a:gd name="connsiteX19" fmla="*/ 3802185 w 4695962"/>
                            <a:gd name="connsiteY19" fmla="*/ 484099 h 4185935"/>
                            <a:gd name="connsiteX0" fmla="*/ 3775991 w 4695962"/>
                            <a:gd name="connsiteY0" fmla="*/ 486480 h 4185935"/>
                            <a:gd name="connsiteX1" fmla="*/ 4575826 w 4695962"/>
                            <a:gd name="connsiteY1" fmla="*/ 0 h 4185935"/>
                            <a:gd name="connsiteX2" fmla="*/ 4695962 w 4695962"/>
                            <a:gd name="connsiteY2" fmla="*/ 876635 h 4185935"/>
                            <a:gd name="connsiteX3" fmla="*/ 4444885 w 4695962"/>
                            <a:gd name="connsiteY3" fmla="*/ 759854 h 4185935"/>
                            <a:gd name="connsiteX4" fmla="*/ 3354385 w 4695962"/>
                            <a:gd name="connsiteY4" fmla="*/ 2651617 h 4185935"/>
                            <a:gd name="connsiteX5" fmla="*/ 2632273 w 4695962"/>
                            <a:gd name="connsiteY5" fmla="*/ 2145227 h 4185935"/>
                            <a:gd name="connsiteX6" fmla="*/ 2154235 w 4695962"/>
                            <a:gd name="connsiteY6" fmla="*/ 3210416 h 4185935"/>
                            <a:gd name="connsiteX7" fmla="*/ 1428748 w 4695962"/>
                            <a:gd name="connsiteY7" fmla="*/ 2733371 h 4185935"/>
                            <a:gd name="connsiteX8" fmla="*/ 1035843 w 4695962"/>
                            <a:gd name="connsiteY8" fmla="*/ 3716827 h 4185935"/>
                            <a:gd name="connsiteX9" fmla="*/ 483393 w 4695962"/>
                            <a:gd name="connsiteY9" fmla="*/ 3466797 h 4185935"/>
                            <a:gd name="connsiteX10" fmla="*/ 69057 w 4695962"/>
                            <a:gd name="connsiteY10" fmla="*/ 4185935 h 4185935"/>
                            <a:gd name="connsiteX11" fmla="*/ 0 w 4695962"/>
                            <a:gd name="connsiteY11" fmla="*/ 4128783 h 4185935"/>
                            <a:gd name="connsiteX12" fmla="*/ 445292 w 4695962"/>
                            <a:gd name="connsiteY12" fmla="*/ 3300109 h 4185935"/>
                            <a:gd name="connsiteX13" fmla="*/ 957262 w 4695962"/>
                            <a:gd name="connsiteY13" fmla="*/ 3507278 h 4185935"/>
                            <a:gd name="connsiteX14" fmla="*/ 1312861 w 4695962"/>
                            <a:gd name="connsiteY14" fmla="*/ 2454765 h 4185935"/>
                            <a:gd name="connsiteX15" fmla="*/ 2064541 w 4695962"/>
                            <a:gd name="connsiteY15" fmla="*/ 2909585 h 4185935"/>
                            <a:gd name="connsiteX16" fmla="*/ 2505072 w 4695962"/>
                            <a:gd name="connsiteY16" fmla="*/ 1784048 h 4185935"/>
                            <a:gd name="connsiteX17" fmla="*/ 3259670 w 4695962"/>
                            <a:gd name="connsiteY17" fmla="*/ 2273211 h 4185935"/>
                            <a:gd name="connsiteX18" fmla="*/ 4029242 w 4695962"/>
                            <a:gd name="connsiteY18" fmla="*/ 609096 h 4185935"/>
                            <a:gd name="connsiteX19" fmla="*/ 3775991 w 4695962"/>
                            <a:gd name="connsiteY19" fmla="*/ 486480 h 418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95962" h="4185935">
                              <a:moveTo>
                                <a:pt x="3775991" y="486480"/>
                              </a:moveTo>
                              <a:lnTo>
                                <a:pt x="4575826" y="0"/>
                              </a:lnTo>
                              <a:lnTo>
                                <a:pt x="4695962" y="876635"/>
                              </a:lnTo>
                              <a:lnTo>
                                <a:pt x="4444885" y="759854"/>
                              </a:lnTo>
                              <a:lnTo>
                                <a:pt x="3354385" y="2651617"/>
                              </a:lnTo>
                              <a:lnTo>
                                <a:pt x="2632273" y="2145227"/>
                              </a:lnTo>
                              <a:lnTo>
                                <a:pt x="2154235" y="3210416"/>
                              </a:lnTo>
                              <a:lnTo>
                                <a:pt x="1428748" y="2733371"/>
                              </a:lnTo>
                              <a:lnTo>
                                <a:pt x="1035843" y="3716827"/>
                              </a:lnTo>
                              <a:lnTo>
                                <a:pt x="483393" y="3466797"/>
                              </a:lnTo>
                              <a:lnTo>
                                <a:pt x="69057" y="4185935"/>
                              </a:lnTo>
                              <a:lnTo>
                                <a:pt x="0" y="4128783"/>
                              </a:lnTo>
                              <a:lnTo>
                                <a:pt x="445292" y="3300109"/>
                              </a:lnTo>
                              <a:lnTo>
                                <a:pt x="957262" y="3507278"/>
                              </a:lnTo>
                              <a:lnTo>
                                <a:pt x="1312861" y="2454765"/>
                              </a:lnTo>
                              <a:cubicBezTo>
                                <a:pt x="1396998" y="2485721"/>
                                <a:pt x="1957120" y="2867251"/>
                                <a:pt x="2064541" y="2909585"/>
                              </a:cubicBezTo>
                              <a:cubicBezTo>
                                <a:pt x="2134093" y="2783640"/>
                                <a:pt x="2427195" y="1880982"/>
                                <a:pt x="2505072" y="1784048"/>
                              </a:cubicBezTo>
                              <a:lnTo>
                                <a:pt x="3259670" y="2273211"/>
                              </a:lnTo>
                              <a:lnTo>
                                <a:pt x="4029242" y="609096"/>
                              </a:lnTo>
                              <a:lnTo>
                                <a:pt x="3775991" y="486480"/>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FECE9490-EEBB-4DFD-9E17-C7A440E3B245}"/>
                            </a:ext>
                          </a:extLst>
                        </p:cNvPr>
                        <p:cNvSpPr/>
                        <p:nvPr/>
                      </p:nvSpPr>
                      <p:spPr>
                        <a:xfrm>
                          <a:off x="2530095" y="3593697"/>
                          <a:ext cx="182316" cy="30650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87E5810A-93E6-49DE-80F6-437E86E04908}"/>
                            </a:ext>
                          </a:extLst>
                        </p:cNvPr>
                        <p:cNvSpPr/>
                        <p:nvPr/>
                      </p:nvSpPr>
                      <p:spPr>
                        <a:xfrm>
                          <a:off x="2752926" y="3506061"/>
                          <a:ext cx="182316" cy="39413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96AAAA2A-5BB3-41B3-8490-790AC987545E}"/>
                            </a:ext>
                          </a:extLst>
                        </p:cNvPr>
                        <p:cNvSpPr/>
                        <p:nvPr/>
                      </p:nvSpPr>
                      <p:spPr>
                        <a:xfrm>
                          <a:off x="2975757" y="3400812"/>
                          <a:ext cx="182316" cy="498947"/>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502EF61A-6CA2-4B30-BB6A-6CFA7E2F64C2}"/>
                            </a:ext>
                          </a:extLst>
                        </p:cNvPr>
                        <p:cNvSpPr/>
                        <p:nvPr/>
                      </p:nvSpPr>
                      <p:spPr>
                        <a:xfrm>
                          <a:off x="3198588" y="3279268"/>
                          <a:ext cx="182316" cy="62005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1F0CE39D-6F2E-4CA9-9252-EA14F74B9ADA}"/>
                            </a:ext>
                          </a:extLst>
                        </p:cNvPr>
                        <p:cNvSpPr/>
                        <p:nvPr/>
                      </p:nvSpPr>
                      <p:spPr>
                        <a:xfrm>
                          <a:off x="3421420" y="3081099"/>
                          <a:ext cx="182316" cy="82042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grpSp>
            </p:grpSp>
            <p:grpSp>
              <p:nvGrpSpPr>
                <p:cNvPr id="208" name="Group 207"/>
                <p:cNvGrpSpPr/>
                <p:nvPr/>
              </p:nvGrpSpPr>
              <p:grpSpPr>
                <a:xfrm>
                  <a:off x="3200386" y="4332215"/>
                  <a:ext cx="1767644" cy="1991283"/>
                  <a:chOff x="5951805" y="1813943"/>
                  <a:chExt cx="1286891" cy="1449704"/>
                </a:xfrm>
              </p:grpSpPr>
              <p:sp>
                <p:nvSpPr>
                  <p:cNvPr id="209" name="Freeform 215">
                    <a:extLst>
                      <a:ext uri="{FF2B5EF4-FFF2-40B4-BE49-F238E27FC236}">
                        <a16:creationId xmlns:a16="http://schemas.microsoft.com/office/drawing/2014/main" id="{57AA48FA-A18F-46FB-A0C3-FF28D567D547}"/>
                      </a:ext>
                    </a:extLst>
                  </p:cNvPr>
                  <p:cNvSpPr>
                    <a:spLocks/>
                  </p:cNvSpPr>
                  <p:nvPr/>
                </p:nvSpPr>
                <p:spPr bwMode="auto">
                  <a:xfrm rot="18900000">
                    <a:off x="6082333" y="1813943"/>
                    <a:ext cx="612941" cy="824826"/>
                  </a:xfrm>
                  <a:custGeom>
                    <a:avLst/>
                    <a:gdLst>
                      <a:gd name="T0" fmla="*/ 40 w 998"/>
                      <a:gd name="T1" fmla="*/ 0 h 1343"/>
                      <a:gd name="T2" fmla="*/ 956 w 998"/>
                      <a:gd name="T3" fmla="*/ 0 h 1343"/>
                      <a:gd name="T4" fmla="*/ 977 w 998"/>
                      <a:gd name="T5" fmla="*/ 5 h 1343"/>
                      <a:gd name="T6" fmla="*/ 994 w 998"/>
                      <a:gd name="T7" fmla="*/ 19 h 1343"/>
                      <a:gd name="T8" fmla="*/ 998 w 998"/>
                      <a:gd name="T9" fmla="*/ 40 h 1343"/>
                      <a:gd name="T10" fmla="*/ 998 w 998"/>
                      <a:gd name="T11" fmla="*/ 1301 h 1343"/>
                      <a:gd name="T12" fmla="*/ 994 w 998"/>
                      <a:gd name="T13" fmla="*/ 1322 h 1343"/>
                      <a:gd name="T14" fmla="*/ 977 w 998"/>
                      <a:gd name="T15" fmla="*/ 1338 h 1343"/>
                      <a:gd name="T16" fmla="*/ 956 w 998"/>
                      <a:gd name="T17" fmla="*/ 1343 h 1343"/>
                      <a:gd name="T18" fmla="*/ 40 w 998"/>
                      <a:gd name="T19" fmla="*/ 1343 h 1343"/>
                      <a:gd name="T20" fmla="*/ 19 w 998"/>
                      <a:gd name="T21" fmla="*/ 1338 h 1343"/>
                      <a:gd name="T22" fmla="*/ 5 w 998"/>
                      <a:gd name="T23" fmla="*/ 1322 h 1343"/>
                      <a:gd name="T24" fmla="*/ 0 w 998"/>
                      <a:gd name="T25" fmla="*/ 1301 h 1343"/>
                      <a:gd name="T26" fmla="*/ 0 w 998"/>
                      <a:gd name="T27" fmla="*/ 40 h 1343"/>
                      <a:gd name="T28" fmla="*/ 5 w 998"/>
                      <a:gd name="T29" fmla="*/ 19 h 1343"/>
                      <a:gd name="T30" fmla="*/ 19 w 998"/>
                      <a:gd name="T31" fmla="*/ 5 h 1343"/>
                      <a:gd name="T32" fmla="*/ 40 w 998"/>
                      <a:gd name="T33" fmla="*/ 0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8" h="1343">
                        <a:moveTo>
                          <a:pt x="40" y="0"/>
                        </a:moveTo>
                        <a:lnTo>
                          <a:pt x="956" y="0"/>
                        </a:lnTo>
                        <a:lnTo>
                          <a:pt x="977" y="5"/>
                        </a:lnTo>
                        <a:lnTo>
                          <a:pt x="994" y="19"/>
                        </a:lnTo>
                        <a:lnTo>
                          <a:pt x="998" y="40"/>
                        </a:lnTo>
                        <a:lnTo>
                          <a:pt x="998" y="1301"/>
                        </a:lnTo>
                        <a:lnTo>
                          <a:pt x="994" y="1322"/>
                        </a:lnTo>
                        <a:lnTo>
                          <a:pt x="977" y="1338"/>
                        </a:lnTo>
                        <a:lnTo>
                          <a:pt x="956" y="1343"/>
                        </a:lnTo>
                        <a:lnTo>
                          <a:pt x="40" y="1343"/>
                        </a:lnTo>
                        <a:lnTo>
                          <a:pt x="19" y="1338"/>
                        </a:lnTo>
                        <a:lnTo>
                          <a:pt x="5" y="1322"/>
                        </a:lnTo>
                        <a:lnTo>
                          <a:pt x="0" y="1301"/>
                        </a:lnTo>
                        <a:lnTo>
                          <a:pt x="0" y="40"/>
                        </a:lnTo>
                        <a:lnTo>
                          <a:pt x="5" y="19"/>
                        </a:lnTo>
                        <a:lnTo>
                          <a:pt x="19" y="5"/>
                        </a:lnTo>
                        <a:lnTo>
                          <a:pt x="40" y="0"/>
                        </a:lnTo>
                        <a:close/>
                      </a:path>
                    </a:pathLst>
                  </a:custGeom>
                  <a:solidFill>
                    <a:srgbClr val="312F3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0" name="Rectangle 216">
                    <a:extLst>
                      <a:ext uri="{FF2B5EF4-FFF2-40B4-BE49-F238E27FC236}">
                        <a16:creationId xmlns:a16="http://schemas.microsoft.com/office/drawing/2014/main" id="{49A9ED18-ECA0-40A4-90EB-25042054DD6A}"/>
                      </a:ext>
                    </a:extLst>
                  </p:cNvPr>
                  <p:cNvSpPr>
                    <a:spLocks noChangeArrowheads="1"/>
                  </p:cNvSpPr>
                  <p:nvPr/>
                </p:nvSpPr>
                <p:spPr bwMode="auto">
                  <a:xfrm rot="18900000">
                    <a:off x="6120772" y="1853250"/>
                    <a:ext cx="534327" cy="746215"/>
                  </a:xfrm>
                  <a:prstGeom prst="rect">
                    <a:avLst/>
                  </a:prstGeom>
                  <a:solidFill>
                    <a:srgbClr val="FFFFFF"/>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1" name="Freeform 217">
                    <a:extLst>
                      <a:ext uri="{FF2B5EF4-FFF2-40B4-BE49-F238E27FC236}">
                        <a16:creationId xmlns:a16="http://schemas.microsoft.com/office/drawing/2014/main" id="{AF4D3DDD-C6B9-4171-B79B-26938CEBEF73}"/>
                      </a:ext>
                    </a:extLst>
                  </p:cNvPr>
                  <p:cNvSpPr>
                    <a:spLocks noEditPoints="1"/>
                  </p:cNvSpPr>
                  <p:nvPr/>
                </p:nvSpPr>
                <p:spPr bwMode="auto">
                  <a:xfrm rot="18900000">
                    <a:off x="5951805" y="1876571"/>
                    <a:ext cx="289887" cy="115464"/>
                  </a:xfrm>
                  <a:custGeom>
                    <a:avLst/>
                    <a:gdLst>
                      <a:gd name="T0" fmla="*/ 233 w 472"/>
                      <a:gd name="T1" fmla="*/ 28 h 188"/>
                      <a:gd name="T2" fmla="*/ 221 w 472"/>
                      <a:gd name="T3" fmla="*/ 28 h 188"/>
                      <a:gd name="T4" fmla="*/ 212 w 472"/>
                      <a:gd name="T5" fmla="*/ 32 h 188"/>
                      <a:gd name="T6" fmla="*/ 205 w 472"/>
                      <a:gd name="T7" fmla="*/ 42 h 188"/>
                      <a:gd name="T8" fmla="*/ 200 w 472"/>
                      <a:gd name="T9" fmla="*/ 49 h 188"/>
                      <a:gd name="T10" fmla="*/ 198 w 472"/>
                      <a:gd name="T11" fmla="*/ 60 h 188"/>
                      <a:gd name="T12" fmla="*/ 200 w 472"/>
                      <a:gd name="T13" fmla="*/ 70 h 188"/>
                      <a:gd name="T14" fmla="*/ 205 w 472"/>
                      <a:gd name="T15" fmla="*/ 79 h 188"/>
                      <a:gd name="T16" fmla="*/ 212 w 472"/>
                      <a:gd name="T17" fmla="*/ 86 h 188"/>
                      <a:gd name="T18" fmla="*/ 219 w 472"/>
                      <a:gd name="T19" fmla="*/ 90 h 188"/>
                      <a:gd name="T20" fmla="*/ 228 w 472"/>
                      <a:gd name="T21" fmla="*/ 93 h 188"/>
                      <a:gd name="T22" fmla="*/ 230 w 472"/>
                      <a:gd name="T23" fmla="*/ 93 h 188"/>
                      <a:gd name="T24" fmla="*/ 233 w 472"/>
                      <a:gd name="T25" fmla="*/ 93 h 188"/>
                      <a:gd name="T26" fmla="*/ 237 w 472"/>
                      <a:gd name="T27" fmla="*/ 93 h 188"/>
                      <a:gd name="T28" fmla="*/ 247 w 472"/>
                      <a:gd name="T29" fmla="*/ 90 h 188"/>
                      <a:gd name="T30" fmla="*/ 254 w 472"/>
                      <a:gd name="T31" fmla="*/ 86 h 188"/>
                      <a:gd name="T32" fmla="*/ 261 w 472"/>
                      <a:gd name="T33" fmla="*/ 79 h 188"/>
                      <a:gd name="T34" fmla="*/ 263 w 472"/>
                      <a:gd name="T35" fmla="*/ 70 h 188"/>
                      <a:gd name="T36" fmla="*/ 265 w 472"/>
                      <a:gd name="T37" fmla="*/ 60 h 188"/>
                      <a:gd name="T38" fmla="*/ 263 w 472"/>
                      <a:gd name="T39" fmla="*/ 49 h 188"/>
                      <a:gd name="T40" fmla="*/ 258 w 472"/>
                      <a:gd name="T41" fmla="*/ 42 h 188"/>
                      <a:gd name="T42" fmla="*/ 251 w 472"/>
                      <a:gd name="T43" fmla="*/ 32 h 188"/>
                      <a:gd name="T44" fmla="*/ 242 w 472"/>
                      <a:gd name="T45" fmla="*/ 28 h 188"/>
                      <a:gd name="T46" fmla="*/ 233 w 472"/>
                      <a:gd name="T47" fmla="*/ 28 h 188"/>
                      <a:gd name="T48" fmla="*/ 233 w 472"/>
                      <a:gd name="T49" fmla="*/ 0 h 188"/>
                      <a:gd name="T50" fmla="*/ 263 w 472"/>
                      <a:gd name="T51" fmla="*/ 7 h 188"/>
                      <a:gd name="T52" fmla="*/ 291 w 472"/>
                      <a:gd name="T53" fmla="*/ 21 h 188"/>
                      <a:gd name="T54" fmla="*/ 307 w 472"/>
                      <a:gd name="T55" fmla="*/ 44 h 188"/>
                      <a:gd name="T56" fmla="*/ 314 w 472"/>
                      <a:gd name="T57" fmla="*/ 72 h 188"/>
                      <a:gd name="T58" fmla="*/ 337 w 472"/>
                      <a:gd name="T59" fmla="*/ 72 h 188"/>
                      <a:gd name="T60" fmla="*/ 379 w 472"/>
                      <a:gd name="T61" fmla="*/ 79 h 188"/>
                      <a:gd name="T62" fmla="*/ 417 w 472"/>
                      <a:gd name="T63" fmla="*/ 95 h 188"/>
                      <a:gd name="T64" fmla="*/ 447 w 472"/>
                      <a:gd name="T65" fmla="*/ 121 h 188"/>
                      <a:gd name="T66" fmla="*/ 465 w 472"/>
                      <a:gd name="T67" fmla="*/ 151 h 188"/>
                      <a:gd name="T68" fmla="*/ 472 w 472"/>
                      <a:gd name="T69" fmla="*/ 188 h 188"/>
                      <a:gd name="T70" fmla="*/ 0 w 472"/>
                      <a:gd name="T71" fmla="*/ 188 h 188"/>
                      <a:gd name="T72" fmla="*/ 7 w 472"/>
                      <a:gd name="T73" fmla="*/ 151 h 188"/>
                      <a:gd name="T74" fmla="*/ 26 w 472"/>
                      <a:gd name="T75" fmla="*/ 121 h 188"/>
                      <a:gd name="T76" fmla="*/ 53 w 472"/>
                      <a:gd name="T77" fmla="*/ 95 h 188"/>
                      <a:gd name="T78" fmla="*/ 91 w 472"/>
                      <a:gd name="T79" fmla="*/ 79 h 188"/>
                      <a:gd name="T80" fmla="*/ 133 w 472"/>
                      <a:gd name="T81" fmla="*/ 72 h 188"/>
                      <a:gd name="T82" fmla="*/ 151 w 472"/>
                      <a:gd name="T83" fmla="*/ 72 h 188"/>
                      <a:gd name="T84" fmla="*/ 156 w 472"/>
                      <a:gd name="T85" fmla="*/ 44 h 188"/>
                      <a:gd name="T86" fmla="*/ 174 w 472"/>
                      <a:gd name="T87" fmla="*/ 21 h 188"/>
                      <a:gd name="T88" fmla="*/ 200 w 472"/>
                      <a:gd name="T89" fmla="*/ 7 h 188"/>
                      <a:gd name="T90" fmla="*/ 233 w 472"/>
                      <a:gd name="T91"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2" h="188">
                        <a:moveTo>
                          <a:pt x="233" y="28"/>
                        </a:moveTo>
                        <a:lnTo>
                          <a:pt x="221" y="28"/>
                        </a:lnTo>
                        <a:lnTo>
                          <a:pt x="212" y="32"/>
                        </a:lnTo>
                        <a:lnTo>
                          <a:pt x="205" y="42"/>
                        </a:lnTo>
                        <a:lnTo>
                          <a:pt x="200" y="49"/>
                        </a:lnTo>
                        <a:lnTo>
                          <a:pt x="198" y="60"/>
                        </a:lnTo>
                        <a:lnTo>
                          <a:pt x="200" y="70"/>
                        </a:lnTo>
                        <a:lnTo>
                          <a:pt x="205" y="79"/>
                        </a:lnTo>
                        <a:lnTo>
                          <a:pt x="212" y="86"/>
                        </a:lnTo>
                        <a:lnTo>
                          <a:pt x="219" y="90"/>
                        </a:lnTo>
                        <a:lnTo>
                          <a:pt x="228" y="93"/>
                        </a:lnTo>
                        <a:lnTo>
                          <a:pt x="230" y="93"/>
                        </a:lnTo>
                        <a:lnTo>
                          <a:pt x="233" y="93"/>
                        </a:lnTo>
                        <a:lnTo>
                          <a:pt x="237" y="93"/>
                        </a:lnTo>
                        <a:lnTo>
                          <a:pt x="247" y="90"/>
                        </a:lnTo>
                        <a:lnTo>
                          <a:pt x="254" y="86"/>
                        </a:lnTo>
                        <a:lnTo>
                          <a:pt x="261" y="79"/>
                        </a:lnTo>
                        <a:lnTo>
                          <a:pt x="263" y="70"/>
                        </a:lnTo>
                        <a:lnTo>
                          <a:pt x="265" y="60"/>
                        </a:lnTo>
                        <a:lnTo>
                          <a:pt x="263" y="49"/>
                        </a:lnTo>
                        <a:lnTo>
                          <a:pt x="258" y="42"/>
                        </a:lnTo>
                        <a:lnTo>
                          <a:pt x="251" y="32"/>
                        </a:lnTo>
                        <a:lnTo>
                          <a:pt x="242" y="28"/>
                        </a:lnTo>
                        <a:lnTo>
                          <a:pt x="233" y="28"/>
                        </a:lnTo>
                        <a:close/>
                        <a:moveTo>
                          <a:pt x="233" y="0"/>
                        </a:moveTo>
                        <a:lnTo>
                          <a:pt x="263" y="7"/>
                        </a:lnTo>
                        <a:lnTo>
                          <a:pt x="291" y="21"/>
                        </a:lnTo>
                        <a:lnTo>
                          <a:pt x="307" y="44"/>
                        </a:lnTo>
                        <a:lnTo>
                          <a:pt x="314" y="72"/>
                        </a:lnTo>
                        <a:lnTo>
                          <a:pt x="337" y="72"/>
                        </a:lnTo>
                        <a:lnTo>
                          <a:pt x="379" y="79"/>
                        </a:lnTo>
                        <a:lnTo>
                          <a:pt x="417" y="95"/>
                        </a:lnTo>
                        <a:lnTo>
                          <a:pt x="447" y="121"/>
                        </a:lnTo>
                        <a:lnTo>
                          <a:pt x="465" y="151"/>
                        </a:lnTo>
                        <a:lnTo>
                          <a:pt x="472" y="188"/>
                        </a:lnTo>
                        <a:lnTo>
                          <a:pt x="0" y="188"/>
                        </a:lnTo>
                        <a:lnTo>
                          <a:pt x="7" y="151"/>
                        </a:lnTo>
                        <a:lnTo>
                          <a:pt x="26" y="121"/>
                        </a:lnTo>
                        <a:lnTo>
                          <a:pt x="53" y="95"/>
                        </a:lnTo>
                        <a:lnTo>
                          <a:pt x="91" y="79"/>
                        </a:lnTo>
                        <a:lnTo>
                          <a:pt x="133" y="72"/>
                        </a:lnTo>
                        <a:lnTo>
                          <a:pt x="151" y="72"/>
                        </a:lnTo>
                        <a:lnTo>
                          <a:pt x="156" y="44"/>
                        </a:lnTo>
                        <a:lnTo>
                          <a:pt x="174" y="21"/>
                        </a:lnTo>
                        <a:lnTo>
                          <a:pt x="200" y="7"/>
                        </a:lnTo>
                        <a:lnTo>
                          <a:pt x="233" y="0"/>
                        </a:lnTo>
                        <a:close/>
                      </a:path>
                    </a:pathLst>
                  </a:custGeom>
                  <a:solidFill>
                    <a:schemeClr val="tx2"/>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2" name="Freeform 218">
                    <a:extLst>
                      <a:ext uri="{FF2B5EF4-FFF2-40B4-BE49-F238E27FC236}">
                        <a16:creationId xmlns:a16="http://schemas.microsoft.com/office/drawing/2014/main" id="{AB0EFBCD-0344-414F-BE55-85CFE139CECB}"/>
                      </a:ext>
                    </a:extLst>
                  </p:cNvPr>
                  <p:cNvSpPr>
                    <a:spLocks/>
                  </p:cNvSpPr>
                  <p:nvPr/>
                </p:nvSpPr>
                <p:spPr bwMode="auto">
                  <a:xfrm rot="18900000">
                    <a:off x="5989153" y="1966738"/>
                    <a:ext cx="289887" cy="9827"/>
                  </a:xfrm>
                  <a:custGeom>
                    <a:avLst/>
                    <a:gdLst>
                      <a:gd name="T0" fmla="*/ 0 w 472"/>
                      <a:gd name="T1" fmla="*/ 0 h 16"/>
                      <a:gd name="T2" fmla="*/ 470 w 472"/>
                      <a:gd name="T3" fmla="*/ 0 h 16"/>
                      <a:gd name="T4" fmla="*/ 472 w 472"/>
                      <a:gd name="T5" fmla="*/ 16 h 16"/>
                      <a:gd name="T6" fmla="*/ 0 w 472"/>
                      <a:gd name="T7" fmla="*/ 16 h 16"/>
                      <a:gd name="T8" fmla="*/ 0 w 472"/>
                      <a:gd name="T9" fmla="*/ 0 h 16"/>
                    </a:gdLst>
                    <a:ahLst/>
                    <a:cxnLst>
                      <a:cxn ang="0">
                        <a:pos x="T0" y="T1"/>
                      </a:cxn>
                      <a:cxn ang="0">
                        <a:pos x="T2" y="T3"/>
                      </a:cxn>
                      <a:cxn ang="0">
                        <a:pos x="T4" y="T5"/>
                      </a:cxn>
                      <a:cxn ang="0">
                        <a:pos x="T6" y="T7"/>
                      </a:cxn>
                      <a:cxn ang="0">
                        <a:pos x="T8" y="T9"/>
                      </a:cxn>
                    </a:cxnLst>
                    <a:rect l="0" t="0" r="r" b="b"/>
                    <a:pathLst>
                      <a:path w="472" h="16">
                        <a:moveTo>
                          <a:pt x="0" y="0"/>
                        </a:moveTo>
                        <a:lnTo>
                          <a:pt x="470" y="0"/>
                        </a:lnTo>
                        <a:lnTo>
                          <a:pt x="472" y="16"/>
                        </a:lnTo>
                        <a:lnTo>
                          <a:pt x="0" y="16"/>
                        </a:lnTo>
                        <a:lnTo>
                          <a:pt x="0" y="0"/>
                        </a:lnTo>
                        <a:close/>
                      </a:path>
                    </a:pathLst>
                  </a:custGeom>
                  <a:solidFill>
                    <a:srgbClr val="312F3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3" name="Freeform 219">
                    <a:extLst>
                      <a:ext uri="{FF2B5EF4-FFF2-40B4-BE49-F238E27FC236}">
                        <a16:creationId xmlns:a16="http://schemas.microsoft.com/office/drawing/2014/main" id="{6D49571C-23A2-4791-885F-7DB4D230BF45}"/>
                      </a:ext>
                    </a:extLst>
                  </p:cNvPr>
                  <p:cNvSpPr>
                    <a:spLocks noEditPoints="1"/>
                  </p:cNvSpPr>
                  <p:nvPr/>
                </p:nvSpPr>
                <p:spPr bwMode="auto">
                  <a:xfrm rot="18900000">
                    <a:off x="6032911" y="2091259"/>
                    <a:ext cx="146786" cy="145558"/>
                  </a:xfrm>
                  <a:custGeom>
                    <a:avLst/>
                    <a:gdLst>
                      <a:gd name="T0" fmla="*/ 23 w 239"/>
                      <a:gd name="T1" fmla="*/ 14 h 237"/>
                      <a:gd name="T2" fmla="*/ 18 w 239"/>
                      <a:gd name="T3" fmla="*/ 14 h 237"/>
                      <a:gd name="T4" fmla="*/ 16 w 239"/>
                      <a:gd name="T5" fmla="*/ 19 h 237"/>
                      <a:gd name="T6" fmla="*/ 16 w 239"/>
                      <a:gd name="T7" fmla="*/ 21 h 237"/>
                      <a:gd name="T8" fmla="*/ 16 w 239"/>
                      <a:gd name="T9" fmla="*/ 216 h 237"/>
                      <a:gd name="T10" fmla="*/ 16 w 239"/>
                      <a:gd name="T11" fmla="*/ 219 h 237"/>
                      <a:gd name="T12" fmla="*/ 18 w 239"/>
                      <a:gd name="T13" fmla="*/ 221 h 237"/>
                      <a:gd name="T14" fmla="*/ 23 w 239"/>
                      <a:gd name="T15" fmla="*/ 223 h 237"/>
                      <a:gd name="T16" fmla="*/ 216 w 239"/>
                      <a:gd name="T17" fmla="*/ 223 h 237"/>
                      <a:gd name="T18" fmla="*/ 221 w 239"/>
                      <a:gd name="T19" fmla="*/ 221 h 237"/>
                      <a:gd name="T20" fmla="*/ 223 w 239"/>
                      <a:gd name="T21" fmla="*/ 219 h 237"/>
                      <a:gd name="T22" fmla="*/ 223 w 239"/>
                      <a:gd name="T23" fmla="*/ 216 h 237"/>
                      <a:gd name="T24" fmla="*/ 223 w 239"/>
                      <a:gd name="T25" fmla="*/ 21 h 237"/>
                      <a:gd name="T26" fmla="*/ 223 w 239"/>
                      <a:gd name="T27" fmla="*/ 19 h 237"/>
                      <a:gd name="T28" fmla="*/ 221 w 239"/>
                      <a:gd name="T29" fmla="*/ 14 h 237"/>
                      <a:gd name="T30" fmla="*/ 216 w 239"/>
                      <a:gd name="T31" fmla="*/ 14 h 237"/>
                      <a:gd name="T32" fmla="*/ 23 w 239"/>
                      <a:gd name="T33" fmla="*/ 14 h 237"/>
                      <a:gd name="T34" fmla="*/ 23 w 239"/>
                      <a:gd name="T35" fmla="*/ 0 h 237"/>
                      <a:gd name="T36" fmla="*/ 216 w 239"/>
                      <a:gd name="T37" fmla="*/ 0 h 237"/>
                      <a:gd name="T38" fmla="*/ 225 w 239"/>
                      <a:gd name="T39" fmla="*/ 0 h 237"/>
                      <a:gd name="T40" fmla="*/ 232 w 239"/>
                      <a:gd name="T41" fmla="*/ 7 h 237"/>
                      <a:gd name="T42" fmla="*/ 237 w 239"/>
                      <a:gd name="T43" fmla="*/ 14 h 237"/>
                      <a:gd name="T44" fmla="*/ 239 w 239"/>
                      <a:gd name="T45" fmla="*/ 21 h 237"/>
                      <a:gd name="T46" fmla="*/ 239 w 239"/>
                      <a:gd name="T47" fmla="*/ 216 h 237"/>
                      <a:gd name="T48" fmla="*/ 237 w 239"/>
                      <a:gd name="T49" fmla="*/ 223 h 237"/>
                      <a:gd name="T50" fmla="*/ 232 w 239"/>
                      <a:gd name="T51" fmla="*/ 230 h 237"/>
                      <a:gd name="T52" fmla="*/ 225 w 239"/>
                      <a:gd name="T53" fmla="*/ 235 h 237"/>
                      <a:gd name="T54" fmla="*/ 216 w 239"/>
                      <a:gd name="T55" fmla="*/ 237 h 237"/>
                      <a:gd name="T56" fmla="*/ 23 w 239"/>
                      <a:gd name="T57" fmla="*/ 237 h 237"/>
                      <a:gd name="T58" fmla="*/ 14 w 239"/>
                      <a:gd name="T59" fmla="*/ 235 h 237"/>
                      <a:gd name="T60" fmla="*/ 7 w 239"/>
                      <a:gd name="T61" fmla="*/ 230 h 237"/>
                      <a:gd name="T62" fmla="*/ 2 w 239"/>
                      <a:gd name="T63" fmla="*/ 223 h 237"/>
                      <a:gd name="T64" fmla="*/ 0 w 239"/>
                      <a:gd name="T65" fmla="*/ 216 h 237"/>
                      <a:gd name="T66" fmla="*/ 0 w 239"/>
                      <a:gd name="T67" fmla="*/ 21 h 237"/>
                      <a:gd name="T68" fmla="*/ 2 w 239"/>
                      <a:gd name="T69" fmla="*/ 14 h 237"/>
                      <a:gd name="T70" fmla="*/ 7 w 239"/>
                      <a:gd name="T71" fmla="*/ 7 h 237"/>
                      <a:gd name="T72" fmla="*/ 14 w 239"/>
                      <a:gd name="T73" fmla="*/ 0 h 237"/>
                      <a:gd name="T74" fmla="*/ 23 w 239"/>
                      <a:gd name="T75"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9" h="237">
                        <a:moveTo>
                          <a:pt x="23" y="14"/>
                        </a:moveTo>
                        <a:lnTo>
                          <a:pt x="18" y="14"/>
                        </a:lnTo>
                        <a:lnTo>
                          <a:pt x="16" y="19"/>
                        </a:lnTo>
                        <a:lnTo>
                          <a:pt x="16" y="21"/>
                        </a:lnTo>
                        <a:lnTo>
                          <a:pt x="16" y="216"/>
                        </a:lnTo>
                        <a:lnTo>
                          <a:pt x="16" y="219"/>
                        </a:lnTo>
                        <a:lnTo>
                          <a:pt x="18" y="221"/>
                        </a:lnTo>
                        <a:lnTo>
                          <a:pt x="23" y="223"/>
                        </a:lnTo>
                        <a:lnTo>
                          <a:pt x="216" y="223"/>
                        </a:lnTo>
                        <a:lnTo>
                          <a:pt x="221" y="221"/>
                        </a:lnTo>
                        <a:lnTo>
                          <a:pt x="223" y="219"/>
                        </a:lnTo>
                        <a:lnTo>
                          <a:pt x="223" y="216"/>
                        </a:lnTo>
                        <a:lnTo>
                          <a:pt x="223" y="21"/>
                        </a:lnTo>
                        <a:lnTo>
                          <a:pt x="223" y="19"/>
                        </a:lnTo>
                        <a:lnTo>
                          <a:pt x="221" y="14"/>
                        </a:lnTo>
                        <a:lnTo>
                          <a:pt x="216" y="14"/>
                        </a:lnTo>
                        <a:lnTo>
                          <a:pt x="23" y="14"/>
                        </a:lnTo>
                        <a:close/>
                        <a:moveTo>
                          <a:pt x="23" y="0"/>
                        </a:moveTo>
                        <a:lnTo>
                          <a:pt x="216" y="0"/>
                        </a:lnTo>
                        <a:lnTo>
                          <a:pt x="225" y="0"/>
                        </a:lnTo>
                        <a:lnTo>
                          <a:pt x="232" y="7"/>
                        </a:lnTo>
                        <a:lnTo>
                          <a:pt x="237" y="14"/>
                        </a:lnTo>
                        <a:lnTo>
                          <a:pt x="239" y="21"/>
                        </a:lnTo>
                        <a:lnTo>
                          <a:pt x="239" y="216"/>
                        </a:lnTo>
                        <a:lnTo>
                          <a:pt x="237" y="223"/>
                        </a:lnTo>
                        <a:lnTo>
                          <a:pt x="232" y="230"/>
                        </a:lnTo>
                        <a:lnTo>
                          <a:pt x="225" y="235"/>
                        </a:lnTo>
                        <a:lnTo>
                          <a:pt x="216" y="237"/>
                        </a:lnTo>
                        <a:lnTo>
                          <a:pt x="23" y="237"/>
                        </a:lnTo>
                        <a:lnTo>
                          <a:pt x="14" y="235"/>
                        </a:lnTo>
                        <a:lnTo>
                          <a:pt x="7" y="230"/>
                        </a:lnTo>
                        <a:lnTo>
                          <a:pt x="2" y="223"/>
                        </a:lnTo>
                        <a:lnTo>
                          <a:pt x="0" y="216"/>
                        </a:lnTo>
                        <a:lnTo>
                          <a:pt x="0" y="21"/>
                        </a:lnTo>
                        <a:lnTo>
                          <a:pt x="2" y="14"/>
                        </a:lnTo>
                        <a:lnTo>
                          <a:pt x="7" y="7"/>
                        </a:lnTo>
                        <a:lnTo>
                          <a:pt x="14" y="0"/>
                        </a:lnTo>
                        <a:lnTo>
                          <a:pt x="23" y="0"/>
                        </a:lnTo>
                        <a:close/>
                      </a:path>
                    </a:pathLst>
                  </a:custGeom>
                  <a:solidFill>
                    <a:srgbClr val="312F3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4" name="Freeform 220">
                    <a:extLst>
                      <a:ext uri="{FF2B5EF4-FFF2-40B4-BE49-F238E27FC236}">
                        <a16:creationId xmlns:a16="http://schemas.microsoft.com/office/drawing/2014/main" id="{5363F4F3-8804-46FC-979C-2B59057E793B}"/>
                      </a:ext>
                    </a:extLst>
                  </p:cNvPr>
                  <p:cNvSpPr>
                    <a:spLocks noEditPoints="1"/>
                  </p:cNvSpPr>
                  <p:nvPr/>
                </p:nvSpPr>
                <p:spPr bwMode="auto">
                  <a:xfrm rot="18900000">
                    <a:off x="6187298" y="2244725"/>
                    <a:ext cx="146786" cy="147401"/>
                  </a:xfrm>
                  <a:custGeom>
                    <a:avLst/>
                    <a:gdLst>
                      <a:gd name="T0" fmla="*/ 23 w 239"/>
                      <a:gd name="T1" fmla="*/ 14 h 240"/>
                      <a:gd name="T2" fmla="*/ 18 w 239"/>
                      <a:gd name="T3" fmla="*/ 16 h 240"/>
                      <a:gd name="T4" fmla="*/ 16 w 239"/>
                      <a:gd name="T5" fmla="*/ 18 h 240"/>
                      <a:gd name="T6" fmla="*/ 16 w 239"/>
                      <a:gd name="T7" fmla="*/ 23 h 240"/>
                      <a:gd name="T8" fmla="*/ 16 w 239"/>
                      <a:gd name="T9" fmla="*/ 216 h 240"/>
                      <a:gd name="T10" fmla="*/ 16 w 239"/>
                      <a:gd name="T11" fmla="*/ 221 h 240"/>
                      <a:gd name="T12" fmla="*/ 18 w 239"/>
                      <a:gd name="T13" fmla="*/ 223 h 240"/>
                      <a:gd name="T14" fmla="*/ 23 w 239"/>
                      <a:gd name="T15" fmla="*/ 223 h 240"/>
                      <a:gd name="T16" fmla="*/ 216 w 239"/>
                      <a:gd name="T17" fmla="*/ 223 h 240"/>
                      <a:gd name="T18" fmla="*/ 221 w 239"/>
                      <a:gd name="T19" fmla="*/ 223 h 240"/>
                      <a:gd name="T20" fmla="*/ 223 w 239"/>
                      <a:gd name="T21" fmla="*/ 221 h 240"/>
                      <a:gd name="T22" fmla="*/ 223 w 239"/>
                      <a:gd name="T23" fmla="*/ 216 h 240"/>
                      <a:gd name="T24" fmla="*/ 223 w 239"/>
                      <a:gd name="T25" fmla="*/ 23 h 240"/>
                      <a:gd name="T26" fmla="*/ 223 w 239"/>
                      <a:gd name="T27" fmla="*/ 18 h 240"/>
                      <a:gd name="T28" fmla="*/ 221 w 239"/>
                      <a:gd name="T29" fmla="*/ 16 h 240"/>
                      <a:gd name="T30" fmla="*/ 216 w 239"/>
                      <a:gd name="T31" fmla="*/ 14 h 240"/>
                      <a:gd name="T32" fmla="*/ 23 w 239"/>
                      <a:gd name="T33" fmla="*/ 14 h 240"/>
                      <a:gd name="T34" fmla="*/ 23 w 239"/>
                      <a:gd name="T35" fmla="*/ 0 h 240"/>
                      <a:gd name="T36" fmla="*/ 216 w 239"/>
                      <a:gd name="T37" fmla="*/ 0 h 240"/>
                      <a:gd name="T38" fmla="*/ 225 w 239"/>
                      <a:gd name="T39" fmla="*/ 2 h 240"/>
                      <a:gd name="T40" fmla="*/ 232 w 239"/>
                      <a:gd name="T41" fmla="*/ 7 h 240"/>
                      <a:gd name="T42" fmla="*/ 237 w 239"/>
                      <a:gd name="T43" fmla="*/ 14 h 240"/>
                      <a:gd name="T44" fmla="*/ 239 w 239"/>
                      <a:gd name="T45" fmla="*/ 23 h 240"/>
                      <a:gd name="T46" fmla="*/ 239 w 239"/>
                      <a:gd name="T47" fmla="*/ 216 h 240"/>
                      <a:gd name="T48" fmla="*/ 237 w 239"/>
                      <a:gd name="T49" fmla="*/ 226 h 240"/>
                      <a:gd name="T50" fmla="*/ 232 w 239"/>
                      <a:gd name="T51" fmla="*/ 233 h 240"/>
                      <a:gd name="T52" fmla="*/ 225 w 239"/>
                      <a:gd name="T53" fmla="*/ 237 h 240"/>
                      <a:gd name="T54" fmla="*/ 216 w 239"/>
                      <a:gd name="T55" fmla="*/ 240 h 240"/>
                      <a:gd name="T56" fmla="*/ 23 w 239"/>
                      <a:gd name="T57" fmla="*/ 240 h 240"/>
                      <a:gd name="T58" fmla="*/ 14 w 239"/>
                      <a:gd name="T59" fmla="*/ 237 h 240"/>
                      <a:gd name="T60" fmla="*/ 7 w 239"/>
                      <a:gd name="T61" fmla="*/ 233 h 240"/>
                      <a:gd name="T62" fmla="*/ 2 w 239"/>
                      <a:gd name="T63" fmla="*/ 226 h 240"/>
                      <a:gd name="T64" fmla="*/ 0 w 239"/>
                      <a:gd name="T65" fmla="*/ 216 h 240"/>
                      <a:gd name="T66" fmla="*/ 0 w 239"/>
                      <a:gd name="T67" fmla="*/ 23 h 240"/>
                      <a:gd name="T68" fmla="*/ 2 w 239"/>
                      <a:gd name="T69" fmla="*/ 14 h 240"/>
                      <a:gd name="T70" fmla="*/ 7 w 239"/>
                      <a:gd name="T71" fmla="*/ 7 h 240"/>
                      <a:gd name="T72" fmla="*/ 14 w 239"/>
                      <a:gd name="T73" fmla="*/ 2 h 240"/>
                      <a:gd name="T74" fmla="*/ 23 w 239"/>
                      <a:gd name="T7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9" h="240">
                        <a:moveTo>
                          <a:pt x="23" y="14"/>
                        </a:moveTo>
                        <a:lnTo>
                          <a:pt x="18" y="16"/>
                        </a:lnTo>
                        <a:lnTo>
                          <a:pt x="16" y="18"/>
                        </a:lnTo>
                        <a:lnTo>
                          <a:pt x="16" y="23"/>
                        </a:lnTo>
                        <a:lnTo>
                          <a:pt x="16" y="216"/>
                        </a:lnTo>
                        <a:lnTo>
                          <a:pt x="16" y="221"/>
                        </a:lnTo>
                        <a:lnTo>
                          <a:pt x="18" y="223"/>
                        </a:lnTo>
                        <a:lnTo>
                          <a:pt x="23" y="223"/>
                        </a:lnTo>
                        <a:lnTo>
                          <a:pt x="216" y="223"/>
                        </a:lnTo>
                        <a:lnTo>
                          <a:pt x="221" y="223"/>
                        </a:lnTo>
                        <a:lnTo>
                          <a:pt x="223" y="221"/>
                        </a:lnTo>
                        <a:lnTo>
                          <a:pt x="223" y="216"/>
                        </a:lnTo>
                        <a:lnTo>
                          <a:pt x="223" y="23"/>
                        </a:lnTo>
                        <a:lnTo>
                          <a:pt x="223" y="18"/>
                        </a:lnTo>
                        <a:lnTo>
                          <a:pt x="221" y="16"/>
                        </a:lnTo>
                        <a:lnTo>
                          <a:pt x="216" y="14"/>
                        </a:lnTo>
                        <a:lnTo>
                          <a:pt x="23" y="14"/>
                        </a:lnTo>
                        <a:close/>
                        <a:moveTo>
                          <a:pt x="23" y="0"/>
                        </a:moveTo>
                        <a:lnTo>
                          <a:pt x="216" y="0"/>
                        </a:lnTo>
                        <a:lnTo>
                          <a:pt x="225" y="2"/>
                        </a:lnTo>
                        <a:lnTo>
                          <a:pt x="232" y="7"/>
                        </a:lnTo>
                        <a:lnTo>
                          <a:pt x="237" y="14"/>
                        </a:lnTo>
                        <a:lnTo>
                          <a:pt x="239" y="23"/>
                        </a:lnTo>
                        <a:lnTo>
                          <a:pt x="239" y="216"/>
                        </a:lnTo>
                        <a:lnTo>
                          <a:pt x="237" y="226"/>
                        </a:lnTo>
                        <a:lnTo>
                          <a:pt x="232" y="233"/>
                        </a:lnTo>
                        <a:lnTo>
                          <a:pt x="225" y="237"/>
                        </a:lnTo>
                        <a:lnTo>
                          <a:pt x="216" y="240"/>
                        </a:lnTo>
                        <a:lnTo>
                          <a:pt x="23" y="240"/>
                        </a:lnTo>
                        <a:lnTo>
                          <a:pt x="14" y="237"/>
                        </a:lnTo>
                        <a:lnTo>
                          <a:pt x="7" y="233"/>
                        </a:lnTo>
                        <a:lnTo>
                          <a:pt x="2" y="226"/>
                        </a:lnTo>
                        <a:lnTo>
                          <a:pt x="0" y="216"/>
                        </a:lnTo>
                        <a:lnTo>
                          <a:pt x="0" y="23"/>
                        </a:lnTo>
                        <a:lnTo>
                          <a:pt x="2" y="14"/>
                        </a:lnTo>
                        <a:lnTo>
                          <a:pt x="7" y="7"/>
                        </a:lnTo>
                        <a:lnTo>
                          <a:pt x="14" y="2"/>
                        </a:lnTo>
                        <a:lnTo>
                          <a:pt x="23" y="0"/>
                        </a:lnTo>
                        <a:close/>
                      </a:path>
                    </a:pathLst>
                  </a:custGeom>
                  <a:solidFill>
                    <a:srgbClr val="312F3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5" name="Freeform 221">
                    <a:extLst>
                      <a:ext uri="{FF2B5EF4-FFF2-40B4-BE49-F238E27FC236}">
                        <a16:creationId xmlns:a16="http://schemas.microsoft.com/office/drawing/2014/main" id="{23942B1F-15AA-4BD6-BA5C-36FCE263B75B}"/>
                      </a:ext>
                    </a:extLst>
                  </p:cNvPr>
                  <p:cNvSpPr>
                    <a:spLocks noEditPoints="1"/>
                  </p:cNvSpPr>
                  <p:nvPr/>
                </p:nvSpPr>
                <p:spPr bwMode="auto">
                  <a:xfrm rot="18900000">
                    <a:off x="6341251" y="2399598"/>
                    <a:ext cx="146786" cy="145558"/>
                  </a:xfrm>
                  <a:custGeom>
                    <a:avLst/>
                    <a:gdLst>
                      <a:gd name="T0" fmla="*/ 23 w 239"/>
                      <a:gd name="T1" fmla="*/ 14 h 237"/>
                      <a:gd name="T2" fmla="*/ 18 w 239"/>
                      <a:gd name="T3" fmla="*/ 14 h 237"/>
                      <a:gd name="T4" fmla="*/ 16 w 239"/>
                      <a:gd name="T5" fmla="*/ 18 h 237"/>
                      <a:gd name="T6" fmla="*/ 16 w 239"/>
                      <a:gd name="T7" fmla="*/ 21 h 237"/>
                      <a:gd name="T8" fmla="*/ 16 w 239"/>
                      <a:gd name="T9" fmla="*/ 216 h 237"/>
                      <a:gd name="T10" fmla="*/ 16 w 239"/>
                      <a:gd name="T11" fmla="*/ 219 h 237"/>
                      <a:gd name="T12" fmla="*/ 18 w 239"/>
                      <a:gd name="T13" fmla="*/ 221 h 237"/>
                      <a:gd name="T14" fmla="*/ 23 w 239"/>
                      <a:gd name="T15" fmla="*/ 223 h 237"/>
                      <a:gd name="T16" fmla="*/ 216 w 239"/>
                      <a:gd name="T17" fmla="*/ 223 h 237"/>
                      <a:gd name="T18" fmla="*/ 221 w 239"/>
                      <a:gd name="T19" fmla="*/ 221 h 237"/>
                      <a:gd name="T20" fmla="*/ 223 w 239"/>
                      <a:gd name="T21" fmla="*/ 219 h 237"/>
                      <a:gd name="T22" fmla="*/ 223 w 239"/>
                      <a:gd name="T23" fmla="*/ 216 h 237"/>
                      <a:gd name="T24" fmla="*/ 223 w 239"/>
                      <a:gd name="T25" fmla="*/ 21 h 237"/>
                      <a:gd name="T26" fmla="*/ 223 w 239"/>
                      <a:gd name="T27" fmla="*/ 18 h 237"/>
                      <a:gd name="T28" fmla="*/ 221 w 239"/>
                      <a:gd name="T29" fmla="*/ 14 h 237"/>
                      <a:gd name="T30" fmla="*/ 216 w 239"/>
                      <a:gd name="T31" fmla="*/ 14 h 237"/>
                      <a:gd name="T32" fmla="*/ 23 w 239"/>
                      <a:gd name="T33" fmla="*/ 14 h 237"/>
                      <a:gd name="T34" fmla="*/ 23 w 239"/>
                      <a:gd name="T35" fmla="*/ 0 h 237"/>
                      <a:gd name="T36" fmla="*/ 216 w 239"/>
                      <a:gd name="T37" fmla="*/ 0 h 237"/>
                      <a:gd name="T38" fmla="*/ 225 w 239"/>
                      <a:gd name="T39" fmla="*/ 0 h 237"/>
                      <a:gd name="T40" fmla="*/ 232 w 239"/>
                      <a:gd name="T41" fmla="*/ 5 h 237"/>
                      <a:gd name="T42" fmla="*/ 237 w 239"/>
                      <a:gd name="T43" fmla="*/ 12 h 237"/>
                      <a:gd name="T44" fmla="*/ 239 w 239"/>
                      <a:gd name="T45" fmla="*/ 21 h 237"/>
                      <a:gd name="T46" fmla="*/ 239 w 239"/>
                      <a:gd name="T47" fmla="*/ 216 h 237"/>
                      <a:gd name="T48" fmla="*/ 237 w 239"/>
                      <a:gd name="T49" fmla="*/ 223 h 237"/>
                      <a:gd name="T50" fmla="*/ 232 w 239"/>
                      <a:gd name="T51" fmla="*/ 230 h 237"/>
                      <a:gd name="T52" fmla="*/ 225 w 239"/>
                      <a:gd name="T53" fmla="*/ 235 h 237"/>
                      <a:gd name="T54" fmla="*/ 216 w 239"/>
                      <a:gd name="T55" fmla="*/ 237 h 237"/>
                      <a:gd name="T56" fmla="*/ 23 w 239"/>
                      <a:gd name="T57" fmla="*/ 237 h 237"/>
                      <a:gd name="T58" fmla="*/ 14 w 239"/>
                      <a:gd name="T59" fmla="*/ 235 h 237"/>
                      <a:gd name="T60" fmla="*/ 7 w 239"/>
                      <a:gd name="T61" fmla="*/ 230 h 237"/>
                      <a:gd name="T62" fmla="*/ 2 w 239"/>
                      <a:gd name="T63" fmla="*/ 223 h 237"/>
                      <a:gd name="T64" fmla="*/ 0 w 239"/>
                      <a:gd name="T65" fmla="*/ 216 h 237"/>
                      <a:gd name="T66" fmla="*/ 0 w 239"/>
                      <a:gd name="T67" fmla="*/ 21 h 237"/>
                      <a:gd name="T68" fmla="*/ 2 w 239"/>
                      <a:gd name="T69" fmla="*/ 12 h 237"/>
                      <a:gd name="T70" fmla="*/ 7 w 239"/>
                      <a:gd name="T71" fmla="*/ 5 h 237"/>
                      <a:gd name="T72" fmla="*/ 14 w 239"/>
                      <a:gd name="T73" fmla="*/ 0 h 237"/>
                      <a:gd name="T74" fmla="*/ 23 w 239"/>
                      <a:gd name="T75"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9" h="237">
                        <a:moveTo>
                          <a:pt x="23" y="14"/>
                        </a:moveTo>
                        <a:lnTo>
                          <a:pt x="18" y="14"/>
                        </a:lnTo>
                        <a:lnTo>
                          <a:pt x="16" y="18"/>
                        </a:lnTo>
                        <a:lnTo>
                          <a:pt x="16" y="21"/>
                        </a:lnTo>
                        <a:lnTo>
                          <a:pt x="16" y="216"/>
                        </a:lnTo>
                        <a:lnTo>
                          <a:pt x="16" y="219"/>
                        </a:lnTo>
                        <a:lnTo>
                          <a:pt x="18" y="221"/>
                        </a:lnTo>
                        <a:lnTo>
                          <a:pt x="23" y="223"/>
                        </a:lnTo>
                        <a:lnTo>
                          <a:pt x="216" y="223"/>
                        </a:lnTo>
                        <a:lnTo>
                          <a:pt x="221" y="221"/>
                        </a:lnTo>
                        <a:lnTo>
                          <a:pt x="223" y="219"/>
                        </a:lnTo>
                        <a:lnTo>
                          <a:pt x="223" y="216"/>
                        </a:lnTo>
                        <a:lnTo>
                          <a:pt x="223" y="21"/>
                        </a:lnTo>
                        <a:lnTo>
                          <a:pt x="223" y="18"/>
                        </a:lnTo>
                        <a:lnTo>
                          <a:pt x="221" y="14"/>
                        </a:lnTo>
                        <a:lnTo>
                          <a:pt x="216" y="14"/>
                        </a:lnTo>
                        <a:lnTo>
                          <a:pt x="23" y="14"/>
                        </a:lnTo>
                        <a:close/>
                        <a:moveTo>
                          <a:pt x="23" y="0"/>
                        </a:moveTo>
                        <a:lnTo>
                          <a:pt x="216" y="0"/>
                        </a:lnTo>
                        <a:lnTo>
                          <a:pt x="225" y="0"/>
                        </a:lnTo>
                        <a:lnTo>
                          <a:pt x="232" y="5"/>
                        </a:lnTo>
                        <a:lnTo>
                          <a:pt x="237" y="12"/>
                        </a:lnTo>
                        <a:lnTo>
                          <a:pt x="239" y="21"/>
                        </a:lnTo>
                        <a:lnTo>
                          <a:pt x="239" y="216"/>
                        </a:lnTo>
                        <a:lnTo>
                          <a:pt x="237" y="223"/>
                        </a:lnTo>
                        <a:lnTo>
                          <a:pt x="232" y="230"/>
                        </a:lnTo>
                        <a:lnTo>
                          <a:pt x="225" y="235"/>
                        </a:lnTo>
                        <a:lnTo>
                          <a:pt x="216" y="237"/>
                        </a:lnTo>
                        <a:lnTo>
                          <a:pt x="23" y="237"/>
                        </a:lnTo>
                        <a:lnTo>
                          <a:pt x="14" y="235"/>
                        </a:lnTo>
                        <a:lnTo>
                          <a:pt x="7" y="230"/>
                        </a:lnTo>
                        <a:lnTo>
                          <a:pt x="2" y="223"/>
                        </a:lnTo>
                        <a:lnTo>
                          <a:pt x="0" y="216"/>
                        </a:lnTo>
                        <a:lnTo>
                          <a:pt x="0" y="21"/>
                        </a:lnTo>
                        <a:lnTo>
                          <a:pt x="2" y="12"/>
                        </a:lnTo>
                        <a:lnTo>
                          <a:pt x="7" y="5"/>
                        </a:lnTo>
                        <a:lnTo>
                          <a:pt x="14" y="0"/>
                        </a:lnTo>
                        <a:lnTo>
                          <a:pt x="23" y="0"/>
                        </a:lnTo>
                        <a:close/>
                      </a:path>
                    </a:pathLst>
                  </a:custGeom>
                  <a:solidFill>
                    <a:srgbClr val="312F3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6" name="Freeform 222">
                    <a:extLst>
                      <a:ext uri="{FF2B5EF4-FFF2-40B4-BE49-F238E27FC236}">
                        <a16:creationId xmlns:a16="http://schemas.microsoft.com/office/drawing/2014/main" id="{751BD06A-D76A-45BE-8553-9E02F25268C5}"/>
                      </a:ext>
                    </a:extLst>
                  </p:cNvPr>
                  <p:cNvSpPr>
                    <a:spLocks/>
                  </p:cNvSpPr>
                  <p:nvPr/>
                </p:nvSpPr>
                <p:spPr bwMode="auto">
                  <a:xfrm rot="18900000">
                    <a:off x="6187606" y="2022868"/>
                    <a:ext cx="249966" cy="31324"/>
                  </a:xfrm>
                  <a:custGeom>
                    <a:avLst/>
                    <a:gdLst>
                      <a:gd name="T0" fmla="*/ 25 w 407"/>
                      <a:gd name="T1" fmla="*/ 0 h 51"/>
                      <a:gd name="T2" fmla="*/ 381 w 407"/>
                      <a:gd name="T3" fmla="*/ 0 h 51"/>
                      <a:gd name="T4" fmla="*/ 391 w 407"/>
                      <a:gd name="T5" fmla="*/ 0 h 51"/>
                      <a:gd name="T6" fmla="*/ 397 w 407"/>
                      <a:gd name="T7" fmla="*/ 5 h 51"/>
                      <a:gd name="T8" fmla="*/ 402 w 407"/>
                      <a:gd name="T9" fmla="*/ 10 h 51"/>
                      <a:gd name="T10" fmla="*/ 407 w 407"/>
                      <a:gd name="T11" fmla="*/ 17 h 51"/>
                      <a:gd name="T12" fmla="*/ 407 w 407"/>
                      <a:gd name="T13" fmla="*/ 26 h 51"/>
                      <a:gd name="T14" fmla="*/ 407 w 407"/>
                      <a:gd name="T15" fmla="*/ 26 h 51"/>
                      <a:gd name="T16" fmla="*/ 407 w 407"/>
                      <a:gd name="T17" fmla="*/ 33 h 51"/>
                      <a:gd name="T18" fmla="*/ 402 w 407"/>
                      <a:gd name="T19" fmla="*/ 42 h 51"/>
                      <a:gd name="T20" fmla="*/ 397 w 407"/>
                      <a:gd name="T21" fmla="*/ 47 h 51"/>
                      <a:gd name="T22" fmla="*/ 391 w 407"/>
                      <a:gd name="T23" fmla="*/ 51 h 51"/>
                      <a:gd name="T24" fmla="*/ 381 w 407"/>
                      <a:gd name="T25" fmla="*/ 51 h 51"/>
                      <a:gd name="T26" fmla="*/ 25 w 407"/>
                      <a:gd name="T27" fmla="*/ 51 h 51"/>
                      <a:gd name="T28" fmla="*/ 16 w 407"/>
                      <a:gd name="T29" fmla="*/ 51 h 51"/>
                      <a:gd name="T30" fmla="*/ 9 w 407"/>
                      <a:gd name="T31" fmla="*/ 47 h 51"/>
                      <a:gd name="T32" fmla="*/ 4 w 407"/>
                      <a:gd name="T33" fmla="*/ 42 h 51"/>
                      <a:gd name="T34" fmla="*/ 0 w 407"/>
                      <a:gd name="T35" fmla="*/ 33 h 51"/>
                      <a:gd name="T36" fmla="*/ 0 w 407"/>
                      <a:gd name="T37" fmla="*/ 26 h 51"/>
                      <a:gd name="T38" fmla="*/ 0 w 407"/>
                      <a:gd name="T39" fmla="*/ 26 h 51"/>
                      <a:gd name="T40" fmla="*/ 0 w 407"/>
                      <a:gd name="T41" fmla="*/ 17 h 51"/>
                      <a:gd name="T42" fmla="*/ 4 w 407"/>
                      <a:gd name="T43" fmla="*/ 10 h 51"/>
                      <a:gd name="T44" fmla="*/ 9 w 407"/>
                      <a:gd name="T45" fmla="*/ 5 h 51"/>
                      <a:gd name="T46" fmla="*/ 16 w 407"/>
                      <a:gd name="T47" fmla="*/ 0 h 51"/>
                      <a:gd name="T48" fmla="*/ 25 w 407"/>
                      <a:gd name="T4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7" h="51">
                        <a:moveTo>
                          <a:pt x="25" y="0"/>
                        </a:moveTo>
                        <a:lnTo>
                          <a:pt x="381" y="0"/>
                        </a:lnTo>
                        <a:lnTo>
                          <a:pt x="391" y="0"/>
                        </a:lnTo>
                        <a:lnTo>
                          <a:pt x="397" y="5"/>
                        </a:lnTo>
                        <a:lnTo>
                          <a:pt x="402" y="10"/>
                        </a:lnTo>
                        <a:lnTo>
                          <a:pt x="407" y="17"/>
                        </a:lnTo>
                        <a:lnTo>
                          <a:pt x="407" y="26"/>
                        </a:lnTo>
                        <a:lnTo>
                          <a:pt x="407" y="26"/>
                        </a:lnTo>
                        <a:lnTo>
                          <a:pt x="407" y="33"/>
                        </a:lnTo>
                        <a:lnTo>
                          <a:pt x="402" y="42"/>
                        </a:lnTo>
                        <a:lnTo>
                          <a:pt x="397" y="47"/>
                        </a:lnTo>
                        <a:lnTo>
                          <a:pt x="391" y="51"/>
                        </a:lnTo>
                        <a:lnTo>
                          <a:pt x="381" y="51"/>
                        </a:lnTo>
                        <a:lnTo>
                          <a:pt x="25" y="51"/>
                        </a:lnTo>
                        <a:lnTo>
                          <a:pt x="16" y="51"/>
                        </a:lnTo>
                        <a:lnTo>
                          <a:pt x="9" y="47"/>
                        </a:lnTo>
                        <a:lnTo>
                          <a:pt x="4" y="42"/>
                        </a:lnTo>
                        <a:lnTo>
                          <a:pt x="0" y="33"/>
                        </a:lnTo>
                        <a:lnTo>
                          <a:pt x="0" y="26"/>
                        </a:lnTo>
                        <a:lnTo>
                          <a:pt x="0" y="26"/>
                        </a:lnTo>
                        <a:lnTo>
                          <a:pt x="0" y="17"/>
                        </a:lnTo>
                        <a:lnTo>
                          <a:pt x="4" y="10"/>
                        </a:lnTo>
                        <a:lnTo>
                          <a:pt x="9" y="5"/>
                        </a:lnTo>
                        <a:lnTo>
                          <a:pt x="16" y="0"/>
                        </a:lnTo>
                        <a:lnTo>
                          <a:pt x="25" y="0"/>
                        </a:lnTo>
                        <a:close/>
                      </a:path>
                    </a:pathLst>
                  </a:custGeom>
                  <a:solidFill>
                    <a:srgbClr val="312F3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7" name="Freeform 223">
                    <a:extLst>
                      <a:ext uri="{FF2B5EF4-FFF2-40B4-BE49-F238E27FC236}">
                        <a16:creationId xmlns:a16="http://schemas.microsoft.com/office/drawing/2014/main" id="{75AC573C-BCD5-41A6-8EB8-D5BF4775447E}"/>
                      </a:ext>
                    </a:extLst>
                  </p:cNvPr>
                  <p:cNvSpPr>
                    <a:spLocks/>
                  </p:cNvSpPr>
                  <p:nvPr/>
                </p:nvSpPr>
                <p:spPr bwMode="auto">
                  <a:xfrm rot="18900000">
                    <a:off x="6341992" y="2176334"/>
                    <a:ext cx="249966" cy="33165"/>
                  </a:xfrm>
                  <a:custGeom>
                    <a:avLst/>
                    <a:gdLst>
                      <a:gd name="T0" fmla="*/ 25 w 407"/>
                      <a:gd name="T1" fmla="*/ 0 h 54"/>
                      <a:gd name="T2" fmla="*/ 381 w 407"/>
                      <a:gd name="T3" fmla="*/ 0 h 54"/>
                      <a:gd name="T4" fmla="*/ 391 w 407"/>
                      <a:gd name="T5" fmla="*/ 2 h 54"/>
                      <a:gd name="T6" fmla="*/ 397 w 407"/>
                      <a:gd name="T7" fmla="*/ 5 h 54"/>
                      <a:gd name="T8" fmla="*/ 402 w 407"/>
                      <a:gd name="T9" fmla="*/ 12 h 54"/>
                      <a:gd name="T10" fmla="*/ 407 w 407"/>
                      <a:gd name="T11" fmla="*/ 19 h 54"/>
                      <a:gd name="T12" fmla="*/ 407 w 407"/>
                      <a:gd name="T13" fmla="*/ 26 h 54"/>
                      <a:gd name="T14" fmla="*/ 407 w 407"/>
                      <a:gd name="T15" fmla="*/ 35 h 54"/>
                      <a:gd name="T16" fmla="*/ 402 w 407"/>
                      <a:gd name="T17" fmla="*/ 42 h 54"/>
                      <a:gd name="T18" fmla="*/ 397 w 407"/>
                      <a:gd name="T19" fmla="*/ 47 h 54"/>
                      <a:gd name="T20" fmla="*/ 391 w 407"/>
                      <a:gd name="T21" fmla="*/ 51 h 54"/>
                      <a:gd name="T22" fmla="*/ 381 w 407"/>
                      <a:gd name="T23" fmla="*/ 54 h 54"/>
                      <a:gd name="T24" fmla="*/ 25 w 407"/>
                      <a:gd name="T25" fmla="*/ 54 h 54"/>
                      <a:gd name="T26" fmla="*/ 16 w 407"/>
                      <a:gd name="T27" fmla="*/ 51 h 54"/>
                      <a:gd name="T28" fmla="*/ 9 w 407"/>
                      <a:gd name="T29" fmla="*/ 47 h 54"/>
                      <a:gd name="T30" fmla="*/ 4 w 407"/>
                      <a:gd name="T31" fmla="*/ 42 h 54"/>
                      <a:gd name="T32" fmla="*/ 0 w 407"/>
                      <a:gd name="T33" fmla="*/ 35 h 54"/>
                      <a:gd name="T34" fmla="*/ 0 w 407"/>
                      <a:gd name="T35" fmla="*/ 26 h 54"/>
                      <a:gd name="T36" fmla="*/ 0 w 407"/>
                      <a:gd name="T37" fmla="*/ 19 h 54"/>
                      <a:gd name="T38" fmla="*/ 4 w 407"/>
                      <a:gd name="T39" fmla="*/ 12 h 54"/>
                      <a:gd name="T40" fmla="*/ 9 w 407"/>
                      <a:gd name="T41" fmla="*/ 5 h 54"/>
                      <a:gd name="T42" fmla="*/ 16 w 407"/>
                      <a:gd name="T43" fmla="*/ 2 h 54"/>
                      <a:gd name="T44" fmla="*/ 25 w 407"/>
                      <a:gd name="T4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7" h="54">
                        <a:moveTo>
                          <a:pt x="25" y="0"/>
                        </a:moveTo>
                        <a:lnTo>
                          <a:pt x="381" y="0"/>
                        </a:lnTo>
                        <a:lnTo>
                          <a:pt x="391" y="2"/>
                        </a:lnTo>
                        <a:lnTo>
                          <a:pt x="397" y="5"/>
                        </a:lnTo>
                        <a:lnTo>
                          <a:pt x="402" y="12"/>
                        </a:lnTo>
                        <a:lnTo>
                          <a:pt x="407" y="19"/>
                        </a:lnTo>
                        <a:lnTo>
                          <a:pt x="407" y="26"/>
                        </a:lnTo>
                        <a:lnTo>
                          <a:pt x="407" y="35"/>
                        </a:lnTo>
                        <a:lnTo>
                          <a:pt x="402" y="42"/>
                        </a:lnTo>
                        <a:lnTo>
                          <a:pt x="397" y="47"/>
                        </a:lnTo>
                        <a:lnTo>
                          <a:pt x="391" y="51"/>
                        </a:lnTo>
                        <a:lnTo>
                          <a:pt x="381" y="54"/>
                        </a:lnTo>
                        <a:lnTo>
                          <a:pt x="25" y="54"/>
                        </a:lnTo>
                        <a:lnTo>
                          <a:pt x="16" y="51"/>
                        </a:lnTo>
                        <a:lnTo>
                          <a:pt x="9" y="47"/>
                        </a:lnTo>
                        <a:lnTo>
                          <a:pt x="4" y="42"/>
                        </a:lnTo>
                        <a:lnTo>
                          <a:pt x="0" y="35"/>
                        </a:lnTo>
                        <a:lnTo>
                          <a:pt x="0" y="26"/>
                        </a:lnTo>
                        <a:lnTo>
                          <a:pt x="0" y="19"/>
                        </a:lnTo>
                        <a:lnTo>
                          <a:pt x="4" y="12"/>
                        </a:lnTo>
                        <a:lnTo>
                          <a:pt x="9" y="5"/>
                        </a:lnTo>
                        <a:lnTo>
                          <a:pt x="16" y="2"/>
                        </a:lnTo>
                        <a:lnTo>
                          <a:pt x="25" y="0"/>
                        </a:lnTo>
                        <a:close/>
                      </a:path>
                    </a:pathLst>
                  </a:custGeom>
                  <a:solidFill>
                    <a:srgbClr val="312F3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8" name="Freeform 224">
                    <a:extLst>
                      <a:ext uri="{FF2B5EF4-FFF2-40B4-BE49-F238E27FC236}">
                        <a16:creationId xmlns:a16="http://schemas.microsoft.com/office/drawing/2014/main" id="{4F3BBAB0-25EB-4157-B888-71CD978BB2C3}"/>
                      </a:ext>
                    </a:extLst>
                  </p:cNvPr>
                  <p:cNvSpPr>
                    <a:spLocks/>
                  </p:cNvSpPr>
                  <p:nvPr/>
                </p:nvSpPr>
                <p:spPr bwMode="auto">
                  <a:xfrm rot="18900000">
                    <a:off x="6495946" y="2331208"/>
                    <a:ext cx="249966" cy="31324"/>
                  </a:xfrm>
                  <a:custGeom>
                    <a:avLst/>
                    <a:gdLst>
                      <a:gd name="T0" fmla="*/ 25 w 407"/>
                      <a:gd name="T1" fmla="*/ 0 h 51"/>
                      <a:gd name="T2" fmla="*/ 381 w 407"/>
                      <a:gd name="T3" fmla="*/ 0 h 51"/>
                      <a:gd name="T4" fmla="*/ 391 w 407"/>
                      <a:gd name="T5" fmla="*/ 0 h 51"/>
                      <a:gd name="T6" fmla="*/ 397 w 407"/>
                      <a:gd name="T7" fmla="*/ 5 h 51"/>
                      <a:gd name="T8" fmla="*/ 402 w 407"/>
                      <a:gd name="T9" fmla="*/ 9 h 51"/>
                      <a:gd name="T10" fmla="*/ 407 w 407"/>
                      <a:gd name="T11" fmla="*/ 16 h 51"/>
                      <a:gd name="T12" fmla="*/ 407 w 407"/>
                      <a:gd name="T13" fmla="*/ 26 h 51"/>
                      <a:gd name="T14" fmla="*/ 407 w 407"/>
                      <a:gd name="T15" fmla="*/ 33 h 51"/>
                      <a:gd name="T16" fmla="*/ 402 w 407"/>
                      <a:gd name="T17" fmla="*/ 40 h 51"/>
                      <a:gd name="T18" fmla="*/ 397 w 407"/>
                      <a:gd name="T19" fmla="*/ 47 h 51"/>
                      <a:gd name="T20" fmla="*/ 391 w 407"/>
                      <a:gd name="T21" fmla="*/ 51 h 51"/>
                      <a:gd name="T22" fmla="*/ 381 w 407"/>
                      <a:gd name="T23" fmla="*/ 51 h 51"/>
                      <a:gd name="T24" fmla="*/ 25 w 407"/>
                      <a:gd name="T25" fmla="*/ 51 h 51"/>
                      <a:gd name="T26" fmla="*/ 16 w 407"/>
                      <a:gd name="T27" fmla="*/ 51 h 51"/>
                      <a:gd name="T28" fmla="*/ 9 w 407"/>
                      <a:gd name="T29" fmla="*/ 47 h 51"/>
                      <a:gd name="T30" fmla="*/ 4 w 407"/>
                      <a:gd name="T31" fmla="*/ 40 h 51"/>
                      <a:gd name="T32" fmla="*/ 0 w 407"/>
                      <a:gd name="T33" fmla="*/ 33 h 51"/>
                      <a:gd name="T34" fmla="*/ 0 w 407"/>
                      <a:gd name="T35" fmla="*/ 26 h 51"/>
                      <a:gd name="T36" fmla="*/ 0 w 407"/>
                      <a:gd name="T37" fmla="*/ 16 h 51"/>
                      <a:gd name="T38" fmla="*/ 4 w 407"/>
                      <a:gd name="T39" fmla="*/ 9 h 51"/>
                      <a:gd name="T40" fmla="*/ 9 w 407"/>
                      <a:gd name="T41" fmla="*/ 5 h 51"/>
                      <a:gd name="T42" fmla="*/ 16 w 407"/>
                      <a:gd name="T43" fmla="*/ 0 h 51"/>
                      <a:gd name="T44" fmla="*/ 25 w 407"/>
                      <a:gd name="T4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7" h="51">
                        <a:moveTo>
                          <a:pt x="25" y="0"/>
                        </a:moveTo>
                        <a:lnTo>
                          <a:pt x="381" y="0"/>
                        </a:lnTo>
                        <a:lnTo>
                          <a:pt x="391" y="0"/>
                        </a:lnTo>
                        <a:lnTo>
                          <a:pt x="397" y="5"/>
                        </a:lnTo>
                        <a:lnTo>
                          <a:pt x="402" y="9"/>
                        </a:lnTo>
                        <a:lnTo>
                          <a:pt x="407" y="16"/>
                        </a:lnTo>
                        <a:lnTo>
                          <a:pt x="407" y="26"/>
                        </a:lnTo>
                        <a:lnTo>
                          <a:pt x="407" y="33"/>
                        </a:lnTo>
                        <a:lnTo>
                          <a:pt x="402" y="40"/>
                        </a:lnTo>
                        <a:lnTo>
                          <a:pt x="397" y="47"/>
                        </a:lnTo>
                        <a:lnTo>
                          <a:pt x="391" y="51"/>
                        </a:lnTo>
                        <a:lnTo>
                          <a:pt x="381" y="51"/>
                        </a:lnTo>
                        <a:lnTo>
                          <a:pt x="25" y="51"/>
                        </a:lnTo>
                        <a:lnTo>
                          <a:pt x="16" y="51"/>
                        </a:lnTo>
                        <a:lnTo>
                          <a:pt x="9" y="47"/>
                        </a:lnTo>
                        <a:lnTo>
                          <a:pt x="4" y="40"/>
                        </a:lnTo>
                        <a:lnTo>
                          <a:pt x="0" y="33"/>
                        </a:lnTo>
                        <a:lnTo>
                          <a:pt x="0" y="26"/>
                        </a:lnTo>
                        <a:lnTo>
                          <a:pt x="0" y="16"/>
                        </a:lnTo>
                        <a:lnTo>
                          <a:pt x="4" y="9"/>
                        </a:lnTo>
                        <a:lnTo>
                          <a:pt x="9" y="5"/>
                        </a:lnTo>
                        <a:lnTo>
                          <a:pt x="16" y="0"/>
                        </a:lnTo>
                        <a:lnTo>
                          <a:pt x="25" y="0"/>
                        </a:lnTo>
                        <a:close/>
                      </a:path>
                    </a:pathLst>
                  </a:custGeom>
                  <a:solidFill>
                    <a:srgbClr val="312F3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19" name="Freeform 225">
                    <a:extLst>
                      <a:ext uri="{FF2B5EF4-FFF2-40B4-BE49-F238E27FC236}">
                        <a16:creationId xmlns:a16="http://schemas.microsoft.com/office/drawing/2014/main" id="{DC837041-E202-487D-AC42-DED73EFE8F3B}"/>
                      </a:ext>
                    </a:extLst>
                  </p:cNvPr>
                  <p:cNvSpPr>
                    <a:spLocks/>
                  </p:cNvSpPr>
                  <p:nvPr/>
                </p:nvSpPr>
                <p:spPr bwMode="auto">
                  <a:xfrm rot="18900000">
                    <a:off x="5976545" y="2466102"/>
                    <a:ext cx="378942" cy="566262"/>
                  </a:xfrm>
                  <a:custGeom>
                    <a:avLst/>
                    <a:gdLst>
                      <a:gd name="T0" fmla="*/ 554 w 617"/>
                      <a:gd name="T1" fmla="*/ 0 h 922"/>
                      <a:gd name="T2" fmla="*/ 559 w 617"/>
                      <a:gd name="T3" fmla="*/ 7 h 922"/>
                      <a:gd name="T4" fmla="*/ 568 w 617"/>
                      <a:gd name="T5" fmla="*/ 38 h 922"/>
                      <a:gd name="T6" fmla="*/ 573 w 617"/>
                      <a:gd name="T7" fmla="*/ 68 h 922"/>
                      <a:gd name="T8" fmla="*/ 577 w 617"/>
                      <a:gd name="T9" fmla="*/ 82 h 922"/>
                      <a:gd name="T10" fmla="*/ 580 w 617"/>
                      <a:gd name="T11" fmla="*/ 91 h 922"/>
                      <a:gd name="T12" fmla="*/ 589 w 617"/>
                      <a:gd name="T13" fmla="*/ 112 h 922"/>
                      <a:gd name="T14" fmla="*/ 607 w 617"/>
                      <a:gd name="T15" fmla="*/ 154 h 922"/>
                      <a:gd name="T16" fmla="*/ 617 w 617"/>
                      <a:gd name="T17" fmla="*/ 177 h 922"/>
                      <a:gd name="T18" fmla="*/ 612 w 617"/>
                      <a:gd name="T19" fmla="*/ 221 h 922"/>
                      <a:gd name="T20" fmla="*/ 598 w 617"/>
                      <a:gd name="T21" fmla="*/ 284 h 922"/>
                      <a:gd name="T22" fmla="*/ 573 w 617"/>
                      <a:gd name="T23" fmla="*/ 359 h 922"/>
                      <a:gd name="T24" fmla="*/ 542 w 617"/>
                      <a:gd name="T25" fmla="*/ 445 h 922"/>
                      <a:gd name="T26" fmla="*/ 489 w 617"/>
                      <a:gd name="T27" fmla="*/ 508 h 922"/>
                      <a:gd name="T28" fmla="*/ 442 w 617"/>
                      <a:gd name="T29" fmla="*/ 557 h 922"/>
                      <a:gd name="T30" fmla="*/ 405 w 617"/>
                      <a:gd name="T31" fmla="*/ 643 h 922"/>
                      <a:gd name="T32" fmla="*/ 396 w 617"/>
                      <a:gd name="T33" fmla="*/ 726 h 922"/>
                      <a:gd name="T34" fmla="*/ 396 w 617"/>
                      <a:gd name="T35" fmla="*/ 803 h 922"/>
                      <a:gd name="T36" fmla="*/ 396 w 617"/>
                      <a:gd name="T37" fmla="*/ 880 h 922"/>
                      <a:gd name="T38" fmla="*/ 398 w 617"/>
                      <a:gd name="T39" fmla="*/ 922 h 922"/>
                      <a:gd name="T40" fmla="*/ 33 w 617"/>
                      <a:gd name="T41" fmla="*/ 915 h 922"/>
                      <a:gd name="T42" fmla="*/ 35 w 617"/>
                      <a:gd name="T43" fmla="*/ 859 h 922"/>
                      <a:gd name="T44" fmla="*/ 35 w 617"/>
                      <a:gd name="T45" fmla="*/ 775 h 922"/>
                      <a:gd name="T46" fmla="*/ 35 w 617"/>
                      <a:gd name="T47" fmla="*/ 694 h 922"/>
                      <a:gd name="T48" fmla="*/ 35 w 617"/>
                      <a:gd name="T49" fmla="*/ 643 h 922"/>
                      <a:gd name="T50" fmla="*/ 26 w 617"/>
                      <a:gd name="T51" fmla="*/ 587 h 922"/>
                      <a:gd name="T52" fmla="*/ 9 w 617"/>
                      <a:gd name="T53" fmla="*/ 510 h 922"/>
                      <a:gd name="T54" fmla="*/ 0 w 617"/>
                      <a:gd name="T55" fmla="*/ 433 h 922"/>
                      <a:gd name="T56" fmla="*/ 0 w 617"/>
                      <a:gd name="T57" fmla="*/ 352 h 922"/>
                      <a:gd name="T58" fmla="*/ 0 w 617"/>
                      <a:gd name="T59" fmla="*/ 261 h 922"/>
                      <a:gd name="T60" fmla="*/ 7 w 617"/>
                      <a:gd name="T61" fmla="*/ 191 h 922"/>
                      <a:gd name="T62" fmla="*/ 30 w 617"/>
                      <a:gd name="T63" fmla="*/ 152 h 922"/>
                      <a:gd name="T64" fmla="*/ 68 w 617"/>
                      <a:gd name="T65" fmla="*/ 128 h 922"/>
                      <a:gd name="T66" fmla="*/ 102 w 617"/>
                      <a:gd name="T67" fmla="*/ 133 h 922"/>
                      <a:gd name="T68" fmla="*/ 105 w 617"/>
                      <a:gd name="T69" fmla="*/ 133 h 922"/>
                      <a:gd name="T70" fmla="*/ 107 w 617"/>
                      <a:gd name="T71" fmla="*/ 119 h 922"/>
                      <a:gd name="T72" fmla="*/ 116 w 617"/>
                      <a:gd name="T73" fmla="*/ 89 h 922"/>
                      <a:gd name="T74" fmla="*/ 140 w 617"/>
                      <a:gd name="T75" fmla="*/ 66 h 922"/>
                      <a:gd name="T76" fmla="*/ 179 w 617"/>
                      <a:gd name="T77" fmla="*/ 61 h 922"/>
                      <a:gd name="T78" fmla="*/ 203 w 617"/>
                      <a:gd name="T79" fmla="*/ 72 h 922"/>
                      <a:gd name="T80" fmla="*/ 214 w 617"/>
                      <a:gd name="T81" fmla="*/ 75 h 922"/>
                      <a:gd name="T82" fmla="*/ 226 w 617"/>
                      <a:gd name="T83" fmla="*/ 68 h 922"/>
                      <a:gd name="T84" fmla="*/ 235 w 617"/>
                      <a:gd name="T85" fmla="*/ 47 h 922"/>
                      <a:gd name="T86" fmla="*/ 261 w 617"/>
                      <a:gd name="T87" fmla="*/ 21 h 922"/>
                      <a:gd name="T88" fmla="*/ 307 w 617"/>
                      <a:gd name="T89" fmla="*/ 14 h 922"/>
                      <a:gd name="T90" fmla="*/ 342 w 617"/>
                      <a:gd name="T91" fmla="*/ 35 h 922"/>
                      <a:gd name="T92" fmla="*/ 358 w 617"/>
                      <a:gd name="T93" fmla="*/ 42 h 922"/>
                      <a:gd name="T94" fmla="*/ 372 w 617"/>
                      <a:gd name="T95" fmla="*/ 31 h 922"/>
                      <a:gd name="T96" fmla="*/ 393 w 617"/>
                      <a:gd name="T97" fmla="*/ 19 h 922"/>
                      <a:gd name="T98" fmla="*/ 414 w 617"/>
                      <a:gd name="T99" fmla="*/ 19 h 922"/>
                      <a:gd name="T100" fmla="*/ 454 w 617"/>
                      <a:gd name="T101" fmla="*/ 35 h 922"/>
                      <a:gd name="T102" fmla="*/ 477 w 617"/>
                      <a:gd name="T103" fmla="*/ 68 h 922"/>
                      <a:gd name="T104" fmla="*/ 489 w 617"/>
                      <a:gd name="T105" fmla="*/ 86 h 922"/>
                      <a:gd name="T106" fmla="*/ 498 w 617"/>
                      <a:gd name="T107" fmla="*/ 40 h 922"/>
                      <a:gd name="T108" fmla="*/ 531 w 617"/>
                      <a:gd name="T109" fmla="*/ 3 h 922"/>
                      <a:gd name="T110" fmla="*/ 533 w 617"/>
                      <a:gd name="T111" fmla="*/ 3 h 922"/>
                      <a:gd name="T112" fmla="*/ 542 w 617"/>
                      <a:gd name="T113" fmla="*/ 0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7" h="922">
                        <a:moveTo>
                          <a:pt x="549" y="0"/>
                        </a:moveTo>
                        <a:lnTo>
                          <a:pt x="554" y="0"/>
                        </a:lnTo>
                        <a:lnTo>
                          <a:pt x="556" y="3"/>
                        </a:lnTo>
                        <a:lnTo>
                          <a:pt x="559" y="7"/>
                        </a:lnTo>
                        <a:lnTo>
                          <a:pt x="563" y="21"/>
                        </a:lnTo>
                        <a:lnTo>
                          <a:pt x="568" y="38"/>
                        </a:lnTo>
                        <a:lnTo>
                          <a:pt x="570" y="63"/>
                        </a:lnTo>
                        <a:lnTo>
                          <a:pt x="573" y="68"/>
                        </a:lnTo>
                        <a:lnTo>
                          <a:pt x="575" y="75"/>
                        </a:lnTo>
                        <a:lnTo>
                          <a:pt x="577" y="82"/>
                        </a:lnTo>
                        <a:lnTo>
                          <a:pt x="580" y="89"/>
                        </a:lnTo>
                        <a:lnTo>
                          <a:pt x="580" y="91"/>
                        </a:lnTo>
                        <a:lnTo>
                          <a:pt x="584" y="98"/>
                        </a:lnTo>
                        <a:lnTo>
                          <a:pt x="589" y="112"/>
                        </a:lnTo>
                        <a:lnTo>
                          <a:pt x="598" y="133"/>
                        </a:lnTo>
                        <a:lnTo>
                          <a:pt x="607" y="154"/>
                        </a:lnTo>
                        <a:lnTo>
                          <a:pt x="612" y="166"/>
                        </a:lnTo>
                        <a:lnTo>
                          <a:pt x="617" y="177"/>
                        </a:lnTo>
                        <a:lnTo>
                          <a:pt x="617" y="191"/>
                        </a:lnTo>
                        <a:lnTo>
                          <a:pt x="612" y="221"/>
                        </a:lnTo>
                        <a:lnTo>
                          <a:pt x="605" y="254"/>
                        </a:lnTo>
                        <a:lnTo>
                          <a:pt x="598" y="284"/>
                        </a:lnTo>
                        <a:lnTo>
                          <a:pt x="587" y="317"/>
                        </a:lnTo>
                        <a:lnTo>
                          <a:pt x="573" y="359"/>
                        </a:lnTo>
                        <a:lnTo>
                          <a:pt x="556" y="410"/>
                        </a:lnTo>
                        <a:lnTo>
                          <a:pt x="542" y="445"/>
                        </a:lnTo>
                        <a:lnTo>
                          <a:pt x="517" y="477"/>
                        </a:lnTo>
                        <a:lnTo>
                          <a:pt x="489" y="508"/>
                        </a:lnTo>
                        <a:lnTo>
                          <a:pt x="463" y="533"/>
                        </a:lnTo>
                        <a:lnTo>
                          <a:pt x="442" y="557"/>
                        </a:lnTo>
                        <a:lnTo>
                          <a:pt x="419" y="594"/>
                        </a:lnTo>
                        <a:lnTo>
                          <a:pt x="405" y="643"/>
                        </a:lnTo>
                        <a:lnTo>
                          <a:pt x="398" y="699"/>
                        </a:lnTo>
                        <a:lnTo>
                          <a:pt x="396" y="726"/>
                        </a:lnTo>
                        <a:lnTo>
                          <a:pt x="396" y="764"/>
                        </a:lnTo>
                        <a:lnTo>
                          <a:pt x="396" y="803"/>
                        </a:lnTo>
                        <a:lnTo>
                          <a:pt x="396" y="843"/>
                        </a:lnTo>
                        <a:lnTo>
                          <a:pt x="396" y="880"/>
                        </a:lnTo>
                        <a:lnTo>
                          <a:pt x="396" y="906"/>
                        </a:lnTo>
                        <a:lnTo>
                          <a:pt x="398" y="922"/>
                        </a:lnTo>
                        <a:lnTo>
                          <a:pt x="33" y="922"/>
                        </a:lnTo>
                        <a:lnTo>
                          <a:pt x="33" y="915"/>
                        </a:lnTo>
                        <a:lnTo>
                          <a:pt x="35" y="892"/>
                        </a:lnTo>
                        <a:lnTo>
                          <a:pt x="35" y="859"/>
                        </a:lnTo>
                        <a:lnTo>
                          <a:pt x="35" y="817"/>
                        </a:lnTo>
                        <a:lnTo>
                          <a:pt x="35" y="775"/>
                        </a:lnTo>
                        <a:lnTo>
                          <a:pt x="35" y="731"/>
                        </a:lnTo>
                        <a:lnTo>
                          <a:pt x="35" y="694"/>
                        </a:lnTo>
                        <a:lnTo>
                          <a:pt x="35" y="661"/>
                        </a:lnTo>
                        <a:lnTo>
                          <a:pt x="35" y="643"/>
                        </a:lnTo>
                        <a:lnTo>
                          <a:pt x="33" y="617"/>
                        </a:lnTo>
                        <a:lnTo>
                          <a:pt x="26" y="587"/>
                        </a:lnTo>
                        <a:lnTo>
                          <a:pt x="19" y="550"/>
                        </a:lnTo>
                        <a:lnTo>
                          <a:pt x="9" y="510"/>
                        </a:lnTo>
                        <a:lnTo>
                          <a:pt x="2" y="470"/>
                        </a:lnTo>
                        <a:lnTo>
                          <a:pt x="0" y="433"/>
                        </a:lnTo>
                        <a:lnTo>
                          <a:pt x="0" y="396"/>
                        </a:lnTo>
                        <a:lnTo>
                          <a:pt x="0" y="352"/>
                        </a:lnTo>
                        <a:lnTo>
                          <a:pt x="0" y="305"/>
                        </a:lnTo>
                        <a:lnTo>
                          <a:pt x="0" y="261"/>
                        </a:lnTo>
                        <a:lnTo>
                          <a:pt x="2" y="224"/>
                        </a:lnTo>
                        <a:lnTo>
                          <a:pt x="7" y="191"/>
                        </a:lnTo>
                        <a:lnTo>
                          <a:pt x="16" y="170"/>
                        </a:lnTo>
                        <a:lnTo>
                          <a:pt x="30" y="152"/>
                        </a:lnTo>
                        <a:lnTo>
                          <a:pt x="49" y="138"/>
                        </a:lnTo>
                        <a:lnTo>
                          <a:pt x="68" y="128"/>
                        </a:lnTo>
                        <a:lnTo>
                          <a:pt x="86" y="126"/>
                        </a:lnTo>
                        <a:lnTo>
                          <a:pt x="102" y="133"/>
                        </a:lnTo>
                        <a:lnTo>
                          <a:pt x="105" y="133"/>
                        </a:lnTo>
                        <a:lnTo>
                          <a:pt x="105" y="133"/>
                        </a:lnTo>
                        <a:lnTo>
                          <a:pt x="107" y="131"/>
                        </a:lnTo>
                        <a:lnTo>
                          <a:pt x="107" y="119"/>
                        </a:lnTo>
                        <a:lnTo>
                          <a:pt x="109" y="105"/>
                        </a:lnTo>
                        <a:lnTo>
                          <a:pt x="116" y="89"/>
                        </a:lnTo>
                        <a:lnTo>
                          <a:pt x="126" y="77"/>
                        </a:lnTo>
                        <a:lnTo>
                          <a:pt x="140" y="66"/>
                        </a:lnTo>
                        <a:lnTo>
                          <a:pt x="163" y="61"/>
                        </a:lnTo>
                        <a:lnTo>
                          <a:pt x="179" y="61"/>
                        </a:lnTo>
                        <a:lnTo>
                          <a:pt x="191" y="66"/>
                        </a:lnTo>
                        <a:lnTo>
                          <a:pt x="203" y="72"/>
                        </a:lnTo>
                        <a:lnTo>
                          <a:pt x="207" y="75"/>
                        </a:lnTo>
                        <a:lnTo>
                          <a:pt x="214" y="75"/>
                        </a:lnTo>
                        <a:lnTo>
                          <a:pt x="221" y="72"/>
                        </a:lnTo>
                        <a:lnTo>
                          <a:pt x="226" y="68"/>
                        </a:lnTo>
                        <a:lnTo>
                          <a:pt x="230" y="63"/>
                        </a:lnTo>
                        <a:lnTo>
                          <a:pt x="235" y="47"/>
                        </a:lnTo>
                        <a:lnTo>
                          <a:pt x="247" y="33"/>
                        </a:lnTo>
                        <a:lnTo>
                          <a:pt x="261" y="21"/>
                        </a:lnTo>
                        <a:lnTo>
                          <a:pt x="282" y="14"/>
                        </a:lnTo>
                        <a:lnTo>
                          <a:pt x="307" y="14"/>
                        </a:lnTo>
                        <a:lnTo>
                          <a:pt x="328" y="21"/>
                        </a:lnTo>
                        <a:lnTo>
                          <a:pt x="342" y="35"/>
                        </a:lnTo>
                        <a:lnTo>
                          <a:pt x="354" y="52"/>
                        </a:lnTo>
                        <a:lnTo>
                          <a:pt x="358" y="42"/>
                        </a:lnTo>
                        <a:lnTo>
                          <a:pt x="365" y="35"/>
                        </a:lnTo>
                        <a:lnTo>
                          <a:pt x="372" y="31"/>
                        </a:lnTo>
                        <a:lnTo>
                          <a:pt x="384" y="24"/>
                        </a:lnTo>
                        <a:lnTo>
                          <a:pt x="393" y="19"/>
                        </a:lnTo>
                        <a:lnTo>
                          <a:pt x="403" y="19"/>
                        </a:lnTo>
                        <a:lnTo>
                          <a:pt x="414" y="19"/>
                        </a:lnTo>
                        <a:lnTo>
                          <a:pt x="438" y="24"/>
                        </a:lnTo>
                        <a:lnTo>
                          <a:pt x="454" y="35"/>
                        </a:lnTo>
                        <a:lnTo>
                          <a:pt x="465" y="49"/>
                        </a:lnTo>
                        <a:lnTo>
                          <a:pt x="477" y="68"/>
                        </a:lnTo>
                        <a:lnTo>
                          <a:pt x="489" y="89"/>
                        </a:lnTo>
                        <a:lnTo>
                          <a:pt x="489" y="86"/>
                        </a:lnTo>
                        <a:lnTo>
                          <a:pt x="491" y="63"/>
                        </a:lnTo>
                        <a:lnTo>
                          <a:pt x="498" y="40"/>
                        </a:lnTo>
                        <a:lnTo>
                          <a:pt x="510" y="19"/>
                        </a:lnTo>
                        <a:lnTo>
                          <a:pt x="531" y="3"/>
                        </a:lnTo>
                        <a:lnTo>
                          <a:pt x="531" y="3"/>
                        </a:lnTo>
                        <a:lnTo>
                          <a:pt x="533" y="3"/>
                        </a:lnTo>
                        <a:lnTo>
                          <a:pt x="538" y="0"/>
                        </a:lnTo>
                        <a:lnTo>
                          <a:pt x="542" y="0"/>
                        </a:lnTo>
                        <a:lnTo>
                          <a:pt x="549" y="0"/>
                        </a:lnTo>
                        <a:close/>
                      </a:path>
                    </a:pathLst>
                  </a:custGeom>
                  <a:solidFill>
                    <a:srgbClr val="ECB98C"/>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0" name="Freeform 226">
                    <a:extLst>
                      <a:ext uri="{FF2B5EF4-FFF2-40B4-BE49-F238E27FC236}">
                        <a16:creationId xmlns:a16="http://schemas.microsoft.com/office/drawing/2014/main" id="{30A48AAD-DB95-4E6A-980D-92C3B92B699F}"/>
                      </a:ext>
                    </a:extLst>
                  </p:cNvPr>
                  <p:cNvSpPr>
                    <a:spLocks/>
                  </p:cNvSpPr>
                  <p:nvPr/>
                </p:nvSpPr>
                <p:spPr bwMode="auto">
                  <a:xfrm rot="18900000">
                    <a:off x="6076873" y="2437030"/>
                    <a:ext cx="31937" cy="51589"/>
                  </a:xfrm>
                  <a:custGeom>
                    <a:avLst/>
                    <a:gdLst>
                      <a:gd name="T0" fmla="*/ 21 w 52"/>
                      <a:gd name="T1" fmla="*/ 0 h 84"/>
                      <a:gd name="T2" fmla="*/ 31 w 52"/>
                      <a:gd name="T3" fmla="*/ 0 h 84"/>
                      <a:gd name="T4" fmla="*/ 40 w 52"/>
                      <a:gd name="T5" fmla="*/ 19 h 84"/>
                      <a:gd name="T6" fmla="*/ 45 w 52"/>
                      <a:gd name="T7" fmla="*/ 44 h 84"/>
                      <a:gd name="T8" fmla="*/ 49 w 52"/>
                      <a:gd name="T9" fmla="*/ 67 h 84"/>
                      <a:gd name="T10" fmla="*/ 52 w 52"/>
                      <a:gd name="T11" fmla="*/ 84 h 84"/>
                      <a:gd name="T12" fmla="*/ 35 w 52"/>
                      <a:gd name="T13" fmla="*/ 70 h 84"/>
                      <a:gd name="T14" fmla="*/ 17 w 52"/>
                      <a:gd name="T15" fmla="*/ 54 h 84"/>
                      <a:gd name="T16" fmla="*/ 3 w 52"/>
                      <a:gd name="T17" fmla="*/ 33 h 84"/>
                      <a:gd name="T18" fmla="*/ 0 w 52"/>
                      <a:gd name="T19" fmla="*/ 12 h 84"/>
                      <a:gd name="T20" fmla="*/ 3 w 52"/>
                      <a:gd name="T21" fmla="*/ 7 h 84"/>
                      <a:gd name="T22" fmla="*/ 7 w 52"/>
                      <a:gd name="T23" fmla="*/ 2 h 84"/>
                      <a:gd name="T24" fmla="*/ 14 w 52"/>
                      <a:gd name="T25" fmla="*/ 0 h 84"/>
                      <a:gd name="T26" fmla="*/ 21 w 52"/>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84">
                        <a:moveTo>
                          <a:pt x="21" y="0"/>
                        </a:moveTo>
                        <a:lnTo>
                          <a:pt x="31" y="0"/>
                        </a:lnTo>
                        <a:lnTo>
                          <a:pt x="40" y="19"/>
                        </a:lnTo>
                        <a:lnTo>
                          <a:pt x="45" y="44"/>
                        </a:lnTo>
                        <a:lnTo>
                          <a:pt x="49" y="67"/>
                        </a:lnTo>
                        <a:lnTo>
                          <a:pt x="52" y="84"/>
                        </a:lnTo>
                        <a:lnTo>
                          <a:pt x="35" y="70"/>
                        </a:lnTo>
                        <a:lnTo>
                          <a:pt x="17" y="54"/>
                        </a:lnTo>
                        <a:lnTo>
                          <a:pt x="3" y="33"/>
                        </a:lnTo>
                        <a:lnTo>
                          <a:pt x="0" y="12"/>
                        </a:lnTo>
                        <a:lnTo>
                          <a:pt x="3" y="7"/>
                        </a:lnTo>
                        <a:lnTo>
                          <a:pt x="7" y="2"/>
                        </a:lnTo>
                        <a:lnTo>
                          <a:pt x="14" y="0"/>
                        </a:lnTo>
                        <a:lnTo>
                          <a:pt x="21" y="0"/>
                        </a:lnTo>
                        <a:close/>
                      </a:path>
                    </a:pathLst>
                  </a:custGeom>
                  <a:solidFill>
                    <a:srgbClr val="F6E2CA"/>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1" name="Freeform 227">
                    <a:extLst>
                      <a:ext uri="{FF2B5EF4-FFF2-40B4-BE49-F238E27FC236}">
                        <a16:creationId xmlns:a16="http://schemas.microsoft.com/office/drawing/2014/main" id="{2E17FF91-55AF-45A4-B9D4-E56ACFA0C904}"/>
                      </a:ext>
                    </a:extLst>
                  </p:cNvPr>
                  <p:cNvSpPr>
                    <a:spLocks/>
                  </p:cNvSpPr>
                  <p:nvPr/>
                </p:nvSpPr>
                <p:spPr bwMode="auto">
                  <a:xfrm rot="18900000">
                    <a:off x="6022313" y="2536837"/>
                    <a:ext cx="8598" cy="66945"/>
                  </a:xfrm>
                  <a:custGeom>
                    <a:avLst/>
                    <a:gdLst>
                      <a:gd name="T0" fmla="*/ 14 w 14"/>
                      <a:gd name="T1" fmla="*/ 0 h 109"/>
                      <a:gd name="T2" fmla="*/ 14 w 14"/>
                      <a:gd name="T3" fmla="*/ 102 h 109"/>
                      <a:gd name="T4" fmla="*/ 14 w 14"/>
                      <a:gd name="T5" fmla="*/ 107 h 109"/>
                      <a:gd name="T6" fmla="*/ 11 w 14"/>
                      <a:gd name="T7" fmla="*/ 109 h 109"/>
                      <a:gd name="T8" fmla="*/ 7 w 14"/>
                      <a:gd name="T9" fmla="*/ 109 h 109"/>
                      <a:gd name="T10" fmla="*/ 4 w 14"/>
                      <a:gd name="T11" fmla="*/ 109 h 109"/>
                      <a:gd name="T12" fmla="*/ 2 w 14"/>
                      <a:gd name="T13" fmla="*/ 107 h 109"/>
                      <a:gd name="T14" fmla="*/ 2 w 14"/>
                      <a:gd name="T15" fmla="*/ 105 h 109"/>
                      <a:gd name="T16" fmla="*/ 0 w 14"/>
                      <a:gd name="T17" fmla="*/ 102 h 109"/>
                      <a:gd name="T18" fmla="*/ 0 w 14"/>
                      <a:gd name="T19" fmla="*/ 0 h 109"/>
                      <a:gd name="T20" fmla="*/ 7 w 14"/>
                      <a:gd name="T21" fmla="*/ 12 h 109"/>
                      <a:gd name="T22" fmla="*/ 11 w 14"/>
                      <a:gd name="T23" fmla="*/ 5 h 109"/>
                      <a:gd name="T24" fmla="*/ 14 w 14"/>
                      <a:gd name="T2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09">
                        <a:moveTo>
                          <a:pt x="14" y="0"/>
                        </a:moveTo>
                        <a:lnTo>
                          <a:pt x="14" y="102"/>
                        </a:lnTo>
                        <a:lnTo>
                          <a:pt x="14" y="107"/>
                        </a:lnTo>
                        <a:lnTo>
                          <a:pt x="11" y="109"/>
                        </a:lnTo>
                        <a:lnTo>
                          <a:pt x="7" y="109"/>
                        </a:lnTo>
                        <a:lnTo>
                          <a:pt x="4" y="109"/>
                        </a:lnTo>
                        <a:lnTo>
                          <a:pt x="2" y="107"/>
                        </a:lnTo>
                        <a:lnTo>
                          <a:pt x="2" y="105"/>
                        </a:lnTo>
                        <a:lnTo>
                          <a:pt x="0" y="102"/>
                        </a:lnTo>
                        <a:lnTo>
                          <a:pt x="0" y="0"/>
                        </a:lnTo>
                        <a:lnTo>
                          <a:pt x="7" y="12"/>
                        </a:lnTo>
                        <a:lnTo>
                          <a:pt x="11" y="5"/>
                        </a:lnTo>
                        <a:lnTo>
                          <a:pt x="14" y="0"/>
                        </a:lnTo>
                        <a:close/>
                      </a:path>
                    </a:pathLst>
                  </a:custGeom>
                  <a:solidFill>
                    <a:srgbClr val="D4A477"/>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2" name="Freeform 228">
                    <a:extLst>
                      <a:ext uri="{FF2B5EF4-FFF2-40B4-BE49-F238E27FC236}">
                        <a16:creationId xmlns:a16="http://schemas.microsoft.com/office/drawing/2014/main" id="{16D0365C-5292-41F4-89BB-A9CEF48BF61C}"/>
                      </a:ext>
                    </a:extLst>
                  </p:cNvPr>
                  <p:cNvSpPr>
                    <a:spLocks/>
                  </p:cNvSpPr>
                  <p:nvPr/>
                </p:nvSpPr>
                <p:spPr bwMode="auto">
                  <a:xfrm rot="18900000">
                    <a:off x="5972806" y="2608376"/>
                    <a:ext cx="8598" cy="55889"/>
                  </a:xfrm>
                  <a:custGeom>
                    <a:avLst/>
                    <a:gdLst>
                      <a:gd name="T0" fmla="*/ 14 w 14"/>
                      <a:gd name="T1" fmla="*/ 0 h 91"/>
                      <a:gd name="T2" fmla="*/ 14 w 14"/>
                      <a:gd name="T3" fmla="*/ 84 h 91"/>
                      <a:gd name="T4" fmla="*/ 14 w 14"/>
                      <a:gd name="T5" fmla="*/ 88 h 91"/>
                      <a:gd name="T6" fmla="*/ 9 w 14"/>
                      <a:gd name="T7" fmla="*/ 91 h 91"/>
                      <a:gd name="T8" fmla="*/ 7 w 14"/>
                      <a:gd name="T9" fmla="*/ 91 h 91"/>
                      <a:gd name="T10" fmla="*/ 2 w 14"/>
                      <a:gd name="T11" fmla="*/ 91 h 91"/>
                      <a:gd name="T12" fmla="*/ 0 w 14"/>
                      <a:gd name="T13" fmla="*/ 88 h 91"/>
                      <a:gd name="T14" fmla="*/ 0 w 14"/>
                      <a:gd name="T15" fmla="*/ 84 h 91"/>
                      <a:gd name="T16" fmla="*/ 0 w 14"/>
                      <a:gd name="T17" fmla="*/ 7 h 91"/>
                      <a:gd name="T18" fmla="*/ 5 w 14"/>
                      <a:gd name="T19" fmla="*/ 7 h 91"/>
                      <a:gd name="T20" fmla="*/ 9 w 14"/>
                      <a:gd name="T21" fmla="*/ 4 h 91"/>
                      <a:gd name="T22" fmla="*/ 14 w 14"/>
                      <a:gd name="T2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1">
                        <a:moveTo>
                          <a:pt x="14" y="0"/>
                        </a:moveTo>
                        <a:lnTo>
                          <a:pt x="14" y="84"/>
                        </a:lnTo>
                        <a:lnTo>
                          <a:pt x="14" y="88"/>
                        </a:lnTo>
                        <a:lnTo>
                          <a:pt x="9" y="91"/>
                        </a:lnTo>
                        <a:lnTo>
                          <a:pt x="7" y="91"/>
                        </a:lnTo>
                        <a:lnTo>
                          <a:pt x="2" y="91"/>
                        </a:lnTo>
                        <a:lnTo>
                          <a:pt x="0" y="88"/>
                        </a:lnTo>
                        <a:lnTo>
                          <a:pt x="0" y="84"/>
                        </a:lnTo>
                        <a:lnTo>
                          <a:pt x="0" y="7"/>
                        </a:lnTo>
                        <a:lnTo>
                          <a:pt x="5" y="7"/>
                        </a:lnTo>
                        <a:lnTo>
                          <a:pt x="9" y="4"/>
                        </a:lnTo>
                        <a:lnTo>
                          <a:pt x="14" y="0"/>
                        </a:lnTo>
                        <a:close/>
                      </a:path>
                    </a:pathLst>
                  </a:custGeom>
                  <a:solidFill>
                    <a:srgbClr val="D4A477"/>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3" name="Freeform 230">
                    <a:extLst>
                      <a:ext uri="{FF2B5EF4-FFF2-40B4-BE49-F238E27FC236}">
                        <a16:creationId xmlns:a16="http://schemas.microsoft.com/office/drawing/2014/main" id="{3469FF06-8AEB-4BFD-B790-9DCBC21A5F85}"/>
                      </a:ext>
                    </a:extLst>
                  </p:cNvPr>
                  <p:cNvSpPr>
                    <a:spLocks/>
                  </p:cNvSpPr>
                  <p:nvPr/>
                </p:nvSpPr>
                <p:spPr bwMode="auto">
                  <a:xfrm rot="18900000">
                    <a:off x="6119051" y="2467731"/>
                    <a:ext cx="30095" cy="172582"/>
                  </a:xfrm>
                  <a:custGeom>
                    <a:avLst/>
                    <a:gdLst>
                      <a:gd name="T0" fmla="*/ 0 w 49"/>
                      <a:gd name="T1" fmla="*/ 0 h 281"/>
                      <a:gd name="T2" fmla="*/ 7 w 49"/>
                      <a:gd name="T3" fmla="*/ 13 h 281"/>
                      <a:gd name="T4" fmla="*/ 17 w 49"/>
                      <a:gd name="T5" fmla="*/ 30 h 281"/>
                      <a:gd name="T6" fmla="*/ 17 w 49"/>
                      <a:gd name="T7" fmla="*/ 27 h 281"/>
                      <a:gd name="T8" fmla="*/ 17 w 49"/>
                      <a:gd name="T9" fmla="*/ 16 h 281"/>
                      <a:gd name="T10" fmla="*/ 19 w 49"/>
                      <a:gd name="T11" fmla="*/ 2 h 281"/>
                      <a:gd name="T12" fmla="*/ 19 w 49"/>
                      <a:gd name="T13" fmla="*/ 2 h 281"/>
                      <a:gd name="T14" fmla="*/ 28 w 49"/>
                      <a:gd name="T15" fmla="*/ 32 h 281"/>
                      <a:gd name="T16" fmla="*/ 38 w 49"/>
                      <a:gd name="T17" fmla="*/ 62 h 281"/>
                      <a:gd name="T18" fmla="*/ 42 w 49"/>
                      <a:gd name="T19" fmla="*/ 93 h 281"/>
                      <a:gd name="T20" fmla="*/ 47 w 49"/>
                      <a:gd name="T21" fmla="*/ 118 h 281"/>
                      <a:gd name="T22" fmla="*/ 49 w 49"/>
                      <a:gd name="T23" fmla="*/ 139 h 281"/>
                      <a:gd name="T24" fmla="*/ 47 w 49"/>
                      <a:gd name="T25" fmla="*/ 183 h 281"/>
                      <a:gd name="T26" fmla="*/ 45 w 49"/>
                      <a:gd name="T27" fmla="*/ 223 h 281"/>
                      <a:gd name="T28" fmla="*/ 42 w 49"/>
                      <a:gd name="T29" fmla="*/ 253 h 281"/>
                      <a:gd name="T30" fmla="*/ 40 w 49"/>
                      <a:gd name="T31" fmla="*/ 274 h 281"/>
                      <a:gd name="T32" fmla="*/ 38 w 49"/>
                      <a:gd name="T33" fmla="*/ 281 h 281"/>
                      <a:gd name="T34" fmla="*/ 38 w 49"/>
                      <a:gd name="T35" fmla="*/ 274 h 281"/>
                      <a:gd name="T36" fmla="*/ 38 w 49"/>
                      <a:gd name="T37" fmla="*/ 253 h 281"/>
                      <a:gd name="T38" fmla="*/ 35 w 49"/>
                      <a:gd name="T39" fmla="*/ 223 h 281"/>
                      <a:gd name="T40" fmla="*/ 33 w 49"/>
                      <a:gd name="T41" fmla="*/ 183 h 281"/>
                      <a:gd name="T42" fmla="*/ 31 w 49"/>
                      <a:gd name="T43" fmla="*/ 139 h 281"/>
                      <a:gd name="T44" fmla="*/ 26 w 49"/>
                      <a:gd name="T45" fmla="*/ 86 h 281"/>
                      <a:gd name="T46" fmla="*/ 14 w 49"/>
                      <a:gd name="T47" fmla="*/ 39 h 281"/>
                      <a:gd name="T48" fmla="*/ 0 w 49"/>
                      <a:gd name="T49"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81">
                        <a:moveTo>
                          <a:pt x="0" y="0"/>
                        </a:moveTo>
                        <a:lnTo>
                          <a:pt x="7" y="13"/>
                        </a:lnTo>
                        <a:lnTo>
                          <a:pt x="17" y="30"/>
                        </a:lnTo>
                        <a:lnTo>
                          <a:pt x="17" y="27"/>
                        </a:lnTo>
                        <a:lnTo>
                          <a:pt x="17" y="16"/>
                        </a:lnTo>
                        <a:lnTo>
                          <a:pt x="19" y="2"/>
                        </a:lnTo>
                        <a:lnTo>
                          <a:pt x="19" y="2"/>
                        </a:lnTo>
                        <a:lnTo>
                          <a:pt x="28" y="32"/>
                        </a:lnTo>
                        <a:lnTo>
                          <a:pt x="38" y="62"/>
                        </a:lnTo>
                        <a:lnTo>
                          <a:pt x="42" y="93"/>
                        </a:lnTo>
                        <a:lnTo>
                          <a:pt x="47" y="118"/>
                        </a:lnTo>
                        <a:lnTo>
                          <a:pt x="49" y="139"/>
                        </a:lnTo>
                        <a:lnTo>
                          <a:pt x="47" y="183"/>
                        </a:lnTo>
                        <a:lnTo>
                          <a:pt x="45" y="223"/>
                        </a:lnTo>
                        <a:lnTo>
                          <a:pt x="42" y="253"/>
                        </a:lnTo>
                        <a:lnTo>
                          <a:pt x="40" y="274"/>
                        </a:lnTo>
                        <a:lnTo>
                          <a:pt x="38" y="281"/>
                        </a:lnTo>
                        <a:lnTo>
                          <a:pt x="38" y="274"/>
                        </a:lnTo>
                        <a:lnTo>
                          <a:pt x="38" y="253"/>
                        </a:lnTo>
                        <a:lnTo>
                          <a:pt x="35" y="223"/>
                        </a:lnTo>
                        <a:lnTo>
                          <a:pt x="33" y="183"/>
                        </a:lnTo>
                        <a:lnTo>
                          <a:pt x="31" y="139"/>
                        </a:lnTo>
                        <a:lnTo>
                          <a:pt x="26" y="86"/>
                        </a:lnTo>
                        <a:lnTo>
                          <a:pt x="14" y="39"/>
                        </a:lnTo>
                        <a:lnTo>
                          <a:pt x="0" y="0"/>
                        </a:lnTo>
                        <a:close/>
                      </a:path>
                    </a:pathLst>
                  </a:custGeom>
                  <a:solidFill>
                    <a:srgbClr val="D4A477"/>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4" name="Rectangle 317">
                    <a:extLst>
                      <a:ext uri="{FF2B5EF4-FFF2-40B4-BE49-F238E27FC236}">
                        <a16:creationId xmlns:a16="http://schemas.microsoft.com/office/drawing/2014/main" id="{B1E4D1AD-7301-4687-B6B6-B87B4019F179}"/>
                      </a:ext>
                    </a:extLst>
                  </p:cNvPr>
                  <p:cNvSpPr>
                    <a:spLocks noChangeArrowheads="1"/>
                  </p:cNvSpPr>
                  <p:nvPr/>
                </p:nvSpPr>
                <p:spPr bwMode="auto">
                  <a:xfrm rot="18900000">
                    <a:off x="6196064" y="2963513"/>
                    <a:ext cx="260408" cy="59575"/>
                  </a:xfrm>
                  <a:prstGeom prst="rect">
                    <a:avLst/>
                  </a:prstGeom>
                  <a:solidFill>
                    <a:srgbClr val="F1F2F2"/>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5" name="Rectangle 318">
                    <a:extLst>
                      <a:ext uri="{FF2B5EF4-FFF2-40B4-BE49-F238E27FC236}">
                        <a16:creationId xmlns:a16="http://schemas.microsoft.com/office/drawing/2014/main" id="{25C8B8F4-1BF9-4EF6-9B49-D3B408E05EA8}"/>
                      </a:ext>
                    </a:extLst>
                  </p:cNvPr>
                  <p:cNvSpPr>
                    <a:spLocks noChangeArrowheads="1"/>
                  </p:cNvSpPr>
                  <p:nvPr/>
                </p:nvSpPr>
                <p:spPr bwMode="auto">
                  <a:xfrm rot="18900000">
                    <a:off x="6307201" y="2917478"/>
                    <a:ext cx="130205" cy="59575"/>
                  </a:xfrm>
                  <a:prstGeom prst="rect">
                    <a:avLst/>
                  </a:prstGeom>
                  <a:solidFill>
                    <a:srgbClr val="E6E6E6"/>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6" name="Freeform 321">
                    <a:extLst>
                      <a:ext uri="{FF2B5EF4-FFF2-40B4-BE49-F238E27FC236}">
                        <a16:creationId xmlns:a16="http://schemas.microsoft.com/office/drawing/2014/main" id="{5C26560B-1838-4546-B8CD-CD65B1A12128}"/>
                      </a:ext>
                    </a:extLst>
                  </p:cNvPr>
                  <p:cNvSpPr>
                    <a:spLocks/>
                  </p:cNvSpPr>
                  <p:nvPr/>
                </p:nvSpPr>
                <p:spPr bwMode="auto">
                  <a:xfrm rot="18900000">
                    <a:off x="6593179" y="1900687"/>
                    <a:ext cx="405965" cy="631365"/>
                  </a:xfrm>
                  <a:custGeom>
                    <a:avLst/>
                    <a:gdLst>
                      <a:gd name="T0" fmla="*/ 172 w 661"/>
                      <a:gd name="T1" fmla="*/ 11 h 1028"/>
                      <a:gd name="T2" fmla="*/ 240 w 661"/>
                      <a:gd name="T3" fmla="*/ 39 h 1028"/>
                      <a:gd name="T4" fmla="*/ 277 w 661"/>
                      <a:gd name="T5" fmla="*/ 62 h 1028"/>
                      <a:gd name="T6" fmla="*/ 321 w 661"/>
                      <a:gd name="T7" fmla="*/ 83 h 1028"/>
                      <a:gd name="T8" fmla="*/ 449 w 661"/>
                      <a:gd name="T9" fmla="*/ 141 h 1028"/>
                      <a:gd name="T10" fmla="*/ 531 w 661"/>
                      <a:gd name="T11" fmla="*/ 235 h 1028"/>
                      <a:gd name="T12" fmla="*/ 619 w 661"/>
                      <a:gd name="T13" fmla="*/ 337 h 1028"/>
                      <a:gd name="T14" fmla="*/ 661 w 661"/>
                      <a:gd name="T15" fmla="*/ 404 h 1028"/>
                      <a:gd name="T16" fmla="*/ 645 w 661"/>
                      <a:gd name="T17" fmla="*/ 453 h 1028"/>
                      <a:gd name="T18" fmla="*/ 612 w 661"/>
                      <a:gd name="T19" fmla="*/ 537 h 1028"/>
                      <a:gd name="T20" fmla="*/ 575 w 661"/>
                      <a:gd name="T21" fmla="*/ 637 h 1028"/>
                      <a:gd name="T22" fmla="*/ 575 w 661"/>
                      <a:gd name="T23" fmla="*/ 798 h 1028"/>
                      <a:gd name="T24" fmla="*/ 449 w 661"/>
                      <a:gd name="T25" fmla="*/ 986 h 1028"/>
                      <a:gd name="T26" fmla="*/ 300 w 661"/>
                      <a:gd name="T27" fmla="*/ 914 h 1028"/>
                      <a:gd name="T28" fmla="*/ 289 w 661"/>
                      <a:gd name="T29" fmla="*/ 882 h 1028"/>
                      <a:gd name="T30" fmla="*/ 221 w 661"/>
                      <a:gd name="T31" fmla="*/ 788 h 1028"/>
                      <a:gd name="T32" fmla="*/ 156 w 661"/>
                      <a:gd name="T33" fmla="*/ 663 h 1028"/>
                      <a:gd name="T34" fmla="*/ 133 w 661"/>
                      <a:gd name="T35" fmla="*/ 591 h 1028"/>
                      <a:gd name="T36" fmla="*/ 112 w 661"/>
                      <a:gd name="T37" fmla="*/ 525 h 1028"/>
                      <a:gd name="T38" fmla="*/ 84 w 661"/>
                      <a:gd name="T39" fmla="*/ 437 h 1028"/>
                      <a:gd name="T40" fmla="*/ 68 w 661"/>
                      <a:gd name="T41" fmla="*/ 388 h 1028"/>
                      <a:gd name="T42" fmla="*/ 38 w 661"/>
                      <a:gd name="T43" fmla="*/ 283 h 1028"/>
                      <a:gd name="T44" fmla="*/ 14 w 661"/>
                      <a:gd name="T45" fmla="*/ 237 h 1028"/>
                      <a:gd name="T46" fmla="*/ 3 w 661"/>
                      <a:gd name="T47" fmla="*/ 197 h 1028"/>
                      <a:gd name="T48" fmla="*/ 19 w 661"/>
                      <a:gd name="T49" fmla="*/ 179 h 1028"/>
                      <a:gd name="T50" fmla="*/ 56 w 661"/>
                      <a:gd name="T51" fmla="*/ 172 h 1028"/>
                      <a:gd name="T52" fmla="*/ 119 w 661"/>
                      <a:gd name="T53" fmla="*/ 216 h 1028"/>
                      <a:gd name="T54" fmla="*/ 166 w 661"/>
                      <a:gd name="T55" fmla="*/ 283 h 1028"/>
                      <a:gd name="T56" fmla="*/ 186 w 661"/>
                      <a:gd name="T57" fmla="*/ 339 h 1028"/>
                      <a:gd name="T58" fmla="*/ 207 w 661"/>
                      <a:gd name="T59" fmla="*/ 397 h 1028"/>
                      <a:gd name="T60" fmla="*/ 219 w 661"/>
                      <a:gd name="T61" fmla="*/ 416 h 1028"/>
                      <a:gd name="T62" fmla="*/ 228 w 661"/>
                      <a:gd name="T63" fmla="*/ 428 h 1028"/>
                      <a:gd name="T64" fmla="*/ 303 w 661"/>
                      <a:gd name="T65" fmla="*/ 467 h 1028"/>
                      <a:gd name="T66" fmla="*/ 368 w 661"/>
                      <a:gd name="T67" fmla="*/ 474 h 1028"/>
                      <a:gd name="T68" fmla="*/ 389 w 661"/>
                      <a:gd name="T69" fmla="*/ 467 h 1028"/>
                      <a:gd name="T70" fmla="*/ 403 w 661"/>
                      <a:gd name="T71" fmla="*/ 449 h 1028"/>
                      <a:gd name="T72" fmla="*/ 387 w 661"/>
                      <a:gd name="T73" fmla="*/ 404 h 1028"/>
                      <a:gd name="T74" fmla="*/ 340 w 661"/>
                      <a:gd name="T75" fmla="*/ 314 h 1028"/>
                      <a:gd name="T76" fmla="*/ 312 w 661"/>
                      <a:gd name="T77" fmla="*/ 258 h 1028"/>
                      <a:gd name="T78" fmla="*/ 298 w 661"/>
                      <a:gd name="T79" fmla="*/ 218 h 1028"/>
                      <a:gd name="T80" fmla="*/ 282 w 661"/>
                      <a:gd name="T81" fmla="*/ 207 h 1028"/>
                      <a:gd name="T82" fmla="*/ 259 w 661"/>
                      <a:gd name="T83" fmla="*/ 193 h 1028"/>
                      <a:gd name="T84" fmla="*/ 228 w 661"/>
                      <a:gd name="T85" fmla="*/ 174 h 1028"/>
                      <a:gd name="T86" fmla="*/ 163 w 661"/>
                      <a:gd name="T87" fmla="*/ 118 h 1028"/>
                      <a:gd name="T88" fmla="*/ 107 w 661"/>
                      <a:gd name="T89" fmla="*/ 55 h 1028"/>
                      <a:gd name="T90" fmla="*/ 107 w 661"/>
                      <a:gd name="T91" fmla="*/ 18 h 1028"/>
                      <a:gd name="T92" fmla="*/ 121 w 661"/>
                      <a:gd name="T93" fmla="*/ 2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1" h="1028">
                        <a:moveTo>
                          <a:pt x="128" y="0"/>
                        </a:moveTo>
                        <a:lnTo>
                          <a:pt x="149" y="2"/>
                        </a:lnTo>
                        <a:lnTo>
                          <a:pt x="172" y="11"/>
                        </a:lnTo>
                        <a:lnTo>
                          <a:pt x="198" y="20"/>
                        </a:lnTo>
                        <a:lnTo>
                          <a:pt x="210" y="25"/>
                        </a:lnTo>
                        <a:lnTo>
                          <a:pt x="240" y="39"/>
                        </a:lnTo>
                        <a:lnTo>
                          <a:pt x="259" y="51"/>
                        </a:lnTo>
                        <a:lnTo>
                          <a:pt x="270" y="58"/>
                        </a:lnTo>
                        <a:lnTo>
                          <a:pt x="277" y="62"/>
                        </a:lnTo>
                        <a:lnTo>
                          <a:pt x="291" y="69"/>
                        </a:lnTo>
                        <a:lnTo>
                          <a:pt x="310" y="79"/>
                        </a:lnTo>
                        <a:lnTo>
                          <a:pt x="321" y="83"/>
                        </a:lnTo>
                        <a:lnTo>
                          <a:pt x="368" y="100"/>
                        </a:lnTo>
                        <a:lnTo>
                          <a:pt x="412" y="118"/>
                        </a:lnTo>
                        <a:lnTo>
                          <a:pt x="449" y="141"/>
                        </a:lnTo>
                        <a:lnTo>
                          <a:pt x="482" y="169"/>
                        </a:lnTo>
                        <a:lnTo>
                          <a:pt x="505" y="197"/>
                        </a:lnTo>
                        <a:lnTo>
                          <a:pt x="531" y="235"/>
                        </a:lnTo>
                        <a:lnTo>
                          <a:pt x="559" y="272"/>
                        </a:lnTo>
                        <a:lnTo>
                          <a:pt x="589" y="309"/>
                        </a:lnTo>
                        <a:lnTo>
                          <a:pt x="619" y="337"/>
                        </a:lnTo>
                        <a:lnTo>
                          <a:pt x="643" y="360"/>
                        </a:lnTo>
                        <a:lnTo>
                          <a:pt x="657" y="384"/>
                        </a:lnTo>
                        <a:lnTo>
                          <a:pt x="661" y="404"/>
                        </a:lnTo>
                        <a:lnTo>
                          <a:pt x="659" y="423"/>
                        </a:lnTo>
                        <a:lnTo>
                          <a:pt x="652" y="439"/>
                        </a:lnTo>
                        <a:lnTo>
                          <a:pt x="645" y="453"/>
                        </a:lnTo>
                        <a:lnTo>
                          <a:pt x="636" y="474"/>
                        </a:lnTo>
                        <a:lnTo>
                          <a:pt x="624" y="505"/>
                        </a:lnTo>
                        <a:lnTo>
                          <a:pt x="612" y="537"/>
                        </a:lnTo>
                        <a:lnTo>
                          <a:pt x="598" y="572"/>
                        </a:lnTo>
                        <a:lnTo>
                          <a:pt x="587" y="605"/>
                        </a:lnTo>
                        <a:lnTo>
                          <a:pt x="575" y="637"/>
                        </a:lnTo>
                        <a:lnTo>
                          <a:pt x="566" y="663"/>
                        </a:lnTo>
                        <a:lnTo>
                          <a:pt x="568" y="721"/>
                        </a:lnTo>
                        <a:lnTo>
                          <a:pt x="575" y="798"/>
                        </a:lnTo>
                        <a:lnTo>
                          <a:pt x="582" y="872"/>
                        </a:lnTo>
                        <a:lnTo>
                          <a:pt x="584" y="919"/>
                        </a:lnTo>
                        <a:lnTo>
                          <a:pt x="449" y="986"/>
                        </a:lnTo>
                        <a:lnTo>
                          <a:pt x="368" y="1028"/>
                        </a:lnTo>
                        <a:lnTo>
                          <a:pt x="314" y="1028"/>
                        </a:lnTo>
                        <a:lnTo>
                          <a:pt x="300" y="914"/>
                        </a:lnTo>
                        <a:lnTo>
                          <a:pt x="300" y="912"/>
                        </a:lnTo>
                        <a:lnTo>
                          <a:pt x="298" y="900"/>
                        </a:lnTo>
                        <a:lnTo>
                          <a:pt x="289" y="882"/>
                        </a:lnTo>
                        <a:lnTo>
                          <a:pt x="275" y="858"/>
                        </a:lnTo>
                        <a:lnTo>
                          <a:pt x="254" y="826"/>
                        </a:lnTo>
                        <a:lnTo>
                          <a:pt x="221" y="788"/>
                        </a:lnTo>
                        <a:lnTo>
                          <a:pt x="191" y="747"/>
                        </a:lnTo>
                        <a:lnTo>
                          <a:pt x="170" y="702"/>
                        </a:lnTo>
                        <a:lnTo>
                          <a:pt x="156" y="663"/>
                        </a:lnTo>
                        <a:lnTo>
                          <a:pt x="145" y="626"/>
                        </a:lnTo>
                        <a:lnTo>
                          <a:pt x="135" y="598"/>
                        </a:lnTo>
                        <a:lnTo>
                          <a:pt x="133" y="591"/>
                        </a:lnTo>
                        <a:lnTo>
                          <a:pt x="128" y="577"/>
                        </a:lnTo>
                        <a:lnTo>
                          <a:pt x="121" y="553"/>
                        </a:lnTo>
                        <a:lnTo>
                          <a:pt x="112" y="525"/>
                        </a:lnTo>
                        <a:lnTo>
                          <a:pt x="103" y="495"/>
                        </a:lnTo>
                        <a:lnTo>
                          <a:pt x="91" y="465"/>
                        </a:lnTo>
                        <a:lnTo>
                          <a:pt x="84" y="437"/>
                        </a:lnTo>
                        <a:lnTo>
                          <a:pt x="75" y="414"/>
                        </a:lnTo>
                        <a:lnTo>
                          <a:pt x="70" y="395"/>
                        </a:lnTo>
                        <a:lnTo>
                          <a:pt x="68" y="388"/>
                        </a:lnTo>
                        <a:lnTo>
                          <a:pt x="40" y="293"/>
                        </a:lnTo>
                        <a:lnTo>
                          <a:pt x="40" y="290"/>
                        </a:lnTo>
                        <a:lnTo>
                          <a:pt x="38" y="283"/>
                        </a:lnTo>
                        <a:lnTo>
                          <a:pt x="35" y="274"/>
                        </a:lnTo>
                        <a:lnTo>
                          <a:pt x="26" y="258"/>
                        </a:lnTo>
                        <a:lnTo>
                          <a:pt x="14" y="237"/>
                        </a:lnTo>
                        <a:lnTo>
                          <a:pt x="5" y="221"/>
                        </a:lnTo>
                        <a:lnTo>
                          <a:pt x="0" y="207"/>
                        </a:lnTo>
                        <a:lnTo>
                          <a:pt x="3" y="197"/>
                        </a:lnTo>
                        <a:lnTo>
                          <a:pt x="5" y="190"/>
                        </a:lnTo>
                        <a:lnTo>
                          <a:pt x="12" y="183"/>
                        </a:lnTo>
                        <a:lnTo>
                          <a:pt x="19" y="179"/>
                        </a:lnTo>
                        <a:lnTo>
                          <a:pt x="28" y="176"/>
                        </a:lnTo>
                        <a:lnTo>
                          <a:pt x="38" y="172"/>
                        </a:lnTo>
                        <a:lnTo>
                          <a:pt x="56" y="172"/>
                        </a:lnTo>
                        <a:lnTo>
                          <a:pt x="75" y="179"/>
                        </a:lnTo>
                        <a:lnTo>
                          <a:pt x="96" y="193"/>
                        </a:lnTo>
                        <a:lnTo>
                          <a:pt x="119" y="216"/>
                        </a:lnTo>
                        <a:lnTo>
                          <a:pt x="140" y="239"/>
                        </a:lnTo>
                        <a:lnTo>
                          <a:pt x="159" y="269"/>
                        </a:lnTo>
                        <a:lnTo>
                          <a:pt x="166" y="283"/>
                        </a:lnTo>
                        <a:lnTo>
                          <a:pt x="170" y="297"/>
                        </a:lnTo>
                        <a:lnTo>
                          <a:pt x="177" y="318"/>
                        </a:lnTo>
                        <a:lnTo>
                          <a:pt x="186" y="339"/>
                        </a:lnTo>
                        <a:lnTo>
                          <a:pt x="196" y="363"/>
                        </a:lnTo>
                        <a:lnTo>
                          <a:pt x="203" y="381"/>
                        </a:lnTo>
                        <a:lnTo>
                          <a:pt x="207" y="397"/>
                        </a:lnTo>
                        <a:lnTo>
                          <a:pt x="210" y="404"/>
                        </a:lnTo>
                        <a:lnTo>
                          <a:pt x="214" y="409"/>
                        </a:lnTo>
                        <a:lnTo>
                          <a:pt x="219" y="416"/>
                        </a:lnTo>
                        <a:lnTo>
                          <a:pt x="224" y="421"/>
                        </a:lnTo>
                        <a:lnTo>
                          <a:pt x="226" y="423"/>
                        </a:lnTo>
                        <a:lnTo>
                          <a:pt x="228" y="428"/>
                        </a:lnTo>
                        <a:lnTo>
                          <a:pt x="228" y="428"/>
                        </a:lnTo>
                        <a:lnTo>
                          <a:pt x="268" y="453"/>
                        </a:lnTo>
                        <a:lnTo>
                          <a:pt x="303" y="467"/>
                        </a:lnTo>
                        <a:lnTo>
                          <a:pt x="331" y="474"/>
                        </a:lnTo>
                        <a:lnTo>
                          <a:pt x="352" y="477"/>
                        </a:lnTo>
                        <a:lnTo>
                          <a:pt x="368" y="474"/>
                        </a:lnTo>
                        <a:lnTo>
                          <a:pt x="377" y="470"/>
                        </a:lnTo>
                        <a:lnTo>
                          <a:pt x="382" y="470"/>
                        </a:lnTo>
                        <a:lnTo>
                          <a:pt x="389" y="467"/>
                        </a:lnTo>
                        <a:lnTo>
                          <a:pt x="396" y="463"/>
                        </a:lnTo>
                        <a:lnTo>
                          <a:pt x="401" y="456"/>
                        </a:lnTo>
                        <a:lnTo>
                          <a:pt x="403" y="449"/>
                        </a:lnTo>
                        <a:lnTo>
                          <a:pt x="403" y="442"/>
                        </a:lnTo>
                        <a:lnTo>
                          <a:pt x="401" y="435"/>
                        </a:lnTo>
                        <a:lnTo>
                          <a:pt x="387" y="404"/>
                        </a:lnTo>
                        <a:lnTo>
                          <a:pt x="370" y="372"/>
                        </a:lnTo>
                        <a:lnTo>
                          <a:pt x="354" y="342"/>
                        </a:lnTo>
                        <a:lnTo>
                          <a:pt x="340" y="314"/>
                        </a:lnTo>
                        <a:lnTo>
                          <a:pt x="328" y="290"/>
                        </a:lnTo>
                        <a:lnTo>
                          <a:pt x="321" y="279"/>
                        </a:lnTo>
                        <a:lnTo>
                          <a:pt x="312" y="258"/>
                        </a:lnTo>
                        <a:lnTo>
                          <a:pt x="305" y="237"/>
                        </a:lnTo>
                        <a:lnTo>
                          <a:pt x="298" y="221"/>
                        </a:lnTo>
                        <a:lnTo>
                          <a:pt x="298" y="218"/>
                        </a:lnTo>
                        <a:lnTo>
                          <a:pt x="296" y="216"/>
                        </a:lnTo>
                        <a:lnTo>
                          <a:pt x="291" y="211"/>
                        </a:lnTo>
                        <a:lnTo>
                          <a:pt x="282" y="207"/>
                        </a:lnTo>
                        <a:lnTo>
                          <a:pt x="275" y="202"/>
                        </a:lnTo>
                        <a:lnTo>
                          <a:pt x="266" y="195"/>
                        </a:lnTo>
                        <a:lnTo>
                          <a:pt x="259" y="193"/>
                        </a:lnTo>
                        <a:lnTo>
                          <a:pt x="252" y="188"/>
                        </a:lnTo>
                        <a:lnTo>
                          <a:pt x="242" y="181"/>
                        </a:lnTo>
                        <a:lnTo>
                          <a:pt x="228" y="174"/>
                        </a:lnTo>
                        <a:lnTo>
                          <a:pt x="212" y="160"/>
                        </a:lnTo>
                        <a:lnTo>
                          <a:pt x="191" y="141"/>
                        </a:lnTo>
                        <a:lnTo>
                          <a:pt x="163" y="118"/>
                        </a:lnTo>
                        <a:lnTo>
                          <a:pt x="135" y="93"/>
                        </a:lnTo>
                        <a:lnTo>
                          <a:pt x="119" y="72"/>
                        </a:lnTo>
                        <a:lnTo>
                          <a:pt x="107" y="55"/>
                        </a:lnTo>
                        <a:lnTo>
                          <a:pt x="103" y="41"/>
                        </a:lnTo>
                        <a:lnTo>
                          <a:pt x="103" y="27"/>
                        </a:lnTo>
                        <a:lnTo>
                          <a:pt x="107" y="18"/>
                        </a:lnTo>
                        <a:lnTo>
                          <a:pt x="112" y="9"/>
                        </a:lnTo>
                        <a:lnTo>
                          <a:pt x="117" y="4"/>
                        </a:lnTo>
                        <a:lnTo>
                          <a:pt x="121" y="2"/>
                        </a:lnTo>
                        <a:lnTo>
                          <a:pt x="128" y="0"/>
                        </a:lnTo>
                        <a:close/>
                      </a:path>
                    </a:pathLst>
                  </a:custGeom>
                  <a:solidFill>
                    <a:srgbClr val="ECB98C"/>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7" name="Freeform 322">
                    <a:extLst>
                      <a:ext uri="{FF2B5EF4-FFF2-40B4-BE49-F238E27FC236}">
                        <a16:creationId xmlns:a16="http://schemas.microsoft.com/office/drawing/2014/main" id="{5A5F6738-35C8-4FBC-873E-8DEA7DA5CCF4}"/>
                      </a:ext>
                    </a:extLst>
                  </p:cNvPr>
                  <p:cNvSpPr>
                    <a:spLocks/>
                  </p:cNvSpPr>
                  <p:nvPr/>
                </p:nvSpPr>
                <p:spPr bwMode="auto">
                  <a:xfrm rot="18900000">
                    <a:off x="6549013" y="2008611"/>
                    <a:ext cx="181180" cy="241368"/>
                  </a:xfrm>
                  <a:custGeom>
                    <a:avLst/>
                    <a:gdLst>
                      <a:gd name="T0" fmla="*/ 0 w 295"/>
                      <a:gd name="T1" fmla="*/ 0 h 393"/>
                      <a:gd name="T2" fmla="*/ 21 w 295"/>
                      <a:gd name="T3" fmla="*/ 25 h 393"/>
                      <a:gd name="T4" fmla="*/ 46 w 295"/>
                      <a:gd name="T5" fmla="*/ 51 h 393"/>
                      <a:gd name="T6" fmla="*/ 67 w 295"/>
                      <a:gd name="T7" fmla="*/ 72 h 393"/>
                      <a:gd name="T8" fmla="*/ 95 w 295"/>
                      <a:gd name="T9" fmla="*/ 98 h 393"/>
                      <a:gd name="T10" fmla="*/ 118 w 295"/>
                      <a:gd name="T11" fmla="*/ 114 h 393"/>
                      <a:gd name="T12" fmla="*/ 135 w 295"/>
                      <a:gd name="T13" fmla="*/ 128 h 393"/>
                      <a:gd name="T14" fmla="*/ 146 w 295"/>
                      <a:gd name="T15" fmla="*/ 137 h 393"/>
                      <a:gd name="T16" fmla="*/ 156 w 295"/>
                      <a:gd name="T17" fmla="*/ 142 h 393"/>
                      <a:gd name="T18" fmla="*/ 163 w 295"/>
                      <a:gd name="T19" fmla="*/ 146 h 393"/>
                      <a:gd name="T20" fmla="*/ 167 w 295"/>
                      <a:gd name="T21" fmla="*/ 149 h 393"/>
                      <a:gd name="T22" fmla="*/ 177 w 295"/>
                      <a:gd name="T23" fmla="*/ 153 h 393"/>
                      <a:gd name="T24" fmla="*/ 186 w 295"/>
                      <a:gd name="T25" fmla="*/ 160 h 393"/>
                      <a:gd name="T26" fmla="*/ 195 w 295"/>
                      <a:gd name="T27" fmla="*/ 165 h 393"/>
                      <a:gd name="T28" fmla="*/ 202 w 295"/>
                      <a:gd name="T29" fmla="*/ 172 h 393"/>
                      <a:gd name="T30" fmla="*/ 204 w 295"/>
                      <a:gd name="T31" fmla="*/ 174 h 393"/>
                      <a:gd name="T32" fmla="*/ 207 w 295"/>
                      <a:gd name="T33" fmla="*/ 179 h 393"/>
                      <a:gd name="T34" fmla="*/ 209 w 295"/>
                      <a:gd name="T35" fmla="*/ 186 h 393"/>
                      <a:gd name="T36" fmla="*/ 211 w 295"/>
                      <a:gd name="T37" fmla="*/ 193 h 393"/>
                      <a:gd name="T38" fmla="*/ 221 w 295"/>
                      <a:gd name="T39" fmla="*/ 216 h 393"/>
                      <a:gd name="T40" fmla="*/ 230 w 295"/>
                      <a:gd name="T41" fmla="*/ 237 h 393"/>
                      <a:gd name="T42" fmla="*/ 235 w 295"/>
                      <a:gd name="T43" fmla="*/ 249 h 393"/>
                      <a:gd name="T44" fmla="*/ 244 w 295"/>
                      <a:gd name="T45" fmla="*/ 270 h 393"/>
                      <a:gd name="T46" fmla="*/ 256 w 295"/>
                      <a:gd name="T47" fmla="*/ 295 h 393"/>
                      <a:gd name="T48" fmla="*/ 267 w 295"/>
                      <a:gd name="T49" fmla="*/ 326 h 393"/>
                      <a:gd name="T50" fmla="*/ 284 w 295"/>
                      <a:gd name="T51" fmla="*/ 356 h 393"/>
                      <a:gd name="T52" fmla="*/ 284 w 295"/>
                      <a:gd name="T53" fmla="*/ 358 h 393"/>
                      <a:gd name="T54" fmla="*/ 286 w 295"/>
                      <a:gd name="T55" fmla="*/ 363 h 393"/>
                      <a:gd name="T56" fmla="*/ 288 w 295"/>
                      <a:gd name="T57" fmla="*/ 367 h 393"/>
                      <a:gd name="T58" fmla="*/ 291 w 295"/>
                      <a:gd name="T59" fmla="*/ 377 h 393"/>
                      <a:gd name="T60" fmla="*/ 293 w 295"/>
                      <a:gd name="T61" fmla="*/ 384 h 393"/>
                      <a:gd name="T62" fmla="*/ 295 w 295"/>
                      <a:gd name="T63" fmla="*/ 393 h 393"/>
                      <a:gd name="T64" fmla="*/ 281 w 295"/>
                      <a:gd name="T65" fmla="*/ 365 h 393"/>
                      <a:gd name="T66" fmla="*/ 265 w 295"/>
                      <a:gd name="T67" fmla="*/ 333 h 393"/>
                      <a:gd name="T68" fmla="*/ 249 w 295"/>
                      <a:gd name="T69" fmla="*/ 302 h 393"/>
                      <a:gd name="T70" fmla="*/ 235 w 295"/>
                      <a:gd name="T71" fmla="*/ 274 h 393"/>
                      <a:gd name="T72" fmla="*/ 225 w 295"/>
                      <a:gd name="T73" fmla="*/ 253 h 393"/>
                      <a:gd name="T74" fmla="*/ 218 w 295"/>
                      <a:gd name="T75" fmla="*/ 242 h 393"/>
                      <a:gd name="T76" fmla="*/ 209 w 295"/>
                      <a:gd name="T77" fmla="*/ 221 h 393"/>
                      <a:gd name="T78" fmla="*/ 202 w 295"/>
                      <a:gd name="T79" fmla="*/ 200 h 393"/>
                      <a:gd name="T80" fmla="*/ 195 w 295"/>
                      <a:gd name="T81" fmla="*/ 184 h 393"/>
                      <a:gd name="T82" fmla="*/ 195 w 295"/>
                      <a:gd name="T83" fmla="*/ 181 h 393"/>
                      <a:gd name="T84" fmla="*/ 193 w 295"/>
                      <a:gd name="T85" fmla="*/ 179 h 393"/>
                      <a:gd name="T86" fmla="*/ 188 w 295"/>
                      <a:gd name="T87" fmla="*/ 174 h 393"/>
                      <a:gd name="T88" fmla="*/ 179 w 295"/>
                      <a:gd name="T89" fmla="*/ 170 h 393"/>
                      <a:gd name="T90" fmla="*/ 172 w 295"/>
                      <a:gd name="T91" fmla="*/ 165 h 393"/>
                      <a:gd name="T92" fmla="*/ 163 w 295"/>
                      <a:gd name="T93" fmla="*/ 158 h 393"/>
                      <a:gd name="T94" fmla="*/ 156 w 295"/>
                      <a:gd name="T95" fmla="*/ 156 h 393"/>
                      <a:gd name="T96" fmla="*/ 149 w 295"/>
                      <a:gd name="T97" fmla="*/ 151 h 393"/>
                      <a:gd name="T98" fmla="*/ 139 w 295"/>
                      <a:gd name="T99" fmla="*/ 144 h 393"/>
                      <a:gd name="T100" fmla="*/ 125 w 295"/>
                      <a:gd name="T101" fmla="*/ 137 h 393"/>
                      <a:gd name="T102" fmla="*/ 109 w 295"/>
                      <a:gd name="T103" fmla="*/ 123 h 393"/>
                      <a:gd name="T104" fmla="*/ 88 w 295"/>
                      <a:gd name="T105" fmla="*/ 104 h 393"/>
                      <a:gd name="T106" fmla="*/ 60 w 295"/>
                      <a:gd name="T107" fmla="*/ 81 h 393"/>
                      <a:gd name="T108" fmla="*/ 32 w 295"/>
                      <a:gd name="T109" fmla="*/ 56 h 393"/>
                      <a:gd name="T110" fmla="*/ 14 w 295"/>
                      <a:gd name="T111" fmla="*/ 32 h 393"/>
                      <a:gd name="T112" fmla="*/ 4 w 295"/>
                      <a:gd name="T113" fmla="*/ 16 h 393"/>
                      <a:gd name="T114" fmla="*/ 0 w 295"/>
                      <a:gd name="T115"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5" h="393">
                        <a:moveTo>
                          <a:pt x="0" y="0"/>
                        </a:moveTo>
                        <a:lnTo>
                          <a:pt x="21" y="25"/>
                        </a:lnTo>
                        <a:lnTo>
                          <a:pt x="46" y="51"/>
                        </a:lnTo>
                        <a:lnTo>
                          <a:pt x="67" y="72"/>
                        </a:lnTo>
                        <a:lnTo>
                          <a:pt x="95" y="98"/>
                        </a:lnTo>
                        <a:lnTo>
                          <a:pt x="118" y="114"/>
                        </a:lnTo>
                        <a:lnTo>
                          <a:pt x="135" y="128"/>
                        </a:lnTo>
                        <a:lnTo>
                          <a:pt x="146" y="137"/>
                        </a:lnTo>
                        <a:lnTo>
                          <a:pt x="156" y="142"/>
                        </a:lnTo>
                        <a:lnTo>
                          <a:pt x="163" y="146"/>
                        </a:lnTo>
                        <a:lnTo>
                          <a:pt x="167" y="149"/>
                        </a:lnTo>
                        <a:lnTo>
                          <a:pt x="177" y="153"/>
                        </a:lnTo>
                        <a:lnTo>
                          <a:pt x="186" y="160"/>
                        </a:lnTo>
                        <a:lnTo>
                          <a:pt x="195" y="165"/>
                        </a:lnTo>
                        <a:lnTo>
                          <a:pt x="202" y="172"/>
                        </a:lnTo>
                        <a:lnTo>
                          <a:pt x="204" y="174"/>
                        </a:lnTo>
                        <a:lnTo>
                          <a:pt x="207" y="179"/>
                        </a:lnTo>
                        <a:lnTo>
                          <a:pt x="209" y="186"/>
                        </a:lnTo>
                        <a:lnTo>
                          <a:pt x="211" y="193"/>
                        </a:lnTo>
                        <a:lnTo>
                          <a:pt x="221" y="216"/>
                        </a:lnTo>
                        <a:lnTo>
                          <a:pt x="230" y="237"/>
                        </a:lnTo>
                        <a:lnTo>
                          <a:pt x="235" y="249"/>
                        </a:lnTo>
                        <a:lnTo>
                          <a:pt x="244" y="270"/>
                        </a:lnTo>
                        <a:lnTo>
                          <a:pt x="256" y="295"/>
                        </a:lnTo>
                        <a:lnTo>
                          <a:pt x="267" y="326"/>
                        </a:lnTo>
                        <a:lnTo>
                          <a:pt x="284" y="356"/>
                        </a:lnTo>
                        <a:lnTo>
                          <a:pt x="284" y="358"/>
                        </a:lnTo>
                        <a:lnTo>
                          <a:pt x="286" y="363"/>
                        </a:lnTo>
                        <a:lnTo>
                          <a:pt x="288" y="367"/>
                        </a:lnTo>
                        <a:lnTo>
                          <a:pt x="291" y="377"/>
                        </a:lnTo>
                        <a:lnTo>
                          <a:pt x="293" y="384"/>
                        </a:lnTo>
                        <a:lnTo>
                          <a:pt x="295" y="393"/>
                        </a:lnTo>
                        <a:lnTo>
                          <a:pt x="281" y="365"/>
                        </a:lnTo>
                        <a:lnTo>
                          <a:pt x="265" y="333"/>
                        </a:lnTo>
                        <a:lnTo>
                          <a:pt x="249" y="302"/>
                        </a:lnTo>
                        <a:lnTo>
                          <a:pt x="235" y="274"/>
                        </a:lnTo>
                        <a:lnTo>
                          <a:pt x="225" y="253"/>
                        </a:lnTo>
                        <a:lnTo>
                          <a:pt x="218" y="242"/>
                        </a:lnTo>
                        <a:lnTo>
                          <a:pt x="209" y="221"/>
                        </a:lnTo>
                        <a:lnTo>
                          <a:pt x="202" y="200"/>
                        </a:lnTo>
                        <a:lnTo>
                          <a:pt x="195" y="184"/>
                        </a:lnTo>
                        <a:lnTo>
                          <a:pt x="195" y="181"/>
                        </a:lnTo>
                        <a:lnTo>
                          <a:pt x="193" y="179"/>
                        </a:lnTo>
                        <a:lnTo>
                          <a:pt x="188" y="174"/>
                        </a:lnTo>
                        <a:lnTo>
                          <a:pt x="179" y="170"/>
                        </a:lnTo>
                        <a:lnTo>
                          <a:pt x="172" y="165"/>
                        </a:lnTo>
                        <a:lnTo>
                          <a:pt x="163" y="158"/>
                        </a:lnTo>
                        <a:lnTo>
                          <a:pt x="156" y="156"/>
                        </a:lnTo>
                        <a:lnTo>
                          <a:pt x="149" y="151"/>
                        </a:lnTo>
                        <a:lnTo>
                          <a:pt x="139" y="144"/>
                        </a:lnTo>
                        <a:lnTo>
                          <a:pt x="125" y="137"/>
                        </a:lnTo>
                        <a:lnTo>
                          <a:pt x="109" y="123"/>
                        </a:lnTo>
                        <a:lnTo>
                          <a:pt x="88" y="104"/>
                        </a:lnTo>
                        <a:lnTo>
                          <a:pt x="60" y="81"/>
                        </a:lnTo>
                        <a:lnTo>
                          <a:pt x="32" y="56"/>
                        </a:lnTo>
                        <a:lnTo>
                          <a:pt x="14" y="32"/>
                        </a:lnTo>
                        <a:lnTo>
                          <a:pt x="4" y="16"/>
                        </a:lnTo>
                        <a:lnTo>
                          <a:pt x="0" y="0"/>
                        </a:lnTo>
                        <a:close/>
                      </a:path>
                    </a:pathLst>
                  </a:custGeom>
                  <a:solidFill>
                    <a:srgbClr val="D4A477"/>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8" name="Freeform 323">
                    <a:extLst>
                      <a:ext uri="{FF2B5EF4-FFF2-40B4-BE49-F238E27FC236}">
                        <a16:creationId xmlns:a16="http://schemas.microsoft.com/office/drawing/2014/main" id="{001882AA-6DBD-4501-8B10-C458650DB372}"/>
                      </a:ext>
                    </a:extLst>
                  </p:cNvPr>
                  <p:cNvSpPr>
                    <a:spLocks/>
                  </p:cNvSpPr>
                  <p:nvPr/>
                </p:nvSpPr>
                <p:spPr bwMode="auto">
                  <a:xfrm rot="18900000">
                    <a:off x="6528465" y="2195866"/>
                    <a:ext cx="44220" cy="61417"/>
                  </a:xfrm>
                  <a:custGeom>
                    <a:avLst/>
                    <a:gdLst>
                      <a:gd name="T0" fmla="*/ 17 w 72"/>
                      <a:gd name="T1" fmla="*/ 0 h 100"/>
                      <a:gd name="T2" fmla="*/ 26 w 72"/>
                      <a:gd name="T3" fmla="*/ 2 h 100"/>
                      <a:gd name="T4" fmla="*/ 35 w 72"/>
                      <a:gd name="T5" fmla="*/ 4 h 100"/>
                      <a:gd name="T6" fmla="*/ 56 w 72"/>
                      <a:gd name="T7" fmla="*/ 16 h 100"/>
                      <a:gd name="T8" fmla="*/ 70 w 72"/>
                      <a:gd name="T9" fmla="*/ 35 h 100"/>
                      <a:gd name="T10" fmla="*/ 72 w 72"/>
                      <a:gd name="T11" fmla="*/ 56 h 100"/>
                      <a:gd name="T12" fmla="*/ 68 w 72"/>
                      <a:gd name="T13" fmla="*/ 76 h 100"/>
                      <a:gd name="T14" fmla="*/ 61 w 72"/>
                      <a:gd name="T15" fmla="*/ 88 h 100"/>
                      <a:gd name="T16" fmla="*/ 54 w 72"/>
                      <a:gd name="T17" fmla="*/ 93 h 100"/>
                      <a:gd name="T18" fmla="*/ 51 w 72"/>
                      <a:gd name="T19" fmla="*/ 95 h 100"/>
                      <a:gd name="T20" fmla="*/ 47 w 72"/>
                      <a:gd name="T21" fmla="*/ 97 h 100"/>
                      <a:gd name="T22" fmla="*/ 40 w 72"/>
                      <a:gd name="T23" fmla="*/ 100 h 100"/>
                      <a:gd name="T24" fmla="*/ 40 w 72"/>
                      <a:gd name="T25" fmla="*/ 97 h 100"/>
                      <a:gd name="T26" fmla="*/ 38 w 72"/>
                      <a:gd name="T27" fmla="*/ 90 h 100"/>
                      <a:gd name="T28" fmla="*/ 35 w 72"/>
                      <a:gd name="T29" fmla="*/ 81 h 100"/>
                      <a:gd name="T30" fmla="*/ 26 w 72"/>
                      <a:gd name="T31" fmla="*/ 65 h 100"/>
                      <a:gd name="T32" fmla="*/ 14 w 72"/>
                      <a:gd name="T33" fmla="*/ 44 h 100"/>
                      <a:gd name="T34" fmla="*/ 5 w 72"/>
                      <a:gd name="T35" fmla="*/ 28 h 100"/>
                      <a:gd name="T36" fmla="*/ 0 w 72"/>
                      <a:gd name="T37" fmla="*/ 14 h 100"/>
                      <a:gd name="T38" fmla="*/ 3 w 72"/>
                      <a:gd name="T39" fmla="*/ 4 h 100"/>
                      <a:gd name="T40" fmla="*/ 10 w 72"/>
                      <a:gd name="T41" fmla="*/ 2 h 100"/>
                      <a:gd name="T42" fmla="*/ 17 w 72"/>
                      <a:gd name="T4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100">
                        <a:moveTo>
                          <a:pt x="17" y="0"/>
                        </a:moveTo>
                        <a:lnTo>
                          <a:pt x="26" y="2"/>
                        </a:lnTo>
                        <a:lnTo>
                          <a:pt x="35" y="4"/>
                        </a:lnTo>
                        <a:lnTo>
                          <a:pt x="56" y="16"/>
                        </a:lnTo>
                        <a:lnTo>
                          <a:pt x="70" y="35"/>
                        </a:lnTo>
                        <a:lnTo>
                          <a:pt x="72" y="56"/>
                        </a:lnTo>
                        <a:lnTo>
                          <a:pt x="68" y="76"/>
                        </a:lnTo>
                        <a:lnTo>
                          <a:pt x="61" y="88"/>
                        </a:lnTo>
                        <a:lnTo>
                          <a:pt x="54" y="93"/>
                        </a:lnTo>
                        <a:lnTo>
                          <a:pt x="51" y="95"/>
                        </a:lnTo>
                        <a:lnTo>
                          <a:pt x="47" y="97"/>
                        </a:lnTo>
                        <a:lnTo>
                          <a:pt x="40" y="100"/>
                        </a:lnTo>
                        <a:lnTo>
                          <a:pt x="40" y="97"/>
                        </a:lnTo>
                        <a:lnTo>
                          <a:pt x="38" y="90"/>
                        </a:lnTo>
                        <a:lnTo>
                          <a:pt x="35" y="81"/>
                        </a:lnTo>
                        <a:lnTo>
                          <a:pt x="26" y="65"/>
                        </a:lnTo>
                        <a:lnTo>
                          <a:pt x="14" y="44"/>
                        </a:lnTo>
                        <a:lnTo>
                          <a:pt x="5" y="28"/>
                        </a:lnTo>
                        <a:lnTo>
                          <a:pt x="0" y="14"/>
                        </a:lnTo>
                        <a:lnTo>
                          <a:pt x="3" y="4"/>
                        </a:lnTo>
                        <a:lnTo>
                          <a:pt x="10" y="2"/>
                        </a:lnTo>
                        <a:lnTo>
                          <a:pt x="17" y="0"/>
                        </a:lnTo>
                        <a:close/>
                      </a:path>
                    </a:pathLst>
                  </a:custGeom>
                  <a:solidFill>
                    <a:srgbClr val="F6E2CA"/>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29" name="Freeform 324">
                    <a:extLst>
                      <a:ext uri="{FF2B5EF4-FFF2-40B4-BE49-F238E27FC236}">
                        <a16:creationId xmlns:a16="http://schemas.microsoft.com/office/drawing/2014/main" id="{29825B09-5442-42BC-98C6-8E277C01AD66}"/>
                      </a:ext>
                    </a:extLst>
                  </p:cNvPr>
                  <p:cNvSpPr>
                    <a:spLocks/>
                  </p:cNvSpPr>
                  <p:nvPr/>
                </p:nvSpPr>
                <p:spPr bwMode="auto">
                  <a:xfrm rot="18900000">
                    <a:off x="6632522" y="1947664"/>
                    <a:ext cx="181794" cy="175652"/>
                  </a:xfrm>
                  <a:custGeom>
                    <a:avLst/>
                    <a:gdLst>
                      <a:gd name="T0" fmla="*/ 0 w 296"/>
                      <a:gd name="T1" fmla="*/ 0 h 286"/>
                      <a:gd name="T2" fmla="*/ 14 w 296"/>
                      <a:gd name="T3" fmla="*/ 4 h 286"/>
                      <a:gd name="T4" fmla="*/ 21 w 296"/>
                      <a:gd name="T5" fmla="*/ 7 h 286"/>
                      <a:gd name="T6" fmla="*/ 52 w 296"/>
                      <a:gd name="T7" fmla="*/ 23 h 286"/>
                      <a:gd name="T8" fmla="*/ 77 w 296"/>
                      <a:gd name="T9" fmla="*/ 39 h 286"/>
                      <a:gd name="T10" fmla="*/ 101 w 296"/>
                      <a:gd name="T11" fmla="*/ 53 h 286"/>
                      <a:gd name="T12" fmla="*/ 115 w 296"/>
                      <a:gd name="T13" fmla="*/ 65 h 286"/>
                      <a:gd name="T14" fmla="*/ 126 w 296"/>
                      <a:gd name="T15" fmla="*/ 76 h 286"/>
                      <a:gd name="T16" fmla="*/ 142 w 296"/>
                      <a:gd name="T17" fmla="*/ 95 h 286"/>
                      <a:gd name="T18" fmla="*/ 161 w 296"/>
                      <a:gd name="T19" fmla="*/ 121 h 286"/>
                      <a:gd name="T20" fmla="*/ 184 w 296"/>
                      <a:gd name="T21" fmla="*/ 149 h 286"/>
                      <a:gd name="T22" fmla="*/ 205 w 296"/>
                      <a:gd name="T23" fmla="*/ 177 h 286"/>
                      <a:gd name="T24" fmla="*/ 231 w 296"/>
                      <a:gd name="T25" fmla="*/ 204 h 286"/>
                      <a:gd name="T26" fmla="*/ 254 w 296"/>
                      <a:gd name="T27" fmla="*/ 230 h 286"/>
                      <a:gd name="T28" fmla="*/ 263 w 296"/>
                      <a:gd name="T29" fmla="*/ 239 h 286"/>
                      <a:gd name="T30" fmla="*/ 275 w 296"/>
                      <a:gd name="T31" fmla="*/ 256 h 286"/>
                      <a:gd name="T32" fmla="*/ 287 w 296"/>
                      <a:gd name="T33" fmla="*/ 272 h 286"/>
                      <a:gd name="T34" fmla="*/ 296 w 296"/>
                      <a:gd name="T35" fmla="*/ 286 h 286"/>
                      <a:gd name="T36" fmla="*/ 294 w 296"/>
                      <a:gd name="T37" fmla="*/ 284 h 286"/>
                      <a:gd name="T38" fmla="*/ 291 w 296"/>
                      <a:gd name="T39" fmla="*/ 279 h 286"/>
                      <a:gd name="T40" fmla="*/ 287 w 296"/>
                      <a:gd name="T41" fmla="*/ 274 h 286"/>
                      <a:gd name="T42" fmla="*/ 280 w 296"/>
                      <a:gd name="T43" fmla="*/ 265 h 286"/>
                      <a:gd name="T44" fmla="*/ 266 w 296"/>
                      <a:gd name="T45" fmla="*/ 251 h 286"/>
                      <a:gd name="T46" fmla="*/ 245 w 296"/>
                      <a:gd name="T47" fmla="*/ 230 h 286"/>
                      <a:gd name="T48" fmla="*/ 224 w 296"/>
                      <a:gd name="T49" fmla="*/ 207 h 286"/>
                      <a:gd name="T50" fmla="*/ 198 w 296"/>
                      <a:gd name="T51" fmla="*/ 179 h 286"/>
                      <a:gd name="T52" fmla="*/ 177 w 296"/>
                      <a:gd name="T53" fmla="*/ 149 h 286"/>
                      <a:gd name="T54" fmla="*/ 154 w 296"/>
                      <a:gd name="T55" fmla="*/ 121 h 286"/>
                      <a:gd name="T56" fmla="*/ 135 w 296"/>
                      <a:gd name="T57" fmla="*/ 97 h 286"/>
                      <a:gd name="T58" fmla="*/ 119 w 296"/>
                      <a:gd name="T59" fmla="*/ 76 h 286"/>
                      <a:gd name="T60" fmla="*/ 108 w 296"/>
                      <a:gd name="T61" fmla="*/ 65 h 286"/>
                      <a:gd name="T62" fmla="*/ 96 w 296"/>
                      <a:gd name="T63" fmla="*/ 56 h 286"/>
                      <a:gd name="T64" fmla="*/ 75 w 296"/>
                      <a:gd name="T65" fmla="*/ 44 h 286"/>
                      <a:gd name="T66" fmla="*/ 52 w 296"/>
                      <a:gd name="T67" fmla="*/ 30 h 286"/>
                      <a:gd name="T68" fmla="*/ 26 w 296"/>
                      <a:gd name="T69" fmla="*/ 14 h 286"/>
                      <a:gd name="T70" fmla="*/ 0 w 296"/>
                      <a:gd name="T71"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6" h="286">
                        <a:moveTo>
                          <a:pt x="0" y="0"/>
                        </a:moveTo>
                        <a:lnTo>
                          <a:pt x="14" y="4"/>
                        </a:lnTo>
                        <a:lnTo>
                          <a:pt x="21" y="7"/>
                        </a:lnTo>
                        <a:lnTo>
                          <a:pt x="52" y="23"/>
                        </a:lnTo>
                        <a:lnTo>
                          <a:pt x="77" y="39"/>
                        </a:lnTo>
                        <a:lnTo>
                          <a:pt x="101" y="53"/>
                        </a:lnTo>
                        <a:lnTo>
                          <a:pt x="115" y="65"/>
                        </a:lnTo>
                        <a:lnTo>
                          <a:pt x="126" y="76"/>
                        </a:lnTo>
                        <a:lnTo>
                          <a:pt x="142" y="95"/>
                        </a:lnTo>
                        <a:lnTo>
                          <a:pt x="161" y="121"/>
                        </a:lnTo>
                        <a:lnTo>
                          <a:pt x="184" y="149"/>
                        </a:lnTo>
                        <a:lnTo>
                          <a:pt x="205" y="177"/>
                        </a:lnTo>
                        <a:lnTo>
                          <a:pt x="231" y="204"/>
                        </a:lnTo>
                        <a:lnTo>
                          <a:pt x="254" y="230"/>
                        </a:lnTo>
                        <a:lnTo>
                          <a:pt x="263" y="239"/>
                        </a:lnTo>
                        <a:lnTo>
                          <a:pt x="275" y="256"/>
                        </a:lnTo>
                        <a:lnTo>
                          <a:pt x="287" y="272"/>
                        </a:lnTo>
                        <a:lnTo>
                          <a:pt x="296" y="286"/>
                        </a:lnTo>
                        <a:lnTo>
                          <a:pt x="294" y="284"/>
                        </a:lnTo>
                        <a:lnTo>
                          <a:pt x="291" y="279"/>
                        </a:lnTo>
                        <a:lnTo>
                          <a:pt x="287" y="274"/>
                        </a:lnTo>
                        <a:lnTo>
                          <a:pt x="280" y="265"/>
                        </a:lnTo>
                        <a:lnTo>
                          <a:pt x="266" y="251"/>
                        </a:lnTo>
                        <a:lnTo>
                          <a:pt x="245" y="230"/>
                        </a:lnTo>
                        <a:lnTo>
                          <a:pt x="224" y="207"/>
                        </a:lnTo>
                        <a:lnTo>
                          <a:pt x="198" y="179"/>
                        </a:lnTo>
                        <a:lnTo>
                          <a:pt x="177" y="149"/>
                        </a:lnTo>
                        <a:lnTo>
                          <a:pt x="154" y="121"/>
                        </a:lnTo>
                        <a:lnTo>
                          <a:pt x="135" y="97"/>
                        </a:lnTo>
                        <a:lnTo>
                          <a:pt x="119" y="76"/>
                        </a:lnTo>
                        <a:lnTo>
                          <a:pt x="108" y="65"/>
                        </a:lnTo>
                        <a:lnTo>
                          <a:pt x="96" y="56"/>
                        </a:lnTo>
                        <a:lnTo>
                          <a:pt x="75" y="44"/>
                        </a:lnTo>
                        <a:lnTo>
                          <a:pt x="52" y="30"/>
                        </a:lnTo>
                        <a:lnTo>
                          <a:pt x="26" y="14"/>
                        </a:lnTo>
                        <a:lnTo>
                          <a:pt x="0" y="0"/>
                        </a:lnTo>
                        <a:close/>
                      </a:path>
                    </a:pathLst>
                  </a:custGeom>
                  <a:solidFill>
                    <a:srgbClr val="D4A477"/>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0" name="Freeform 325">
                    <a:extLst>
                      <a:ext uri="{FF2B5EF4-FFF2-40B4-BE49-F238E27FC236}">
                        <a16:creationId xmlns:a16="http://schemas.microsoft.com/office/drawing/2014/main" id="{7A7D3C44-DB55-485F-A455-A262F2C78B7E}"/>
                      </a:ext>
                    </a:extLst>
                  </p:cNvPr>
                  <p:cNvSpPr>
                    <a:spLocks/>
                  </p:cNvSpPr>
                  <p:nvPr/>
                </p:nvSpPr>
                <p:spPr bwMode="auto">
                  <a:xfrm rot="18900000">
                    <a:off x="6485216" y="2063192"/>
                    <a:ext cx="42992" cy="18425"/>
                  </a:xfrm>
                  <a:custGeom>
                    <a:avLst/>
                    <a:gdLst>
                      <a:gd name="T0" fmla="*/ 0 w 70"/>
                      <a:gd name="T1" fmla="*/ 0 h 30"/>
                      <a:gd name="T2" fmla="*/ 21 w 70"/>
                      <a:gd name="T3" fmla="*/ 2 h 30"/>
                      <a:gd name="T4" fmla="*/ 44 w 70"/>
                      <a:gd name="T5" fmla="*/ 11 h 30"/>
                      <a:gd name="T6" fmla="*/ 70 w 70"/>
                      <a:gd name="T7" fmla="*/ 20 h 30"/>
                      <a:gd name="T8" fmla="*/ 63 w 70"/>
                      <a:gd name="T9" fmla="*/ 23 h 30"/>
                      <a:gd name="T10" fmla="*/ 56 w 70"/>
                      <a:gd name="T11" fmla="*/ 27 h 30"/>
                      <a:gd name="T12" fmla="*/ 51 w 70"/>
                      <a:gd name="T13" fmla="*/ 27 h 30"/>
                      <a:gd name="T14" fmla="*/ 44 w 70"/>
                      <a:gd name="T15" fmla="*/ 30 h 30"/>
                      <a:gd name="T16" fmla="*/ 40 w 70"/>
                      <a:gd name="T17" fmla="*/ 30 h 30"/>
                      <a:gd name="T18" fmla="*/ 33 w 70"/>
                      <a:gd name="T19" fmla="*/ 27 h 30"/>
                      <a:gd name="T20" fmla="*/ 21 w 70"/>
                      <a:gd name="T21" fmla="*/ 23 h 30"/>
                      <a:gd name="T22" fmla="*/ 10 w 70"/>
                      <a:gd name="T23" fmla="*/ 18 h 30"/>
                      <a:gd name="T24" fmla="*/ 3 w 70"/>
                      <a:gd name="T25" fmla="*/ 11 h 30"/>
                      <a:gd name="T26" fmla="*/ 0 w 70"/>
                      <a:gd name="T27" fmla="*/ 7 h 30"/>
                      <a:gd name="T28" fmla="*/ 0 w 70"/>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30">
                        <a:moveTo>
                          <a:pt x="0" y="0"/>
                        </a:moveTo>
                        <a:lnTo>
                          <a:pt x="21" y="2"/>
                        </a:lnTo>
                        <a:lnTo>
                          <a:pt x="44" y="11"/>
                        </a:lnTo>
                        <a:lnTo>
                          <a:pt x="70" y="20"/>
                        </a:lnTo>
                        <a:lnTo>
                          <a:pt x="63" y="23"/>
                        </a:lnTo>
                        <a:lnTo>
                          <a:pt x="56" y="27"/>
                        </a:lnTo>
                        <a:lnTo>
                          <a:pt x="51" y="27"/>
                        </a:lnTo>
                        <a:lnTo>
                          <a:pt x="44" y="30"/>
                        </a:lnTo>
                        <a:lnTo>
                          <a:pt x="40" y="30"/>
                        </a:lnTo>
                        <a:lnTo>
                          <a:pt x="33" y="27"/>
                        </a:lnTo>
                        <a:lnTo>
                          <a:pt x="21" y="23"/>
                        </a:lnTo>
                        <a:lnTo>
                          <a:pt x="10" y="18"/>
                        </a:lnTo>
                        <a:lnTo>
                          <a:pt x="3" y="11"/>
                        </a:lnTo>
                        <a:lnTo>
                          <a:pt x="0" y="7"/>
                        </a:lnTo>
                        <a:lnTo>
                          <a:pt x="0" y="0"/>
                        </a:lnTo>
                        <a:close/>
                      </a:path>
                    </a:pathLst>
                  </a:custGeom>
                  <a:solidFill>
                    <a:srgbClr val="F6E2CA"/>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1" name="Freeform 326">
                    <a:extLst>
                      <a:ext uri="{FF2B5EF4-FFF2-40B4-BE49-F238E27FC236}">
                        <a16:creationId xmlns:a16="http://schemas.microsoft.com/office/drawing/2014/main" id="{BFD32601-9131-46CA-B0B4-2F321C37416A}"/>
                      </a:ext>
                    </a:extLst>
                  </p:cNvPr>
                  <p:cNvSpPr>
                    <a:spLocks/>
                  </p:cNvSpPr>
                  <p:nvPr/>
                </p:nvSpPr>
                <p:spPr bwMode="auto">
                  <a:xfrm rot="18900000">
                    <a:off x="7006000" y="2153911"/>
                    <a:ext cx="9827" cy="131432"/>
                  </a:xfrm>
                  <a:custGeom>
                    <a:avLst/>
                    <a:gdLst>
                      <a:gd name="T0" fmla="*/ 2 w 16"/>
                      <a:gd name="T1" fmla="*/ 0 h 214"/>
                      <a:gd name="T2" fmla="*/ 2 w 16"/>
                      <a:gd name="T3" fmla="*/ 0 h 214"/>
                      <a:gd name="T4" fmla="*/ 0 w 16"/>
                      <a:gd name="T5" fmla="*/ 5 h 214"/>
                      <a:gd name="T6" fmla="*/ 2 w 16"/>
                      <a:gd name="T7" fmla="*/ 63 h 214"/>
                      <a:gd name="T8" fmla="*/ 9 w 16"/>
                      <a:gd name="T9" fmla="*/ 140 h 214"/>
                      <a:gd name="T10" fmla="*/ 16 w 16"/>
                      <a:gd name="T11" fmla="*/ 214 h 214"/>
                      <a:gd name="T12" fmla="*/ 16 w 16"/>
                      <a:gd name="T13" fmla="*/ 214 h 214"/>
                      <a:gd name="T14" fmla="*/ 9 w 16"/>
                      <a:gd name="T15" fmla="*/ 140 h 214"/>
                      <a:gd name="T16" fmla="*/ 2 w 16"/>
                      <a:gd name="T17" fmla="*/ 63 h 214"/>
                      <a:gd name="T18" fmla="*/ 0 w 16"/>
                      <a:gd name="T19" fmla="*/ 5 h 214"/>
                      <a:gd name="T20" fmla="*/ 2 w 16"/>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14">
                        <a:moveTo>
                          <a:pt x="2" y="0"/>
                        </a:moveTo>
                        <a:lnTo>
                          <a:pt x="2" y="0"/>
                        </a:lnTo>
                        <a:lnTo>
                          <a:pt x="0" y="5"/>
                        </a:lnTo>
                        <a:lnTo>
                          <a:pt x="2" y="63"/>
                        </a:lnTo>
                        <a:lnTo>
                          <a:pt x="9" y="140"/>
                        </a:lnTo>
                        <a:lnTo>
                          <a:pt x="16" y="214"/>
                        </a:lnTo>
                        <a:lnTo>
                          <a:pt x="16" y="214"/>
                        </a:lnTo>
                        <a:lnTo>
                          <a:pt x="9" y="140"/>
                        </a:lnTo>
                        <a:lnTo>
                          <a:pt x="2" y="63"/>
                        </a:lnTo>
                        <a:lnTo>
                          <a:pt x="0" y="5"/>
                        </a:lnTo>
                        <a:lnTo>
                          <a:pt x="2" y="0"/>
                        </a:lnTo>
                        <a:close/>
                      </a:path>
                    </a:pathLst>
                  </a:custGeom>
                  <a:solidFill>
                    <a:srgbClr val="97A99D"/>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2" name="Freeform 327">
                    <a:extLst>
                      <a:ext uri="{FF2B5EF4-FFF2-40B4-BE49-F238E27FC236}">
                        <a16:creationId xmlns:a16="http://schemas.microsoft.com/office/drawing/2014/main" id="{3CCE96CF-9A5B-430E-9B2F-E77859FA5350}"/>
                      </a:ext>
                    </a:extLst>
                  </p:cNvPr>
                  <p:cNvSpPr>
                    <a:spLocks/>
                  </p:cNvSpPr>
                  <p:nvPr/>
                </p:nvSpPr>
                <p:spPr bwMode="auto">
                  <a:xfrm rot="18900000">
                    <a:off x="6987811" y="2148547"/>
                    <a:ext cx="25795" cy="144330"/>
                  </a:xfrm>
                  <a:custGeom>
                    <a:avLst/>
                    <a:gdLst>
                      <a:gd name="T0" fmla="*/ 3 w 42"/>
                      <a:gd name="T1" fmla="*/ 0 h 235"/>
                      <a:gd name="T2" fmla="*/ 28 w 42"/>
                      <a:gd name="T3" fmla="*/ 21 h 235"/>
                      <a:gd name="T4" fmla="*/ 26 w 42"/>
                      <a:gd name="T5" fmla="*/ 26 h 235"/>
                      <a:gd name="T6" fmla="*/ 28 w 42"/>
                      <a:gd name="T7" fmla="*/ 84 h 235"/>
                      <a:gd name="T8" fmla="*/ 35 w 42"/>
                      <a:gd name="T9" fmla="*/ 161 h 235"/>
                      <a:gd name="T10" fmla="*/ 42 w 42"/>
                      <a:gd name="T11" fmla="*/ 235 h 235"/>
                      <a:gd name="T12" fmla="*/ 16 w 42"/>
                      <a:gd name="T13" fmla="*/ 212 h 235"/>
                      <a:gd name="T14" fmla="*/ 10 w 42"/>
                      <a:gd name="T15" fmla="*/ 135 h 235"/>
                      <a:gd name="T16" fmla="*/ 3 w 42"/>
                      <a:gd name="T17" fmla="*/ 61 h 235"/>
                      <a:gd name="T18" fmla="*/ 0 w 42"/>
                      <a:gd name="T19" fmla="*/ 0 h 235"/>
                      <a:gd name="T20" fmla="*/ 3 w 42"/>
                      <a:gd name="T2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235">
                        <a:moveTo>
                          <a:pt x="3" y="0"/>
                        </a:moveTo>
                        <a:lnTo>
                          <a:pt x="28" y="21"/>
                        </a:lnTo>
                        <a:lnTo>
                          <a:pt x="26" y="26"/>
                        </a:lnTo>
                        <a:lnTo>
                          <a:pt x="28" y="84"/>
                        </a:lnTo>
                        <a:lnTo>
                          <a:pt x="35" y="161"/>
                        </a:lnTo>
                        <a:lnTo>
                          <a:pt x="42" y="235"/>
                        </a:lnTo>
                        <a:lnTo>
                          <a:pt x="16" y="212"/>
                        </a:lnTo>
                        <a:lnTo>
                          <a:pt x="10" y="135"/>
                        </a:lnTo>
                        <a:lnTo>
                          <a:pt x="3" y="61"/>
                        </a:lnTo>
                        <a:lnTo>
                          <a:pt x="0" y="0"/>
                        </a:lnTo>
                        <a:lnTo>
                          <a:pt x="3" y="0"/>
                        </a:lnTo>
                        <a:close/>
                      </a:path>
                    </a:pathLst>
                  </a:custGeom>
                  <a:solidFill>
                    <a:srgbClr val="E2B184"/>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3" name="Rectangle 328">
                    <a:extLst>
                      <a:ext uri="{FF2B5EF4-FFF2-40B4-BE49-F238E27FC236}">
                        <a16:creationId xmlns:a16="http://schemas.microsoft.com/office/drawing/2014/main" id="{93DF569C-C636-410F-89FD-A7206F7D8FCB}"/>
                      </a:ext>
                    </a:extLst>
                  </p:cNvPr>
                  <p:cNvSpPr>
                    <a:spLocks noChangeArrowheads="1"/>
                  </p:cNvSpPr>
                  <p:nvPr/>
                </p:nvSpPr>
                <p:spPr bwMode="auto">
                  <a:xfrm rot="18900000">
                    <a:off x="6951979" y="2155046"/>
                    <a:ext cx="615" cy="615"/>
                  </a:xfrm>
                  <a:prstGeom prst="rect">
                    <a:avLst/>
                  </a:prstGeom>
                  <a:solidFill>
                    <a:srgbClr val="97A99D"/>
                  </a:solid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4" name="Freeform 329">
                    <a:extLst>
                      <a:ext uri="{FF2B5EF4-FFF2-40B4-BE49-F238E27FC236}">
                        <a16:creationId xmlns:a16="http://schemas.microsoft.com/office/drawing/2014/main" id="{B75F2F3B-26CA-4260-AD04-2C6E9CC8AAAC}"/>
                      </a:ext>
                    </a:extLst>
                  </p:cNvPr>
                  <p:cNvSpPr>
                    <a:spLocks/>
                  </p:cNvSpPr>
                  <p:nvPr/>
                </p:nvSpPr>
                <p:spPr bwMode="auto">
                  <a:xfrm rot="18900000">
                    <a:off x="6933661" y="2149990"/>
                    <a:ext cx="15969" cy="12898"/>
                  </a:xfrm>
                  <a:custGeom>
                    <a:avLst/>
                    <a:gdLst>
                      <a:gd name="T0" fmla="*/ 0 w 26"/>
                      <a:gd name="T1" fmla="*/ 0 h 21"/>
                      <a:gd name="T2" fmla="*/ 26 w 26"/>
                      <a:gd name="T3" fmla="*/ 21 h 21"/>
                      <a:gd name="T4" fmla="*/ 26 w 26"/>
                      <a:gd name="T5" fmla="*/ 21 h 21"/>
                      <a:gd name="T6" fmla="*/ 0 w 26"/>
                      <a:gd name="T7" fmla="*/ 0 h 21"/>
                      <a:gd name="T8" fmla="*/ 0 w 26"/>
                      <a:gd name="T9" fmla="*/ 0 h 21"/>
                    </a:gdLst>
                    <a:ahLst/>
                    <a:cxnLst>
                      <a:cxn ang="0">
                        <a:pos x="T0" y="T1"/>
                      </a:cxn>
                      <a:cxn ang="0">
                        <a:pos x="T2" y="T3"/>
                      </a:cxn>
                      <a:cxn ang="0">
                        <a:pos x="T4" y="T5"/>
                      </a:cxn>
                      <a:cxn ang="0">
                        <a:pos x="T6" y="T7"/>
                      </a:cxn>
                      <a:cxn ang="0">
                        <a:pos x="T8" y="T9"/>
                      </a:cxn>
                    </a:cxnLst>
                    <a:rect l="0" t="0" r="r" b="b"/>
                    <a:pathLst>
                      <a:path w="26" h="21">
                        <a:moveTo>
                          <a:pt x="0" y="0"/>
                        </a:moveTo>
                        <a:lnTo>
                          <a:pt x="26" y="21"/>
                        </a:lnTo>
                        <a:lnTo>
                          <a:pt x="26" y="21"/>
                        </a:lnTo>
                        <a:lnTo>
                          <a:pt x="0" y="0"/>
                        </a:lnTo>
                        <a:lnTo>
                          <a:pt x="0" y="0"/>
                        </a:lnTo>
                        <a:close/>
                      </a:path>
                    </a:pathLst>
                  </a:custGeom>
                  <a:solidFill>
                    <a:srgbClr val="E2B184"/>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5" name="Freeform 330">
                    <a:extLst>
                      <a:ext uri="{FF2B5EF4-FFF2-40B4-BE49-F238E27FC236}">
                        <a16:creationId xmlns:a16="http://schemas.microsoft.com/office/drawing/2014/main" id="{FA8EDAAB-0627-43AD-A73B-D84FDE5CDDDA}"/>
                      </a:ext>
                    </a:extLst>
                  </p:cNvPr>
                  <p:cNvSpPr>
                    <a:spLocks/>
                  </p:cNvSpPr>
                  <p:nvPr/>
                </p:nvSpPr>
                <p:spPr bwMode="auto">
                  <a:xfrm rot="18900000">
                    <a:off x="6888615" y="2008012"/>
                    <a:ext cx="27023" cy="92739"/>
                  </a:xfrm>
                  <a:custGeom>
                    <a:avLst/>
                    <a:gdLst>
                      <a:gd name="T0" fmla="*/ 35 w 44"/>
                      <a:gd name="T1" fmla="*/ 0 h 151"/>
                      <a:gd name="T2" fmla="*/ 44 w 44"/>
                      <a:gd name="T3" fmla="*/ 23 h 151"/>
                      <a:gd name="T4" fmla="*/ 42 w 44"/>
                      <a:gd name="T5" fmla="*/ 47 h 151"/>
                      <a:gd name="T6" fmla="*/ 35 w 44"/>
                      <a:gd name="T7" fmla="*/ 65 h 151"/>
                      <a:gd name="T8" fmla="*/ 28 w 44"/>
                      <a:gd name="T9" fmla="*/ 77 h 151"/>
                      <a:gd name="T10" fmla="*/ 21 w 44"/>
                      <a:gd name="T11" fmla="*/ 96 h 151"/>
                      <a:gd name="T12" fmla="*/ 9 w 44"/>
                      <a:gd name="T13" fmla="*/ 121 h 151"/>
                      <a:gd name="T14" fmla="*/ 0 w 44"/>
                      <a:gd name="T15" fmla="*/ 151 h 151"/>
                      <a:gd name="T16" fmla="*/ 0 w 44"/>
                      <a:gd name="T17" fmla="*/ 151 h 151"/>
                      <a:gd name="T18" fmla="*/ 9 w 44"/>
                      <a:gd name="T19" fmla="*/ 121 h 151"/>
                      <a:gd name="T20" fmla="*/ 21 w 44"/>
                      <a:gd name="T21" fmla="*/ 96 h 151"/>
                      <a:gd name="T22" fmla="*/ 28 w 44"/>
                      <a:gd name="T23" fmla="*/ 77 h 151"/>
                      <a:gd name="T24" fmla="*/ 35 w 44"/>
                      <a:gd name="T25" fmla="*/ 65 h 151"/>
                      <a:gd name="T26" fmla="*/ 42 w 44"/>
                      <a:gd name="T27" fmla="*/ 47 h 151"/>
                      <a:gd name="T28" fmla="*/ 44 w 44"/>
                      <a:gd name="T29" fmla="*/ 23 h 151"/>
                      <a:gd name="T30" fmla="*/ 35 w 44"/>
                      <a:gd name="T3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151">
                        <a:moveTo>
                          <a:pt x="35" y="0"/>
                        </a:moveTo>
                        <a:lnTo>
                          <a:pt x="44" y="23"/>
                        </a:lnTo>
                        <a:lnTo>
                          <a:pt x="42" y="47"/>
                        </a:lnTo>
                        <a:lnTo>
                          <a:pt x="35" y="65"/>
                        </a:lnTo>
                        <a:lnTo>
                          <a:pt x="28" y="77"/>
                        </a:lnTo>
                        <a:lnTo>
                          <a:pt x="21" y="96"/>
                        </a:lnTo>
                        <a:lnTo>
                          <a:pt x="9" y="121"/>
                        </a:lnTo>
                        <a:lnTo>
                          <a:pt x="0" y="151"/>
                        </a:lnTo>
                        <a:lnTo>
                          <a:pt x="0" y="151"/>
                        </a:lnTo>
                        <a:lnTo>
                          <a:pt x="9" y="121"/>
                        </a:lnTo>
                        <a:lnTo>
                          <a:pt x="21" y="96"/>
                        </a:lnTo>
                        <a:lnTo>
                          <a:pt x="28" y="77"/>
                        </a:lnTo>
                        <a:lnTo>
                          <a:pt x="35" y="65"/>
                        </a:lnTo>
                        <a:lnTo>
                          <a:pt x="42" y="47"/>
                        </a:lnTo>
                        <a:lnTo>
                          <a:pt x="44" y="23"/>
                        </a:lnTo>
                        <a:lnTo>
                          <a:pt x="35" y="0"/>
                        </a:lnTo>
                        <a:close/>
                      </a:path>
                    </a:pathLst>
                  </a:custGeom>
                  <a:solidFill>
                    <a:srgbClr val="97A99D"/>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6" name="Freeform 331">
                    <a:extLst>
                      <a:ext uri="{FF2B5EF4-FFF2-40B4-BE49-F238E27FC236}">
                        <a16:creationId xmlns:a16="http://schemas.microsoft.com/office/drawing/2014/main" id="{7F6176B6-C271-4A3A-97CE-BFD1DB854098}"/>
                      </a:ext>
                    </a:extLst>
                  </p:cNvPr>
                  <p:cNvSpPr>
                    <a:spLocks/>
                  </p:cNvSpPr>
                  <p:nvPr/>
                </p:nvSpPr>
                <p:spPr bwMode="auto">
                  <a:xfrm rot="18900000">
                    <a:off x="6867385" y="1995310"/>
                    <a:ext cx="42992" cy="114235"/>
                  </a:xfrm>
                  <a:custGeom>
                    <a:avLst/>
                    <a:gdLst>
                      <a:gd name="T0" fmla="*/ 31 w 70"/>
                      <a:gd name="T1" fmla="*/ 0 h 186"/>
                      <a:gd name="T2" fmla="*/ 42 w 70"/>
                      <a:gd name="T3" fmla="*/ 12 h 186"/>
                      <a:gd name="T4" fmla="*/ 54 w 70"/>
                      <a:gd name="T5" fmla="*/ 24 h 186"/>
                      <a:gd name="T6" fmla="*/ 61 w 70"/>
                      <a:gd name="T7" fmla="*/ 35 h 186"/>
                      <a:gd name="T8" fmla="*/ 70 w 70"/>
                      <a:gd name="T9" fmla="*/ 58 h 186"/>
                      <a:gd name="T10" fmla="*/ 68 w 70"/>
                      <a:gd name="T11" fmla="*/ 82 h 186"/>
                      <a:gd name="T12" fmla="*/ 61 w 70"/>
                      <a:gd name="T13" fmla="*/ 100 h 186"/>
                      <a:gd name="T14" fmla="*/ 54 w 70"/>
                      <a:gd name="T15" fmla="*/ 112 h 186"/>
                      <a:gd name="T16" fmla="*/ 47 w 70"/>
                      <a:gd name="T17" fmla="*/ 131 h 186"/>
                      <a:gd name="T18" fmla="*/ 35 w 70"/>
                      <a:gd name="T19" fmla="*/ 156 h 186"/>
                      <a:gd name="T20" fmla="*/ 26 w 70"/>
                      <a:gd name="T21" fmla="*/ 186 h 186"/>
                      <a:gd name="T22" fmla="*/ 0 w 70"/>
                      <a:gd name="T23" fmla="*/ 163 h 186"/>
                      <a:gd name="T24" fmla="*/ 12 w 70"/>
                      <a:gd name="T25" fmla="*/ 133 h 186"/>
                      <a:gd name="T26" fmla="*/ 21 w 70"/>
                      <a:gd name="T27" fmla="*/ 107 h 186"/>
                      <a:gd name="T28" fmla="*/ 31 w 70"/>
                      <a:gd name="T29" fmla="*/ 89 h 186"/>
                      <a:gd name="T30" fmla="*/ 35 w 70"/>
                      <a:gd name="T31" fmla="*/ 77 h 186"/>
                      <a:gd name="T32" fmla="*/ 42 w 70"/>
                      <a:gd name="T33" fmla="*/ 61 h 186"/>
                      <a:gd name="T34" fmla="*/ 45 w 70"/>
                      <a:gd name="T35" fmla="*/ 42 h 186"/>
                      <a:gd name="T36" fmla="*/ 42 w 70"/>
                      <a:gd name="T37" fmla="*/ 21 h 186"/>
                      <a:gd name="T38" fmla="*/ 31 w 70"/>
                      <a:gd name="T3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186">
                        <a:moveTo>
                          <a:pt x="31" y="0"/>
                        </a:moveTo>
                        <a:lnTo>
                          <a:pt x="42" y="12"/>
                        </a:lnTo>
                        <a:lnTo>
                          <a:pt x="54" y="24"/>
                        </a:lnTo>
                        <a:lnTo>
                          <a:pt x="61" y="35"/>
                        </a:lnTo>
                        <a:lnTo>
                          <a:pt x="70" y="58"/>
                        </a:lnTo>
                        <a:lnTo>
                          <a:pt x="68" y="82"/>
                        </a:lnTo>
                        <a:lnTo>
                          <a:pt x="61" y="100"/>
                        </a:lnTo>
                        <a:lnTo>
                          <a:pt x="54" y="112"/>
                        </a:lnTo>
                        <a:lnTo>
                          <a:pt x="47" y="131"/>
                        </a:lnTo>
                        <a:lnTo>
                          <a:pt x="35" y="156"/>
                        </a:lnTo>
                        <a:lnTo>
                          <a:pt x="26" y="186"/>
                        </a:lnTo>
                        <a:lnTo>
                          <a:pt x="0" y="163"/>
                        </a:lnTo>
                        <a:lnTo>
                          <a:pt x="12" y="133"/>
                        </a:lnTo>
                        <a:lnTo>
                          <a:pt x="21" y="107"/>
                        </a:lnTo>
                        <a:lnTo>
                          <a:pt x="31" y="89"/>
                        </a:lnTo>
                        <a:lnTo>
                          <a:pt x="35" y="77"/>
                        </a:lnTo>
                        <a:lnTo>
                          <a:pt x="42" y="61"/>
                        </a:lnTo>
                        <a:lnTo>
                          <a:pt x="45" y="42"/>
                        </a:lnTo>
                        <a:lnTo>
                          <a:pt x="42" y="21"/>
                        </a:lnTo>
                        <a:lnTo>
                          <a:pt x="31" y="0"/>
                        </a:lnTo>
                        <a:close/>
                      </a:path>
                    </a:pathLst>
                  </a:custGeom>
                  <a:solidFill>
                    <a:srgbClr val="E2B184"/>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7" name="Freeform 332">
                    <a:extLst>
                      <a:ext uri="{FF2B5EF4-FFF2-40B4-BE49-F238E27FC236}">
                        <a16:creationId xmlns:a16="http://schemas.microsoft.com/office/drawing/2014/main" id="{B81543EB-1E32-4612-BBCE-356CC5CD9795}"/>
                      </a:ext>
                    </a:extLst>
                  </p:cNvPr>
                  <p:cNvSpPr>
                    <a:spLocks/>
                  </p:cNvSpPr>
                  <p:nvPr/>
                </p:nvSpPr>
                <p:spPr bwMode="auto">
                  <a:xfrm rot="18900000">
                    <a:off x="6504912" y="1927485"/>
                    <a:ext cx="470453" cy="423161"/>
                  </a:xfrm>
                  <a:custGeom>
                    <a:avLst/>
                    <a:gdLst>
                      <a:gd name="T0" fmla="*/ 14 w 766"/>
                      <a:gd name="T1" fmla="*/ 0 h 689"/>
                      <a:gd name="T2" fmla="*/ 33 w 766"/>
                      <a:gd name="T3" fmla="*/ 4 h 689"/>
                      <a:gd name="T4" fmla="*/ 61 w 766"/>
                      <a:gd name="T5" fmla="*/ 18 h 689"/>
                      <a:gd name="T6" fmla="*/ 96 w 766"/>
                      <a:gd name="T7" fmla="*/ 39 h 689"/>
                      <a:gd name="T8" fmla="*/ 138 w 766"/>
                      <a:gd name="T9" fmla="*/ 67 h 689"/>
                      <a:gd name="T10" fmla="*/ 184 w 766"/>
                      <a:gd name="T11" fmla="*/ 102 h 689"/>
                      <a:gd name="T12" fmla="*/ 238 w 766"/>
                      <a:gd name="T13" fmla="*/ 142 h 689"/>
                      <a:gd name="T14" fmla="*/ 294 w 766"/>
                      <a:gd name="T15" fmla="*/ 186 h 689"/>
                      <a:gd name="T16" fmla="*/ 352 w 766"/>
                      <a:gd name="T17" fmla="*/ 237 h 689"/>
                      <a:gd name="T18" fmla="*/ 412 w 766"/>
                      <a:gd name="T19" fmla="*/ 291 h 689"/>
                      <a:gd name="T20" fmla="*/ 431 w 766"/>
                      <a:gd name="T21" fmla="*/ 307 h 689"/>
                      <a:gd name="T22" fmla="*/ 454 w 766"/>
                      <a:gd name="T23" fmla="*/ 328 h 689"/>
                      <a:gd name="T24" fmla="*/ 482 w 766"/>
                      <a:gd name="T25" fmla="*/ 354 h 689"/>
                      <a:gd name="T26" fmla="*/ 512 w 766"/>
                      <a:gd name="T27" fmla="*/ 384 h 689"/>
                      <a:gd name="T28" fmla="*/ 545 w 766"/>
                      <a:gd name="T29" fmla="*/ 414 h 689"/>
                      <a:gd name="T30" fmla="*/ 580 w 766"/>
                      <a:gd name="T31" fmla="*/ 447 h 689"/>
                      <a:gd name="T32" fmla="*/ 615 w 766"/>
                      <a:gd name="T33" fmla="*/ 479 h 689"/>
                      <a:gd name="T34" fmla="*/ 647 w 766"/>
                      <a:gd name="T35" fmla="*/ 512 h 689"/>
                      <a:gd name="T36" fmla="*/ 678 w 766"/>
                      <a:gd name="T37" fmla="*/ 542 h 689"/>
                      <a:gd name="T38" fmla="*/ 706 w 766"/>
                      <a:gd name="T39" fmla="*/ 568 h 689"/>
                      <a:gd name="T40" fmla="*/ 729 w 766"/>
                      <a:gd name="T41" fmla="*/ 591 h 689"/>
                      <a:gd name="T42" fmla="*/ 747 w 766"/>
                      <a:gd name="T43" fmla="*/ 610 h 689"/>
                      <a:gd name="T44" fmla="*/ 759 w 766"/>
                      <a:gd name="T45" fmla="*/ 621 h 689"/>
                      <a:gd name="T46" fmla="*/ 764 w 766"/>
                      <a:gd name="T47" fmla="*/ 624 h 689"/>
                      <a:gd name="T48" fmla="*/ 766 w 766"/>
                      <a:gd name="T49" fmla="*/ 633 h 689"/>
                      <a:gd name="T50" fmla="*/ 759 w 766"/>
                      <a:gd name="T51" fmla="*/ 649 h 689"/>
                      <a:gd name="T52" fmla="*/ 745 w 766"/>
                      <a:gd name="T53" fmla="*/ 665 h 689"/>
                      <a:gd name="T54" fmla="*/ 729 w 766"/>
                      <a:gd name="T55" fmla="*/ 679 h 689"/>
                      <a:gd name="T56" fmla="*/ 715 w 766"/>
                      <a:gd name="T57" fmla="*/ 689 h 689"/>
                      <a:gd name="T58" fmla="*/ 706 w 766"/>
                      <a:gd name="T59" fmla="*/ 689 h 689"/>
                      <a:gd name="T60" fmla="*/ 701 w 766"/>
                      <a:gd name="T61" fmla="*/ 684 h 689"/>
                      <a:gd name="T62" fmla="*/ 689 w 766"/>
                      <a:gd name="T63" fmla="*/ 675 h 689"/>
                      <a:gd name="T64" fmla="*/ 671 w 766"/>
                      <a:gd name="T65" fmla="*/ 658 h 689"/>
                      <a:gd name="T66" fmla="*/ 645 w 766"/>
                      <a:gd name="T67" fmla="*/ 637 h 689"/>
                      <a:gd name="T68" fmla="*/ 615 w 766"/>
                      <a:gd name="T69" fmla="*/ 612 h 689"/>
                      <a:gd name="T70" fmla="*/ 582 w 766"/>
                      <a:gd name="T71" fmla="*/ 586 h 689"/>
                      <a:gd name="T72" fmla="*/ 547 w 766"/>
                      <a:gd name="T73" fmla="*/ 556 h 689"/>
                      <a:gd name="T74" fmla="*/ 510 w 766"/>
                      <a:gd name="T75" fmla="*/ 526 h 689"/>
                      <a:gd name="T76" fmla="*/ 473 w 766"/>
                      <a:gd name="T77" fmla="*/ 496 h 689"/>
                      <a:gd name="T78" fmla="*/ 438 w 766"/>
                      <a:gd name="T79" fmla="*/ 465 h 689"/>
                      <a:gd name="T80" fmla="*/ 405 w 766"/>
                      <a:gd name="T81" fmla="*/ 440 h 689"/>
                      <a:gd name="T82" fmla="*/ 377 w 766"/>
                      <a:gd name="T83" fmla="*/ 414 h 689"/>
                      <a:gd name="T84" fmla="*/ 354 w 766"/>
                      <a:gd name="T85" fmla="*/ 393 h 689"/>
                      <a:gd name="T86" fmla="*/ 335 w 766"/>
                      <a:gd name="T87" fmla="*/ 377 h 689"/>
                      <a:gd name="T88" fmla="*/ 275 w 766"/>
                      <a:gd name="T89" fmla="*/ 323 h 689"/>
                      <a:gd name="T90" fmla="*/ 219 w 766"/>
                      <a:gd name="T91" fmla="*/ 270 h 689"/>
                      <a:gd name="T92" fmla="*/ 168 w 766"/>
                      <a:gd name="T93" fmla="*/ 219 h 689"/>
                      <a:gd name="T94" fmla="*/ 121 w 766"/>
                      <a:gd name="T95" fmla="*/ 172 h 689"/>
                      <a:gd name="T96" fmla="*/ 82 w 766"/>
                      <a:gd name="T97" fmla="*/ 130 h 689"/>
                      <a:gd name="T98" fmla="*/ 49 w 766"/>
                      <a:gd name="T99" fmla="*/ 91 h 689"/>
                      <a:gd name="T100" fmla="*/ 26 w 766"/>
                      <a:gd name="T101" fmla="*/ 58 h 689"/>
                      <a:gd name="T102" fmla="*/ 10 w 766"/>
                      <a:gd name="T103" fmla="*/ 32 h 689"/>
                      <a:gd name="T104" fmla="*/ 0 w 766"/>
                      <a:gd name="T105" fmla="*/ 14 h 689"/>
                      <a:gd name="T106" fmla="*/ 14 w 766"/>
                      <a:gd name="T107"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6" h="689">
                        <a:moveTo>
                          <a:pt x="14" y="0"/>
                        </a:moveTo>
                        <a:lnTo>
                          <a:pt x="33" y="4"/>
                        </a:lnTo>
                        <a:lnTo>
                          <a:pt x="61" y="18"/>
                        </a:lnTo>
                        <a:lnTo>
                          <a:pt x="96" y="39"/>
                        </a:lnTo>
                        <a:lnTo>
                          <a:pt x="138" y="67"/>
                        </a:lnTo>
                        <a:lnTo>
                          <a:pt x="184" y="102"/>
                        </a:lnTo>
                        <a:lnTo>
                          <a:pt x="238" y="142"/>
                        </a:lnTo>
                        <a:lnTo>
                          <a:pt x="294" y="186"/>
                        </a:lnTo>
                        <a:lnTo>
                          <a:pt x="352" y="237"/>
                        </a:lnTo>
                        <a:lnTo>
                          <a:pt x="412" y="291"/>
                        </a:lnTo>
                        <a:lnTo>
                          <a:pt x="431" y="307"/>
                        </a:lnTo>
                        <a:lnTo>
                          <a:pt x="454" y="328"/>
                        </a:lnTo>
                        <a:lnTo>
                          <a:pt x="482" y="354"/>
                        </a:lnTo>
                        <a:lnTo>
                          <a:pt x="512" y="384"/>
                        </a:lnTo>
                        <a:lnTo>
                          <a:pt x="545" y="414"/>
                        </a:lnTo>
                        <a:lnTo>
                          <a:pt x="580" y="447"/>
                        </a:lnTo>
                        <a:lnTo>
                          <a:pt x="615" y="479"/>
                        </a:lnTo>
                        <a:lnTo>
                          <a:pt x="647" y="512"/>
                        </a:lnTo>
                        <a:lnTo>
                          <a:pt x="678" y="542"/>
                        </a:lnTo>
                        <a:lnTo>
                          <a:pt x="706" y="568"/>
                        </a:lnTo>
                        <a:lnTo>
                          <a:pt x="729" y="591"/>
                        </a:lnTo>
                        <a:lnTo>
                          <a:pt x="747" y="610"/>
                        </a:lnTo>
                        <a:lnTo>
                          <a:pt x="759" y="621"/>
                        </a:lnTo>
                        <a:lnTo>
                          <a:pt x="764" y="624"/>
                        </a:lnTo>
                        <a:lnTo>
                          <a:pt x="766" y="633"/>
                        </a:lnTo>
                        <a:lnTo>
                          <a:pt x="759" y="649"/>
                        </a:lnTo>
                        <a:lnTo>
                          <a:pt x="745" y="665"/>
                        </a:lnTo>
                        <a:lnTo>
                          <a:pt x="729" y="679"/>
                        </a:lnTo>
                        <a:lnTo>
                          <a:pt x="715" y="689"/>
                        </a:lnTo>
                        <a:lnTo>
                          <a:pt x="706" y="689"/>
                        </a:lnTo>
                        <a:lnTo>
                          <a:pt x="701" y="684"/>
                        </a:lnTo>
                        <a:lnTo>
                          <a:pt x="689" y="675"/>
                        </a:lnTo>
                        <a:lnTo>
                          <a:pt x="671" y="658"/>
                        </a:lnTo>
                        <a:lnTo>
                          <a:pt x="645" y="637"/>
                        </a:lnTo>
                        <a:lnTo>
                          <a:pt x="615" y="612"/>
                        </a:lnTo>
                        <a:lnTo>
                          <a:pt x="582" y="586"/>
                        </a:lnTo>
                        <a:lnTo>
                          <a:pt x="547" y="556"/>
                        </a:lnTo>
                        <a:lnTo>
                          <a:pt x="510" y="526"/>
                        </a:lnTo>
                        <a:lnTo>
                          <a:pt x="473" y="496"/>
                        </a:lnTo>
                        <a:lnTo>
                          <a:pt x="438" y="465"/>
                        </a:lnTo>
                        <a:lnTo>
                          <a:pt x="405" y="440"/>
                        </a:lnTo>
                        <a:lnTo>
                          <a:pt x="377" y="414"/>
                        </a:lnTo>
                        <a:lnTo>
                          <a:pt x="354" y="393"/>
                        </a:lnTo>
                        <a:lnTo>
                          <a:pt x="335" y="377"/>
                        </a:lnTo>
                        <a:lnTo>
                          <a:pt x="275" y="323"/>
                        </a:lnTo>
                        <a:lnTo>
                          <a:pt x="219" y="270"/>
                        </a:lnTo>
                        <a:lnTo>
                          <a:pt x="168" y="219"/>
                        </a:lnTo>
                        <a:lnTo>
                          <a:pt x="121" y="172"/>
                        </a:lnTo>
                        <a:lnTo>
                          <a:pt x="82" y="130"/>
                        </a:lnTo>
                        <a:lnTo>
                          <a:pt x="49" y="91"/>
                        </a:lnTo>
                        <a:lnTo>
                          <a:pt x="26" y="58"/>
                        </a:lnTo>
                        <a:lnTo>
                          <a:pt x="10" y="32"/>
                        </a:lnTo>
                        <a:lnTo>
                          <a:pt x="0" y="14"/>
                        </a:lnTo>
                        <a:lnTo>
                          <a:pt x="14" y="0"/>
                        </a:lnTo>
                        <a:close/>
                      </a:path>
                    </a:pathLst>
                  </a:custGeom>
                  <a:solidFill>
                    <a:schemeClr val="bg2"/>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8" name="Freeform 333">
                    <a:extLst>
                      <a:ext uri="{FF2B5EF4-FFF2-40B4-BE49-F238E27FC236}">
                        <a16:creationId xmlns:a16="http://schemas.microsoft.com/office/drawing/2014/main" id="{99C23AD3-6145-4403-93D6-DB15EDC00040}"/>
                      </a:ext>
                    </a:extLst>
                  </p:cNvPr>
                  <p:cNvSpPr>
                    <a:spLocks/>
                  </p:cNvSpPr>
                  <p:nvPr/>
                </p:nvSpPr>
                <p:spPr bwMode="auto">
                  <a:xfrm rot="18900000">
                    <a:off x="6418439" y="2149591"/>
                    <a:ext cx="14126" cy="14126"/>
                  </a:xfrm>
                  <a:custGeom>
                    <a:avLst/>
                    <a:gdLst>
                      <a:gd name="T0" fmla="*/ 0 w 23"/>
                      <a:gd name="T1" fmla="*/ 0 h 23"/>
                      <a:gd name="T2" fmla="*/ 0 w 23"/>
                      <a:gd name="T3" fmla="*/ 0 h 23"/>
                      <a:gd name="T4" fmla="*/ 4 w 23"/>
                      <a:gd name="T5" fmla="*/ 0 h 23"/>
                      <a:gd name="T6" fmla="*/ 9 w 23"/>
                      <a:gd name="T7" fmla="*/ 2 h 23"/>
                      <a:gd name="T8" fmla="*/ 14 w 23"/>
                      <a:gd name="T9" fmla="*/ 4 h 23"/>
                      <a:gd name="T10" fmla="*/ 18 w 23"/>
                      <a:gd name="T11" fmla="*/ 6 h 23"/>
                      <a:gd name="T12" fmla="*/ 18 w 23"/>
                      <a:gd name="T13" fmla="*/ 6 h 23"/>
                      <a:gd name="T14" fmla="*/ 23 w 23"/>
                      <a:gd name="T15" fmla="*/ 9 h 23"/>
                      <a:gd name="T16" fmla="*/ 14 w 23"/>
                      <a:gd name="T17" fmla="*/ 23 h 23"/>
                      <a:gd name="T18" fmla="*/ 9 w 23"/>
                      <a:gd name="T19" fmla="*/ 16 h 23"/>
                      <a:gd name="T20" fmla="*/ 9 w 23"/>
                      <a:gd name="T21" fmla="*/ 16 h 23"/>
                      <a:gd name="T22" fmla="*/ 7 w 23"/>
                      <a:gd name="T23" fmla="*/ 13 h 23"/>
                      <a:gd name="T24" fmla="*/ 4 w 23"/>
                      <a:gd name="T25" fmla="*/ 9 h 23"/>
                      <a:gd name="T26" fmla="*/ 2 w 23"/>
                      <a:gd name="T27" fmla="*/ 4 h 23"/>
                      <a:gd name="T28" fmla="*/ 0 w 23"/>
                      <a:gd name="T29" fmla="*/ 0 h 23"/>
                      <a:gd name="T30" fmla="*/ 0 w 23"/>
                      <a:gd name="T3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23">
                        <a:moveTo>
                          <a:pt x="0" y="0"/>
                        </a:moveTo>
                        <a:lnTo>
                          <a:pt x="0" y="0"/>
                        </a:lnTo>
                        <a:lnTo>
                          <a:pt x="4" y="0"/>
                        </a:lnTo>
                        <a:lnTo>
                          <a:pt x="9" y="2"/>
                        </a:lnTo>
                        <a:lnTo>
                          <a:pt x="14" y="4"/>
                        </a:lnTo>
                        <a:lnTo>
                          <a:pt x="18" y="6"/>
                        </a:lnTo>
                        <a:lnTo>
                          <a:pt x="18" y="6"/>
                        </a:lnTo>
                        <a:lnTo>
                          <a:pt x="23" y="9"/>
                        </a:lnTo>
                        <a:lnTo>
                          <a:pt x="14" y="23"/>
                        </a:lnTo>
                        <a:lnTo>
                          <a:pt x="9" y="16"/>
                        </a:lnTo>
                        <a:lnTo>
                          <a:pt x="9" y="16"/>
                        </a:lnTo>
                        <a:lnTo>
                          <a:pt x="7" y="13"/>
                        </a:lnTo>
                        <a:lnTo>
                          <a:pt x="4" y="9"/>
                        </a:lnTo>
                        <a:lnTo>
                          <a:pt x="2" y="4"/>
                        </a:lnTo>
                        <a:lnTo>
                          <a:pt x="0" y="0"/>
                        </a:lnTo>
                        <a:lnTo>
                          <a:pt x="0" y="0"/>
                        </a:lnTo>
                        <a:close/>
                      </a:path>
                    </a:pathLst>
                  </a:custGeom>
                  <a:solidFill>
                    <a:srgbClr val="32526E"/>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39" name="Freeform 334">
                    <a:extLst>
                      <a:ext uri="{FF2B5EF4-FFF2-40B4-BE49-F238E27FC236}">
                        <a16:creationId xmlns:a16="http://schemas.microsoft.com/office/drawing/2014/main" id="{172F23DB-E9C5-4CBE-9258-49DDA484E8CA}"/>
                      </a:ext>
                    </a:extLst>
                  </p:cNvPr>
                  <p:cNvSpPr>
                    <a:spLocks/>
                  </p:cNvSpPr>
                  <p:nvPr/>
                </p:nvSpPr>
                <p:spPr bwMode="auto">
                  <a:xfrm rot="18900000">
                    <a:off x="6836759" y="2009901"/>
                    <a:ext cx="157227" cy="165825"/>
                  </a:xfrm>
                  <a:custGeom>
                    <a:avLst/>
                    <a:gdLst>
                      <a:gd name="T0" fmla="*/ 14 w 256"/>
                      <a:gd name="T1" fmla="*/ 0 h 270"/>
                      <a:gd name="T2" fmla="*/ 21 w 256"/>
                      <a:gd name="T3" fmla="*/ 3 h 270"/>
                      <a:gd name="T4" fmla="*/ 37 w 256"/>
                      <a:gd name="T5" fmla="*/ 14 h 270"/>
                      <a:gd name="T6" fmla="*/ 58 w 256"/>
                      <a:gd name="T7" fmla="*/ 28 h 270"/>
                      <a:gd name="T8" fmla="*/ 84 w 256"/>
                      <a:gd name="T9" fmla="*/ 49 h 270"/>
                      <a:gd name="T10" fmla="*/ 109 w 256"/>
                      <a:gd name="T11" fmla="*/ 68 h 270"/>
                      <a:gd name="T12" fmla="*/ 135 w 256"/>
                      <a:gd name="T13" fmla="*/ 89 h 270"/>
                      <a:gd name="T14" fmla="*/ 158 w 256"/>
                      <a:gd name="T15" fmla="*/ 110 h 270"/>
                      <a:gd name="T16" fmla="*/ 182 w 256"/>
                      <a:gd name="T17" fmla="*/ 131 h 270"/>
                      <a:gd name="T18" fmla="*/ 202 w 256"/>
                      <a:gd name="T19" fmla="*/ 156 h 270"/>
                      <a:gd name="T20" fmla="*/ 221 w 256"/>
                      <a:gd name="T21" fmla="*/ 177 h 270"/>
                      <a:gd name="T22" fmla="*/ 237 w 256"/>
                      <a:gd name="T23" fmla="*/ 198 h 270"/>
                      <a:gd name="T24" fmla="*/ 247 w 256"/>
                      <a:gd name="T25" fmla="*/ 212 h 270"/>
                      <a:gd name="T26" fmla="*/ 254 w 256"/>
                      <a:gd name="T27" fmla="*/ 219 h 270"/>
                      <a:gd name="T28" fmla="*/ 256 w 256"/>
                      <a:gd name="T29" fmla="*/ 228 h 270"/>
                      <a:gd name="T30" fmla="*/ 256 w 256"/>
                      <a:gd name="T31" fmla="*/ 242 h 270"/>
                      <a:gd name="T32" fmla="*/ 256 w 256"/>
                      <a:gd name="T33" fmla="*/ 256 h 270"/>
                      <a:gd name="T34" fmla="*/ 254 w 256"/>
                      <a:gd name="T35" fmla="*/ 266 h 270"/>
                      <a:gd name="T36" fmla="*/ 254 w 256"/>
                      <a:gd name="T37" fmla="*/ 268 h 270"/>
                      <a:gd name="T38" fmla="*/ 251 w 256"/>
                      <a:gd name="T39" fmla="*/ 268 h 270"/>
                      <a:gd name="T40" fmla="*/ 249 w 256"/>
                      <a:gd name="T41" fmla="*/ 270 h 270"/>
                      <a:gd name="T42" fmla="*/ 249 w 256"/>
                      <a:gd name="T43" fmla="*/ 270 h 270"/>
                      <a:gd name="T44" fmla="*/ 226 w 256"/>
                      <a:gd name="T45" fmla="*/ 249 h 270"/>
                      <a:gd name="T46" fmla="*/ 228 w 256"/>
                      <a:gd name="T47" fmla="*/ 249 h 270"/>
                      <a:gd name="T48" fmla="*/ 228 w 256"/>
                      <a:gd name="T49" fmla="*/ 247 h 270"/>
                      <a:gd name="T50" fmla="*/ 230 w 256"/>
                      <a:gd name="T51" fmla="*/ 242 h 270"/>
                      <a:gd name="T52" fmla="*/ 233 w 256"/>
                      <a:gd name="T53" fmla="*/ 240 h 270"/>
                      <a:gd name="T54" fmla="*/ 235 w 256"/>
                      <a:gd name="T55" fmla="*/ 235 h 270"/>
                      <a:gd name="T56" fmla="*/ 233 w 256"/>
                      <a:gd name="T57" fmla="*/ 231 h 270"/>
                      <a:gd name="T58" fmla="*/ 233 w 256"/>
                      <a:gd name="T59" fmla="*/ 224 h 270"/>
                      <a:gd name="T60" fmla="*/ 230 w 256"/>
                      <a:gd name="T61" fmla="*/ 217 h 270"/>
                      <a:gd name="T62" fmla="*/ 226 w 256"/>
                      <a:gd name="T63" fmla="*/ 210 h 270"/>
                      <a:gd name="T64" fmla="*/ 216 w 256"/>
                      <a:gd name="T65" fmla="*/ 198 h 270"/>
                      <a:gd name="T66" fmla="*/ 202 w 256"/>
                      <a:gd name="T67" fmla="*/ 184 h 270"/>
                      <a:gd name="T68" fmla="*/ 186 w 256"/>
                      <a:gd name="T69" fmla="*/ 168 h 270"/>
                      <a:gd name="T70" fmla="*/ 170 w 256"/>
                      <a:gd name="T71" fmla="*/ 149 h 270"/>
                      <a:gd name="T72" fmla="*/ 156 w 256"/>
                      <a:gd name="T73" fmla="*/ 133 h 270"/>
                      <a:gd name="T74" fmla="*/ 142 w 256"/>
                      <a:gd name="T75" fmla="*/ 121 h 270"/>
                      <a:gd name="T76" fmla="*/ 116 w 256"/>
                      <a:gd name="T77" fmla="*/ 100 h 270"/>
                      <a:gd name="T78" fmla="*/ 88 w 256"/>
                      <a:gd name="T79" fmla="*/ 79 h 270"/>
                      <a:gd name="T80" fmla="*/ 61 w 256"/>
                      <a:gd name="T81" fmla="*/ 63 h 270"/>
                      <a:gd name="T82" fmla="*/ 37 w 256"/>
                      <a:gd name="T83" fmla="*/ 51 h 270"/>
                      <a:gd name="T84" fmla="*/ 19 w 256"/>
                      <a:gd name="T85" fmla="*/ 44 h 270"/>
                      <a:gd name="T86" fmla="*/ 9 w 256"/>
                      <a:gd name="T87" fmla="*/ 42 h 270"/>
                      <a:gd name="T88" fmla="*/ 7 w 256"/>
                      <a:gd name="T89" fmla="*/ 40 h 270"/>
                      <a:gd name="T90" fmla="*/ 5 w 256"/>
                      <a:gd name="T91" fmla="*/ 33 h 270"/>
                      <a:gd name="T92" fmla="*/ 2 w 256"/>
                      <a:gd name="T93" fmla="*/ 28 h 270"/>
                      <a:gd name="T94" fmla="*/ 2 w 256"/>
                      <a:gd name="T95" fmla="*/ 21 h 270"/>
                      <a:gd name="T96" fmla="*/ 0 w 256"/>
                      <a:gd name="T97" fmla="*/ 17 h 270"/>
                      <a:gd name="T98" fmla="*/ 0 w 256"/>
                      <a:gd name="T99" fmla="*/ 14 h 270"/>
                      <a:gd name="T100" fmla="*/ 0 w 256"/>
                      <a:gd name="T101" fmla="*/ 12 h 270"/>
                      <a:gd name="T102" fmla="*/ 2 w 256"/>
                      <a:gd name="T103" fmla="*/ 7 h 270"/>
                      <a:gd name="T104" fmla="*/ 5 w 256"/>
                      <a:gd name="T105" fmla="*/ 3 h 270"/>
                      <a:gd name="T106" fmla="*/ 9 w 256"/>
                      <a:gd name="T107" fmla="*/ 0 h 270"/>
                      <a:gd name="T108" fmla="*/ 14 w 256"/>
                      <a:gd name="T109"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70">
                        <a:moveTo>
                          <a:pt x="14" y="0"/>
                        </a:moveTo>
                        <a:lnTo>
                          <a:pt x="21" y="3"/>
                        </a:lnTo>
                        <a:lnTo>
                          <a:pt x="37" y="14"/>
                        </a:lnTo>
                        <a:lnTo>
                          <a:pt x="58" y="28"/>
                        </a:lnTo>
                        <a:lnTo>
                          <a:pt x="84" y="49"/>
                        </a:lnTo>
                        <a:lnTo>
                          <a:pt x="109" y="68"/>
                        </a:lnTo>
                        <a:lnTo>
                          <a:pt x="135" y="89"/>
                        </a:lnTo>
                        <a:lnTo>
                          <a:pt x="158" y="110"/>
                        </a:lnTo>
                        <a:lnTo>
                          <a:pt x="182" y="131"/>
                        </a:lnTo>
                        <a:lnTo>
                          <a:pt x="202" y="156"/>
                        </a:lnTo>
                        <a:lnTo>
                          <a:pt x="221" y="177"/>
                        </a:lnTo>
                        <a:lnTo>
                          <a:pt x="237" y="198"/>
                        </a:lnTo>
                        <a:lnTo>
                          <a:pt x="247" y="212"/>
                        </a:lnTo>
                        <a:lnTo>
                          <a:pt x="254" y="219"/>
                        </a:lnTo>
                        <a:lnTo>
                          <a:pt x="256" y="228"/>
                        </a:lnTo>
                        <a:lnTo>
                          <a:pt x="256" y="242"/>
                        </a:lnTo>
                        <a:lnTo>
                          <a:pt x="256" y="256"/>
                        </a:lnTo>
                        <a:lnTo>
                          <a:pt x="254" y="266"/>
                        </a:lnTo>
                        <a:lnTo>
                          <a:pt x="254" y="268"/>
                        </a:lnTo>
                        <a:lnTo>
                          <a:pt x="251" y="268"/>
                        </a:lnTo>
                        <a:lnTo>
                          <a:pt x="249" y="270"/>
                        </a:lnTo>
                        <a:lnTo>
                          <a:pt x="249" y="270"/>
                        </a:lnTo>
                        <a:lnTo>
                          <a:pt x="226" y="249"/>
                        </a:lnTo>
                        <a:lnTo>
                          <a:pt x="228" y="249"/>
                        </a:lnTo>
                        <a:lnTo>
                          <a:pt x="228" y="247"/>
                        </a:lnTo>
                        <a:lnTo>
                          <a:pt x="230" y="242"/>
                        </a:lnTo>
                        <a:lnTo>
                          <a:pt x="233" y="240"/>
                        </a:lnTo>
                        <a:lnTo>
                          <a:pt x="235" y="235"/>
                        </a:lnTo>
                        <a:lnTo>
                          <a:pt x="233" y="231"/>
                        </a:lnTo>
                        <a:lnTo>
                          <a:pt x="233" y="224"/>
                        </a:lnTo>
                        <a:lnTo>
                          <a:pt x="230" y="217"/>
                        </a:lnTo>
                        <a:lnTo>
                          <a:pt x="226" y="210"/>
                        </a:lnTo>
                        <a:lnTo>
                          <a:pt x="216" y="198"/>
                        </a:lnTo>
                        <a:lnTo>
                          <a:pt x="202" y="184"/>
                        </a:lnTo>
                        <a:lnTo>
                          <a:pt x="186" y="168"/>
                        </a:lnTo>
                        <a:lnTo>
                          <a:pt x="170" y="149"/>
                        </a:lnTo>
                        <a:lnTo>
                          <a:pt x="156" y="133"/>
                        </a:lnTo>
                        <a:lnTo>
                          <a:pt x="142" y="121"/>
                        </a:lnTo>
                        <a:lnTo>
                          <a:pt x="116" y="100"/>
                        </a:lnTo>
                        <a:lnTo>
                          <a:pt x="88" y="79"/>
                        </a:lnTo>
                        <a:lnTo>
                          <a:pt x="61" y="63"/>
                        </a:lnTo>
                        <a:lnTo>
                          <a:pt x="37" y="51"/>
                        </a:lnTo>
                        <a:lnTo>
                          <a:pt x="19" y="44"/>
                        </a:lnTo>
                        <a:lnTo>
                          <a:pt x="9" y="42"/>
                        </a:lnTo>
                        <a:lnTo>
                          <a:pt x="7" y="40"/>
                        </a:lnTo>
                        <a:lnTo>
                          <a:pt x="5" y="33"/>
                        </a:lnTo>
                        <a:lnTo>
                          <a:pt x="2" y="28"/>
                        </a:lnTo>
                        <a:lnTo>
                          <a:pt x="2" y="21"/>
                        </a:lnTo>
                        <a:lnTo>
                          <a:pt x="0" y="17"/>
                        </a:lnTo>
                        <a:lnTo>
                          <a:pt x="0" y="14"/>
                        </a:lnTo>
                        <a:lnTo>
                          <a:pt x="0" y="12"/>
                        </a:lnTo>
                        <a:lnTo>
                          <a:pt x="2" y="7"/>
                        </a:lnTo>
                        <a:lnTo>
                          <a:pt x="5" y="3"/>
                        </a:lnTo>
                        <a:lnTo>
                          <a:pt x="9" y="0"/>
                        </a:lnTo>
                        <a:lnTo>
                          <a:pt x="14" y="0"/>
                        </a:lnTo>
                        <a:close/>
                      </a:path>
                    </a:pathLst>
                  </a:custGeom>
                  <a:solidFill>
                    <a:schemeClr val="tx2"/>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0" name="Freeform 335">
                    <a:extLst>
                      <a:ext uri="{FF2B5EF4-FFF2-40B4-BE49-F238E27FC236}">
                        <a16:creationId xmlns:a16="http://schemas.microsoft.com/office/drawing/2014/main" id="{A9F8622F-45BD-4E7C-9B79-680D891EB32D}"/>
                      </a:ext>
                    </a:extLst>
                  </p:cNvPr>
                  <p:cNvSpPr>
                    <a:spLocks/>
                  </p:cNvSpPr>
                  <p:nvPr/>
                </p:nvSpPr>
                <p:spPr bwMode="auto">
                  <a:xfrm rot="18900000">
                    <a:off x="6754479" y="2107467"/>
                    <a:ext cx="50362" cy="57118"/>
                  </a:xfrm>
                  <a:custGeom>
                    <a:avLst/>
                    <a:gdLst>
                      <a:gd name="T0" fmla="*/ 77 w 82"/>
                      <a:gd name="T1" fmla="*/ 0 h 93"/>
                      <a:gd name="T2" fmla="*/ 82 w 82"/>
                      <a:gd name="T3" fmla="*/ 7 h 93"/>
                      <a:gd name="T4" fmla="*/ 5 w 82"/>
                      <a:gd name="T5" fmla="*/ 93 h 93"/>
                      <a:gd name="T6" fmla="*/ 0 w 82"/>
                      <a:gd name="T7" fmla="*/ 88 h 93"/>
                      <a:gd name="T8" fmla="*/ 77 w 82"/>
                      <a:gd name="T9" fmla="*/ 0 h 93"/>
                    </a:gdLst>
                    <a:ahLst/>
                    <a:cxnLst>
                      <a:cxn ang="0">
                        <a:pos x="T0" y="T1"/>
                      </a:cxn>
                      <a:cxn ang="0">
                        <a:pos x="T2" y="T3"/>
                      </a:cxn>
                      <a:cxn ang="0">
                        <a:pos x="T4" y="T5"/>
                      </a:cxn>
                      <a:cxn ang="0">
                        <a:pos x="T6" y="T7"/>
                      </a:cxn>
                      <a:cxn ang="0">
                        <a:pos x="T8" y="T9"/>
                      </a:cxn>
                    </a:cxnLst>
                    <a:rect l="0" t="0" r="r" b="b"/>
                    <a:pathLst>
                      <a:path w="82" h="93">
                        <a:moveTo>
                          <a:pt x="77" y="0"/>
                        </a:moveTo>
                        <a:lnTo>
                          <a:pt x="82" y="7"/>
                        </a:lnTo>
                        <a:lnTo>
                          <a:pt x="5" y="93"/>
                        </a:lnTo>
                        <a:lnTo>
                          <a:pt x="0" y="88"/>
                        </a:lnTo>
                        <a:lnTo>
                          <a:pt x="77" y="0"/>
                        </a:lnTo>
                        <a:close/>
                      </a:path>
                    </a:pathLst>
                  </a:custGeom>
                  <a:solidFill>
                    <a:schemeClr val="bg1">
                      <a:lumMod val="85000"/>
                    </a:schemeClr>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1" name="Freeform 336">
                    <a:extLst>
                      <a:ext uri="{FF2B5EF4-FFF2-40B4-BE49-F238E27FC236}">
                        <a16:creationId xmlns:a16="http://schemas.microsoft.com/office/drawing/2014/main" id="{4296325C-0DF3-47F5-BF40-E83BBE6841A2}"/>
                      </a:ext>
                    </a:extLst>
                  </p:cNvPr>
                  <p:cNvSpPr>
                    <a:spLocks/>
                  </p:cNvSpPr>
                  <p:nvPr/>
                </p:nvSpPr>
                <p:spPr bwMode="auto">
                  <a:xfrm rot="18900000">
                    <a:off x="6440270" y="2113514"/>
                    <a:ext cx="85984" cy="81070"/>
                  </a:xfrm>
                  <a:custGeom>
                    <a:avLst/>
                    <a:gdLst>
                      <a:gd name="T0" fmla="*/ 14 w 140"/>
                      <a:gd name="T1" fmla="*/ 0 h 132"/>
                      <a:gd name="T2" fmla="*/ 31 w 140"/>
                      <a:gd name="T3" fmla="*/ 4 h 132"/>
                      <a:gd name="T4" fmla="*/ 56 w 140"/>
                      <a:gd name="T5" fmla="*/ 16 h 132"/>
                      <a:gd name="T6" fmla="*/ 86 w 140"/>
                      <a:gd name="T7" fmla="*/ 35 h 132"/>
                      <a:gd name="T8" fmla="*/ 124 w 140"/>
                      <a:gd name="T9" fmla="*/ 58 h 132"/>
                      <a:gd name="T10" fmla="*/ 140 w 140"/>
                      <a:gd name="T11" fmla="*/ 70 h 132"/>
                      <a:gd name="T12" fmla="*/ 128 w 140"/>
                      <a:gd name="T13" fmla="*/ 86 h 132"/>
                      <a:gd name="T14" fmla="*/ 112 w 140"/>
                      <a:gd name="T15" fmla="*/ 107 h 132"/>
                      <a:gd name="T16" fmla="*/ 103 w 140"/>
                      <a:gd name="T17" fmla="*/ 116 h 132"/>
                      <a:gd name="T18" fmla="*/ 93 w 140"/>
                      <a:gd name="T19" fmla="*/ 125 h 132"/>
                      <a:gd name="T20" fmla="*/ 86 w 140"/>
                      <a:gd name="T21" fmla="*/ 132 h 132"/>
                      <a:gd name="T22" fmla="*/ 70 w 140"/>
                      <a:gd name="T23" fmla="*/ 116 h 132"/>
                      <a:gd name="T24" fmla="*/ 42 w 140"/>
                      <a:gd name="T25" fmla="*/ 81 h 132"/>
                      <a:gd name="T26" fmla="*/ 21 w 140"/>
                      <a:gd name="T27" fmla="*/ 53 h 132"/>
                      <a:gd name="T28" fmla="*/ 7 w 140"/>
                      <a:gd name="T29" fmla="*/ 30 h 132"/>
                      <a:gd name="T30" fmla="*/ 0 w 140"/>
                      <a:gd name="T31" fmla="*/ 14 h 132"/>
                      <a:gd name="T32" fmla="*/ 14 w 140"/>
                      <a:gd name="T3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0" h="132">
                        <a:moveTo>
                          <a:pt x="14" y="0"/>
                        </a:moveTo>
                        <a:lnTo>
                          <a:pt x="31" y="4"/>
                        </a:lnTo>
                        <a:lnTo>
                          <a:pt x="56" y="16"/>
                        </a:lnTo>
                        <a:lnTo>
                          <a:pt x="86" y="35"/>
                        </a:lnTo>
                        <a:lnTo>
                          <a:pt x="124" y="58"/>
                        </a:lnTo>
                        <a:lnTo>
                          <a:pt x="140" y="70"/>
                        </a:lnTo>
                        <a:lnTo>
                          <a:pt x="128" y="86"/>
                        </a:lnTo>
                        <a:lnTo>
                          <a:pt x="112" y="107"/>
                        </a:lnTo>
                        <a:lnTo>
                          <a:pt x="103" y="116"/>
                        </a:lnTo>
                        <a:lnTo>
                          <a:pt x="93" y="125"/>
                        </a:lnTo>
                        <a:lnTo>
                          <a:pt x="86" y="132"/>
                        </a:lnTo>
                        <a:lnTo>
                          <a:pt x="70" y="116"/>
                        </a:lnTo>
                        <a:lnTo>
                          <a:pt x="42" y="81"/>
                        </a:lnTo>
                        <a:lnTo>
                          <a:pt x="21" y="53"/>
                        </a:lnTo>
                        <a:lnTo>
                          <a:pt x="7" y="30"/>
                        </a:lnTo>
                        <a:lnTo>
                          <a:pt x="0" y="14"/>
                        </a:lnTo>
                        <a:lnTo>
                          <a:pt x="14" y="0"/>
                        </a:lnTo>
                        <a:close/>
                      </a:path>
                    </a:pathLst>
                  </a:custGeom>
                  <a:solidFill>
                    <a:schemeClr val="bg1">
                      <a:lumMod val="85000"/>
                    </a:schemeClr>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2" name="Freeform 337">
                    <a:extLst>
                      <a:ext uri="{FF2B5EF4-FFF2-40B4-BE49-F238E27FC236}">
                        <a16:creationId xmlns:a16="http://schemas.microsoft.com/office/drawing/2014/main" id="{59E8E645-5B6C-4BE6-8583-AEC0CA793518}"/>
                      </a:ext>
                    </a:extLst>
                  </p:cNvPr>
                  <p:cNvSpPr>
                    <a:spLocks/>
                  </p:cNvSpPr>
                  <p:nvPr/>
                </p:nvSpPr>
                <p:spPr bwMode="auto">
                  <a:xfrm rot="18900000">
                    <a:off x="6991671" y="2094365"/>
                    <a:ext cx="52818" cy="54661"/>
                  </a:xfrm>
                  <a:custGeom>
                    <a:avLst/>
                    <a:gdLst>
                      <a:gd name="T0" fmla="*/ 58 w 86"/>
                      <a:gd name="T1" fmla="*/ 0 h 89"/>
                      <a:gd name="T2" fmla="*/ 58 w 86"/>
                      <a:gd name="T3" fmla="*/ 0 h 89"/>
                      <a:gd name="T4" fmla="*/ 84 w 86"/>
                      <a:gd name="T5" fmla="*/ 24 h 89"/>
                      <a:gd name="T6" fmla="*/ 86 w 86"/>
                      <a:gd name="T7" fmla="*/ 33 h 89"/>
                      <a:gd name="T8" fmla="*/ 79 w 86"/>
                      <a:gd name="T9" fmla="*/ 47 h 89"/>
                      <a:gd name="T10" fmla="*/ 67 w 86"/>
                      <a:gd name="T11" fmla="*/ 63 h 89"/>
                      <a:gd name="T12" fmla="*/ 65 w 86"/>
                      <a:gd name="T13" fmla="*/ 65 h 89"/>
                      <a:gd name="T14" fmla="*/ 63 w 86"/>
                      <a:gd name="T15" fmla="*/ 68 h 89"/>
                      <a:gd name="T16" fmla="*/ 56 w 86"/>
                      <a:gd name="T17" fmla="*/ 77 h 89"/>
                      <a:gd name="T18" fmla="*/ 46 w 86"/>
                      <a:gd name="T19" fmla="*/ 82 h 89"/>
                      <a:gd name="T20" fmla="*/ 39 w 86"/>
                      <a:gd name="T21" fmla="*/ 86 h 89"/>
                      <a:gd name="T22" fmla="*/ 35 w 86"/>
                      <a:gd name="T23" fmla="*/ 89 h 89"/>
                      <a:gd name="T24" fmla="*/ 30 w 86"/>
                      <a:gd name="T25" fmla="*/ 89 h 89"/>
                      <a:gd name="T26" fmla="*/ 26 w 86"/>
                      <a:gd name="T27" fmla="*/ 89 h 89"/>
                      <a:gd name="T28" fmla="*/ 0 w 86"/>
                      <a:gd name="T29" fmla="*/ 65 h 89"/>
                      <a:gd name="T30" fmla="*/ 9 w 86"/>
                      <a:gd name="T31" fmla="*/ 58 h 89"/>
                      <a:gd name="T32" fmla="*/ 21 w 86"/>
                      <a:gd name="T33" fmla="*/ 47 h 89"/>
                      <a:gd name="T34" fmla="*/ 32 w 86"/>
                      <a:gd name="T35" fmla="*/ 35 h 89"/>
                      <a:gd name="T36" fmla="*/ 39 w 86"/>
                      <a:gd name="T37" fmla="*/ 26 h 89"/>
                      <a:gd name="T38" fmla="*/ 46 w 86"/>
                      <a:gd name="T39" fmla="*/ 17 h 89"/>
                      <a:gd name="T40" fmla="*/ 53 w 86"/>
                      <a:gd name="T41" fmla="*/ 7 h 89"/>
                      <a:gd name="T42" fmla="*/ 58 w 86"/>
                      <a:gd name="T4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89">
                        <a:moveTo>
                          <a:pt x="58" y="0"/>
                        </a:moveTo>
                        <a:lnTo>
                          <a:pt x="58" y="0"/>
                        </a:lnTo>
                        <a:lnTo>
                          <a:pt x="84" y="24"/>
                        </a:lnTo>
                        <a:lnTo>
                          <a:pt x="86" y="33"/>
                        </a:lnTo>
                        <a:lnTo>
                          <a:pt x="79" y="47"/>
                        </a:lnTo>
                        <a:lnTo>
                          <a:pt x="67" y="63"/>
                        </a:lnTo>
                        <a:lnTo>
                          <a:pt x="65" y="65"/>
                        </a:lnTo>
                        <a:lnTo>
                          <a:pt x="63" y="68"/>
                        </a:lnTo>
                        <a:lnTo>
                          <a:pt x="56" y="77"/>
                        </a:lnTo>
                        <a:lnTo>
                          <a:pt x="46" y="82"/>
                        </a:lnTo>
                        <a:lnTo>
                          <a:pt x="39" y="86"/>
                        </a:lnTo>
                        <a:lnTo>
                          <a:pt x="35" y="89"/>
                        </a:lnTo>
                        <a:lnTo>
                          <a:pt x="30" y="89"/>
                        </a:lnTo>
                        <a:lnTo>
                          <a:pt x="26" y="89"/>
                        </a:lnTo>
                        <a:lnTo>
                          <a:pt x="0" y="65"/>
                        </a:lnTo>
                        <a:lnTo>
                          <a:pt x="9" y="58"/>
                        </a:lnTo>
                        <a:lnTo>
                          <a:pt x="21" y="47"/>
                        </a:lnTo>
                        <a:lnTo>
                          <a:pt x="32" y="35"/>
                        </a:lnTo>
                        <a:lnTo>
                          <a:pt x="39" y="26"/>
                        </a:lnTo>
                        <a:lnTo>
                          <a:pt x="46" y="17"/>
                        </a:lnTo>
                        <a:lnTo>
                          <a:pt x="53" y="7"/>
                        </a:lnTo>
                        <a:lnTo>
                          <a:pt x="58" y="0"/>
                        </a:lnTo>
                        <a:close/>
                      </a:path>
                    </a:pathLst>
                  </a:custGeom>
                  <a:solidFill>
                    <a:schemeClr val="tx2"/>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3" name="Freeform 338">
                    <a:extLst>
                      <a:ext uri="{FF2B5EF4-FFF2-40B4-BE49-F238E27FC236}">
                        <a16:creationId xmlns:a16="http://schemas.microsoft.com/office/drawing/2014/main" id="{F11B7F15-9F7B-4751-BFF0-5D115B9C46B6}"/>
                      </a:ext>
                    </a:extLst>
                  </p:cNvPr>
                  <p:cNvSpPr>
                    <a:spLocks/>
                  </p:cNvSpPr>
                  <p:nvPr/>
                </p:nvSpPr>
                <p:spPr bwMode="auto">
                  <a:xfrm rot="18900000">
                    <a:off x="6953162" y="2154811"/>
                    <a:ext cx="7370" cy="21496"/>
                  </a:xfrm>
                  <a:custGeom>
                    <a:avLst/>
                    <a:gdLst>
                      <a:gd name="T0" fmla="*/ 12 w 12"/>
                      <a:gd name="T1" fmla="*/ 0 h 35"/>
                      <a:gd name="T2" fmla="*/ 12 w 12"/>
                      <a:gd name="T3" fmla="*/ 0 h 35"/>
                      <a:gd name="T4" fmla="*/ 5 w 12"/>
                      <a:gd name="T5" fmla="*/ 19 h 35"/>
                      <a:gd name="T6" fmla="*/ 0 w 12"/>
                      <a:gd name="T7" fmla="*/ 35 h 35"/>
                      <a:gd name="T8" fmla="*/ 0 w 12"/>
                      <a:gd name="T9" fmla="*/ 35 h 35"/>
                      <a:gd name="T10" fmla="*/ 5 w 12"/>
                      <a:gd name="T11" fmla="*/ 19 h 35"/>
                      <a:gd name="T12" fmla="*/ 12 w 12"/>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2" h="35">
                        <a:moveTo>
                          <a:pt x="12" y="0"/>
                        </a:moveTo>
                        <a:lnTo>
                          <a:pt x="12" y="0"/>
                        </a:lnTo>
                        <a:lnTo>
                          <a:pt x="5" y="19"/>
                        </a:lnTo>
                        <a:lnTo>
                          <a:pt x="0" y="35"/>
                        </a:lnTo>
                        <a:lnTo>
                          <a:pt x="0" y="35"/>
                        </a:lnTo>
                        <a:lnTo>
                          <a:pt x="5" y="19"/>
                        </a:lnTo>
                        <a:lnTo>
                          <a:pt x="12" y="0"/>
                        </a:lnTo>
                        <a:close/>
                      </a:path>
                    </a:pathLst>
                  </a:custGeom>
                  <a:solidFill>
                    <a:srgbClr val="6AA5B0"/>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4" name="Freeform 339">
                    <a:extLst>
                      <a:ext uri="{FF2B5EF4-FFF2-40B4-BE49-F238E27FC236}">
                        <a16:creationId xmlns:a16="http://schemas.microsoft.com/office/drawing/2014/main" id="{0DB2E06E-F896-461E-B228-FBCF7AE7DC2F}"/>
                      </a:ext>
                    </a:extLst>
                  </p:cNvPr>
                  <p:cNvSpPr>
                    <a:spLocks/>
                  </p:cNvSpPr>
                  <p:nvPr/>
                </p:nvSpPr>
                <p:spPr bwMode="auto">
                  <a:xfrm rot="18900000">
                    <a:off x="6802261" y="2128120"/>
                    <a:ext cx="125904" cy="104409"/>
                  </a:xfrm>
                  <a:custGeom>
                    <a:avLst/>
                    <a:gdLst>
                      <a:gd name="T0" fmla="*/ 42 w 205"/>
                      <a:gd name="T1" fmla="*/ 0 h 170"/>
                      <a:gd name="T2" fmla="*/ 93 w 205"/>
                      <a:gd name="T3" fmla="*/ 45 h 170"/>
                      <a:gd name="T4" fmla="*/ 149 w 205"/>
                      <a:gd name="T5" fmla="*/ 91 h 170"/>
                      <a:gd name="T6" fmla="*/ 205 w 205"/>
                      <a:gd name="T7" fmla="*/ 135 h 170"/>
                      <a:gd name="T8" fmla="*/ 198 w 205"/>
                      <a:gd name="T9" fmla="*/ 154 h 170"/>
                      <a:gd name="T10" fmla="*/ 194 w 205"/>
                      <a:gd name="T11" fmla="*/ 170 h 170"/>
                      <a:gd name="T12" fmla="*/ 145 w 205"/>
                      <a:gd name="T13" fmla="*/ 131 h 170"/>
                      <a:gd name="T14" fmla="*/ 96 w 205"/>
                      <a:gd name="T15" fmla="*/ 89 h 170"/>
                      <a:gd name="T16" fmla="*/ 47 w 205"/>
                      <a:gd name="T17" fmla="*/ 47 h 170"/>
                      <a:gd name="T18" fmla="*/ 0 w 205"/>
                      <a:gd name="T19" fmla="*/ 10 h 170"/>
                      <a:gd name="T20" fmla="*/ 12 w 205"/>
                      <a:gd name="T21" fmla="*/ 10 h 170"/>
                      <a:gd name="T22" fmla="*/ 21 w 205"/>
                      <a:gd name="T23" fmla="*/ 7 h 170"/>
                      <a:gd name="T24" fmla="*/ 26 w 205"/>
                      <a:gd name="T25" fmla="*/ 5 h 170"/>
                      <a:gd name="T26" fmla="*/ 31 w 205"/>
                      <a:gd name="T27" fmla="*/ 5 h 170"/>
                      <a:gd name="T28" fmla="*/ 33 w 205"/>
                      <a:gd name="T29" fmla="*/ 3 h 170"/>
                      <a:gd name="T30" fmla="*/ 40 w 205"/>
                      <a:gd name="T31" fmla="*/ 0 h 170"/>
                      <a:gd name="T32" fmla="*/ 42 w 20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5" h="170">
                        <a:moveTo>
                          <a:pt x="42" y="0"/>
                        </a:moveTo>
                        <a:lnTo>
                          <a:pt x="93" y="45"/>
                        </a:lnTo>
                        <a:lnTo>
                          <a:pt x="149" y="91"/>
                        </a:lnTo>
                        <a:lnTo>
                          <a:pt x="205" y="135"/>
                        </a:lnTo>
                        <a:lnTo>
                          <a:pt x="198" y="154"/>
                        </a:lnTo>
                        <a:lnTo>
                          <a:pt x="194" y="170"/>
                        </a:lnTo>
                        <a:lnTo>
                          <a:pt x="145" y="131"/>
                        </a:lnTo>
                        <a:lnTo>
                          <a:pt x="96" y="89"/>
                        </a:lnTo>
                        <a:lnTo>
                          <a:pt x="47" y="47"/>
                        </a:lnTo>
                        <a:lnTo>
                          <a:pt x="0" y="10"/>
                        </a:lnTo>
                        <a:lnTo>
                          <a:pt x="12" y="10"/>
                        </a:lnTo>
                        <a:lnTo>
                          <a:pt x="21" y="7"/>
                        </a:lnTo>
                        <a:lnTo>
                          <a:pt x="26" y="5"/>
                        </a:lnTo>
                        <a:lnTo>
                          <a:pt x="31" y="5"/>
                        </a:lnTo>
                        <a:lnTo>
                          <a:pt x="33" y="3"/>
                        </a:lnTo>
                        <a:lnTo>
                          <a:pt x="40" y="0"/>
                        </a:lnTo>
                        <a:lnTo>
                          <a:pt x="42" y="0"/>
                        </a:lnTo>
                        <a:close/>
                      </a:path>
                    </a:pathLst>
                  </a:custGeom>
                  <a:solidFill>
                    <a:srgbClr val="E3B287"/>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5" name="Freeform 340">
                    <a:extLst>
                      <a:ext uri="{FF2B5EF4-FFF2-40B4-BE49-F238E27FC236}">
                        <a16:creationId xmlns:a16="http://schemas.microsoft.com/office/drawing/2014/main" id="{BF6A473D-A28D-4F36-AD37-8385CA96CAD7}"/>
                      </a:ext>
                    </a:extLst>
                  </p:cNvPr>
                  <p:cNvSpPr>
                    <a:spLocks/>
                  </p:cNvSpPr>
                  <p:nvPr/>
                </p:nvSpPr>
                <p:spPr bwMode="auto">
                  <a:xfrm rot="18900000">
                    <a:off x="6953162" y="2154811"/>
                    <a:ext cx="7370" cy="21496"/>
                  </a:xfrm>
                  <a:custGeom>
                    <a:avLst/>
                    <a:gdLst>
                      <a:gd name="T0" fmla="*/ 12 w 12"/>
                      <a:gd name="T1" fmla="*/ 0 h 35"/>
                      <a:gd name="T2" fmla="*/ 12 w 12"/>
                      <a:gd name="T3" fmla="*/ 0 h 35"/>
                      <a:gd name="T4" fmla="*/ 5 w 12"/>
                      <a:gd name="T5" fmla="*/ 19 h 35"/>
                      <a:gd name="T6" fmla="*/ 0 w 12"/>
                      <a:gd name="T7" fmla="*/ 35 h 35"/>
                      <a:gd name="T8" fmla="*/ 0 w 12"/>
                      <a:gd name="T9" fmla="*/ 35 h 35"/>
                      <a:gd name="T10" fmla="*/ 5 w 12"/>
                      <a:gd name="T11" fmla="*/ 19 h 35"/>
                      <a:gd name="T12" fmla="*/ 12 w 12"/>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2" h="35">
                        <a:moveTo>
                          <a:pt x="12" y="0"/>
                        </a:moveTo>
                        <a:lnTo>
                          <a:pt x="12" y="0"/>
                        </a:lnTo>
                        <a:lnTo>
                          <a:pt x="5" y="19"/>
                        </a:lnTo>
                        <a:lnTo>
                          <a:pt x="0" y="35"/>
                        </a:lnTo>
                        <a:lnTo>
                          <a:pt x="0" y="35"/>
                        </a:lnTo>
                        <a:lnTo>
                          <a:pt x="5" y="19"/>
                        </a:lnTo>
                        <a:lnTo>
                          <a:pt x="12" y="0"/>
                        </a:lnTo>
                        <a:close/>
                      </a:path>
                    </a:pathLst>
                  </a:custGeom>
                  <a:solidFill>
                    <a:srgbClr val="91A297"/>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6" name="Freeform 341">
                    <a:extLst>
                      <a:ext uri="{FF2B5EF4-FFF2-40B4-BE49-F238E27FC236}">
                        <a16:creationId xmlns:a16="http://schemas.microsoft.com/office/drawing/2014/main" id="{DCEF058B-4988-4D01-B775-8A0F2D14B58A}"/>
                      </a:ext>
                    </a:extLst>
                  </p:cNvPr>
                  <p:cNvSpPr>
                    <a:spLocks/>
                  </p:cNvSpPr>
                  <p:nvPr/>
                </p:nvSpPr>
                <p:spPr bwMode="auto">
                  <a:xfrm rot="18900000">
                    <a:off x="6935495" y="2149229"/>
                    <a:ext cx="22725" cy="34393"/>
                  </a:xfrm>
                  <a:custGeom>
                    <a:avLst/>
                    <a:gdLst>
                      <a:gd name="T0" fmla="*/ 11 w 37"/>
                      <a:gd name="T1" fmla="*/ 0 h 56"/>
                      <a:gd name="T2" fmla="*/ 37 w 37"/>
                      <a:gd name="T3" fmla="*/ 21 h 56"/>
                      <a:gd name="T4" fmla="*/ 30 w 37"/>
                      <a:gd name="T5" fmla="*/ 40 h 56"/>
                      <a:gd name="T6" fmla="*/ 25 w 37"/>
                      <a:gd name="T7" fmla="*/ 56 h 56"/>
                      <a:gd name="T8" fmla="*/ 0 w 37"/>
                      <a:gd name="T9" fmla="*/ 35 h 56"/>
                      <a:gd name="T10" fmla="*/ 4 w 37"/>
                      <a:gd name="T11" fmla="*/ 19 h 56"/>
                      <a:gd name="T12" fmla="*/ 11 w 3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37" h="56">
                        <a:moveTo>
                          <a:pt x="11" y="0"/>
                        </a:moveTo>
                        <a:lnTo>
                          <a:pt x="37" y="21"/>
                        </a:lnTo>
                        <a:lnTo>
                          <a:pt x="30" y="40"/>
                        </a:lnTo>
                        <a:lnTo>
                          <a:pt x="25" y="56"/>
                        </a:lnTo>
                        <a:lnTo>
                          <a:pt x="0" y="35"/>
                        </a:lnTo>
                        <a:lnTo>
                          <a:pt x="4" y="19"/>
                        </a:lnTo>
                        <a:lnTo>
                          <a:pt x="11" y="0"/>
                        </a:lnTo>
                        <a:close/>
                      </a:path>
                    </a:pathLst>
                  </a:custGeom>
                  <a:solidFill>
                    <a:srgbClr val="D9AA7F"/>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7" name="Freeform 342">
                    <a:extLst>
                      <a:ext uri="{FF2B5EF4-FFF2-40B4-BE49-F238E27FC236}">
                        <a16:creationId xmlns:a16="http://schemas.microsoft.com/office/drawing/2014/main" id="{B6A3DA71-9F15-479F-AB47-5608D4C6FE30}"/>
                      </a:ext>
                    </a:extLst>
                  </p:cNvPr>
                  <p:cNvSpPr>
                    <a:spLocks/>
                  </p:cNvSpPr>
                  <p:nvPr/>
                </p:nvSpPr>
                <p:spPr bwMode="auto">
                  <a:xfrm rot="18900000">
                    <a:off x="6880058" y="2275969"/>
                    <a:ext cx="260408" cy="143101"/>
                  </a:xfrm>
                  <a:custGeom>
                    <a:avLst/>
                    <a:gdLst>
                      <a:gd name="T0" fmla="*/ 408 w 424"/>
                      <a:gd name="T1" fmla="*/ 0 h 233"/>
                      <a:gd name="T2" fmla="*/ 424 w 424"/>
                      <a:gd name="T3" fmla="*/ 110 h 233"/>
                      <a:gd name="T4" fmla="*/ 110 w 424"/>
                      <a:gd name="T5" fmla="*/ 233 h 233"/>
                      <a:gd name="T6" fmla="*/ 28 w 424"/>
                      <a:gd name="T7" fmla="*/ 233 h 233"/>
                      <a:gd name="T8" fmla="*/ 17 w 424"/>
                      <a:gd name="T9" fmla="*/ 159 h 233"/>
                      <a:gd name="T10" fmla="*/ 0 w 424"/>
                      <a:gd name="T11" fmla="*/ 61 h 233"/>
                      <a:gd name="T12" fmla="*/ 0 w 424"/>
                      <a:gd name="T13" fmla="*/ 61 h 233"/>
                      <a:gd name="T14" fmla="*/ 14 w 424"/>
                      <a:gd name="T15" fmla="*/ 59 h 233"/>
                      <a:gd name="T16" fmla="*/ 408 w 424"/>
                      <a:gd name="T17"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4" h="233">
                        <a:moveTo>
                          <a:pt x="408" y="0"/>
                        </a:moveTo>
                        <a:lnTo>
                          <a:pt x="424" y="110"/>
                        </a:lnTo>
                        <a:lnTo>
                          <a:pt x="110" y="233"/>
                        </a:lnTo>
                        <a:lnTo>
                          <a:pt x="28" y="233"/>
                        </a:lnTo>
                        <a:lnTo>
                          <a:pt x="17" y="159"/>
                        </a:lnTo>
                        <a:lnTo>
                          <a:pt x="0" y="61"/>
                        </a:lnTo>
                        <a:lnTo>
                          <a:pt x="0" y="61"/>
                        </a:lnTo>
                        <a:lnTo>
                          <a:pt x="14" y="59"/>
                        </a:lnTo>
                        <a:lnTo>
                          <a:pt x="408" y="0"/>
                        </a:lnTo>
                        <a:close/>
                      </a:path>
                    </a:pathLst>
                  </a:custGeom>
                  <a:solidFill>
                    <a:srgbClr val="E6E6E6"/>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8" name="Freeform 343">
                    <a:extLst>
                      <a:ext uri="{FF2B5EF4-FFF2-40B4-BE49-F238E27FC236}">
                        <a16:creationId xmlns:a16="http://schemas.microsoft.com/office/drawing/2014/main" id="{6C70245E-8880-4F45-A6B8-7BD27CFC437E}"/>
                      </a:ext>
                    </a:extLst>
                  </p:cNvPr>
                  <p:cNvSpPr>
                    <a:spLocks/>
                  </p:cNvSpPr>
                  <p:nvPr/>
                </p:nvSpPr>
                <p:spPr bwMode="auto">
                  <a:xfrm rot="18900000">
                    <a:off x="6904602" y="2335218"/>
                    <a:ext cx="138802" cy="124063"/>
                  </a:xfrm>
                  <a:custGeom>
                    <a:avLst/>
                    <a:gdLst>
                      <a:gd name="T0" fmla="*/ 210 w 226"/>
                      <a:gd name="T1" fmla="*/ 0 h 202"/>
                      <a:gd name="T2" fmla="*/ 226 w 226"/>
                      <a:gd name="T3" fmla="*/ 107 h 202"/>
                      <a:gd name="T4" fmla="*/ 80 w 226"/>
                      <a:gd name="T5" fmla="*/ 202 h 202"/>
                      <a:gd name="T6" fmla="*/ 28 w 226"/>
                      <a:gd name="T7" fmla="*/ 202 h 202"/>
                      <a:gd name="T8" fmla="*/ 17 w 226"/>
                      <a:gd name="T9" fmla="*/ 128 h 202"/>
                      <a:gd name="T10" fmla="*/ 0 w 226"/>
                      <a:gd name="T11" fmla="*/ 30 h 202"/>
                      <a:gd name="T12" fmla="*/ 0 w 226"/>
                      <a:gd name="T13" fmla="*/ 30 h 202"/>
                      <a:gd name="T14" fmla="*/ 14 w 226"/>
                      <a:gd name="T15" fmla="*/ 28 h 202"/>
                      <a:gd name="T16" fmla="*/ 210 w 226"/>
                      <a:gd name="T1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02">
                        <a:moveTo>
                          <a:pt x="210" y="0"/>
                        </a:moveTo>
                        <a:lnTo>
                          <a:pt x="226" y="107"/>
                        </a:lnTo>
                        <a:lnTo>
                          <a:pt x="80" y="202"/>
                        </a:lnTo>
                        <a:lnTo>
                          <a:pt x="28" y="202"/>
                        </a:lnTo>
                        <a:lnTo>
                          <a:pt x="17" y="128"/>
                        </a:lnTo>
                        <a:lnTo>
                          <a:pt x="0" y="30"/>
                        </a:lnTo>
                        <a:lnTo>
                          <a:pt x="0" y="30"/>
                        </a:lnTo>
                        <a:lnTo>
                          <a:pt x="14" y="28"/>
                        </a:lnTo>
                        <a:lnTo>
                          <a:pt x="210" y="0"/>
                        </a:lnTo>
                        <a:close/>
                      </a:path>
                    </a:pathLst>
                  </a:custGeom>
                  <a:solidFill>
                    <a:srgbClr val="FFFFFF"/>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49" name="Freeform 248">
                    <a:extLst>
                      <a:ext uri="{FF2B5EF4-FFF2-40B4-BE49-F238E27FC236}">
                        <a16:creationId xmlns:a16="http://schemas.microsoft.com/office/drawing/2014/main" id="{7D4FDDCC-5CB2-4E0F-8F19-229738EF4FBE}"/>
                      </a:ext>
                    </a:extLst>
                  </p:cNvPr>
                  <p:cNvSpPr>
                    <a:spLocks/>
                  </p:cNvSpPr>
                  <p:nvPr/>
                </p:nvSpPr>
                <p:spPr bwMode="auto">
                  <a:xfrm rot="18900000">
                    <a:off x="7068163" y="2221338"/>
                    <a:ext cx="170533" cy="285380"/>
                  </a:xfrm>
                  <a:custGeom>
                    <a:avLst/>
                    <a:gdLst>
                      <a:gd name="connsiteX0" fmla="*/ 134503 w 170532"/>
                      <a:gd name="connsiteY0" fmla="*/ 0 h 285380"/>
                      <a:gd name="connsiteX1" fmla="*/ 170532 w 170532"/>
                      <a:gd name="connsiteY1" fmla="*/ 218810 h 285380"/>
                      <a:gd name="connsiteX2" fmla="*/ 114345 w 170532"/>
                      <a:gd name="connsiteY2" fmla="*/ 252012 h 285380"/>
                      <a:gd name="connsiteX3" fmla="*/ 42450 w 170532"/>
                      <a:gd name="connsiteY3" fmla="*/ 285380 h 285380"/>
                      <a:gd name="connsiteX4" fmla="*/ 5 w 170532"/>
                      <a:gd name="connsiteY4" fmla="*/ 18425 h 285380"/>
                      <a:gd name="connsiteX5" fmla="*/ 0 w 170532"/>
                      <a:gd name="connsiteY5" fmla="*/ 18426 h 285380"/>
                      <a:gd name="connsiteX6" fmla="*/ 0 w 170532"/>
                      <a:gd name="connsiteY6" fmla="*/ 18424 h 285380"/>
                      <a:gd name="connsiteX7" fmla="*/ 134503 w 170532"/>
                      <a:gd name="connsiteY7" fmla="*/ 0 h 28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532" h="285380">
                        <a:moveTo>
                          <a:pt x="134503" y="0"/>
                        </a:moveTo>
                        <a:lnTo>
                          <a:pt x="170532" y="218810"/>
                        </a:lnTo>
                        <a:lnTo>
                          <a:pt x="114345" y="252012"/>
                        </a:lnTo>
                        <a:lnTo>
                          <a:pt x="42450" y="285380"/>
                        </a:lnTo>
                        <a:lnTo>
                          <a:pt x="5" y="18425"/>
                        </a:lnTo>
                        <a:lnTo>
                          <a:pt x="0" y="18426"/>
                        </a:lnTo>
                        <a:lnTo>
                          <a:pt x="0" y="18424"/>
                        </a:lnTo>
                        <a:lnTo>
                          <a:pt x="134503" y="0"/>
                        </a:lnTo>
                        <a:close/>
                      </a:path>
                    </a:pathLst>
                  </a:custGeom>
                  <a:solidFill>
                    <a:srgbClr val="605C5E"/>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50" name="Freeform 249">
                    <a:extLst>
                      <a:ext uri="{FF2B5EF4-FFF2-40B4-BE49-F238E27FC236}">
                        <a16:creationId xmlns:a16="http://schemas.microsoft.com/office/drawing/2014/main" id="{7D4FDDCC-5CB2-4E0F-8F19-229738EF4FBE}"/>
                      </a:ext>
                    </a:extLst>
                  </p:cNvPr>
                  <p:cNvSpPr>
                    <a:spLocks/>
                  </p:cNvSpPr>
                  <p:nvPr/>
                </p:nvSpPr>
                <p:spPr bwMode="auto">
                  <a:xfrm rot="18900000">
                    <a:off x="6991338" y="2324638"/>
                    <a:ext cx="175100" cy="298448"/>
                  </a:xfrm>
                  <a:custGeom>
                    <a:avLst/>
                    <a:gdLst>
                      <a:gd name="connsiteX0" fmla="*/ 132655 w 175100"/>
                      <a:gd name="connsiteY0" fmla="*/ 0 h 315070"/>
                      <a:gd name="connsiteX1" fmla="*/ 175100 w 175100"/>
                      <a:gd name="connsiteY1" fmla="*/ 266957 h 315070"/>
                      <a:gd name="connsiteX2" fmla="*/ 139650 w 175100"/>
                      <a:gd name="connsiteY2" fmla="*/ 283410 h 315070"/>
                      <a:gd name="connsiteX3" fmla="*/ 49134 w 175100"/>
                      <a:gd name="connsiteY3" fmla="*/ 315070 h 315070"/>
                      <a:gd name="connsiteX4" fmla="*/ 0 w 175100"/>
                      <a:gd name="connsiteY4" fmla="*/ 20266 h 315070"/>
                      <a:gd name="connsiteX5" fmla="*/ 132655 w 175100"/>
                      <a:gd name="connsiteY5" fmla="*/ 0 h 315070"/>
                      <a:gd name="connsiteX0" fmla="*/ 132655 w 175100"/>
                      <a:gd name="connsiteY0" fmla="*/ 0 h 298448"/>
                      <a:gd name="connsiteX1" fmla="*/ 175100 w 175100"/>
                      <a:gd name="connsiteY1" fmla="*/ 266957 h 298448"/>
                      <a:gd name="connsiteX2" fmla="*/ 139650 w 175100"/>
                      <a:gd name="connsiteY2" fmla="*/ 283410 h 298448"/>
                      <a:gd name="connsiteX3" fmla="*/ 47288 w 175100"/>
                      <a:gd name="connsiteY3" fmla="*/ 298448 h 298448"/>
                      <a:gd name="connsiteX4" fmla="*/ 0 w 175100"/>
                      <a:gd name="connsiteY4" fmla="*/ 20266 h 298448"/>
                      <a:gd name="connsiteX5" fmla="*/ 132655 w 175100"/>
                      <a:gd name="connsiteY5" fmla="*/ 0 h 298448"/>
                      <a:gd name="connsiteX0" fmla="*/ 132655 w 175100"/>
                      <a:gd name="connsiteY0" fmla="*/ 0 h 298448"/>
                      <a:gd name="connsiteX1" fmla="*/ 175100 w 175100"/>
                      <a:gd name="connsiteY1" fmla="*/ 266957 h 298448"/>
                      <a:gd name="connsiteX2" fmla="*/ 137199 w 175100"/>
                      <a:gd name="connsiteY2" fmla="*/ 280958 h 298448"/>
                      <a:gd name="connsiteX3" fmla="*/ 47288 w 175100"/>
                      <a:gd name="connsiteY3" fmla="*/ 298448 h 298448"/>
                      <a:gd name="connsiteX4" fmla="*/ 0 w 175100"/>
                      <a:gd name="connsiteY4" fmla="*/ 20266 h 298448"/>
                      <a:gd name="connsiteX5" fmla="*/ 132655 w 175100"/>
                      <a:gd name="connsiteY5" fmla="*/ 0 h 298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100" h="298448">
                        <a:moveTo>
                          <a:pt x="132655" y="0"/>
                        </a:moveTo>
                        <a:lnTo>
                          <a:pt x="175100" y="266957"/>
                        </a:lnTo>
                        <a:lnTo>
                          <a:pt x="137199" y="280958"/>
                        </a:lnTo>
                        <a:lnTo>
                          <a:pt x="47288" y="298448"/>
                        </a:lnTo>
                        <a:lnTo>
                          <a:pt x="0" y="20266"/>
                        </a:lnTo>
                        <a:lnTo>
                          <a:pt x="132655" y="0"/>
                        </a:lnTo>
                        <a:close/>
                      </a:path>
                    </a:pathLst>
                  </a:custGeom>
                  <a:solidFill>
                    <a:srgbClr val="605C5E"/>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51" name="Freeform 250">
                    <a:extLst>
                      <a:ext uri="{FF2B5EF4-FFF2-40B4-BE49-F238E27FC236}">
                        <a16:creationId xmlns:a16="http://schemas.microsoft.com/office/drawing/2014/main" id="{7D4FDDCC-5CB2-4E0F-8F19-229738EF4FBE}"/>
                      </a:ext>
                    </a:extLst>
                  </p:cNvPr>
                  <p:cNvSpPr>
                    <a:spLocks/>
                  </p:cNvSpPr>
                  <p:nvPr/>
                </p:nvSpPr>
                <p:spPr bwMode="auto">
                  <a:xfrm rot="18900000">
                    <a:off x="6299593" y="2941065"/>
                    <a:ext cx="271463" cy="322582"/>
                  </a:xfrm>
                  <a:custGeom>
                    <a:avLst/>
                    <a:gdLst>
                      <a:gd name="connsiteX0" fmla="*/ 271463 w 271463"/>
                      <a:gd name="connsiteY0" fmla="*/ 0 h 339204"/>
                      <a:gd name="connsiteX1" fmla="*/ 271463 w 271463"/>
                      <a:gd name="connsiteY1" fmla="*/ 339204 h 339204"/>
                      <a:gd name="connsiteX2" fmla="*/ 271463 w 271463"/>
                      <a:gd name="connsiteY2" fmla="*/ 339204 h 339204"/>
                      <a:gd name="connsiteX3" fmla="*/ 271463 w 271463"/>
                      <a:gd name="connsiteY3" fmla="*/ 0 h 339204"/>
                      <a:gd name="connsiteX4" fmla="*/ 135731 w 271463"/>
                      <a:gd name="connsiteY4" fmla="*/ 0 h 339204"/>
                      <a:gd name="connsiteX5" fmla="*/ 135731 w 271463"/>
                      <a:gd name="connsiteY5" fmla="*/ 287018 h 339204"/>
                      <a:gd name="connsiteX6" fmla="*/ 69562 w 271463"/>
                      <a:gd name="connsiteY6" fmla="*/ 256307 h 339204"/>
                      <a:gd name="connsiteX7" fmla="*/ 0 w 271463"/>
                      <a:gd name="connsiteY7" fmla="*/ 215201 h 339204"/>
                      <a:gd name="connsiteX8" fmla="*/ 0 w 271463"/>
                      <a:gd name="connsiteY8" fmla="*/ 0 h 339204"/>
                      <a:gd name="connsiteX9" fmla="*/ 271463 w 271463"/>
                      <a:gd name="connsiteY9" fmla="*/ 0 h 339204"/>
                      <a:gd name="connsiteX0" fmla="*/ 271463 w 271463"/>
                      <a:gd name="connsiteY0" fmla="*/ 0 h 339204"/>
                      <a:gd name="connsiteX1" fmla="*/ 271463 w 271463"/>
                      <a:gd name="connsiteY1" fmla="*/ 339204 h 339204"/>
                      <a:gd name="connsiteX2" fmla="*/ 269615 w 271463"/>
                      <a:gd name="connsiteY2" fmla="*/ 322582 h 339204"/>
                      <a:gd name="connsiteX3" fmla="*/ 271463 w 271463"/>
                      <a:gd name="connsiteY3" fmla="*/ 0 h 339204"/>
                      <a:gd name="connsiteX4" fmla="*/ 135731 w 271463"/>
                      <a:gd name="connsiteY4" fmla="*/ 0 h 339204"/>
                      <a:gd name="connsiteX5" fmla="*/ 135731 w 271463"/>
                      <a:gd name="connsiteY5" fmla="*/ 287018 h 339204"/>
                      <a:gd name="connsiteX6" fmla="*/ 69562 w 271463"/>
                      <a:gd name="connsiteY6" fmla="*/ 256307 h 339204"/>
                      <a:gd name="connsiteX7" fmla="*/ 0 w 271463"/>
                      <a:gd name="connsiteY7" fmla="*/ 215201 h 339204"/>
                      <a:gd name="connsiteX8" fmla="*/ 0 w 271463"/>
                      <a:gd name="connsiteY8" fmla="*/ 0 h 339204"/>
                      <a:gd name="connsiteX9" fmla="*/ 271463 w 271463"/>
                      <a:gd name="connsiteY9" fmla="*/ 0 h 339204"/>
                      <a:gd name="connsiteX0" fmla="*/ 271463 w 271463"/>
                      <a:gd name="connsiteY0" fmla="*/ 0 h 322582"/>
                      <a:gd name="connsiteX1" fmla="*/ 269615 w 271463"/>
                      <a:gd name="connsiteY1" fmla="*/ 322582 h 322582"/>
                      <a:gd name="connsiteX2" fmla="*/ 271463 w 271463"/>
                      <a:gd name="connsiteY2" fmla="*/ 0 h 322582"/>
                      <a:gd name="connsiteX3" fmla="*/ 135731 w 271463"/>
                      <a:gd name="connsiteY3" fmla="*/ 0 h 322582"/>
                      <a:gd name="connsiteX4" fmla="*/ 135731 w 271463"/>
                      <a:gd name="connsiteY4" fmla="*/ 287018 h 322582"/>
                      <a:gd name="connsiteX5" fmla="*/ 69562 w 271463"/>
                      <a:gd name="connsiteY5" fmla="*/ 256307 h 322582"/>
                      <a:gd name="connsiteX6" fmla="*/ 0 w 271463"/>
                      <a:gd name="connsiteY6" fmla="*/ 215201 h 322582"/>
                      <a:gd name="connsiteX7" fmla="*/ 0 w 271463"/>
                      <a:gd name="connsiteY7" fmla="*/ 0 h 322582"/>
                      <a:gd name="connsiteX8" fmla="*/ 271463 w 271463"/>
                      <a:gd name="connsiteY8" fmla="*/ 0 h 32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463" h="322582">
                        <a:moveTo>
                          <a:pt x="271463" y="0"/>
                        </a:moveTo>
                        <a:lnTo>
                          <a:pt x="269615" y="322582"/>
                        </a:lnTo>
                        <a:lnTo>
                          <a:pt x="271463" y="0"/>
                        </a:lnTo>
                        <a:lnTo>
                          <a:pt x="135731" y="0"/>
                        </a:lnTo>
                        <a:lnTo>
                          <a:pt x="135731" y="287018"/>
                        </a:lnTo>
                        <a:lnTo>
                          <a:pt x="69562" y="256307"/>
                        </a:lnTo>
                        <a:lnTo>
                          <a:pt x="0" y="215201"/>
                        </a:lnTo>
                        <a:lnTo>
                          <a:pt x="0" y="0"/>
                        </a:lnTo>
                        <a:lnTo>
                          <a:pt x="271463" y="0"/>
                        </a:lnTo>
                        <a:close/>
                      </a:path>
                    </a:pathLst>
                  </a:custGeom>
                  <a:solidFill>
                    <a:srgbClr val="605C5E"/>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52" name="Freeform 251">
                    <a:extLst>
                      <a:ext uri="{FF2B5EF4-FFF2-40B4-BE49-F238E27FC236}">
                        <a16:creationId xmlns:a16="http://schemas.microsoft.com/office/drawing/2014/main" id="{7D4FDDCC-5CB2-4E0F-8F19-229738EF4FBE}"/>
                      </a:ext>
                    </a:extLst>
                  </p:cNvPr>
                  <p:cNvSpPr>
                    <a:spLocks/>
                  </p:cNvSpPr>
                  <p:nvPr/>
                </p:nvSpPr>
                <p:spPr bwMode="auto">
                  <a:xfrm rot="18900000">
                    <a:off x="7093434" y="2282348"/>
                    <a:ext cx="42450" cy="266958"/>
                  </a:xfrm>
                  <a:custGeom>
                    <a:avLst/>
                    <a:gdLst>
                      <a:gd name="connsiteX0" fmla="*/ 5 w 42450"/>
                      <a:gd name="connsiteY0" fmla="*/ 0 h 266958"/>
                      <a:gd name="connsiteX1" fmla="*/ 42450 w 42450"/>
                      <a:gd name="connsiteY1" fmla="*/ 266955 h 266958"/>
                      <a:gd name="connsiteX2" fmla="*/ 42445 w 42450"/>
                      <a:gd name="connsiteY2" fmla="*/ 266958 h 266958"/>
                      <a:gd name="connsiteX3" fmla="*/ 0 w 42450"/>
                      <a:gd name="connsiteY3" fmla="*/ 1 h 266958"/>
                      <a:gd name="connsiteX4" fmla="*/ 5 w 42450"/>
                      <a:gd name="connsiteY4" fmla="*/ 0 h 26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0" h="266958">
                        <a:moveTo>
                          <a:pt x="5" y="0"/>
                        </a:moveTo>
                        <a:lnTo>
                          <a:pt x="42450" y="266955"/>
                        </a:lnTo>
                        <a:lnTo>
                          <a:pt x="42445" y="266958"/>
                        </a:lnTo>
                        <a:lnTo>
                          <a:pt x="0" y="1"/>
                        </a:lnTo>
                        <a:lnTo>
                          <a:pt x="5" y="0"/>
                        </a:lnTo>
                        <a:close/>
                      </a:path>
                    </a:pathLst>
                  </a:custGeom>
                  <a:solidFill>
                    <a:srgbClr val="605C5E"/>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253" name="Freeform 252">
                    <a:extLst>
                      <a:ext uri="{FF2B5EF4-FFF2-40B4-BE49-F238E27FC236}">
                        <a16:creationId xmlns:a16="http://schemas.microsoft.com/office/drawing/2014/main" id="{7D4FDDCC-5CB2-4E0F-8F19-229738EF4FBE}"/>
                      </a:ext>
                    </a:extLst>
                  </p:cNvPr>
                  <p:cNvSpPr>
                    <a:spLocks/>
                  </p:cNvSpPr>
                  <p:nvPr/>
                </p:nvSpPr>
                <p:spPr bwMode="auto">
                  <a:xfrm rot="18900000">
                    <a:off x="6414141" y="2893618"/>
                    <a:ext cx="135732" cy="318890"/>
                  </a:xfrm>
                  <a:custGeom>
                    <a:avLst/>
                    <a:gdLst>
                      <a:gd name="connsiteX0" fmla="*/ 135732 w 135732"/>
                      <a:gd name="connsiteY0" fmla="*/ 0 h 339204"/>
                      <a:gd name="connsiteX1" fmla="*/ 135732 w 135732"/>
                      <a:gd name="connsiteY1" fmla="*/ 339204 h 339204"/>
                      <a:gd name="connsiteX2" fmla="*/ 41182 w 135732"/>
                      <a:gd name="connsiteY2" fmla="*/ 306132 h 339204"/>
                      <a:gd name="connsiteX3" fmla="*/ 0 w 135732"/>
                      <a:gd name="connsiteY3" fmla="*/ 287018 h 339204"/>
                      <a:gd name="connsiteX4" fmla="*/ 0 w 135732"/>
                      <a:gd name="connsiteY4" fmla="*/ 0 h 339204"/>
                      <a:gd name="connsiteX5" fmla="*/ 135732 w 135732"/>
                      <a:gd name="connsiteY5" fmla="*/ 0 h 339204"/>
                      <a:gd name="connsiteX0" fmla="*/ 135732 w 135732"/>
                      <a:gd name="connsiteY0" fmla="*/ 0 h 329970"/>
                      <a:gd name="connsiteX1" fmla="*/ 133886 w 135732"/>
                      <a:gd name="connsiteY1" fmla="*/ 329970 h 329970"/>
                      <a:gd name="connsiteX2" fmla="*/ 41182 w 135732"/>
                      <a:gd name="connsiteY2" fmla="*/ 306132 h 329970"/>
                      <a:gd name="connsiteX3" fmla="*/ 0 w 135732"/>
                      <a:gd name="connsiteY3" fmla="*/ 287018 h 329970"/>
                      <a:gd name="connsiteX4" fmla="*/ 0 w 135732"/>
                      <a:gd name="connsiteY4" fmla="*/ 0 h 329970"/>
                      <a:gd name="connsiteX5" fmla="*/ 135732 w 135732"/>
                      <a:gd name="connsiteY5" fmla="*/ 0 h 329970"/>
                      <a:gd name="connsiteX0" fmla="*/ 135732 w 135732"/>
                      <a:gd name="connsiteY0" fmla="*/ 0 h 318889"/>
                      <a:gd name="connsiteX1" fmla="*/ 133886 w 135732"/>
                      <a:gd name="connsiteY1" fmla="*/ 318889 h 318889"/>
                      <a:gd name="connsiteX2" fmla="*/ 41182 w 135732"/>
                      <a:gd name="connsiteY2" fmla="*/ 306132 h 318889"/>
                      <a:gd name="connsiteX3" fmla="*/ 0 w 135732"/>
                      <a:gd name="connsiteY3" fmla="*/ 287018 h 318889"/>
                      <a:gd name="connsiteX4" fmla="*/ 0 w 135732"/>
                      <a:gd name="connsiteY4" fmla="*/ 0 h 318889"/>
                      <a:gd name="connsiteX5" fmla="*/ 135732 w 135732"/>
                      <a:gd name="connsiteY5" fmla="*/ 0 h 318889"/>
                      <a:gd name="connsiteX0" fmla="*/ 135732 w 135732"/>
                      <a:gd name="connsiteY0" fmla="*/ 0 h 318889"/>
                      <a:gd name="connsiteX1" fmla="*/ 133886 w 135732"/>
                      <a:gd name="connsiteY1" fmla="*/ 318889 h 318889"/>
                      <a:gd name="connsiteX2" fmla="*/ 0 w 135732"/>
                      <a:gd name="connsiteY2" fmla="*/ 287018 h 318889"/>
                      <a:gd name="connsiteX3" fmla="*/ 0 w 135732"/>
                      <a:gd name="connsiteY3" fmla="*/ 0 h 318889"/>
                      <a:gd name="connsiteX4" fmla="*/ 135732 w 135732"/>
                      <a:gd name="connsiteY4" fmla="*/ 0 h 31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732" h="318889">
                        <a:moveTo>
                          <a:pt x="135732" y="0"/>
                        </a:moveTo>
                        <a:cubicBezTo>
                          <a:pt x="135117" y="109990"/>
                          <a:pt x="134501" y="208899"/>
                          <a:pt x="133886" y="318889"/>
                        </a:cubicBezTo>
                        <a:lnTo>
                          <a:pt x="0" y="287018"/>
                        </a:lnTo>
                        <a:lnTo>
                          <a:pt x="0" y="0"/>
                        </a:lnTo>
                        <a:lnTo>
                          <a:pt x="135732" y="0"/>
                        </a:lnTo>
                        <a:close/>
                      </a:path>
                    </a:pathLst>
                  </a:custGeom>
                  <a:solidFill>
                    <a:srgbClr val="605C5E"/>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Arial" panose="020B0604020202020204"/>
                      <a:ea typeface="+mn-ea"/>
                      <a:cs typeface="+mn-cs"/>
                    </a:endParaRPr>
                  </a:p>
                </p:txBody>
              </p:sp>
            </p:grpSp>
          </p:grpSp>
        </p:grpSp>
        <p:grpSp>
          <p:nvGrpSpPr>
            <p:cNvPr id="395" name="Group 394"/>
            <p:cNvGrpSpPr/>
            <p:nvPr/>
          </p:nvGrpSpPr>
          <p:grpSpPr>
            <a:xfrm>
              <a:off x="3217850" y="832356"/>
              <a:ext cx="8010993" cy="5287016"/>
              <a:chOff x="3217850" y="832356"/>
              <a:chExt cx="8010993" cy="5287016"/>
            </a:xfrm>
          </p:grpSpPr>
          <p:grpSp>
            <p:nvGrpSpPr>
              <p:cNvPr id="394" name="Group 393"/>
              <p:cNvGrpSpPr/>
              <p:nvPr/>
            </p:nvGrpSpPr>
            <p:grpSpPr>
              <a:xfrm>
                <a:off x="3217850" y="832356"/>
                <a:ext cx="7477811" cy="2098054"/>
                <a:chOff x="3217850" y="832356"/>
                <a:chExt cx="7477811" cy="2098054"/>
              </a:xfrm>
            </p:grpSpPr>
            <p:grpSp>
              <p:nvGrpSpPr>
                <p:cNvPr id="387" name="Group 386"/>
                <p:cNvGrpSpPr/>
                <p:nvPr/>
              </p:nvGrpSpPr>
              <p:grpSpPr>
                <a:xfrm>
                  <a:off x="3217850" y="1248432"/>
                  <a:ext cx="2435258" cy="1203609"/>
                  <a:chOff x="3217850" y="1283178"/>
                  <a:chExt cx="2435258" cy="1203609"/>
                </a:xfrm>
              </p:grpSpPr>
              <p:grpSp>
                <p:nvGrpSpPr>
                  <p:cNvPr id="27" name="Group 26"/>
                  <p:cNvGrpSpPr/>
                  <p:nvPr/>
                </p:nvGrpSpPr>
                <p:grpSpPr>
                  <a:xfrm>
                    <a:off x="3217850" y="1283178"/>
                    <a:ext cx="2435258" cy="1203609"/>
                    <a:chOff x="1879795" y="1371036"/>
                    <a:chExt cx="2671151" cy="1320198"/>
                  </a:xfrm>
                </p:grpSpPr>
                <p:grpSp>
                  <p:nvGrpSpPr>
                    <p:cNvPr id="29" name="Group 28"/>
                    <p:cNvGrpSpPr/>
                    <p:nvPr/>
                  </p:nvGrpSpPr>
                  <p:grpSpPr>
                    <a:xfrm>
                      <a:off x="1879795" y="1948174"/>
                      <a:ext cx="1873055" cy="165922"/>
                      <a:chOff x="1894309" y="1904632"/>
                      <a:chExt cx="1873055" cy="165922"/>
                    </a:xfrm>
                  </p:grpSpPr>
                  <p:cxnSp>
                    <p:nvCxnSpPr>
                      <p:cNvPr id="31" name="Straight Connector 30"/>
                      <p:cNvCxnSpPr/>
                      <p:nvPr/>
                    </p:nvCxnSpPr>
                    <p:spPr>
                      <a:xfrm>
                        <a:off x="1921018" y="1955229"/>
                        <a:ext cx="1846346" cy="0"/>
                      </a:xfrm>
                      <a:prstGeom prst="line">
                        <a:avLst/>
                      </a:prstGeom>
                      <a:noFill/>
                      <a:ln w="6350" cap="flat" cmpd="sng" algn="ctr">
                        <a:solidFill>
                          <a:schemeClr val="accent6"/>
                        </a:solidFill>
                        <a:prstDash val="solid"/>
                        <a:miter lim="800000"/>
                      </a:ln>
                      <a:effectLst/>
                    </p:spPr>
                  </p:cxnSp>
                  <p:sp>
                    <p:nvSpPr>
                      <p:cNvPr id="32" name="Oval 31"/>
                      <p:cNvSpPr/>
                      <p:nvPr/>
                    </p:nvSpPr>
                    <p:spPr>
                      <a:xfrm>
                        <a:off x="1894309" y="1904632"/>
                        <a:ext cx="165922" cy="165922"/>
                      </a:xfrm>
                      <a:prstGeom prst="ellipse">
                        <a:avLst/>
                      </a:prstGeom>
                      <a:solidFill>
                        <a:srgbClr val="43434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0" name="Oval 29"/>
                    <p:cNvSpPr/>
                    <p:nvPr/>
                  </p:nvSpPr>
                  <p:spPr>
                    <a:xfrm>
                      <a:off x="3230747" y="1371036"/>
                      <a:ext cx="1320199" cy="1320198"/>
                    </a:xfrm>
                    <a:prstGeom prst="ellipse">
                      <a:avLst/>
                    </a:prstGeom>
                    <a:solidFill>
                      <a:schemeClr val="accent2"/>
                    </a:solidFill>
                    <a:ln w="6350" cap="flat" cmpd="sng" algn="ctr">
                      <a:solidFill>
                        <a:srgbClr val="FFFFFF"/>
                      </a:solidFill>
                      <a:prstDash val="solid"/>
                      <a:miter lim="800000"/>
                    </a:ln>
                    <a:effectLst>
                      <a:outerShdw blurRad="25400" dist="127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72" name="Freeform 5"/>
                  <p:cNvSpPr>
                    <a:spLocks noEditPoints="1"/>
                  </p:cNvSpPr>
                  <p:nvPr/>
                </p:nvSpPr>
                <p:spPr bwMode="auto">
                  <a:xfrm>
                    <a:off x="4759325" y="1455472"/>
                    <a:ext cx="580536" cy="800010"/>
                  </a:xfrm>
                  <a:custGeom>
                    <a:avLst/>
                    <a:gdLst>
                      <a:gd name="T0" fmla="*/ 595 w 1620"/>
                      <a:gd name="T1" fmla="*/ 143 h 2238"/>
                      <a:gd name="T2" fmla="*/ 381 w 1620"/>
                      <a:gd name="T3" fmla="*/ 191 h 2238"/>
                      <a:gd name="T4" fmla="*/ 48 w 1620"/>
                      <a:gd name="T5" fmla="*/ 238 h 2238"/>
                      <a:gd name="T6" fmla="*/ 0 w 1620"/>
                      <a:gd name="T7" fmla="*/ 2191 h 2238"/>
                      <a:gd name="T8" fmla="*/ 1572 w 1620"/>
                      <a:gd name="T9" fmla="*/ 2238 h 2238"/>
                      <a:gd name="T10" fmla="*/ 1620 w 1620"/>
                      <a:gd name="T11" fmla="*/ 286 h 2238"/>
                      <a:gd name="T12" fmla="*/ 1239 w 1620"/>
                      <a:gd name="T13" fmla="*/ 238 h 2238"/>
                      <a:gd name="T14" fmla="*/ 1191 w 1620"/>
                      <a:gd name="T15" fmla="*/ 143 h 2238"/>
                      <a:gd name="T16" fmla="*/ 810 w 1620"/>
                      <a:gd name="T17" fmla="*/ 0 h 2238"/>
                      <a:gd name="T18" fmla="*/ 948 w 1620"/>
                      <a:gd name="T19" fmla="*/ 202 h 2238"/>
                      <a:gd name="T20" fmla="*/ 1143 w 1620"/>
                      <a:gd name="T21" fmla="*/ 238 h 2238"/>
                      <a:gd name="T22" fmla="*/ 477 w 1620"/>
                      <a:gd name="T23" fmla="*/ 381 h 2238"/>
                      <a:gd name="T24" fmla="*/ 625 w 1620"/>
                      <a:gd name="T25" fmla="*/ 238 h 2238"/>
                      <a:gd name="T26" fmla="*/ 810 w 1620"/>
                      <a:gd name="T27" fmla="*/ 95 h 2238"/>
                      <a:gd name="T28" fmla="*/ 381 w 1620"/>
                      <a:gd name="T29" fmla="*/ 334 h 2238"/>
                      <a:gd name="T30" fmla="*/ 429 w 1620"/>
                      <a:gd name="T31" fmla="*/ 476 h 2238"/>
                      <a:gd name="T32" fmla="*/ 1239 w 1620"/>
                      <a:gd name="T33" fmla="*/ 429 h 2238"/>
                      <a:gd name="T34" fmla="*/ 1524 w 1620"/>
                      <a:gd name="T35" fmla="*/ 334 h 2238"/>
                      <a:gd name="T36" fmla="*/ 96 w 1620"/>
                      <a:gd name="T37" fmla="*/ 2143 h 2238"/>
                      <a:gd name="T38" fmla="*/ 810 w 1620"/>
                      <a:gd name="T39" fmla="*/ 619 h 2238"/>
                      <a:gd name="T40" fmla="*/ 810 w 1620"/>
                      <a:gd name="T41" fmla="*/ 905 h 2238"/>
                      <a:gd name="T42" fmla="*/ 810 w 1620"/>
                      <a:gd name="T43" fmla="*/ 619 h 2238"/>
                      <a:gd name="T44" fmla="*/ 500 w 1620"/>
                      <a:gd name="T45" fmla="*/ 1191 h 2238"/>
                      <a:gd name="T46" fmla="*/ 810 w 1620"/>
                      <a:gd name="T47" fmla="*/ 953 h 2238"/>
                      <a:gd name="T48" fmla="*/ 286 w 1620"/>
                      <a:gd name="T49" fmla="*/ 1405 h 2238"/>
                      <a:gd name="T50" fmla="*/ 1286 w 1620"/>
                      <a:gd name="T51" fmla="*/ 1453 h 2238"/>
                      <a:gd name="T52" fmla="*/ 1286 w 1620"/>
                      <a:gd name="T53" fmla="*/ 1357 h 2238"/>
                      <a:gd name="T54" fmla="*/ 334 w 1620"/>
                      <a:gd name="T55" fmla="*/ 1643 h 2238"/>
                      <a:gd name="T56" fmla="*/ 334 w 1620"/>
                      <a:gd name="T57" fmla="*/ 1738 h 2238"/>
                      <a:gd name="T58" fmla="*/ 1334 w 1620"/>
                      <a:gd name="T59" fmla="*/ 1691 h 2238"/>
                      <a:gd name="T60" fmla="*/ 334 w 1620"/>
                      <a:gd name="T61" fmla="*/ 1643 h 2238"/>
                      <a:gd name="T62" fmla="*/ 286 w 1620"/>
                      <a:gd name="T63" fmla="*/ 1977 h 2238"/>
                      <a:gd name="T64" fmla="*/ 1286 w 1620"/>
                      <a:gd name="T65" fmla="*/ 2024 h 2238"/>
                      <a:gd name="T66" fmla="*/ 1286 w 1620"/>
                      <a:gd name="T67" fmla="*/ 1929 h 2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0" h="2238">
                        <a:moveTo>
                          <a:pt x="810" y="0"/>
                        </a:moveTo>
                        <a:cubicBezTo>
                          <a:pt x="713" y="0"/>
                          <a:pt x="632" y="60"/>
                          <a:pt x="595" y="143"/>
                        </a:cubicBezTo>
                        <a:cubicBezTo>
                          <a:pt x="429" y="143"/>
                          <a:pt x="429" y="143"/>
                          <a:pt x="429" y="143"/>
                        </a:cubicBezTo>
                        <a:cubicBezTo>
                          <a:pt x="404" y="143"/>
                          <a:pt x="381" y="166"/>
                          <a:pt x="381" y="191"/>
                        </a:cubicBezTo>
                        <a:cubicBezTo>
                          <a:pt x="381" y="238"/>
                          <a:pt x="381" y="238"/>
                          <a:pt x="381" y="238"/>
                        </a:cubicBezTo>
                        <a:cubicBezTo>
                          <a:pt x="48" y="238"/>
                          <a:pt x="48" y="238"/>
                          <a:pt x="48" y="238"/>
                        </a:cubicBezTo>
                        <a:cubicBezTo>
                          <a:pt x="21" y="238"/>
                          <a:pt x="0" y="263"/>
                          <a:pt x="0" y="286"/>
                        </a:cubicBezTo>
                        <a:cubicBezTo>
                          <a:pt x="0" y="2191"/>
                          <a:pt x="0" y="2191"/>
                          <a:pt x="0" y="2191"/>
                        </a:cubicBezTo>
                        <a:cubicBezTo>
                          <a:pt x="0" y="2216"/>
                          <a:pt x="23" y="2238"/>
                          <a:pt x="48" y="2238"/>
                        </a:cubicBezTo>
                        <a:cubicBezTo>
                          <a:pt x="1572" y="2238"/>
                          <a:pt x="1572" y="2238"/>
                          <a:pt x="1572" y="2238"/>
                        </a:cubicBezTo>
                        <a:cubicBezTo>
                          <a:pt x="1597" y="2238"/>
                          <a:pt x="1620" y="2216"/>
                          <a:pt x="1620" y="2191"/>
                        </a:cubicBezTo>
                        <a:cubicBezTo>
                          <a:pt x="1620" y="286"/>
                          <a:pt x="1620" y="286"/>
                          <a:pt x="1620" y="286"/>
                        </a:cubicBezTo>
                        <a:cubicBezTo>
                          <a:pt x="1620" y="261"/>
                          <a:pt x="1597" y="238"/>
                          <a:pt x="1572" y="238"/>
                        </a:cubicBezTo>
                        <a:cubicBezTo>
                          <a:pt x="1239" y="238"/>
                          <a:pt x="1239" y="238"/>
                          <a:pt x="1239" y="238"/>
                        </a:cubicBezTo>
                        <a:cubicBezTo>
                          <a:pt x="1239" y="191"/>
                          <a:pt x="1239" y="191"/>
                          <a:pt x="1239" y="191"/>
                        </a:cubicBezTo>
                        <a:cubicBezTo>
                          <a:pt x="1239" y="166"/>
                          <a:pt x="1216" y="143"/>
                          <a:pt x="1191" y="143"/>
                        </a:cubicBezTo>
                        <a:cubicBezTo>
                          <a:pt x="1025" y="143"/>
                          <a:pt x="1025" y="143"/>
                          <a:pt x="1025" y="143"/>
                        </a:cubicBezTo>
                        <a:cubicBezTo>
                          <a:pt x="988" y="60"/>
                          <a:pt x="907" y="0"/>
                          <a:pt x="810" y="0"/>
                        </a:cubicBezTo>
                        <a:close/>
                        <a:moveTo>
                          <a:pt x="810" y="95"/>
                        </a:moveTo>
                        <a:cubicBezTo>
                          <a:pt x="877" y="95"/>
                          <a:pt x="933" y="140"/>
                          <a:pt x="948" y="202"/>
                        </a:cubicBezTo>
                        <a:cubicBezTo>
                          <a:pt x="953" y="222"/>
                          <a:pt x="973" y="238"/>
                          <a:pt x="995" y="238"/>
                        </a:cubicBezTo>
                        <a:cubicBezTo>
                          <a:pt x="1143" y="238"/>
                          <a:pt x="1143" y="238"/>
                          <a:pt x="1143" y="238"/>
                        </a:cubicBezTo>
                        <a:cubicBezTo>
                          <a:pt x="1143" y="381"/>
                          <a:pt x="1143" y="381"/>
                          <a:pt x="1143" y="381"/>
                        </a:cubicBezTo>
                        <a:cubicBezTo>
                          <a:pt x="477" y="381"/>
                          <a:pt x="477" y="381"/>
                          <a:pt x="477" y="381"/>
                        </a:cubicBezTo>
                        <a:cubicBezTo>
                          <a:pt x="477" y="238"/>
                          <a:pt x="477" y="238"/>
                          <a:pt x="477" y="238"/>
                        </a:cubicBezTo>
                        <a:cubicBezTo>
                          <a:pt x="625" y="238"/>
                          <a:pt x="625" y="238"/>
                          <a:pt x="625" y="238"/>
                        </a:cubicBezTo>
                        <a:cubicBezTo>
                          <a:pt x="647" y="238"/>
                          <a:pt x="667" y="222"/>
                          <a:pt x="672" y="202"/>
                        </a:cubicBezTo>
                        <a:cubicBezTo>
                          <a:pt x="687" y="140"/>
                          <a:pt x="743" y="95"/>
                          <a:pt x="810" y="95"/>
                        </a:cubicBezTo>
                        <a:close/>
                        <a:moveTo>
                          <a:pt x="96" y="334"/>
                        </a:moveTo>
                        <a:cubicBezTo>
                          <a:pt x="381" y="334"/>
                          <a:pt x="381" y="334"/>
                          <a:pt x="381" y="334"/>
                        </a:cubicBezTo>
                        <a:cubicBezTo>
                          <a:pt x="381" y="429"/>
                          <a:pt x="381" y="429"/>
                          <a:pt x="381" y="429"/>
                        </a:cubicBezTo>
                        <a:cubicBezTo>
                          <a:pt x="381" y="454"/>
                          <a:pt x="404" y="476"/>
                          <a:pt x="429" y="476"/>
                        </a:cubicBezTo>
                        <a:cubicBezTo>
                          <a:pt x="1191" y="476"/>
                          <a:pt x="1191" y="476"/>
                          <a:pt x="1191" y="476"/>
                        </a:cubicBezTo>
                        <a:cubicBezTo>
                          <a:pt x="1216" y="476"/>
                          <a:pt x="1239" y="454"/>
                          <a:pt x="1239" y="429"/>
                        </a:cubicBezTo>
                        <a:cubicBezTo>
                          <a:pt x="1239" y="334"/>
                          <a:pt x="1239" y="334"/>
                          <a:pt x="1239" y="334"/>
                        </a:cubicBezTo>
                        <a:cubicBezTo>
                          <a:pt x="1524" y="334"/>
                          <a:pt x="1524" y="334"/>
                          <a:pt x="1524" y="334"/>
                        </a:cubicBezTo>
                        <a:cubicBezTo>
                          <a:pt x="1524" y="2143"/>
                          <a:pt x="1524" y="2143"/>
                          <a:pt x="1524" y="2143"/>
                        </a:cubicBezTo>
                        <a:cubicBezTo>
                          <a:pt x="96" y="2143"/>
                          <a:pt x="96" y="2143"/>
                          <a:pt x="96" y="2143"/>
                        </a:cubicBezTo>
                        <a:lnTo>
                          <a:pt x="96" y="334"/>
                        </a:lnTo>
                        <a:close/>
                        <a:moveTo>
                          <a:pt x="810" y="619"/>
                        </a:moveTo>
                        <a:cubicBezTo>
                          <a:pt x="731" y="619"/>
                          <a:pt x="667" y="683"/>
                          <a:pt x="667" y="762"/>
                        </a:cubicBezTo>
                        <a:cubicBezTo>
                          <a:pt x="667" y="841"/>
                          <a:pt x="731" y="905"/>
                          <a:pt x="810" y="905"/>
                        </a:cubicBezTo>
                        <a:cubicBezTo>
                          <a:pt x="889" y="905"/>
                          <a:pt x="953" y="841"/>
                          <a:pt x="953" y="762"/>
                        </a:cubicBezTo>
                        <a:cubicBezTo>
                          <a:pt x="953" y="683"/>
                          <a:pt x="889" y="619"/>
                          <a:pt x="810" y="619"/>
                        </a:cubicBezTo>
                        <a:close/>
                        <a:moveTo>
                          <a:pt x="810" y="953"/>
                        </a:moveTo>
                        <a:cubicBezTo>
                          <a:pt x="667" y="953"/>
                          <a:pt x="500" y="1000"/>
                          <a:pt x="500" y="1191"/>
                        </a:cubicBezTo>
                        <a:cubicBezTo>
                          <a:pt x="1120" y="1191"/>
                          <a:pt x="1120" y="1191"/>
                          <a:pt x="1120" y="1191"/>
                        </a:cubicBezTo>
                        <a:cubicBezTo>
                          <a:pt x="1120" y="1000"/>
                          <a:pt x="953" y="953"/>
                          <a:pt x="810" y="953"/>
                        </a:cubicBezTo>
                        <a:close/>
                        <a:moveTo>
                          <a:pt x="334" y="1357"/>
                        </a:moveTo>
                        <a:cubicBezTo>
                          <a:pt x="307" y="1357"/>
                          <a:pt x="286" y="1379"/>
                          <a:pt x="286" y="1405"/>
                        </a:cubicBezTo>
                        <a:cubicBezTo>
                          <a:pt x="286" y="1431"/>
                          <a:pt x="307" y="1453"/>
                          <a:pt x="334" y="1453"/>
                        </a:cubicBezTo>
                        <a:cubicBezTo>
                          <a:pt x="1286" y="1453"/>
                          <a:pt x="1286" y="1453"/>
                          <a:pt x="1286" y="1453"/>
                        </a:cubicBezTo>
                        <a:cubicBezTo>
                          <a:pt x="1313" y="1453"/>
                          <a:pt x="1334" y="1431"/>
                          <a:pt x="1334" y="1405"/>
                        </a:cubicBezTo>
                        <a:cubicBezTo>
                          <a:pt x="1334" y="1379"/>
                          <a:pt x="1313" y="1357"/>
                          <a:pt x="1286" y="1357"/>
                        </a:cubicBezTo>
                        <a:lnTo>
                          <a:pt x="334" y="1357"/>
                        </a:lnTo>
                        <a:close/>
                        <a:moveTo>
                          <a:pt x="334" y="1643"/>
                        </a:moveTo>
                        <a:cubicBezTo>
                          <a:pt x="307" y="1643"/>
                          <a:pt x="286" y="1665"/>
                          <a:pt x="286" y="1691"/>
                        </a:cubicBezTo>
                        <a:cubicBezTo>
                          <a:pt x="286" y="1717"/>
                          <a:pt x="307" y="1738"/>
                          <a:pt x="334" y="1738"/>
                        </a:cubicBezTo>
                        <a:cubicBezTo>
                          <a:pt x="1286" y="1738"/>
                          <a:pt x="1286" y="1738"/>
                          <a:pt x="1286" y="1738"/>
                        </a:cubicBezTo>
                        <a:cubicBezTo>
                          <a:pt x="1313" y="1738"/>
                          <a:pt x="1334" y="1717"/>
                          <a:pt x="1334" y="1691"/>
                        </a:cubicBezTo>
                        <a:cubicBezTo>
                          <a:pt x="1334" y="1665"/>
                          <a:pt x="1313" y="1643"/>
                          <a:pt x="1286" y="1643"/>
                        </a:cubicBezTo>
                        <a:lnTo>
                          <a:pt x="334" y="1643"/>
                        </a:lnTo>
                        <a:close/>
                        <a:moveTo>
                          <a:pt x="334" y="1929"/>
                        </a:moveTo>
                        <a:cubicBezTo>
                          <a:pt x="307" y="1929"/>
                          <a:pt x="286" y="1950"/>
                          <a:pt x="286" y="1977"/>
                        </a:cubicBezTo>
                        <a:cubicBezTo>
                          <a:pt x="286" y="2003"/>
                          <a:pt x="307" y="2024"/>
                          <a:pt x="334" y="2024"/>
                        </a:cubicBezTo>
                        <a:cubicBezTo>
                          <a:pt x="1286" y="2024"/>
                          <a:pt x="1286" y="2024"/>
                          <a:pt x="1286" y="2024"/>
                        </a:cubicBezTo>
                        <a:cubicBezTo>
                          <a:pt x="1313" y="2024"/>
                          <a:pt x="1334" y="2003"/>
                          <a:pt x="1334" y="1977"/>
                        </a:cubicBezTo>
                        <a:cubicBezTo>
                          <a:pt x="1334" y="1950"/>
                          <a:pt x="1313" y="1929"/>
                          <a:pt x="1286" y="1929"/>
                        </a:cubicBezTo>
                        <a:lnTo>
                          <a:pt x="334" y="1929"/>
                        </a:lnTo>
                        <a:close/>
                      </a:path>
                    </a:pathLst>
                  </a:custGeom>
                  <a:solidFill>
                    <a:schemeClr val="tx2"/>
                  </a:solidFill>
                  <a:ln>
                    <a:solidFill>
                      <a:schemeClr val="tx2"/>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8" name="Group 377"/>
                <p:cNvGrpSpPr/>
                <p:nvPr/>
              </p:nvGrpSpPr>
              <p:grpSpPr>
                <a:xfrm>
                  <a:off x="5552573" y="832356"/>
                  <a:ext cx="5143088" cy="2098054"/>
                  <a:chOff x="6308671" y="1717248"/>
                  <a:chExt cx="3895588" cy="2098054"/>
                </a:xfrm>
              </p:grpSpPr>
              <p:sp>
                <p:nvSpPr>
                  <p:cNvPr id="379" name="Rectangle 378"/>
                  <p:cNvSpPr/>
                  <p:nvPr/>
                </p:nvSpPr>
                <p:spPr>
                  <a:xfrm>
                    <a:off x="6308671" y="1717248"/>
                    <a:ext cx="750424" cy="429251"/>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000000"/>
                        </a:solidFill>
                        <a:latin typeface="Times New Roman" panose="02020603050405020304" pitchFamily="18" charset="0"/>
                        <a:cs typeface="Times New Roman" panose="02020603050405020304" pitchFamily="18" charset="0"/>
                      </a:rPr>
                      <a:t>Profile</a:t>
                    </a:r>
                    <a:endPar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0" name="Rectangle 379"/>
                  <p:cNvSpPr/>
                  <p:nvPr/>
                </p:nvSpPr>
                <p:spPr>
                  <a:xfrm>
                    <a:off x="6400775" y="2012448"/>
                    <a:ext cx="3803484" cy="1802854"/>
                  </a:xfrm>
                  <a:prstGeom prst="rect">
                    <a:avLst/>
                  </a:prstGeom>
                </p:spPr>
                <p:txBody>
                  <a:bodyPr wrap="square" anchor="ctr">
                    <a:spAutoFit/>
                  </a:bodyPr>
                  <a:lstStyle/>
                  <a:p>
                    <a:pPr marL="182880" lvl="0" indent="-182880">
                      <a:buFont typeface="Arial" panose="020B0604020202020204" pitchFamily="34" charset="0"/>
                      <a:buChar char="›"/>
                      <a:defRPr/>
                    </a:pPr>
                    <a:r>
                      <a:rPr lang="en-US" sz="1200" dirty="0">
                        <a:solidFill>
                          <a:schemeClr val="accent5"/>
                        </a:solidFill>
                        <a:latin typeface="Arial" panose="020B0604020202020204" pitchFamily="34" charset="0"/>
                        <a:cs typeface="Arial" panose="020B0604020202020204" pitchFamily="34" charset="0"/>
                      </a:rPr>
                      <a:t>Ability to visually recreate or hand model complex equipment to be deployed and used within VR/MR game engines. </a:t>
                    </a:r>
                  </a:p>
                  <a:p>
                    <a:pPr marL="182880" lvl="0" indent="-182880">
                      <a:buFont typeface="Arial" panose="020B0604020202020204" pitchFamily="34" charset="0"/>
                      <a:buChar char="›"/>
                      <a:defRPr/>
                    </a:pPr>
                    <a:r>
                      <a:rPr lang="en-US" sz="1200" dirty="0">
                        <a:solidFill>
                          <a:schemeClr val="accent5"/>
                        </a:solidFill>
                        <a:latin typeface="Arial" panose="020B0604020202020204" pitchFamily="34" charset="0"/>
                        <a:cs typeface="Arial" panose="020B0604020202020204" pitchFamily="34" charset="0"/>
                      </a:rPr>
                      <a:t>Support Learning and Development teams by building graphic content to aide in the creation of augmented work procedures. </a:t>
                    </a:r>
                  </a:p>
                  <a:p>
                    <a:pPr marL="182880" lvl="0" indent="-182880">
                      <a:buFont typeface="Arial" panose="020B0604020202020204" pitchFamily="34" charset="0"/>
                      <a:buChar char="›"/>
                      <a:defRPr/>
                    </a:pPr>
                    <a:r>
                      <a:rPr lang="en-US" sz="1200" dirty="0">
                        <a:solidFill>
                          <a:schemeClr val="accent5"/>
                        </a:solidFill>
                        <a:latin typeface="Arial" panose="020B0604020202020204" pitchFamily="34" charset="0"/>
                        <a:cs typeface="Arial" panose="020B0604020202020204" pitchFamily="34" charset="0"/>
                      </a:rPr>
                      <a:t>Work with 3D CAD drawings to make them VR/MR ready.</a:t>
                    </a:r>
                  </a:p>
                  <a:p>
                    <a:pPr marL="182880" lvl="0" indent="-182880">
                      <a:buFont typeface="Arial" panose="020B0604020202020204" pitchFamily="34" charset="0"/>
                      <a:buChar char="›"/>
                      <a:defRPr/>
                    </a:pPr>
                    <a:r>
                      <a:rPr lang="en-US" sz="1200" dirty="0">
                        <a:solidFill>
                          <a:schemeClr val="accent5"/>
                        </a:solidFill>
                        <a:latin typeface="Arial" panose="020B0604020202020204" pitchFamily="34" charset="0"/>
                        <a:cs typeface="Arial" panose="020B0604020202020204" pitchFamily="34" charset="0"/>
                      </a:rPr>
                      <a:t>Coordinates with Engineering, Service, and Quality teams, etc. for knowledge transfer to support the development of training courses to align with the company goals. </a:t>
                    </a:r>
                  </a:p>
                  <a:p>
                    <a:pPr marL="182880" lvl="0" indent="-182880">
                      <a:buFont typeface="Arial" panose="020B0604020202020204" pitchFamily="34" charset="0"/>
                      <a:buChar char="›"/>
                      <a:defRPr/>
                    </a:pPr>
                    <a:r>
                      <a:rPr lang="en-US" sz="1200" dirty="0">
                        <a:solidFill>
                          <a:schemeClr val="accent5"/>
                        </a:solidFill>
                        <a:latin typeface="Arial" panose="020B0604020202020204" pitchFamily="34" charset="0"/>
                        <a:cs typeface="Arial" panose="020B0604020202020204" pitchFamily="34" charset="0"/>
                      </a:rPr>
                      <a:t>Integrate proper design philosophies in creating UI and UX for VR/MR applications.</a:t>
                    </a:r>
                  </a:p>
                </p:txBody>
              </p:sp>
            </p:grpSp>
          </p:grpSp>
          <p:grpSp>
            <p:nvGrpSpPr>
              <p:cNvPr id="390" name="Group 389"/>
              <p:cNvGrpSpPr/>
              <p:nvPr/>
            </p:nvGrpSpPr>
            <p:grpSpPr>
              <a:xfrm>
                <a:off x="3217850" y="4915763"/>
                <a:ext cx="6166923" cy="1203609"/>
                <a:chOff x="3217850" y="4915763"/>
                <a:chExt cx="6166923" cy="1203609"/>
              </a:xfrm>
            </p:grpSpPr>
            <p:grpSp>
              <p:nvGrpSpPr>
                <p:cNvPr id="389" name="Group 388"/>
                <p:cNvGrpSpPr/>
                <p:nvPr/>
              </p:nvGrpSpPr>
              <p:grpSpPr>
                <a:xfrm>
                  <a:off x="3217850" y="4915763"/>
                  <a:ext cx="2435258" cy="1203609"/>
                  <a:chOff x="3217850" y="4915763"/>
                  <a:chExt cx="2435258" cy="1203609"/>
                </a:xfrm>
              </p:grpSpPr>
              <p:grpSp>
                <p:nvGrpSpPr>
                  <p:cNvPr id="21" name="Group 20"/>
                  <p:cNvGrpSpPr/>
                  <p:nvPr/>
                </p:nvGrpSpPr>
                <p:grpSpPr>
                  <a:xfrm>
                    <a:off x="3217850" y="4915763"/>
                    <a:ext cx="2435258" cy="1203609"/>
                    <a:chOff x="1879795" y="5124709"/>
                    <a:chExt cx="2671151" cy="1320198"/>
                  </a:xfrm>
                </p:grpSpPr>
                <p:grpSp>
                  <p:nvGrpSpPr>
                    <p:cNvPr id="23" name="Group 22"/>
                    <p:cNvGrpSpPr/>
                    <p:nvPr/>
                  </p:nvGrpSpPr>
                  <p:grpSpPr>
                    <a:xfrm>
                      <a:off x="1879795" y="5701847"/>
                      <a:ext cx="1566244" cy="165922"/>
                      <a:chOff x="1894309" y="5658305"/>
                      <a:chExt cx="1566244" cy="165922"/>
                    </a:xfrm>
                  </p:grpSpPr>
                  <p:cxnSp>
                    <p:nvCxnSpPr>
                      <p:cNvPr id="25" name="Straight Connector 24"/>
                      <p:cNvCxnSpPr/>
                      <p:nvPr/>
                    </p:nvCxnSpPr>
                    <p:spPr>
                      <a:xfrm>
                        <a:off x="2008333" y="5760334"/>
                        <a:ext cx="1452220" cy="0"/>
                      </a:xfrm>
                      <a:prstGeom prst="line">
                        <a:avLst/>
                      </a:prstGeom>
                      <a:noFill/>
                      <a:ln w="6350" cap="flat" cmpd="sng" algn="ctr">
                        <a:solidFill>
                          <a:schemeClr val="accent6"/>
                        </a:solidFill>
                        <a:prstDash val="solid"/>
                        <a:miter lim="800000"/>
                      </a:ln>
                      <a:effectLst/>
                    </p:spPr>
                  </p:cxnSp>
                  <p:sp>
                    <p:nvSpPr>
                      <p:cNvPr id="26" name="Oval 25"/>
                      <p:cNvSpPr/>
                      <p:nvPr/>
                    </p:nvSpPr>
                    <p:spPr>
                      <a:xfrm>
                        <a:off x="1894309" y="5658305"/>
                        <a:ext cx="165922" cy="165922"/>
                      </a:xfrm>
                      <a:prstGeom prst="ellipse">
                        <a:avLst/>
                      </a:prstGeom>
                      <a:solidFill>
                        <a:srgbClr val="43434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4" name="Oval 23"/>
                    <p:cNvSpPr/>
                    <p:nvPr/>
                  </p:nvSpPr>
                  <p:spPr>
                    <a:xfrm>
                      <a:off x="3230747" y="5124709"/>
                      <a:ext cx="1320199" cy="1320198"/>
                    </a:xfrm>
                    <a:prstGeom prst="ellipse">
                      <a:avLst/>
                    </a:prstGeom>
                    <a:solidFill>
                      <a:schemeClr val="accent4"/>
                    </a:solidFill>
                    <a:ln w="6350" cap="flat" cmpd="sng" algn="ctr">
                      <a:solidFill>
                        <a:srgbClr val="FFFFFF"/>
                      </a:solidFill>
                      <a:prstDash val="solid"/>
                      <a:miter lim="800000"/>
                    </a:ln>
                    <a:effectLst>
                      <a:outerShdw blurRad="25400" dist="127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73" name="Freeform 372"/>
                  <p:cNvSpPr>
                    <a:spLocks/>
                  </p:cNvSpPr>
                  <p:nvPr/>
                </p:nvSpPr>
                <p:spPr bwMode="auto">
                  <a:xfrm>
                    <a:off x="4755390" y="5124489"/>
                    <a:ext cx="619948" cy="818882"/>
                  </a:xfrm>
                  <a:custGeom>
                    <a:avLst/>
                    <a:gdLst>
                      <a:gd name="connsiteX0" fmla="*/ 570372 w 1098052"/>
                      <a:gd name="connsiteY0" fmla="*/ 532399 h 1450407"/>
                      <a:gd name="connsiteX1" fmla="*/ 676843 w 1098052"/>
                      <a:gd name="connsiteY1" fmla="*/ 634101 h 1450407"/>
                      <a:gd name="connsiteX2" fmla="*/ 570372 w 1098052"/>
                      <a:gd name="connsiteY2" fmla="*/ 735802 h 1450407"/>
                      <a:gd name="connsiteX3" fmla="*/ 463902 w 1098052"/>
                      <a:gd name="connsiteY3" fmla="*/ 634101 h 1450407"/>
                      <a:gd name="connsiteX4" fmla="*/ 570372 w 1098052"/>
                      <a:gd name="connsiteY4" fmla="*/ 532399 h 1450407"/>
                      <a:gd name="connsiteX5" fmla="*/ 534129 w 1098052"/>
                      <a:gd name="connsiteY5" fmla="*/ 440205 h 1450407"/>
                      <a:gd name="connsiteX6" fmla="*/ 534129 w 1098052"/>
                      <a:gd name="connsiteY6" fmla="*/ 473136 h 1450407"/>
                      <a:gd name="connsiteX7" fmla="*/ 476642 w 1098052"/>
                      <a:gd name="connsiteY7" fmla="*/ 495116 h 1450407"/>
                      <a:gd name="connsiteX8" fmla="*/ 447877 w 1098052"/>
                      <a:gd name="connsiteY8" fmla="*/ 467642 h 1450407"/>
                      <a:gd name="connsiteX9" fmla="*/ 401894 w 1098052"/>
                      <a:gd name="connsiteY9" fmla="*/ 517059 h 1450407"/>
                      <a:gd name="connsiteX10" fmla="*/ 430659 w 1098052"/>
                      <a:gd name="connsiteY10" fmla="*/ 544534 h 1450407"/>
                      <a:gd name="connsiteX11" fmla="*/ 401894 w 1098052"/>
                      <a:gd name="connsiteY11" fmla="*/ 599445 h 1450407"/>
                      <a:gd name="connsiteX12" fmla="*/ 361666 w 1098052"/>
                      <a:gd name="connsiteY12" fmla="*/ 599445 h 1450407"/>
                      <a:gd name="connsiteX13" fmla="*/ 361666 w 1098052"/>
                      <a:gd name="connsiteY13" fmla="*/ 670805 h 1450407"/>
                      <a:gd name="connsiteX14" fmla="*/ 401894 w 1098052"/>
                      <a:gd name="connsiteY14" fmla="*/ 670805 h 1450407"/>
                      <a:gd name="connsiteX15" fmla="*/ 430659 w 1098052"/>
                      <a:gd name="connsiteY15" fmla="*/ 725716 h 1450407"/>
                      <a:gd name="connsiteX16" fmla="*/ 401894 w 1098052"/>
                      <a:gd name="connsiteY16" fmla="*/ 747698 h 1450407"/>
                      <a:gd name="connsiteX17" fmla="*/ 447877 w 1098052"/>
                      <a:gd name="connsiteY17" fmla="*/ 797112 h 1450407"/>
                      <a:gd name="connsiteX18" fmla="*/ 476642 w 1098052"/>
                      <a:gd name="connsiteY18" fmla="*/ 769638 h 1450407"/>
                      <a:gd name="connsiteX19" fmla="*/ 534129 w 1098052"/>
                      <a:gd name="connsiteY19" fmla="*/ 791618 h 1450407"/>
                      <a:gd name="connsiteX20" fmla="*/ 534129 w 1098052"/>
                      <a:gd name="connsiteY20" fmla="*/ 835540 h 1450407"/>
                      <a:gd name="connsiteX21" fmla="*/ 603081 w 1098052"/>
                      <a:gd name="connsiteY21" fmla="*/ 835540 h 1450407"/>
                      <a:gd name="connsiteX22" fmla="*/ 603081 w 1098052"/>
                      <a:gd name="connsiteY22" fmla="*/ 791618 h 1450407"/>
                      <a:gd name="connsiteX23" fmla="*/ 666320 w 1098052"/>
                      <a:gd name="connsiteY23" fmla="*/ 769638 h 1450407"/>
                      <a:gd name="connsiteX24" fmla="*/ 695085 w 1098052"/>
                      <a:gd name="connsiteY24" fmla="*/ 797112 h 1450407"/>
                      <a:gd name="connsiteX25" fmla="*/ 741067 w 1098052"/>
                      <a:gd name="connsiteY25" fmla="*/ 747698 h 1450407"/>
                      <a:gd name="connsiteX26" fmla="*/ 718055 w 1098052"/>
                      <a:gd name="connsiteY26" fmla="*/ 725716 h 1450407"/>
                      <a:gd name="connsiteX27" fmla="*/ 741067 w 1098052"/>
                      <a:gd name="connsiteY27" fmla="*/ 670805 h 1450407"/>
                      <a:gd name="connsiteX28" fmla="*/ 775542 w 1098052"/>
                      <a:gd name="connsiteY28" fmla="*/ 670805 h 1450407"/>
                      <a:gd name="connsiteX29" fmla="*/ 775542 w 1098052"/>
                      <a:gd name="connsiteY29" fmla="*/ 599445 h 1450407"/>
                      <a:gd name="connsiteX30" fmla="*/ 741067 w 1098052"/>
                      <a:gd name="connsiteY30" fmla="*/ 599445 h 1450407"/>
                      <a:gd name="connsiteX31" fmla="*/ 718055 w 1098052"/>
                      <a:gd name="connsiteY31" fmla="*/ 544534 h 1450407"/>
                      <a:gd name="connsiteX32" fmla="*/ 741067 w 1098052"/>
                      <a:gd name="connsiteY32" fmla="*/ 517059 h 1450407"/>
                      <a:gd name="connsiteX33" fmla="*/ 695085 w 1098052"/>
                      <a:gd name="connsiteY33" fmla="*/ 467642 h 1450407"/>
                      <a:gd name="connsiteX34" fmla="*/ 666320 w 1098052"/>
                      <a:gd name="connsiteY34" fmla="*/ 495116 h 1450407"/>
                      <a:gd name="connsiteX35" fmla="*/ 603081 w 1098052"/>
                      <a:gd name="connsiteY35" fmla="*/ 473136 h 1450407"/>
                      <a:gd name="connsiteX36" fmla="*/ 603081 w 1098052"/>
                      <a:gd name="connsiteY36" fmla="*/ 440205 h 1450407"/>
                      <a:gd name="connsiteX37" fmla="*/ 665368 w 1098052"/>
                      <a:gd name="connsiteY37" fmla="*/ 181084 h 1450407"/>
                      <a:gd name="connsiteX38" fmla="*/ 720837 w 1098052"/>
                      <a:gd name="connsiteY38" fmla="*/ 234068 h 1450407"/>
                      <a:gd name="connsiteX39" fmla="*/ 665368 w 1098052"/>
                      <a:gd name="connsiteY39" fmla="*/ 287054 h 1450407"/>
                      <a:gd name="connsiteX40" fmla="*/ 609899 w 1098052"/>
                      <a:gd name="connsiteY40" fmla="*/ 234068 h 1450407"/>
                      <a:gd name="connsiteX41" fmla="*/ 665368 w 1098052"/>
                      <a:gd name="connsiteY41" fmla="*/ 181084 h 1450407"/>
                      <a:gd name="connsiteX42" fmla="*/ 641728 w 1098052"/>
                      <a:gd name="connsiteY42" fmla="*/ 136056 h 1450407"/>
                      <a:gd name="connsiteX43" fmla="*/ 641728 w 1098052"/>
                      <a:gd name="connsiteY43" fmla="*/ 153212 h 1450407"/>
                      <a:gd name="connsiteX44" fmla="*/ 611778 w 1098052"/>
                      <a:gd name="connsiteY44" fmla="*/ 164663 h 1450407"/>
                      <a:gd name="connsiteX45" fmla="*/ 596792 w 1098052"/>
                      <a:gd name="connsiteY45" fmla="*/ 150349 h 1450407"/>
                      <a:gd name="connsiteX46" fmla="*/ 572835 w 1098052"/>
                      <a:gd name="connsiteY46" fmla="*/ 176094 h 1450407"/>
                      <a:gd name="connsiteX47" fmla="*/ 587820 w 1098052"/>
                      <a:gd name="connsiteY47" fmla="*/ 190410 h 1450407"/>
                      <a:gd name="connsiteX48" fmla="*/ 572835 w 1098052"/>
                      <a:gd name="connsiteY48" fmla="*/ 219017 h 1450407"/>
                      <a:gd name="connsiteX49" fmla="*/ 551877 w 1098052"/>
                      <a:gd name="connsiteY49" fmla="*/ 219017 h 1450407"/>
                      <a:gd name="connsiteX50" fmla="*/ 551877 w 1098052"/>
                      <a:gd name="connsiteY50" fmla="*/ 256195 h 1450407"/>
                      <a:gd name="connsiteX51" fmla="*/ 572835 w 1098052"/>
                      <a:gd name="connsiteY51" fmla="*/ 256195 h 1450407"/>
                      <a:gd name="connsiteX52" fmla="*/ 587820 w 1098052"/>
                      <a:gd name="connsiteY52" fmla="*/ 284802 h 1450407"/>
                      <a:gd name="connsiteX53" fmla="*/ 572835 w 1098052"/>
                      <a:gd name="connsiteY53" fmla="*/ 296255 h 1450407"/>
                      <a:gd name="connsiteX54" fmla="*/ 596792 w 1098052"/>
                      <a:gd name="connsiteY54" fmla="*/ 322000 h 1450407"/>
                      <a:gd name="connsiteX55" fmla="*/ 611778 w 1098052"/>
                      <a:gd name="connsiteY55" fmla="*/ 307684 h 1450407"/>
                      <a:gd name="connsiteX56" fmla="*/ 641728 w 1098052"/>
                      <a:gd name="connsiteY56" fmla="*/ 319137 h 1450407"/>
                      <a:gd name="connsiteX57" fmla="*/ 641728 w 1098052"/>
                      <a:gd name="connsiteY57" fmla="*/ 342019 h 1450407"/>
                      <a:gd name="connsiteX58" fmla="*/ 677650 w 1098052"/>
                      <a:gd name="connsiteY58" fmla="*/ 342019 h 1450407"/>
                      <a:gd name="connsiteX59" fmla="*/ 677650 w 1098052"/>
                      <a:gd name="connsiteY59" fmla="*/ 319137 h 1450407"/>
                      <a:gd name="connsiteX60" fmla="*/ 710599 w 1098052"/>
                      <a:gd name="connsiteY60" fmla="*/ 307684 h 1450407"/>
                      <a:gd name="connsiteX61" fmla="*/ 725583 w 1098052"/>
                      <a:gd name="connsiteY61" fmla="*/ 322000 h 1450407"/>
                      <a:gd name="connsiteX62" fmla="*/ 749538 w 1098052"/>
                      <a:gd name="connsiteY62" fmla="*/ 296255 h 1450407"/>
                      <a:gd name="connsiteX63" fmla="*/ 737550 w 1098052"/>
                      <a:gd name="connsiteY63" fmla="*/ 284802 h 1450407"/>
                      <a:gd name="connsiteX64" fmla="*/ 749538 w 1098052"/>
                      <a:gd name="connsiteY64" fmla="*/ 256195 h 1450407"/>
                      <a:gd name="connsiteX65" fmla="*/ 767500 w 1098052"/>
                      <a:gd name="connsiteY65" fmla="*/ 256195 h 1450407"/>
                      <a:gd name="connsiteX66" fmla="*/ 767500 w 1098052"/>
                      <a:gd name="connsiteY66" fmla="*/ 219017 h 1450407"/>
                      <a:gd name="connsiteX67" fmla="*/ 749538 w 1098052"/>
                      <a:gd name="connsiteY67" fmla="*/ 219017 h 1450407"/>
                      <a:gd name="connsiteX68" fmla="*/ 737550 w 1098052"/>
                      <a:gd name="connsiteY68" fmla="*/ 190410 h 1450407"/>
                      <a:gd name="connsiteX69" fmla="*/ 749538 w 1098052"/>
                      <a:gd name="connsiteY69" fmla="*/ 176094 h 1450407"/>
                      <a:gd name="connsiteX70" fmla="*/ 725583 w 1098052"/>
                      <a:gd name="connsiteY70" fmla="*/ 150349 h 1450407"/>
                      <a:gd name="connsiteX71" fmla="*/ 710599 w 1098052"/>
                      <a:gd name="connsiteY71" fmla="*/ 164663 h 1450407"/>
                      <a:gd name="connsiteX72" fmla="*/ 677650 w 1098052"/>
                      <a:gd name="connsiteY72" fmla="*/ 153212 h 1450407"/>
                      <a:gd name="connsiteX73" fmla="*/ 677650 w 1098052"/>
                      <a:gd name="connsiteY73" fmla="*/ 136056 h 1450407"/>
                      <a:gd name="connsiteX74" fmla="*/ 618766 w 1098052"/>
                      <a:gd name="connsiteY74" fmla="*/ 3 h 1450407"/>
                      <a:gd name="connsiteX75" fmla="*/ 1073573 w 1098052"/>
                      <a:gd name="connsiteY75" fmla="*/ 296985 h 1450407"/>
                      <a:gd name="connsiteX76" fmla="*/ 950484 w 1098052"/>
                      <a:gd name="connsiteY76" fmla="*/ 793960 h 1450407"/>
                      <a:gd name="connsiteX77" fmla="*/ 887578 w 1098052"/>
                      <a:gd name="connsiteY77" fmla="*/ 996784 h 1450407"/>
                      <a:gd name="connsiteX78" fmla="*/ 951464 w 1098052"/>
                      <a:gd name="connsiteY78" fmla="*/ 1268464 h 1450407"/>
                      <a:gd name="connsiteX79" fmla="*/ 393721 w 1098052"/>
                      <a:gd name="connsiteY79" fmla="*/ 1450407 h 1450407"/>
                      <a:gd name="connsiteX80" fmla="*/ 314682 w 1098052"/>
                      <a:gd name="connsiteY80" fmla="*/ 1151731 h 1450407"/>
                      <a:gd name="connsiteX81" fmla="*/ 164740 w 1098052"/>
                      <a:gd name="connsiteY81" fmla="*/ 1153447 h 1450407"/>
                      <a:gd name="connsiteX82" fmla="*/ 85287 w 1098052"/>
                      <a:gd name="connsiteY82" fmla="*/ 1083739 h 1450407"/>
                      <a:gd name="connsiteX83" fmla="*/ 102636 w 1098052"/>
                      <a:gd name="connsiteY83" fmla="*/ 1012391 h 1450407"/>
                      <a:gd name="connsiteX84" fmla="*/ 75518 w 1098052"/>
                      <a:gd name="connsiteY84" fmla="*/ 985355 h 1450407"/>
                      <a:gd name="connsiteX85" fmla="*/ 82798 w 1098052"/>
                      <a:gd name="connsiteY85" fmla="*/ 944216 h 1450407"/>
                      <a:gd name="connsiteX86" fmla="*/ 69387 w 1098052"/>
                      <a:gd name="connsiteY86" fmla="*/ 914574 h 1450407"/>
                      <a:gd name="connsiteX87" fmla="*/ 78091 w 1098052"/>
                      <a:gd name="connsiteY87" fmla="*/ 892731 h 1450407"/>
                      <a:gd name="connsiteX88" fmla="*/ 68512 w 1098052"/>
                      <a:gd name="connsiteY88" fmla="*/ 813608 h 1450407"/>
                      <a:gd name="connsiteX89" fmla="*/ 8281 w 1098052"/>
                      <a:gd name="connsiteY89" fmla="*/ 788615 h 1450407"/>
                      <a:gd name="connsiteX90" fmla="*/ 1572 w 1098052"/>
                      <a:gd name="connsiteY90" fmla="*/ 750768 h 1450407"/>
                      <a:gd name="connsiteX91" fmla="*/ 53877 w 1098052"/>
                      <a:gd name="connsiteY91" fmla="*/ 657230 h 1450407"/>
                      <a:gd name="connsiteX92" fmla="*/ 104719 w 1098052"/>
                      <a:gd name="connsiteY92" fmla="*/ 572555 h 1450407"/>
                      <a:gd name="connsiteX93" fmla="*/ 85231 w 1098052"/>
                      <a:gd name="connsiteY93" fmla="*/ 501523 h 1450407"/>
                      <a:gd name="connsiteX94" fmla="*/ 121068 w 1098052"/>
                      <a:gd name="connsiteY94" fmla="*/ 359953 h 1450407"/>
                      <a:gd name="connsiteX95" fmla="*/ 155025 w 1098052"/>
                      <a:gd name="connsiteY95" fmla="*/ 275649 h 1450407"/>
                      <a:gd name="connsiteX96" fmla="*/ 127491 w 1098052"/>
                      <a:gd name="connsiteY96" fmla="*/ 221657 h 1450407"/>
                      <a:gd name="connsiteX97" fmla="*/ 577406 w 1098052"/>
                      <a:gd name="connsiteY97" fmla="*/ 1791 h 1450407"/>
                      <a:gd name="connsiteX98" fmla="*/ 618766 w 1098052"/>
                      <a:gd name="connsiteY98" fmla="*/ 3 h 145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98052" h="1450407">
                        <a:moveTo>
                          <a:pt x="570372" y="532399"/>
                        </a:moveTo>
                        <a:cubicBezTo>
                          <a:pt x="629174" y="532399"/>
                          <a:pt x="676843" y="577933"/>
                          <a:pt x="676843" y="634101"/>
                        </a:cubicBezTo>
                        <a:cubicBezTo>
                          <a:pt x="676843" y="690269"/>
                          <a:pt x="629174" y="735802"/>
                          <a:pt x="570372" y="735802"/>
                        </a:cubicBezTo>
                        <a:cubicBezTo>
                          <a:pt x="511571" y="735802"/>
                          <a:pt x="463902" y="690269"/>
                          <a:pt x="463902" y="634101"/>
                        </a:cubicBezTo>
                        <a:cubicBezTo>
                          <a:pt x="463902" y="577933"/>
                          <a:pt x="511571" y="532399"/>
                          <a:pt x="570372" y="532399"/>
                        </a:cubicBezTo>
                        <a:close/>
                        <a:moveTo>
                          <a:pt x="534129" y="440205"/>
                        </a:moveTo>
                        <a:lnTo>
                          <a:pt x="534129" y="473136"/>
                        </a:lnTo>
                        <a:lnTo>
                          <a:pt x="476642" y="495116"/>
                        </a:lnTo>
                        <a:lnTo>
                          <a:pt x="447877" y="467642"/>
                        </a:lnTo>
                        <a:lnTo>
                          <a:pt x="401894" y="517059"/>
                        </a:lnTo>
                        <a:lnTo>
                          <a:pt x="430659" y="544534"/>
                        </a:lnTo>
                        <a:lnTo>
                          <a:pt x="401894" y="599445"/>
                        </a:lnTo>
                        <a:lnTo>
                          <a:pt x="361666" y="599445"/>
                        </a:lnTo>
                        <a:lnTo>
                          <a:pt x="361666" y="670805"/>
                        </a:lnTo>
                        <a:lnTo>
                          <a:pt x="401894" y="670805"/>
                        </a:lnTo>
                        <a:cubicBezTo>
                          <a:pt x="413399" y="679976"/>
                          <a:pt x="430659" y="712907"/>
                          <a:pt x="430659" y="725716"/>
                        </a:cubicBezTo>
                        <a:lnTo>
                          <a:pt x="401894" y="747698"/>
                        </a:lnTo>
                        <a:lnTo>
                          <a:pt x="447877" y="797112"/>
                        </a:lnTo>
                        <a:lnTo>
                          <a:pt x="476642" y="769638"/>
                        </a:lnTo>
                        <a:lnTo>
                          <a:pt x="534129" y="791618"/>
                        </a:lnTo>
                        <a:lnTo>
                          <a:pt x="534129" y="835540"/>
                        </a:lnTo>
                        <a:lnTo>
                          <a:pt x="603081" y="835540"/>
                        </a:lnTo>
                        <a:lnTo>
                          <a:pt x="603081" y="791618"/>
                        </a:lnTo>
                        <a:lnTo>
                          <a:pt x="666320" y="769638"/>
                        </a:lnTo>
                        <a:lnTo>
                          <a:pt x="695085" y="797112"/>
                        </a:lnTo>
                        <a:lnTo>
                          <a:pt x="741067" y="747698"/>
                        </a:lnTo>
                        <a:lnTo>
                          <a:pt x="718055" y="725716"/>
                        </a:lnTo>
                        <a:lnTo>
                          <a:pt x="741067" y="670805"/>
                        </a:lnTo>
                        <a:lnTo>
                          <a:pt x="775542" y="670805"/>
                        </a:lnTo>
                        <a:lnTo>
                          <a:pt x="775542" y="599445"/>
                        </a:lnTo>
                        <a:lnTo>
                          <a:pt x="741067" y="599445"/>
                        </a:lnTo>
                        <a:cubicBezTo>
                          <a:pt x="731505" y="590313"/>
                          <a:pt x="718055" y="558252"/>
                          <a:pt x="718055" y="544534"/>
                        </a:cubicBezTo>
                        <a:lnTo>
                          <a:pt x="741067" y="517059"/>
                        </a:lnTo>
                        <a:lnTo>
                          <a:pt x="695085" y="467642"/>
                        </a:lnTo>
                        <a:lnTo>
                          <a:pt x="666320" y="495116"/>
                        </a:lnTo>
                        <a:lnTo>
                          <a:pt x="603081" y="473136"/>
                        </a:lnTo>
                        <a:lnTo>
                          <a:pt x="603081" y="440205"/>
                        </a:lnTo>
                        <a:close/>
                        <a:moveTo>
                          <a:pt x="665368" y="181084"/>
                        </a:moveTo>
                        <a:cubicBezTo>
                          <a:pt x="696002" y="181084"/>
                          <a:pt x="720837" y="204807"/>
                          <a:pt x="720837" y="234068"/>
                        </a:cubicBezTo>
                        <a:cubicBezTo>
                          <a:pt x="720837" y="263332"/>
                          <a:pt x="696002" y="287054"/>
                          <a:pt x="665368" y="287054"/>
                        </a:cubicBezTo>
                        <a:cubicBezTo>
                          <a:pt x="634732" y="287054"/>
                          <a:pt x="609899" y="263332"/>
                          <a:pt x="609899" y="234068"/>
                        </a:cubicBezTo>
                        <a:cubicBezTo>
                          <a:pt x="609899" y="204807"/>
                          <a:pt x="634732" y="181084"/>
                          <a:pt x="665368" y="181084"/>
                        </a:cubicBezTo>
                        <a:close/>
                        <a:moveTo>
                          <a:pt x="641728" y="136056"/>
                        </a:moveTo>
                        <a:lnTo>
                          <a:pt x="641728" y="153212"/>
                        </a:lnTo>
                        <a:lnTo>
                          <a:pt x="611778" y="164663"/>
                        </a:lnTo>
                        <a:lnTo>
                          <a:pt x="596792" y="150349"/>
                        </a:lnTo>
                        <a:lnTo>
                          <a:pt x="572835" y="176094"/>
                        </a:lnTo>
                        <a:lnTo>
                          <a:pt x="587820" y="190410"/>
                        </a:lnTo>
                        <a:lnTo>
                          <a:pt x="572835" y="219017"/>
                        </a:lnTo>
                        <a:lnTo>
                          <a:pt x="551877" y="219017"/>
                        </a:lnTo>
                        <a:lnTo>
                          <a:pt x="551877" y="256195"/>
                        </a:lnTo>
                        <a:lnTo>
                          <a:pt x="572835" y="256195"/>
                        </a:lnTo>
                        <a:cubicBezTo>
                          <a:pt x="578831" y="260973"/>
                          <a:pt x="587820" y="278129"/>
                          <a:pt x="587820" y="284802"/>
                        </a:cubicBezTo>
                        <a:lnTo>
                          <a:pt x="572835" y="296255"/>
                        </a:lnTo>
                        <a:lnTo>
                          <a:pt x="596792" y="322000"/>
                        </a:lnTo>
                        <a:lnTo>
                          <a:pt x="611778" y="307684"/>
                        </a:lnTo>
                        <a:lnTo>
                          <a:pt x="641728" y="319137"/>
                        </a:lnTo>
                        <a:lnTo>
                          <a:pt x="641728" y="342019"/>
                        </a:lnTo>
                        <a:lnTo>
                          <a:pt x="677650" y="342019"/>
                        </a:lnTo>
                        <a:lnTo>
                          <a:pt x="677650" y="319137"/>
                        </a:lnTo>
                        <a:lnTo>
                          <a:pt x="710599" y="307684"/>
                        </a:lnTo>
                        <a:lnTo>
                          <a:pt x="725583" y="322000"/>
                        </a:lnTo>
                        <a:lnTo>
                          <a:pt x="749538" y="296255"/>
                        </a:lnTo>
                        <a:lnTo>
                          <a:pt x="737550" y="284802"/>
                        </a:lnTo>
                        <a:lnTo>
                          <a:pt x="749538" y="256195"/>
                        </a:lnTo>
                        <a:lnTo>
                          <a:pt x="767500" y="256195"/>
                        </a:lnTo>
                        <a:lnTo>
                          <a:pt x="767500" y="219017"/>
                        </a:lnTo>
                        <a:lnTo>
                          <a:pt x="749538" y="219017"/>
                        </a:lnTo>
                        <a:cubicBezTo>
                          <a:pt x="744558" y="214259"/>
                          <a:pt x="737550" y="197556"/>
                          <a:pt x="737550" y="190410"/>
                        </a:cubicBezTo>
                        <a:lnTo>
                          <a:pt x="749538" y="176094"/>
                        </a:lnTo>
                        <a:lnTo>
                          <a:pt x="725583" y="150349"/>
                        </a:lnTo>
                        <a:lnTo>
                          <a:pt x="710599" y="164663"/>
                        </a:lnTo>
                        <a:lnTo>
                          <a:pt x="677650" y="153212"/>
                        </a:lnTo>
                        <a:lnTo>
                          <a:pt x="677650" y="136056"/>
                        </a:lnTo>
                        <a:close/>
                        <a:moveTo>
                          <a:pt x="618766" y="3"/>
                        </a:moveTo>
                        <a:cubicBezTo>
                          <a:pt x="824402" y="-783"/>
                          <a:pt x="1010110" y="119400"/>
                          <a:pt x="1073573" y="296985"/>
                        </a:cubicBezTo>
                        <a:cubicBezTo>
                          <a:pt x="1150082" y="509567"/>
                          <a:pt x="1029931" y="674402"/>
                          <a:pt x="950484" y="793960"/>
                        </a:cubicBezTo>
                        <a:cubicBezTo>
                          <a:pt x="940471" y="819981"/>
                          <a:pt x="893672" y="850814"/>
                          <a:pt x="887578" y="996784"/>
                        </a:cubicBezTo>
                        <a:cubicBezTo>
                          <a:pt x="898679" y="1085641"/>
                          <a:pt x="932090" y="1146042"/>
                          <a:pt x="951464" y="1268464"/>
                        </a:cubicBezTo>
                        <a:cubicBezTo>
                          <a:pt x="707067" y="1343191"/>
                          <a:pt x="588569" y="1393551"/>
                          <a:pt x="393721" y="1450407"/>
                        </a:cubicBezTo>
                        <a:cubicBezTo>
                          <a:pt x="415094" y="1375222"/>
                          <a:pt x="343950" y="1135317"/>
                          <a:pt x="314682" y="1151731"/>
                        </a:cubicBezTo>
                        <a:cubicBezTo>
                          <a:pt x="267119" y="1154721"/>
                          <a:pt x="214721" y="1152875"/>
                          <a:pt x="164740" y="1153447"/>
                        </a:cubicBezTo>
                        <a:cubicBezTo>
                          <a:pt x="121673" y="1150578"/>
                          <a:pt x="81129" y="1124175"/>
                          <a:pt x="85287" y="1083739"/>
                        </a:cubicBezTo>
                        <a:cubicBezTo>
                          <a:pt x="89307" y="1065301"/>
                          <a:pt x="94851" y="1033651"/>
                          <a:pt x="102636" y="1012391"/>
                        </a:cubicBezTo>
                        <a:cubicBezTo>
                          <a:pt x="98432" y="1002171"/>
                          <a:pt x="83348" y="1001620"/>
                          <a:pt x="75518" y="985355"/>
                        </a:cubicBezTo>
                        <a:cubicBezTo>
                          <a:pt x="68273" y="971642"/>
                          <a:pt x="74326" y="957929"/>
                          <a:pt x="82798" y="944216"/>
                        </a:cubicBezTo>
                        <a:cubicBezTo>
                          <a:pt x="74523" y="936047"/>
                          <a:pt x="68961" y="926783"/>
                          <a:pt x="69387" y="914574"/>
                        </a:cubicBezTo>
                        <a:cubicBezTo>
                          <a:pt x="69326" y="906802"/>
                          <a:pt x="72057" y="898830"/>
                          <a:pt x="78091" y="892731"/>
                        </a:cubicBezTo>
                        <a:cubicBezTo>
                          <a:pt x="93167" y="868333"/>
                          <a:pt x="100567" y="819636"/>
                          <a:pt x="68512" y="813608"/>
                        </a:cubicBezTo>
                        <a:cubicBezTo>
                          <a:pt x="54782" y="809705"/>
                          <a:pt x="25820" y="810234"/>
                          <a:pt x="8281" y="788615"/>
                        </a:cubicBezTo>
                        <a:cubicBezTo>
                          <a:pt x="1209" y="777207"/>
                          <a:pt x="-2237" y="769429"/>
                          <a:pt x="1572" y="750768"/>
                        </a:cubicBezTo>
                        <a:cubicBezTo>
                          <a:pt x="17798" y="715962"/>
                          <a:pt x="36442" y="688408"/>
                          <a:pt x="53877" y="657230"/>
                        </a:cubicBezTo>
                        <a:cubicBezTo>
                          <a:pt x="70824" y="629007"/>
                          <a:pt x="88184" y="600890"/>
                          <a:pt x="104719" y="572555"/>
                        </a:cubicBezTo>
                        <a:cubicBezTo>
                          <a:pt x="112361" y="544185"/>
                          <a:pt x="82506" y="533330"/>
                          <a:pt x="85231" y="501523"/>
                        </a:cubicBezTo>
                        <a:cubicBezTo>
                          <a:pt x="84026" y="459190"/>
                          <a:pt x="114879" y="387159"/>
                          <a:pt x="121068" y="359953"/>
                        </a:cubicBezTo>
                        <a:cubicBezTo>
                          <a:pt x="132169" y="319752"/>
                          <a:pt x="149909" y="289830"/>
                          <a:pt x="155025" y="275649"/>
                        </a:cubicBezTo>
                        <a:cubicBezTo>
                          <a:pt x="147843" y="275778"/>
                          <a:pt x="107791" y="261338"/>
                          <a:pt x="127491" y="221657"/>
                        </a:cubicBezTo>
                        <a:cubicBezTo>
                          <a:pt x="221195" y="94683"/>
                          <a:pt x="456057" y="3874"/>
                          <a:pt x="577406" y="1791"/>
                        </a:cubicBezTo>
                        <a:cubicBezTo>
                          <a:pt x="591261" y="644"/>
                          <a:pt x="605059" y="55"/>
                          <a:pt x="618766" y="3"/>
                        </a:cubicBezTo>
                        <a:close/>
                      </a:path>
                    </a:pathLst>
                  </a:custGeom>
                  <a:solidFill>
                    <a:schemeClr val="tx2"/>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sp>
              <p:nvSpPr>
                <p:cNvPr id="383" name="Rectangle 382"/>
                <p:cNvSpPr/>
                <p:nvPr/>
              </p:nvSpPr>
              <p:spPr>
                <a:xfrm>
                  <a:off x="5769814" y="5147602"/>
                  <a:ext cx="3614959" cy="772652"/>
                </a:xfrm>
                <a:prstGeom prst="rect">
                  <a:avLst/>
                </a:prstGeom>
              </p:spPr>
              <p:txBody>
                <a:bodyPr wrap="square" anchor="ctr">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chemeClr val="accent5"/>
                      </a:solidFill>
                      <a:effectLst/>
                      <a:uLnTx/>
                      <a:uFillTx/>
                      <a:latin typeface="Arial" panose="020B0604020202020204" pitchFamily="34" charset="0"/>
                      <a:ea typeface="+mn-ea"/>
                      <a:cs typeface="Arial" panose="020B0604020202020204" pitchFamily="34" charset="0"/>
                    </a:rPr>
                    <a:t>Problem Solving</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accent5"/>
                      </a:solidFill>
                      <a:latin typeface="Arial" panose="020B0604020202020204" pitchFamily="34" charset="0"/>
                      <a:cs typeface="Arial" panose="020B0604020202020204" pitchFamily="34" charset="0"/>
                    </a:rPr>
                    <a:t>Communication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chemeClr val="accent5"/>
                      </a:solidFill>
                      <a:effectLst/>
                      <a:uLnTx/>
                      <a:uFillTx/>
                      <a:latin typeface="Arial" panose="020B0604020202020204" pitchFamily="34" charset="0"/>
                      <a:ea typeface="+mn-ea"/>
                      <a:cs typeface="Arial" panose="020B0604020202020204" pitchFamily="34" charset="0"/>
                    </a:rPr>
                    <a:t>Critical Thinking</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accent5"/>
                      </a:solidFill>
                      <a:latin typeface="Arial" panose="020B0604020202020204" pitchFamily="34" charset="0"/>
                      <a:cs typeface="Arial" panose="020B0604020202020204" pitchFamily="34" charset="0"/>
                    </a:rPr>
                    <a:t>Design thinking</a:t>
                  </a:r>
                </a:p>
              </p:txBody>
            </p:sp>
          </p:grpSp>
          <p:grpSp>
            <p:nvGrpSpPr>
              <p:cNvPr id="391" name="Group 390"/>
              <p:cNvGrpSpPr/>
              <p:nvPr/>
            </p:nvGrpSpPr>
            <p:grpSpPr>
              <a:xfrm>
                <a:off x="4354659" y="3099470"/>
                <a:ext cx="6874184" cy="1203609"/>
                <a:chOff x="4354659" y="3099470"/>
                <a:chExt cx="6874184" cy="1203609"/>
              </a:xfrm>
            </p:grpSpPr>
            <p:grpSp>
              <p:nvGrpSpPr>
                <p:cNvPr id="388" name="Group 387"/>
                <p:cNvGrpSpPr/>
                <p:nvPr/>
              </p:nvGrpSpPr>
              <p:grpSpPr>
                <a:xfrm>
                  <a:off x="4354659" y="3099470"/>
                  <a:ext cx="2435258" cy="1203609"/>
                  <a:chOff x="4354659" y="3099470"/>
                  <a:chExt cx="2435258" cy="1203609"/>
                </a:xfrm>
              </p:grpSpPr>
              <p:grpSp>
                <p:nvGrpSpPr>
                  <p:cNvPr id="33" name="Group 32"/>
                  <p:cNvGrpSpPr/>
                  <p:nvPr/>
                </p:nvGrpSpPr>
                <p:grpSpPr>
                  <a:xfrm>
                    <a:off x="4354659" y="3099470"/>
                    <a:ext cx="2435258" cy="1203609"/>
                    <a:chOff x="2962346" y="3247872"/>
                    <a:chExt cx="2671151" cy="1320198"/>
                  </a:xfrm>
                </p:grpSpPr>
                <p:grpSp>
                  <p:nvGrpSpPr>
                    <p:cNvPr id="35" name="Group 34"/>
                    <p:cNvGrpSpPr/>
                    <p:nvPr/>
                  </p:nvGrpSpPr>
                  <p:grpSpPr>
                    <a:xfrm>
                      <a:off x="2962346" y="3825011"/>
                      <a:ext cx="1857304" cy="165922"/>
                      <a:chOff x="2976860" y="3781469"/>
                      <a:chExt cx="1857304" cy="165922"/>
                    </a:xfrm>
                  </p:grpSpPr>
                  <p:cxnSp>
                    <p:nvCxnSpPr>
                      <p:cNvPr id="37" name="Straight Connector 36"/>
                      <p:cNvCxnSpPr/>
                      <p:nvPr/>
                    </p:nvCxnSpPr>
                    <p:spPr>
                      <a:xfrm>
                        <a:off x="3083631" y="3857781"/>
                        <a:ext cx="1750533" cy="0"/>
                      </a:xfrm>
                      <a:prstGeom prst="line">
                        <a:avLst/>
                      </a:prstGeom>
                      <a:noFill/>
                      <a:ln w="6350" cap="flat" cmpd="sng" algn="ctr">
                        <a:solidFill>
                          <a:schemeClr val="accent6"/>
                        </a:solidFill>
                        <a:prstDash val="solid"/>
                        <a:miter lim="800000"/>
                      </a:ln>
                      <a:effectLst/>
                    </p:spPr>
                  </p:cxnSp>
                  <p:sp>
                    <p:nvSpPr>
                      <p:cNvPr id="38" name="Oval 37"/>
                      <p:cNvSpPr/>
                      <p:nvPr/>
                    </p:nvSpPr>
                    <p:spPr>
                      <a:xfrm>
                        <a:off x="2976860" y="3781469"/>
                        <a:ext cx="165922" cy="165922"/>
                      </a:xfrm>
                      <a:prstGeom prst="ellipse">
                        <a:avLst/>
                      </a:prstGeom>
                      <a:solidFill>
                        <a:srgbClr val="43434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6" name="Oval 35"/>
                    <p:cNvSpPr/>
                    <p:nvPr/>
                  </p:nvSpPr>
                  <p:spPr>
                    <a:xfrm>
                      <a:off x="4313298" y="3247872"/>
                      <a:ext cx="1320199" cy="1320198"/>
                    </a:xfrm>
                    <a:prstGeom prst="ellipse">
                      <a:avLst/>
                    </a:prstGeom>
                    <a:solidFill>
                      <a:schemeClr val="accent3"/>
                    </a:solidFill>
                    <a:ln w="6350" cap="flat" cmpd="sng" algn="ctr">
                      <a:solidFill>
                        <a:srgbClr val="FFFFFF"/>
                      </a:solidFill>
                      <a:prstDash val="solid"/>
                      <a:miter lim="800000"/>
                    </a:ln>
                    <a:effectLst>
                      <a:outerShdw blurRad="25400" dist="127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374" name="Group 8"/>
                  <p:cNvGrpSpPr>
                    <a:grpSpLocks noChangeAspect="1"/>
                  </p:cNvGrpSpPr>
                  <p:nvPr/>
                </p:nvGrpSpPr>
                <p:grpSpPr bwMode="auto">
                  <a:xfrm>
                    <a:off x="5848350" y="3325631"/>
                    <a:ext cx="746054" cy="722462"/>
                    <a:chOff x="3451" y="1783"/>
                    <a:chExt cx="759" cy="735"/>
                  </a:xfrm>
                  <a:solidFill>
                    <a:schemeClr val="tx2"/>
                  </a:solidFill>
                </p:grpSpPr>
                <p:sp>
                  <p:nvSpPr>
                    <p:cNvPr id="375" name="Freeform 10"/>
                    <p:cNvSpPr>
                      <a:spLocks noEditPoints="1"/>
                    </p:cNvSpPr>
                    <p:nvPr/>
                  </p:nvSpPr>
                  <p:spPr bwMode="auto">
                    <a:xfrm>
                      <a:off x="3513" y="2115"/>
                      <a:ext cx="448" cy="403"/>
                    </a:xfrm>
                    <a:custGeom>
                      <a:avLst/>
                      <a:gdLst>
                        <a:gd name="T0" fmla="*/ 1796 w 2241"/>
                        <a:gd name="T1" fmla="*/ 1606 h 2013"/>
                        <a:gd name="T2" fmla="*/ 1936 w 2241"/>
                        <a:gd name="T3" fmla="*/ 1590 h 2013"/>
                        <a:gd name="T4" fmla="*/ 970 w 2241"/>
                        <a:gd name="T5" fmla="*/ 962 h 2013"/>
                        <a:gd name="T6" fmla="*/ 1233 w 2241"/>
                        <a:gd name="T7" fmla="*/ 1422 h 2013"/>
                        <a:gd name="T8" fmla="*/ 1480 w 2241"/>
                        <a:gd name="T9" fmla="*/ 1456 h 2013"/>
                        <a:gd name="T10" fmla="*/ 1406 w 2241"/>
                        <a:gd name="T11" fmla="*/ 1204 h 2013"/>
                        <a:gd name="T12" fmla="*/ 992 w 2241"/>
                        <a:gd name="T13" fmla="*/ 911 h 2013"/>
                        <a:gd name="T14" fmla="*/ 1043 w 2241"/>
                        <a:gd name="T15" fmla="*/ 830 h 2013"/>
                        <a:gd name="T16" fmla="*/ 1437 w 2241"/>
                        <a:gd name="T17" fmla="*/ 1113 h 2013"/>
                        <a:gd name="T18" fmla="*/ 1558 w 2241"/>
                        <a:gd name="T19" fmla="*/ 1172 h 2013"/>
                        <a:gd name="T20" fmla="*/ 1575 w 2241"/>
                        <a:gd name="T21" fmla="*/ 1469 h 2013"/>
                        <a:gd name="T22" fmla="*/ 1646 w 2241"/>
                        <a:gd name="T23" fmla="*/ 1817 h 2013"/>
                        <a:gd name="T24" fmla="*/ 1914 w 2241"/>
                        <a:gd name="T25" fmla="*/ 1901 h 2013"/>
                        <a:gd name="T26" fmla="*/ 2116 w 2241"/>
                        <a:gd name="T27" fmla="*/ 1669 h 2013"/>
                        <a:gd name="T28" fmla="*/ 2105 w 2241"/>
                        <a:gd name="T29" fmla="*/ 1318 h 2013"/>
                        <a:gd name="T30" fmla="*/ 1876 w 2241"/>
                        <a:gd name="T31" fmla="*/ 1192 h 2013"/>
                        <a:gd name="T32" fmla="*/ 1887 w 2241"/>
                        <a:gd name="T33" fmla="*/ 1380 h 2013"/>
                        <a:gd name="T34" fmla="*/ 2009 w 2241"/>
                        <a:gd name="T35" fmla="*/ 1654 h 2013"/>
                        <a:gd name="T36" fmla="*/ 1875 w 2241"/>
                        <a:gd name="T37" fmla="*/ 1748 h 2013"/>
                        <a:gd name="T38" fmla="*/ 1655 w 2241"/>
                        <a:gd name="T39" fmla="*/ 1507 h 2013"/>
                        <a:gd name="T40" fmla="*/ 1745 w 2241"/>
                        <a:gd name="T41" fmla="*/ 1187 h 2013"/>
                        <a:gd name="T42" fmla="*/ 1658 w 2241"/>
                        <a:gd name="T43" fmla="*/ 974 h 2013"/>
                        <a:gd name="T44" fmla="*/ 148 w 2241"/>
                        <a:gd name="T45" fmla="*/ 268 h 2013"/>
                        <a:gd name="T46" fmla="*/ 164 w 2241"/>
                        <a:gd name="T47" fmla="*/ 566 h 2013"/>
                        <a:gd name="T48" fmla="*/ 389 w 2241"/>
                        <a:gd name="T49" fmla="*/ 723 h 2013"/>
                        <a:gd name="T50" fmla="*/ 692 w 2241"/>
                        <a:gd name="T51" fmla="*/ 915 h 2013"/>
                        <a:gd name="T52" fmla="*/ 631 w 2241"/>
                        <a:gd name="T53" fmla="*/ 595 h 2013"/>
                        <a:gd name="T54" fmla="*/ 583 w 2241"/>
                        <a:gd name="T55" fmla="*/ 121 h 2013"/>
                        <a:gd name="T56" fmla="*/ 626 w 2241"/>
                        <a:gd name="T57" fmla="*/ 461 h 2013"/>
                        <a:gd name="T58" fmla="*/ 1022 w 2241"/>
                        <a:gd name="T59" fmla="*/ 515 h 2013"/>
                        <a:gd name="T60" fmla="*/ 725 w 2241"/>
                        <a:gd name="T61" fmla="*/ 93 h 2013"/>
                        <a:gd name="T62" fmla="*/ 1006 w 2241"/>
                        <a:gd name="T63" fmla="*/ 297 h 2013"/>
                        <a:gd name="T64" fmla="*/ 1470 w 2241"/>
                        <a:gd name="T65" fmla="*/ 711 h 2013"/>
                        <a:gd name="T66" fmla="*/ 1881 w 2241"/>
                        <a:gd name="T67" fmla="*/ 1019 h 2013"/>
                        <a:gd name="T68" fmla="*/ 2121 w 2241"/>
                        <a:gd name="T69" fmla="*/ 1185 h 2013"/>
                        <a:gd name="T70" fmla="*/ 2235 w 2241"/>
                        <a:gd name="T71" fmla="*/ 1577 h 2013"/>
                        <a:gd name="T72" fmla="*/ 2033 w 2241"/>
                        <a:gd name="T73" fmla="*/ 1940 h 2013"/>
                        <a:gd name="T74" fmla="*/ 1682 w 2241"/>
                        <a:gd name="T75" fmla="*/ 1980 h 2013"/>
                        <a:gd name="T76" fmla="*/ 1470 w 2241"/>
                        <a:gd name="T77" fmla="*/ 1784 h 2013"/>
                        <a:gd name="T78" fmla="*/ 1098 w 2241"/>
                        <a:gd name="T79" fmla="*/ 1425 h 2013"/>
                        <a:gd name="T80" fmla="*/ 820 w 2241"/>
                        <a:gd name="T81" fmla="*/ 1366 h 2013"/>
                        <a:gd name="T82" fmla="*/ 713 w 2241"/>
                        <a:gd name="T83" fmla="*/ 1690 h 2013"/>
                        <a:gd name="T84" fmla="*/ 620 w 2241"/>
                        <a:gd name="T85" fmla="*/ 1715 h 2013"/>
                        <a:gd name="T86" fmla="*/ 547 w 2241"/>
                        <a:gd name="T87" fmla="*/ 1567 h 2013"/>
                        <a:gd name="T88" fmla="*/ 670 w 2241"/>
                        <a:gd name="T89" fmla="*/ 1300 h 2013"/>
                        <a:gd name="T90" fmla="*/ 723 w 2241"/>
                        <a:gd name="T91" fmla="*/ 1209 h 2013"/>
                        <a:gd name="T92" fmla="*/ 537 w 2241"/>
                        <a:gd name="T93" fmla="*/ 1334 h 2013"/>
                        <a:gd name="T94" fmla="*/ 378 w 2241"/>
                        <a:gd name="T95" fmla="*/ 1558 h 2013"/>
                        <a:gd name="T96" fmla="*/ 102 w 2241"/>
                        <a:gd name="T97" fmla="*/ 1515 h 2013"/>
                        <a:gd name="T98" fmla="*/ 239 w 2241"/>
                        <a:gd name="T99" fmla="*/ 1392 h 2013"/>
                        <a:gd name="T100" fmla="*/ 423 w 2241"/>
                        <a:gd name="T101" fmla="*/ 1235 h 2013"/>
                        <a:gd name="T102" fmla="*/ 640 w 2241"/>
                        <a:gd name="T103" fmla="*/ 1082 h 2013"/>
                        <a:gd name="T104" fmla="*/ 364 w 2241"/>
                        <a:gd name="T105" fmla="*/ 820 h 2013"/>
                        <a:gd name="T106" fmla="*/ 143 w 2241"/>
                        <a:gd name="T107" fmla="*/ 671 h 2013"/>
                        <a:gd name="T108" fmla="*/ 16 w 2241"/>
                        <a:gd name="T109" fmla="*/ 328 h 2013"/>
                        <a:gd name="T110" fmla="*/ 327 w 2241"/>
                        <a:gd name="T111" fmla="*/ 169 h 2013"/>
                        <a:gd name="T112" fmla="*/ 648 w 2241"/>
                        <a:gd name="T113" fmla="*/ 7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1" h="2013">
                          <a:moveTo>
                            <a:pt x="1756" y="1387"/>
                          </a:moveTo>
                          <a:lnTo>
                            <a:pt x="1750" y="1416"/>
                          </a:lnTo>
                          <a:lnTo>
                            <a:pt x="1747" y="1442"/>
                          </a:lnTo>
                          <a:lnTo>
                            <a:pt x="1745" y="1468"/>
                          </a:lnTo>
                          <a:lnTo>
                            <a:pt x="1747" y="1490"/>
                          </a:lnTo>
                          <a:lnTo>
                            <a:pt x="1750" y="1510"/>
                          </a:lnTo>
                          <a:lnTo>
                            <a:pt x="1763" y="1548"/>
                          </a:lnTo>
                          <a:lnTo>
                            <a:pt x="1778" y="1580"/>
                          </a:lnTo>
                          <a:lnTo>
                            <a:pt x="1796" y="1606"/>
                          </a:lnTo>
                          <a:lnTo>
                            <a:pt x="1815" y="1627"/>
                          </a:lnTo>
                          <a:lnTo>
                            <a:pt x="1834" y="1642"/>
                          </a:lnTo>
                          <a:lnTo>
                            <a:pt x="1853" y="1650"/>
                          </a:lnTo>
                          <a:lnTo>
                            <a:pt x="1870" y="1654"/>
                          </a:lnTo>
                          <a:lnTo>
                            <a:pt x="1872" y="1654"/>
                          </a:lnTo>
                          <a:lnTo>
                            <a:pt x="1890" y="1649"/>
                          </a:lnTo>
                          <a:lnTo>
                            <a:pt x="1907" y="1636"/>
                          </a:lnTo>
                          <a:lnTo>
                            <a:pt x="1922" y="1617"/>
                          </a:lnTo>
                          <a:lnTo>
                            <a:pt x="1936" y="1590"/>
                          </a:lnTo>
                          <a:lnTo>
                            <a:pt x="1947" y="1557"/>
                          </a:lnTo>
                          <a:lnTo>
                            <a:pt x="1903" y="1519"/>
                          </a:lnTo>
                          <a:lnTo>
                            <a:pt x="1866" y="1486"/>
                          </a:lnTo>
                          <a:lnTo>
                            <a:pt x="1832" y="1457"/>
                          </a:lnTo>
                          <a:lnTo>
                            <a:pt x="1802" y="1430"/>
                          </a:lnTo>
                          <a:lnTo>
                            <a:pt x="1777" y="1408"/>
                          </a:lnTo>
                          <a:lnTo>
                            <a:pt x="1756" y="1387"/>
                          </a:lnTo>
                          <a:close/>
                          <a:moveTo>
                            <a:pt x="992" y="911"/>
                          </a:moveTo>
                          <a:lnTo>
                            <a:pt x="970" y="962"/>
                          </a:lnTo>
                          <a:lnTo>
                            <a:pt x="952" y="1011"/>
                          </a:lnTo>
                          <a:lnTo>
                            <a:pt x="939" y="1057"/>
                          </a:lnTo>
                          <a:lnTo>
                            <a:pt x="930" y="1101"/>
                          </a:lnTo>
                          <a:lnTo>
                            <a:pt x="924" y="1140"/>
                          </a:lnTo>
                          <a:lnTo>
                            <a:pt x="986" y="1195"/>
                          </a:lnTo>
                          <a:lnTo>
                            <a:pt x="1049" y="1251"/>
                          </a:lnTo>
                          <a:lnTo>
                            <a:pt x="1111" y="1307"/>
                          </a:lnTo>
                          <a:lnTo>
                            <a:pt x="1173" y="1365"/>
                          </a:lnTo>
                          <a:lnTo>
                            <a:pt x="1233" y="1422"/>
                          </a:lnTo>
                          <a:lnTo>
                            <a:pt x="1292" y="1477"/>
                          </a:lnTo>
                          <a:lnTo>
                            <a:pt x="1347" y="1531"/>
                          </a:lnTo>
                          <a:lnTo>
                            <a:pt x="1401" y="1583"/>
                          </a:lnTo>
                          <a:lnTo>
                            <a:pt x="1451" y="1633"/>
                          </a:lnTo>
                          <a:lnTo>
                            <a:pt x="1498" y="1679"/>
                          </a:lnTo>
                          <a:lnTo>
                            <a:pt x="1490" y="1622"/>
                          </a:lnTo>
                          <a:lnTo>
                            <a:pt x="1484" y="1565"/>
                          </a:lnTo>
                          <a:lnTo>
                            <a:pt x="1481" y="1510"/>
                          </a:lnTo>
                          <a:lnTo>
                            <a:pt x="1480" y="1456"/>
                          </a:lnTo>
                          <a:lnTo>
                            <a:pt x="1481" y="1405"/>
                          </a:lnTo>
                          <a:lnTo>
                            <a:pt x="1485" y="1358"/>
                          </a:lnTo>
                          <a:lnTo>
                            <a:pt x="1488" y="1316"/>
                          </a:lnTo>
                          <a:lnTo>
                            <a:pt x="1492" y="1279"/>
                          </a:lnTo>
                          <a:lnTo>
                            <a:pt x="1496" y="1248"/>
                          </a:lnTo>
                          <a:lnTo>
                            <a:pt x="1478" y="1241"/>
                          </a:lnTo>
                          <a:lnTo>
                            <a:pt x="1458" y="1231"/>
                          </a:lnTo>
                          <a:lnTo>
                            <a:pt x="1433" y="1219"/>
                          </a:lnTo>
                          <a:lnTo>
                            <a:pt x="1406" y="1204"/>
                          </a:lnTo>
                          <a:lnTo>
                            <a:pt x="1375" y="1186"/>
                          </a:lnTo>
                          <a:lnTo>
                            <a:pt x="1340" y="1165"/>
                          </a:lnTo>
                          <a:lnTo>
                            <a:pt x="1302" y="1141"/>
                          </a:lnTo>
                          <a:lnTo>
                            <a:pt x="1261" y="1113"/>
                          </a:lnTo>
                          <a:lnTo>
                            <a:pt x="1215" y="1081"/>
                          </a:lnTo>
                          <a:lnTo>
                            <a:pt x="1165" y="1046"/>
                          </a:lnTo>
                          <a:lnTo>
                            <a:pt x="1111" y="1006"/>
                          </a:lnTo>
                          <a:lnTo>
                            <a:pt x="1054" y="961"/>
                          </a:lnTo>
                          <a:lnTo>
                            <a:pt x="992" y="911"/>
                          </a:lnTo>
                          <a:close/>
                          <a:moveTo>
                            <a:pt x="1305" y="699"/>
                          </a:moveTo>
                          <a:lnTo>
                            <a:pt x="1273" y="706"/>
                          </a:lnTo>
                          <a:lnTo>
                            <a:pt x="1239" y="714"/>
                          </a:lnTo>
                          <a:lnTo>
                            <a:pt x="1203" y="726"/>
                          </a:lnTo>
                          <a:lnTo>
                            <a:pt x="1168" y="740"/>
                          </a:lnTo>
                          <a:lnTo>
                            <a:pt x="1134" y="758"/>
                          </a:lnTo>
                          <a:lnTo>
                            <a:pt x="1101" y="778"/>
                          </a:lnTo>
                          <a:lnTo>
                            <a:pt x="1070" y="803"/>
                          </a:lnTo>
                          <a:lnTo>
                            <a:pt x="1043" y="830"/>
                          </a:lnTo>
                          <a:lnTo>
                            <a:pt x="1102" y="878"/>
                          </a:lnTo>
                          <a:lnTo>
                            <a:pt x="1156" y="921"/>
                          </a:lnTo>
                          <a:lnTo>
                            <a:pt x="1208" y="960"/>
                          </a:lnTo>
                          <a:lnTo>
                            <a:pt x="1255" y="994"/>
                          </a:lnTo>
                          <a:lnTo>
                            <a:pt x="1299" y="1024"/>
                          </a:lnTo>
                          <a:lnTo>
                            <a:pt x="1339" y="1052"/>
                          </a:lnTo>
                          <a:lnTo>
                            <a:pt x="1374" y="1075"/>
                          </a:lnTo>
                          <a:lnTo>
                            <a:pt x="1407" y="1095"/>
                          </a:lnTo>
                          <a:lnTo>
                            <a:pt x="1437" y="1113"/>
                          </a:lnTo>
                          <a:lnTo>
                            <a:pt x="1463" y="1127"/>
                          </a:lnTo>
                          <a:lnTo>
                            <a:pt x="1485" y="1139"/>
                          </a:lnTo>
                          <a:lnTo>
                            <a:pt x="1505" y="1149"/>
                          </a:lnTo>
                          <a:lnTo>
                            <a:pt x="1521" y="1156"/>
                          </a:lnTo>
                          <a:lnTo>
                            <a:pt x="1534" y="1162"/>
                          </a:lnTo>
                          <a:lnTo>
                            <a:pt x="1545" y="1167"/>
                          </a:lnTo>
                          <a:lnTo>
                            <a:pt x="1552" y="1169"/>
                          </a:lnTo>
                          <a:lnTo>
                            <a:pt x="1557" y="1171"/>
                          </a:lnTo>
                          <a:lnTo>
                            <a:pt x="1558" y="1172"/>
                          </a:lnTo>
                          <a:lnTo>
                            <a:pt x="1602" y="1181"/>
                          </a:lnTo>
                          <a:lnTo>
                            <a:pt x="1595" y="1225"/>
                          </a:lnTo>
                          <a:lnTo>
                            <a:pt x="1590" y="1252"/>
                          </a:lnTo>
                          <a:lnTo>
                            <a:pt x="1586" y="1283"/>
                          </a:lnTo>
                          <a:lnTo>
                            <a:pt x="1583" y="1316"/>
                          </a:lnTo>
                          <a:lnTo>
                            <a:pt x="1579" y="1351"/>
                          </a:lnTo>
                          <a:lnTo>
                            <a:pt x="1577" y="1389"/>
                          </a:lnTo>
                          <a:lnTo>
                            <a:pt x="1575" y="1429"/>
                          </a:lnTo>
                          <a:lnTo>
                            <a:pt x="1575" y="1469"/>
                          </a:lnTo>
                          <a:lnTo>
                            <a:pt x="1576" y="1511"/>
                          </a:lnTo>
                          <a:lnTo>
                            <a:pt x="1577" y="1552"/>
                          </a:lnTo>
                          <a:lnTo>
                            <a:pt x="1582" y="1594"/>
                          </a:lnTo>
                          <a:lnTo>
                            <a:pt x="1586" y="1635"/>
                          </a:lnTo>
                          <a:lnTo>
                            <a:pt x="1595" y="1675"/>
                          </a:lnTo>
                          <a:lnTo>
                            <a:pt x="1604" y="1714"/>
                          </a:lnTo>
                          <a:lnTo>
                            <a:pt x="1615" y="1751"/>
                          </a:lnTo>
                          <a:lnTo>
                            <a:pt x="1629" y="1785"/>
                          </a:lnTo>
                          <a:lnTo>
                            <a:pt x="1646" y="1817"/>
                          </a:lnTo>
                          <a:lnTo>
                            <a:pt x="1665" y="1844"/>
                          </a:lnTo>
                          <a:lnTo>
                            <a:pt x="1688" y="1868"/>
                          </a:lnTo>
                          <a:lnTo>
                            <a:pt x="1714" y="1888"/>
                          </a:lnTo>
                          <a:lnTo>
                            <a:pt x="1742" y="1904"/>
                          </a:lnTo>
                          <a:lnTo>
                            <a:pt x="1775" y="1914"/>
                          </a:lnTo>
                          <a:lnTo>
                            <a:pt x="1811" y="1919"/>
                          </a:lnTo>
                          <a:lnTo>
                            <a:pt x="1847" y="1918"/>
                          </a:lnTo>
                          <a:lnTo>
                            <a:pt x="1881" y="1912"/>
                          </a:lnTo>
                          <a:lnTo>
                            <a:pt x="1914" y="1901"/>
                          </a:lnTo>
                          <a:lnTo>
                            <a:pt x="1945" y="1886"/>
                          </a:lnTo>
                          <a:lnTo>
                            <a:pt x="1973" y="1867"/>
                          </a:lnTo>
                          <a:lnTo>
                            <a:pt x="2000" y="1845"/>
                          </a:lnTo>
                          <a:lnTo>
                            <a:pt x="2024" y="1821"/>
                          </a:lnTo>
                          <a:lnTo>
                            <a:pt x="2046" y="1795"/>
                          </a:lnTo>
                          <a:lnTo>
                            <a:pt x="2066" y="1767"/>
                          </a:lnTo>
                          <a:lnTo>
                            <a:pt x="2084" y="1739"/>
                          </a:lnTo>
                          <a:lnTo>
                            <a:pt x="2100" y="1706"/>
                          </a:lnTo>
                          <a:lnTo>
                            <a:pt x="2116" y="1669"/>
                          </a:lnTo>
                          <a:lnTo>
                            <a:pt x="2127" y="1633"/>
                          </a:lnTo>
                          <a:lnTo>
                            <a:pt x="2138" y="1594"/>
                          </a:lnTo>
                          <a:lnTo>
                            <a:pt x="2144" y="1554"/>
                          </a:lnTo>
                          <a:lnTo>
                            <a:pt x="2147" y="1514"/>
                          </a:lnTo>
                          <a:lnTo>
                            <a:pt x="2147" y="1472"/>
                          </a:lnTo>
                          <a:lnTo>
                            <a:pt x="2143" y="1432"/>
                          </a:lnTo>
                          <a:lnTo>
                            <a:pt x="2134" y="1393"/>
                          </a:lnTo>
                          <a:lnTo>
                            <a:pt x="2123" y="1354"/>
                          </a:lnTo>
                          <a:lnTo>
                            <a:pt x="2105" y="1318"/>
                          </a:lnTo>
                          <a:lnTo>
                            <a:pt x="2083" y="1283"/>
                          </a:lnTo>
                          <a:lnTo>
                            <a:pt x="2054" y="1250"/>
                          </a:lnTo>
                          <a:lnTo>
                            <a:pt x="2027" y="1224"/>
                          </a:lnTo>
                          <a:lnTo>
                            <a:pt x="2000" y="1204"/>
                          </a:lnTo>
                          <a:lnTo>
                            <a:pt x="1973" y="1189"/>
                          </a:lnTo>
                          <a:lnTo>
                            <a:pt x="1948" y="1181"/>
                          </a:lnTo>
                          <a:lnTo>
                            <a:pt x="1923" y="1179"/>
                          </a:lnTo>
                          <a:lnTo>
                            <a:pt x="1900" y="1182"/>
                          </a:lnTo>
                          <a:lnTo>
                            <a:pt x="1876" y="1192"/>
                          </a:lnTo>
                          <a:lnTo>
                            <a:pt x="1852" y="1209"/>
                          </a:lnTo>
                          <a:lnTo>
                            <a:pt x="1829" y="1233"/>
                          </a:lnTo>
                          <a:lnTo>
                            <a:pt x="1808" y="1260"/>
                          </a:lnTo>
                          <a:lnTo>
                            <a:pt x="1790" y="1291"/>
                          </a:lnTo>
                          <a:lnTo>
                            <a:pt x="1803" y="1304"/>
                          </a:lnTo>
                          <a:lnTo>
                            <a:pt x="1820" y="1318"/>
                          </a:lnTo>
                          <a:lnTo>
                            <a:pt x="1839" y="1336"/>
                          </a:lnTo>
                          <a:lnTo>
                            <a:pt x="1861" y="1357"/>
                          </a:lnTo>
                          <a:lnTo>
                            <a:pt x="1887" y="1380"/>
                          </a:lnTo>
                          <a:lnTo>
                            <a:pt x="1916" y="1406"/>
                          </a:lnTo>
                          <a:lnTo>
                            <a:pt x="1951" y="1436"/>
                          </a:lnTo>
                          <a:lnTo>
                            <a:pt x="1988" y="1469"/>
                          </a:lnTo>
                          <a:lnTo>
                            <a:pt x="2031" y="1504"/>
                          </a:lnTo>
                          <a:lnTo>
                            <a:pt x="2051" y="1522"/>
                          </a:lnTo>
                          <a:lnTo>
                            <a:pt x="2046" y="1549"/>
                          </a:lnTo>
                          <a:lnTo>
                            <a:pt x="2035" y="1590"/>
                          </a:lnTo>
                          <a:lnTo>
                            <a:pt x="2024" y="1624"/>
                          </a:lnTo>
                          <a:lnTo>
                            <a:pt x="2009" y="1654"/>
                          </a:lnTo>
                          <a:lnTo>
                            <a:pt x="1994" y="1679"/>
                          </a:lnTo>
                          <a:lnTo>
                            <a:pt x="1979" y="1697"/>
                          </a:lnTo>
                          <a:lnTo>
                            <a:pt x="1962" y="1714"/>
                          </a:lnTo>
                          <a:lnTo>
                            <a:pt x="1946" y="1726"/>
                          </a:lnTo>
                          <a:lnTo>
                            <a:pt x="1929" y="1734"/>
                          </a:lnTo>
                          <a:lnTo>
                            <a:pt x="1914" y="1741"/>
                          </a:lnTo>
                          <a:lnTo>
                            <a:pt x="1899" y="1745"/>
                          </a:lnTo>
                          <a:lnTo>
                            <a:pt x="1886" y="1747"/>
                          </a:lnTo>
                          <a:lnTo>
                            <a:pt x="1875" y="1748"/>
                          </a:lnTo>
                          <a:lnTo>
                            <a:pt x="1841" y="1745"/>
                          </a:lnTo>
                          <a:lnTo>
                            <a:pt x="1808" y="1734"/>
                          </a:lnTo>
                          <a:lnTo>
                            <a:pt x="1776" y="1716"/>
                          </a:lnTo>
                          <a:lnTo>
                            <a:pt x="1747" y="1692"/>
                          </a:lnTo>
                          <a:lnTo>
                            <a:pt x="1720" y="1660"/>
                          </a:lnTo>
                          <a:lnTo>
                            <a:pt x="1696" y="1623"/>
                          </a:lnTo>
                          <a:lnTo>
                            <a:pt x="1676" y="1582"/>
                          </a:lnTo>
                          <a:lnTo>
                            <a:pt x="1659" y="1535"/>
                          </a:lnTo>
                          <a:lnTo>
                            <a:pt x="1655" y="1507"/>
                          </a:lnTo>
                          <a:lnTo>
                            <a:pt x="1652" y="1476"/>
                          </a:lnTo>
                          <a:lnTo>
                            <a:pt x="1652" y="1442"/>
                          </a:lnTo>
                          <a:lnTo>
                            <a:pt x="1657" y="1405"/>
                          </a:lnTo>
                          <a:lnTo>
                            <a:pt x="1664" y="1367"/>
                          </a:lnTo>
                          <a:lnTo>
                            <a:pt x="1674" y="1330"/>
                          </a:lnTo>
                          <a:lnTo>
                            <a:pt x="1687" y="1292"/>
                          </a:lnTo>
                          <a:lnTo>
                            <a:pt x="1703" y="1255"/>
                          </a:lnTo>
                          <a:lnTo>
                            <a:pt x="1723" y="1220"/>
                          </a:lnTo>
                          <a:lnTo>
                            <a:pt x="1745" y="1187"/>
                          </a:lnTo>
                          <a:lnTo>
                            <a:pt x="1770" y="1156"/>
                          </a:lnTo>
                          <a:lnTo>
                            <a:pt x="1798" y="1130"/>
                          </a:lnTo>
                          <a:lnTo>
                            <a:pt x="1829" y="1109"/>
                          </a:lnTo>
                          <a:lnTo>
                            <a:pt x="1835" y="1107"/>
                          </a:lnTo>
                          <a:lnTo>
                            <a:pt x="1840" y="1105"/>
                          </a:lnTo>
                          <a:lnTo>
                            <a:pt x="1801" y="1076"/>
                          </a:lnTo>
                          <a:lnTo>
                            <a:pt x="1757" y="1046"/>
                          </a:lnTo>
                          <a:lnTo>
                            <a:pt x="1709" y="1011"/>
                          </a:lnTo>
                          <a:lnTo>
                            <a:pt x="1658" y="974"/>
                          </a:lnTo>
                          <a:lnTo>
                            <a:pt x="1604" y="934"/>
                          </a:lnTo>
                          <a:lnTo>
                            <a:pt x="1547" y="891"/>
                          </a:lnTo>
                          <a:lnTo>
                            <a:pt x="1488" y="846"/>
                          </a:lnTo>
                          <a:lnTo>
                            <a:pt x="1428" y="799"/>
                          </a:lnTo>
                          <a:lnTo>
                            <a:pt x="1367" y="750"/>
                          </a:lnTo>
                          <a:lnTo>
                            <a:pt x="1305" y="699"/>
                          </a:lnTo>
                          <a:close/>
                          <a:moveTo>
                            <a:pt x="212" y="184"/>
                          </a:moveTo>
                          <a:lnTo>
                            <a:pt x="176" y="226"/>
                          </a:lnTo>
                          <a:lnTo>
                            <a:pt x="148" y="268"/>
                          </a:lnTo>
                          <a:lnTo>
                            <a:pt x="126" y="307"/>
                          </a:lnTo>
                          <a:lnTo>
                            <a:pt x="109" y="344"/>
                          </a:lnTo>
                          <a:lnTo>
                            <a:pt x="99" y="381"/>
                          </a:lnTo>
                          <a:lnTo>
                            <a:pt x="94" y="416"/>
                          </a:lnTo>
                          <a:lnTo>
                            <a:pt x="96" y="449"/>
                          </a:lnTo>
                          <a:lnTo>
                            <a:pt x="103" y="480"/>
                          </a:lnTo>
                          <a:lnTo>
                            <a:pt x="118" y="510"/>
                          </a:lnTo>
                          <a:lnTo>
                            <a:pt x="138" y="539"/>
                          </a:lnTo>
                          <a:lnTo>
                            <a:pt x="164" y="566"/>
                          </a:lnTo>
                          <a:lnTo>
                            <a:pt x="195" y="592"/>
                          </a:lnTo>
                          <a:lnTo>
                            <a:pt x="233" y="615"/>
                          </a:lnTo>
                          <a:lnTo>
                            <a:pt x="242" y="621"/>
                          </a:lnTo>
                          <a:lnTo>
                            <a:pt x="257" y="631"/>
                          </a:lnTo>
                          <a:lnTo>
                            <a:pt x="276" y="642"/>
                          </a:lnTo>
                          <a:lnTo>
                            <a:pt x="298" y="658"/>
                          </a:lnTo>
                          <a:lnTo>
                            <a:pt x="325" y="677"/>
                          </a:lnTo>
                          <a:lnTo>
                            <a:pt x="356" y="698"/>
                          </a:lnTo>
                          <a:lnTo>
                            <a:pt x="389" y="723"/>
                          </a:lnTo>
                          <a:lnTo>
                            <a:pt x="425" y="749"/>
                          </a:lnTo>
                          <a:lnTo>
                            <a:pt x="465" y="777"/>
                          </a:lnTo>
                          <a:lnTo>
                            <a:pt x="507" y="808"/>
                          </a:lnTo>
                          <a:lnTo>
                            <a:pt x="550" y="841"/>
                          </a:lnTo>
                          <a:lnTo>
                            <a:pt x="595" y="875"/>
                          </a:lnTo>
                          <a:lnTo>
                            <a:pt x="642" y="910"/>
                          </a:lnTo>
                          <a:lnTo>
                            <a:pt x="689" y="947"/>
                          </a:lnTo>
                          <a:lnTo>
                            <a:pt x="690" y="931"/>
                          </a:lnTo>
                          <a:lnTo>
                            <a:pt x="692" y="915"/>
                          </a:lnTo>
                          <a:lnTo>
                            <a:pt x="695" y="896"/>
                          </a:lnTo>
                          <a:lnTo>
                            <a:pt x="701" y="875"/>
                          </a:lnTo>
                          <a:lnTo>
                            <a:pt x="709" y="851"/>
                          </a:lnTo>
                          <a:lnTo>
                            <a:pt x="720" y="824"/>
                          </a:lnTo>
                          <a:lnTo>
                            <a:pt x="734" y="795"/>
                          </a:lnTo>
                          <a:lnTo>
                            <a:pt x="752" y="762"/>
                          </a:lnTo>
                          <a:lnTo>
                            <a:pt x="774" y="725"/>
                          </a:lnTo>
                          <a:lnTo>
                            <a:pt x="705" y="663"/>
                          </a:lnTo>
                          <a:lnTo>
                            <a:pt x="631" y="595"/>
                          </a:lnTo>
                          <a:lnTo>
                            <a:pt x="555" y="523"/>
                          </a:lnTo>
                          <a:lnTo>
                            <a:pt x="475" y="447"/>
                          </a:lnTo>
                          <a:lnTo>
                            <a:pt x="391" y="364"/>
                          </a:lnTo>
                          <a:lnTo>
                            <a:pt x="303" y="277"/>
                          </a:lnTo>
                          <a:lnTo>
                            <a:pt x="212" y="184"/>
                          </a:lnTo>
                          <a:close/>
                          <a:moveTo>
                            <a:pt x="725" y="93"/>
                          </a:moveTo>
                          <a:lnTo>
                            <a:pt x="675" y="98"/>
                          </a:lnTo>
                          <a:lnTo>
                            <a:pt x="628" y="107"/>
                          </a:lnTo>
                          <a:lnTo>
                            <a:pt x="583" y="121"/>
                          </a:lnTo>
                          <a:lnTo>
                            <a:pt x="543" y="138"/>
                          </a:lnTo>
                          <a:lnTo>
                            <a:pt x="505" y="158"/>
                          </a:lnTo>
                          <a:lnTo>
                            <a:pt x="471" y="178"/>
                          </a:lnTo>
                          <a:lnTo>
                            <a:pt x="441" y="198"/>
                          </a:lnTo>
                          <a:lnTo>
                            <a:pt x="416" y="218"/>
                          </a:lnTo>
                          <a:lnTo>
                            <a:pt x="395" y="236"/>
                          </a:lnTo>
                          <a:lnTo>
                            <a:pt x="475" y="315"/>
                          </a:lnTo>
                          <a:lnTo>
                            <a:pt x="551" y="390"/>
                          </a:lnTo>
                          <a:lnTo>
                            <a:pt x="626" y="461"/>
                          </a:lnTo>
                          <a:lnTo>
                            <a:pt x="696" y="527"/>
                          </a:lnTo>
                          <a:lnTo>
                            <a:pt x="764" y="588"/>
                          </a:lnTo>
                          <a:lnTo>
                            <a:pt x="828" y="647"/>
                          </a:lnTo>
                          <a:lnTo>
                            <a:pt x="859" y="612"/>
                          </a:lnTo>
                          <a:lnTo>
                            <a:pt x="891" y="582"/>
                          </a:lnTo>
                          <a:lnTo>
                            <a:pt x="924" y="559"/>
                          </a:lnTo>
                          <a:lnTo>
                            <a:pt x="957" y="540"/>
                          </a:lnTo>
                          <a:lnTo>
                            <a:pt x="990" y="526"/>
                          </a:lnTo>
                          <a:lnTo>
                            <a:pt x="1022" y="515"/>
                          </a:lnTo>
                          <a:lnTo>
                            <a:pt x="1052" y="508"/>
                          </a:lnTo>
                          <a:lnTo>
                            <a:pt x="1082" y="503"/>
                          </a:lnTo>
                          <a:lnTo>
                            <a:pt x="1019" y="444"/>
                          </a:lnTo>
                          <a:lnTo>
                            <a:pt x="960" y="385"/>
                          </a:lnTo>
                          <a:lnTo>
                            <a:pt x="904" y="325"/>
                          </a:lnTo>
                          <a:lnTo>
                            <a:pt x="852" y="266"/>
                          </a:lnTo>
                          <a:lnTo>
                            <a:pt x="804" y="207"/>
                          </a:lnTo>
                          <a:lnTo>
                            <a:pt x="761" y="150"/>
                          </a:lnTo>
                          <a:lnTo>
                            <a:pt x="725" y="93"/>
                          </a:lnTo>
                          <a:close/>
                          <a:moveTo>
                            <a:pt x="753" y="0"/>
                          </a:moveTo>
                          <a:lnTo>
                            <a:pt x="779" y="1"/>
                          </a:lnTo>
                          <a:lnTo>
                            <a:pt x="792" y="24"/>
                          </a:lnTo>
                          <a:lnTo>
                            <a:pt x="819" y="67"/>
                          </a:lnTo>
                          <a:lnTo>
                            <a:pt x="850" y="112"/>
                          </a:lnTo>
                          <a:lnTo>
                            <a:pt x="884" y="157"/>
                          </a:lnTo>
                          <a:lnTo>
                            <a:pt x="921" y="203"/>
                          </a:lnTo>
                          <a:lnTo>
                            <a:pt x="963" y="250"/>
                          </a:lnTo>
                          <a:lnTo>
                            <a:pt x="1006" y="297"/>
                          </a:lnTo>
                          <a:lnTo>
                            <a:pt x="1052" y="344"/>
                          </a:lnTo>
                          <a:lnTo>
                            <a:pt x="1101" y="393"/>
                          </a:lnTo>
                          <a:lnTo>
                            <a:pt x="1151" y="440"/>
                          </a:lnTo>
                          <a:lnTo>
                            <a:pt x="1203" y="487"/>
                          </a:lnTo>
                          <a:lnTo>
                            <a:pt x="1255" y="533"/>
                          </a:lnTo>
                          <a:lnTo>
                            <a:pt x="1309" y="579"/>
                          </a:lnTo>
                          <a:lnTo>
                            <a:pt x="1362" y="624"/>
                          </a:lnTo>
                          <a:lnTo>
                            <a:pt x="1417" y="668"/>
                          </a:lnTo>
                          <a:lnTo>
                            <a:pt x="1470" y="711"/>
                          </a:lnTo>
                          <a:lnTo>
                            <a:pt x="1523" y="753"/>
                          </a:lnTo>
                          <a:lnTo>
                            <a:pt x="1575" y="793"/>
                          </a:lnTo>
                          <a:lnTo>
                            <a:pt x="1625" y="831"/>
                          </a:lnTo>
                          <a:lnTo>
                            <a:pt x="1675" y="869"/>
                          </a:lnTo>
                          <a:lnTo>
                            <a:pt x="1721" y="903"/>
                          </a:lnTo>
                          <a:lnTo>
                            <a:pt x="1765" y="936"/>
                          </a:lnTo>
                          <a:lnTo>
                            <a:pt x="1807" y="965"/>
                          </a:lnTo>
                          <a:lnTo>
                            <a:pt x="1846" y="994"/>
                          </a:lnTo>
                          <a:lnTo>
                            <a:pt x="1881" y="1019"/>
                          </a:lnTo>
                          <a:lnTo>
                            <a:pt x="1913" y="1040"/>
                          </a:lnTo>
                          <a:lnTo>
                            <a:pt x="1940" y="1060"/>
                          </a:lnTo>
                          <a:lnTo>
                            <a:pt x="1964" y="1075"/>
                          </a:lnTo>
                          <a:lnTo>
                            <a:pt x="1982" y="1088"/>
                          </a:lnTo>
                          <a:lnTo>
                            <a:pt x="1995" y="1096"/>
                          </a:lnTo>
                          <a:lnTo>
                            <a:pt x="2025" y="1109"/>
                          </a:lnTo>
                          <a:lnTo>
                            <a:pt x="2057" y="1128"/>
                          </a:lnTo>
                          <a:lnTo>
                            <a:pt x="2088" y="1153"/>
                          </a:lnTo>
                          <a:lnTo>
                            <a:pt x="2121" y="1185"/>
                          </a:lnTo>
                          <a:lnTo>
                            <a:pt x="2154" y="1222"/>
                          </a:lnTo>
                          <a:lnTo>
                            <a:pt x="2182" y="1263"/>
                          </a:lnTo>
                          <a:lnTo>
                            <a:pt x="2203" y="1305"/>
                          </a:lnTo>
                          <a:lnTo>
                            <a:pt x="2219" y="1349"/>
                          </a:lnTo>
                          <a:lnTo>
                            <a:pt x="2231" y="1393"/>
                          </a:lnTo>
                          <a:lnTo>
                            <a:pt x="2238" y="1439"/>
                          </a:lnTo>
                          <a:lnTo>
                            <a:pt x="2241" y="1485"/>
                          </a:lnTo>
                          <a:lnTo>
                            <a:pt x="2239" y="1531"/>
                          </a:lnTo>
                          <a:lnTo>
                            <a:pt x="2235" y="1577"/>
                          </a:lnTo>
                          <a:lnTo>
                            <a:pt x="2226" y="1622"/>
                          </a:lnTo>
                          <a:lnTo>
                            <a:pt x="2216" y="1666"/>
                          </a:lnTo>
                          <a:lnTo>
                            <a:pt x="2202" y="1707"/>
                          </a:lnTo>
                          <a:lnTo>
                            <a:pt x="2184" y="1747"/>
                          </a:lnTo>
                          <a:lnTo>
                            <a:pt x="2165" y="1785"/>
                          </a:lnTo>
                          <a:lnTo>
                            <a:pt x="2137" y="1831"/>
                          </a:lnTo>
                          <a:lnTo>
                            <a:pt x="2105" y="1872"/>
                          </a:lnTo>
                          <a:lnTo>
                            <a:pt x="2070" y="1908"/>
                          </a:lnTo>
                          <a:lnTo>
                            <a:pt x="2033" y="1940"/>
                          </a:lnTo>
                          <a:lnTo>
                            <a:pt x="1994" y="1966"/>
                          </a:lnTo>
                          <a:lnTo>
                            <a:pt x="1954" y="1986"/>
                          </a:lnTo>
                          <a:lnTo>
                            <a:pt x="1912" y="2002"/>
                          </a:lnTo>
                          <a:lnTo>
                            <a:pt x="1868" y="2011"/>
                          </a:lnTo>
                          <a:lnTo>
                            <a:pt x="1824" y="2013"/>
                          </a:lnTo>
                          <a:lnTo>
                            <a:pt x="1789" y="2011"/>
                          </a:lnTo>
                          <a:lnTo>
                            <a:pt x="1754" y="2006"/>
                          </a:lnTo>
                          <a:lnTo>
                            <a:pt x="1716" y="1995"/>
                          </a:lnTo>
                          <a:lnTo>
                            <a:pt x="1682" y="1980"/>
                          </a:lnTo>
                          <a:lnTo>
                            <a:pt x="1651" y="1962"/>
                          </a:lnTo>
                          <a:lnTo>
                            <a:pt x="1624" y="1939"/>
                          </a:lnTo>
                          <a:lnTo>
                            <a:pt x="1599" y="1914"/>
                          </a:lnTo>
                          <a:lnTo>
                            <a:pt x="1587" y="1901"/>
                          </a:lnTo>
                          <a:lnTo>
                            <a:pt x="1571" y="1885"/>
                          </a:lnTo>
                          <a:lnTo>
                            <a:pt x="1551" y="1865"/>
                          </a:lnTo>
                          <a:lnTo>
                            <a:pt x="1527" y="1840"/>
                          </a:lnTo>
                          <a:lnTo>
                            <a:pt x="1500" y="1813"/>
                          </a:lnTo>
                          <a:lnTo>
                            <a:pt x="1470" y="1784"/>
                          </a:lnTo>
                          <a:lnTo>
                            <a:pt x="1437" y="1751"/>
                          </a:lnTo>
                          <a:lnTo>
                            <a:pt x="1401" y="1715"/>
                          </a:lnTo>
                          <a:lnTo>
                            <a:pt x="1364" y="1677"/>
                          </a:lnTo>
                          <a:lnTo>
                            <a:pt x="1323" y="1639"/>
                          </a:lnTo>
                          <a:lnTo>
                            <a:pt x="1281" y="1598"/>
                          </a:lnTo>
                          <a:lnTo>
                            <a:pt x="1237" y="1556"/>
                          </a:lnTo>
                          <a:lnTo>
                            <a:pt x="1193" y="1512"/>
                          </a:lnTo>
                          <a:lnTo>
                            <a:pt x="1147" y="1469"/>
                          </a:lnTo>
                          <a:lnTo>
                            <a:pt x="1098" y="1425"/>
                          </a:lnTo>
                          <a:lnTo>
                            <a:pt x="1051" y="1380"/>
                          </a:lnTo>
                          <a:lnTo>
                            <a:pt x="1003" y="1337"/>
                          </a:lnTo>
                          <a:lnTo>
                            <a:pt x="953" y="1293"/>
                          </a:lnTo>
                          <a:lnTo>
                            <a:pt x="905" y="1250"/>
                          </a:lnTo>
                          <a:lnTo>
                            <a:pt x="893" y="1265"/>
                          </a:lnTo>
                          <a:lnTo>
                            <a:pt x="877" y="1285"/>
                          </a:lnTo>
                          <a:lnTo>
                            <a:pt x="859" y="1308"/>
                          </a:lnTo>
                          <a:lnTo>
                            <a:pt x="840" y="1336"/>
                          </a:lnTo>
                          <a:lnTo>
                            <a:pt x="820" y="1366"/>
                          </a:lnTo>
                          <a:lnTo>
                            <a:pt x="800" y="1400"/>
                          </a:lnTo>
                          <a:lnTo>
                            <a:pt x="782" y="1435"/>
                          </a:lnTo>
                          <a:lnTo>
                            <a:pt x="766" y="1472"/>
                          </a:lnTo>
                          <a:lnTo>
                            <a:pt x="753" y="1510"/>
                          </a:lnTo>
                          <a:lnTo>
                            <a:pt x="743" y="1543"/>
                          </a:lnTo>
                          <a:lnTo>
                            <a:pt x="734" y="1580"/>
                          </a:lnTo>
                          <a:lnTo>
                            <a:pt x="726" y="1616"/>
                          </a:lnTo>
                          <a:lnTo>
                            <a:pt x="719" y="1654"/>
                          </a:lnTo>
                          <a:lnTo>
                            <a:pt x="713" y="1690"/>
                          </a:lnTo>
                          <a:lnTo>
                            <a:pt x="707" y="1726"/>
                          </a:lnTo>
                          <a:lnTo>
                            <a:pt x="702" y="1759"/>
                          </a:lnTo>
                          <a:lnTo>
                            <a:pt x="699" y="1788"/>
                          </a:lnTo>
                          <a:lnTo>
                            <a:pt x="695" y="1815"/>
                          </a:lnTo>
                          <a:lnTo>
                            <a:pt x="693" y="1838"/>
                          </a:lnTo>
                          <a:lnTo>
                            <a:pt x="692" y="1854"/>
                          </a:lnTo>
                          <a:lnTo>
                            <a:pt x="690" y="1865"/>
                          </a:lnTo>
                          <a:lnTo>
                            <a:pt x="690" y="1868"/>
                          </a:lnTo>
                          <a:lnTo>
                            <a:pt x="620" y="1715"/>
                          </a:lnTo>
                          <a:lnTo>
                            <a:pt x="517" y="1747"/>
                          </a:lnTo>
                          <a:lnTo>
                            <a:pt x="518" y="1743"/>
                          </a:lnTo>
                          <a:lnTo>
                            <a:pt x="518" y="1733"/>
                          </a:lnTo>
                          <a:lnTo>
                            <a:pt x="521" y="1715"/>
                          </a:lnTo>
                          <a:lnTo>
                            <a:pt x="523" y="1692"/>
                          </a:lnTo>
                          <a:lnTo>
                            <a:pt x="528" y="1664"/>
                          </a:lnTo>
                          <a:lnTo>
                            <a:pt x="532" y="1634"/>
                          </a:lnTo>
                          <a:lnTo>
                            <a:pt x="538" y="1601"/>
                          </a:lnTo>
                          <a:lnTo>
                            <a:pt x="547" y="1567"/>
                          </a:lnTo>
                          <a:lnTo>
                            <a:pt x="555" y="1532"/>
                          </a:lnTo>
                          <a:lnTo>
                            <a:pt x="565" y="1498"/>
                          </a:lnTo>
                          <a:lnTo>
                            <a:pt x="577" y="1465"/>
                          </a:lnTo>
                          <a:lnTo>
                            <a:pt x="591" y="1436"/>
                          </a:lnTo>
                          <a:lnTo>
                            <a:pt x="607" y="1408"/>
                          </a:lnTo>
                          <a:lnTo>
                            <a:pt x="622" y="1379"/>
                          </a:lnTo>
                          <a:lnTo>
                            <a:pt x="639" y="1351"/>
                          </a:lnTo>
                          <a:lnTo>
                            <a:pt x="654" y="1325"/>
                          </a:lnTo>
                          <a:lnTo>
                            <a:pt x="670" y="1300"/>
                          </a:lnTo>
                          <a:lnTo>
                            <a:pt x="685" y="1277"/>
                          </a:lnTo>
                          <a:lnTo>
                            <a:pt x="698" y="1257"/>
                          </a:lnTo>
                          <a:lnTo>
                            <a:pt x="709" y="1239"/>
                          </a:lnTo>
                          <a:lnTo>
                            <a:pt x="719" y="1224"/>
                          </a:lnTo>
                          <a:lnTo>
                            <a:pt x="727" y="1213"/>
                          </a:lnTo>
                          <a:lnTo>
                            <a:pt x="732" y="1206"/>
                          </a:lnTo>
                          <a:lnTo>
                            <a:pt x="733" y="1204"/>
                          </a:lnTo>
                          <a:lnTo>
                            <a:pt x="731" y="1205"/>
                          </a:lnTo>
                          <a:lnTo>
                            <a:pt x="723" y="1209"/>
                          </a:lnTo>
                          <a:lnTo>
                            <a:pt x="712" y="1215"/>
                          </a:lnTo>
                          <a:lnTo>
                            <a:pt x="696" y="1224"/>
                          </a:lnTo>
                          <a:lnTo>
                            <a:pt x="677" y="1234"/>
                          </a:lnTo>
                          <a:lnTo>
                            <a:pt x="657" y="1247"/>
                          </a:lnTo>
                          <a:lnTo>
                            <a:pt x="635" y="1261"/>
                          </a:lnTo>
                          <a:lnTo>
                            <a:pt x="610" y="1278"/>
                          </a:lnTo>
                          <a:lnTo>
                            <a:pt x="587" y="1296"/>
                          </a:lnTo>
                          <a:lnTo>
                            <a:pt x="562" y="1314"/>
                          </a:lnTo>
                          <a:lnTo>
                            <a:pt x="537" y="1334"/>
                          </a:lnTo>
                          <a:lnTo>
                            <a:pt x="515" y="1354"/>
                          </a:lnTo>
                          <a:lnTo>
                            <a:pt x="494" y="1377"/>
                          </a:lnTo>
                          <a:lnTo>
                            <a:pt x="475" y="1398"/>
                          </a:lnTo>
                          <a:lnTo>
                            <a:pt x="457" y="1423"/>
                          </a:lnTo>
                          <a:lnTo>
                            <a:pt x="439" y="1449"/>
                          </a:lnTo>
                          <a:lnTo>
                            <a:pt x="423" y="1476"/>
                          </a:lnTo>
                          <a:lnTo>
                            <a:pt x="406" y="1504"/>
                          </a:lnTo>
                          <a:lnTo>
                            <a:pt x="391" y="1531"/>
                          </a:lnTo>
                          <a:lnTo>
                            <a:pt x="378" y="1558"/>
                          </a:lnTo>
                          <a:lnTo>
                            <a:pt x="365" y="1583"/>
                          </a:lnTo>
                          <a:lnTo>
                            <a:pt x="354" y="1606"/>
                          </a:lnTo>
                          <a:lnTo>
                            <a:pt x="345" y="1627"/>
                          </a:lnTo>
                          <a:lnTo>
                            <a:pt x="337" y="1643"/>
                          </a:lnTo>
                          <a:lnTo>
                            <a:pt x="332" y="1656"/>
                          </a:lnTo>
                          <a:lnTo>
                            <a:pt x="329" y="1664"/>
                          </a:lnTo>
                          <a:lnTo>
                            <a:pt x="327" y="1667"/>
                          </a:lnTo>
                          <a:lnTo>
                            <a:pt x="268" y="1554"/>
                          </a:lnTo>
                          <a:lnTo>
                            <a:pt x="102" y="1515"/>
                          </a:lnTo>
                          <a:lnTo>
                            <a:pt x="105" y="1512"/>
                          </a:lnTo>
                          <a:lnTo>
                            <a:pt x="110" y="1507"/>
                          </a:lnTo>
                          <a:lnTo>
                            <a:pt x="121" y="1497"/>
                          </a:lnTo>
                          <a:lnTo>
                            <a:pt x="135" y="1484"/>
                          </a:lnTo>
                          <a:lnTo>
                            <a:pt x="152" y="1470"/>
                          </a:lnTo>
                          <a:lnTo>
                            <a:pt x="171" y="1452"/>
                          </a:lnTo>
                          <a:lnTo>
                            <a:pt x="192" y="1433"/>
                          </a:lnTo>
                          <a:lnTo>
                            <a:pt x="215" y="1412"/>
                          </a:lnTo>
                          <a:lnTo>
                            <a:pt x="239" y="1392"/>
                          </a:lnTo>
                          <a:lnTo>
                            <a:pt x="264" y="1370"/>
                          </a:lnTo>
                          <a:lnTo>
                            <a:pt x="287" y="1349"/>
                          </a:lnTo>
                          <a:lnTo>
                            <a:pt x="312" y="1327"/>
                          </a:lnTo>
                          <a:lnTo>
                            <a:pt x="336" y="1307"/>
                          </a:lnTo>
                          <a:lnTo>
                            <a:pt x="357" y="1288"/>
                          </a:lnTo>
                          <a:lnTo>
                            <a:pt x="377" y="1272"/>
                          </a:lnTo>
                          <a:lnTo>
                            <a:pt x="396" y="1257"/>
                          </a:lnTo>
                          <a:lnTo>
                            <a:pt x="411" y="1245"/>
                          </a:lnTo>
                          <a:lnTo>
                            <a:pt x="423" y="1235"/>
                          </a:lnTo>
                          <a:lnTo>
                            <a:pt x="439" y="1224"/>
                          </a:lnTo>
                          <a:lnTo>
                            <a:pt x="461" y="1209"/>
                          </a:lnTo>
                          <a:lnTo>
                            <a:pt x="485" y="1193"/>
                          </a:lnTo>
                          <a:lnTo>
                            <a:pt x="511" y="1174"/>
                          </a:lnTo>
                          <a:lnTo>
                            <a:pt x="538" y="1155"/>
                          </a:lnTo>
                          <a:lnTo>
                            <a:pt x="567" y="1136"/>
                          </a:lnTo>
                          <a:lnTo>
                            <a:pt x="593" y="1118"/>
                          </a:lnTo>
                          <a:lnTo>
                            <a:pt x="617" y="1100"/>
                          </a:lnTo>
                          <a:lnTo>
                            <a:pt x="640" y="1082"/>
                          </a:lnTo>
                          <a:lnTo>
                            <a:pt x="659" y="1068"/>
                          </a:lnTo>
                          <a:lnTo>
                            <a:pt x="673" y="1055"/>
                          </a:lnTo>
                          <a:lnTo>
                            <a:pt x="624" y="1016"/>
                          </a:lnTo>
                          <a:lnTo>
                            <a:pt x="577" y="980"/>
                          </a:lnTo>
                          <a:lnTo>
                            <a:pt x="530" y="944"/>
                          </a:lnTo>
                          <a:lnTo>
                            <a:pt x="487" y="910"/>
                          </a:lnTo>
                          <a:lnTo>
                            <a:pt x="443" y="878"/>
                          </a:lnTo>
                          <a:lnTo>
                            <a:pt x="403" y="849"/>
                          </a:lnTo>
                          <a:lnTo>
                            <a:pt x="364" y="820"/>
                          </a:lnTo>
                          <a:lnTo>
                            <a:pt x="329" y="795"/>
                          </a:lnTo>
                          <a:lnTo>
                            <a:pt x="297" y="772"/>
                          </a:lnTo>
                          <a:lnTo>
                            <a:pt x="267" y="752"/>
                          </a:lnTo>
                          <a:lnTo>
                            <a:pt x="242" y="734"/>
                          </a:lnTo>
                          <a:lnTo>
                            <a:pt x="221" y="720"/>
                          </a:lnTo>
                          <a:lnTo>
                            <a:pt x="205" y="710"/>
                          </a:lnTo>
                          <a:lnTo>
                            <a:pt x="193" y="701"/>
                          </a:lnTo>
                          <a:lnTo>
                            <a:pt x="187" y="698"/>
                          </a:lnTo>
                          <a:lnTo>
                            <a:pt x="143" y="671"/>
                          </a:lnTo>
                          <a:lnTo>
                            <a:pt x="106" y="641"/>
                          </a:lnTo>
                          <a:lnTo>
                            <a:pt x="74" y="609"/>
                          </a:lnTo>
                          <a:lnTo>
                            <a:pt x="47" y="575"/>
                          </a:lnTo>
                          <a:lnTo>
                            <a:pt x="27" y="540"/>
                          </a:lnTo>
                          <a:lnTo>
                            <a:pt x="11" y="502"/>
                          </a:lnTo>
                          <a:lnTo>
                            <a:pt x="2" y="462"/>
                          </a:lnTo>
                          <a:lnTo>
                            <a:pt x="0" y="419"/>
                          </a:lnTo>
                          <a:lnTo>
                            <a:pt x="4" y="374"/>
                          </a:lnTo>
                          <a:lnTo>
                            <a:pt x="16" y="328"/>
                          </a:lnTo>
                          <a:lnTo>
                            <a:pt x="34" y="281"/>
                          </a:lnTo>
                          <a:lnTo>
                            <a:pt x="59" y="233"/>
                          </a:lnTo>
                          <a:lnTo>
                            <a:pt x="92" y="184"/>
                          </a:lnTo>
                          <a:lnTo>
                            <a:pt x="131" y="134"/>
                          </a:lnTo>
                          <a:lnTo>
                            <a:pt x="176" y="84"/>
                          </a:lnTo>
                          <a:lnTo>
                            <a:pt x="209" y="48"/>
                          </a:lnTo>
                          <a:lnTo>
                            <a:pt x="244" y="84"/>
                          </a:lnTo>
                          <a:lnTo>
                            <a:pt x="286" y="126"/>
                          </a:lnTo>
                          <a:lnTo>
                            <a:pt x="327" y="169"/>
                          </a:lnTo>
                          <a:lnTo>
                            <a:pt x="349" y="151"/>
                          </a:lnTo>
                          <a:lnTo>
                            <a:pt x="373" y="131"/>
                          </a:lnTo>
                          <a:lnTo>
                            <a:pt x="402" y="110"/>
                          </a:lnTo>
                          <a:lnTo>
                            <a:pt x="435" y="90"/>
                          </a:lnTo>
                          <a:lnTo>
                            <a:pt x="471" y="68"/>
                          </a:lnTo>
                          <a:lnTo>
                            <a:pt x="510" y="50"/>
                          </a:lnTo>
                          <a:lnTo>
                            <a:pt x="554" y="32"/>
                          </a:lnTo>
                          <a:lnTo>
                            <a:pt x="600" y="18"/>
                          </a:lnTo>
                          <a:lnTo>
                            <a:pt x="648" y="7"/>
                          </a:lnTo>
                          <a:lnTo>
                            <a:pt x="700" y="0"/>
                          </a:lnTo>
                          <a:lnTo>
                            <a:pt x="753" y="0"/>
                          </a:lnTo>
                          <a:close/>
                        </a:path>
                      </a:pathLst>
                    </a:custGeom>
                    <a:grp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6" name="Freeform 11"/>
                    <p:cNvSpPr>
                      <a:spLocks/>
                    </p:cNvSpPr>
                    <p:nvPr/>
                  </p:nvSpPr>
                  <p:spPr bwMode="auto">
                    <a:xfrm>
                      <a:off x="3570" y="1975"/>
                      <a:ext cx="461" cy="240"/>
                    </a:xfrm>
                    <a:custGeom>
                      <a:avLst/>
                      <a:gdLst>
                        <a:gd name="T0" fmla="*/ 723 w 2307"/>
                        <a:gd name="T1" fmla="*/ 0 h 1199"/>
                        <a:gd name="T2" fmla="*/ 864 w 2307"/>
                        <a:gd name="T3" fmla="*/ 6 h 1199"/>
                        <a:gd name="T4" fmla="*/ 1011 w 2307"/>
                        <a:gd name="T5" fmla="*/ 21 h 1199"/>
                        <a:gd name="T6" fmla="*/ 1162 w 2307"/>
                        <a:gd name="T7" fmla="*/ 47 h 1199"/>
                        <a:gd name="T8" fmla="*/ 1311 w 2307"/>
                        <a:gd name="T9" fmla="*/ 86 h 1199"/>
                        <a:gd name="T10" fmla="*/ 1439 w 2307"/>
                        <a:gd name="T11" fmla="*/ 131 h 1199"/>
                        <a:gd name="T12" fmla="*/ 1562 w 2307"/>
                        <a:gd name="T13" fmla="*/ 186 h 1199"/>
                        <a:gd name="T14" fmla="*/ 1681 w 2307"/>
                        <a:gd name="T15" fmla="*/ 247 h 1199"/>
                        <a:gd name="T16" fmla="*/ 1792 w 2307"/>
                        <a:gd name="T17" fmla="*/ 312 h 1199"/>
                        <a:gd name="T18" fmla="*/ 1895 w 2307"/>
                        <a:gd name="T19" fmla="*/ 379 h 1199"/>
                        <a:gd name="T20" fmla="*/ 1990 w 2307"/>
                        <a:gd name="T21" fmla="*/ 447 h 1199"/>
                        <a:gd name="T22" fmla="*/ 2075 w 2307"/>
                        <a:gd name="T23" fmla="*/ 510 h 1199"/>
                        <a:gd name="T24" fmla="*/ 2148 w 2307"/>
                        <a:gd name="T25" fmla="*/ 569 h 1199"/>
                        <a:gd name="T26" fmla="*/ 2208 w 2307"/>
                        <a:gd name="T27" fmla="*/ 621 h 1199"/>
                        <a:gd name="T28" fmla="*/ 2255 w 2307"/>
                        <a:gd name="T29" fmla="*/ 663 h 1199"/>
                        <a:gd name="T30" fmla="*/ 2288 w 2307"/>
                        <a:gd name="T31" fmla="*/ 694 h 1199"/>
                        <a:gd name="T32" fmla="*/ 2304 w 2307"/>
                        <a:gd name="T33" fmla="*/ 711 h 1199"/>
                        <a:gd name="T34" fmla="*/ 2156 w 2307"/>
                        <a:gd name="T35" fmla="*/ 1199 h 1199"/>
                        <a:gd name="T36" fmla="*/ 2144 w 2307"/>
                        <a:gd name="T37" fmla="*/ 1193 h 1199"/>
                        <a:gd name="T38" fmla="*/ 2113 w 2307"/>
                        <a:gd name="T39" fmla="*/ 1175 h 1199"/>
                        <a:gd name="T40" fmla="*/ 2064 w 2307"/>
                        <a:gd name="T41" fmla="*/ 1149 h 1199"/>
                        <a:gd name="T42" fmla="*/ 1998 w 2307"/>
                        <a:gd name="T43" fmla="*/ 1115 h 1199"/>
                        <a:gd name="T44" fmla="*/ 1918 w 2307"/>
                        <a:gd name="T45" fmla="*/ 1075 h 1199"/>
                        <a:gd name="T46" fmla="*/ 1826 w 2307"/>
                        <a:gd name="T47" fmla="*/ 1030 h 1199"/>
                        <a:gd name="T48" fmla="*/ 1722 w 2307"/>
                        <a:gd name="T49" fmla="*/ 982 h 1199"/>
                        <a:gd name="T50" fmla="*/ 1610 w 2307"/>
                        <a:gd name="T51" fmla="*/ 931 h 1199"/>
                        <a:gd name="T52" fmla="*/ 1491 w 2307"/>
                        <a:gd name="T53" fmla="*/ 880 h 1199"/>
                        <a:gd name="T54" fmla="*/ 1369 w 2307"/>
                        <a:gd name="T55" fmla="*/ 831 h 1199"/>
                        <a:gd name="T56" fmla="*/ 1242 w 2307"/>
                        <a:gd name="T57" fmla="*/ 785 h 1199"/>
                        <a:gd name="T58" fmla="*/ 1115 w 2307"/>
                        <a:gd name="T59" fmla="*/ 742 h 1199"/>
                        <a:gd name="T60" fmla="*/ 968 w 2307"/>
                        <a:gd name="T61" fmla="*/ 700 h 1199"/>
                        <a:gd name="T62" fmla="*/ 819 w 2307"/>
                        <a:gd name="T63" fmla="*/ 662 h 1199"/>
                        <a:gd name="T64" fmla="*/ 673 w 2307"/>
                        <a:gd name="T65" fmla="*/ 630 h 1199"/>
                        <a:gd name="T66" fmla="*/ 532 w 2307"/>
                        <a:gd name="T67" fmla="*/ 602 h 1199"/>
                        <a:gd name="T68" fmla="*/ 398 w 2307"/>
                        <a:gd name="T69" fmla="*/ 580 h 1199"/>
                        <a:gd name="T70" fmla="*/ 279 w 2307"/>
                        <a:gd name="T71" fmla="*/ 561 h 1199"/>
                        <a:gd name="T72" fmla="*/ 177 w 2307"/>
                        <a:gd name="T73" fmla="*/ 546 h 1199"/>
                        <a:gd name="T74" fmla="*/ 94 w 2307"/>
                        <a:gd name="T75" fmla="*/ 535 h 1199"/>
                        <a:gd name="T76" fmla="*/ 35 w 2307"/>
                        <a:gd name="T77" fmla="*/ 529 h 1199"/>
                        <a:gd name="T78" fmla="*/ 3 w 2307"/>
                        <a:gd name="T79" fmla="*/ 526 h 1199"/>
                        <a:gd name="T80" fmla="*/ 148 w 2307"/>
                        <a:gd name="T81" fmla="*/ 48 h 1199"/>
                        <a:gd name="T82" fmla="*/ 164 w 2307"/>
                        <a:gd name="T83" fmla="*/ 46 h 1199"/>
                        <a:gd name="T84" fmla="*/ 206 w 2307"/>
                        <a:gd name="T85" fmla="*/ 38 h 1199"/>
                        <a:gd name="T86" fmla="*/ 273 w 2307"/>
                        <a:gd name="T87" fmla="*/ 28 h 1199"/>
                        <a:gd name="T88" fmla="*/ 362 w 2307"/>
                        <a:gd name="T89" fmla="*/ 16 h 1199"/>
                        <a:gd name="T90" fmla="*/ 468 w 2307"/>
                        <a:gd name="T91" fmla="*/ 7 h 1199"/>
                        <a:gd name="T92" fmla="*/ 589 w 2307"/>
                        <a:gd name="T93" fmla="*/ 1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07" h="1199">
                          <a:moveTo>
                            <a:pt x="654" y="0"/>
                          </a:moveTo>
                          <a:lnTo>
                            <a:pt x="723" y="0"/>
                          </a:lnTo>
                          <a:lnTo>
                            <a:pt x="792" y="2"/>
                          </a:lnTo>
                          <a:lnTo>
                            <a:pt x="864" y="6"/>
                          </a:lnTo>
                          <a:lnTo>
                            <a:pt x="937" y="12"/>
                          </a:lnTo>
                          <a:lnTo>
                            <a:pt x="1011" y="21"/>
                          </a:lnTo>
                          <a:lnTo>
                            <a:pt x="1087" y="32"/>
                          </a:lnTo>
                          <a:lnTo>
                            <a:pt x="1162" y="47"/>
                          </a:lnTo>
                          <a:lnTo>
                            <a:pt x="1236" y="65"/>
                          </a:lnTo>
                          <a:lnTo>
                            <a:pt x="1311" y="86"/>
                          </a:lnTo>
                          <a:lnTo>
                            <a:pt x="1376" y="107"/>
                          </a:lnTo>
                          <a:lnTo>
                            <a:pt x="1439" y="131"/>
                          </a:lnTo>
                          <a:lnTo>
                            <a:pt x="1502" y="158"/>
                          </a:lnTo>
                          <a:lnTo>
                            <a:pt x="1562" y="186"/>
                          </a:lnTo>
                          <a:lnTo>
                            <a:pt x="1622" y="216"/>
                          </a:lnTo>
                          <a:lnTo>
                            <a:pt x="1681" y="247"/>
                          </a:lnTo>
                          <a:lnTo>
                            <a:pt x="1737" y="279"/>
                          </a:lnTo>
                          <a:lnTo>
                            <a:pt x="1792" y="312"/>
                          </a:lnTo>
                          <a:lnTo>
                            <a:pt x="1845" y="345"/>
                          </a:lnTo>
                          <a:lnTo>
                            <a:pt x="1895" y="379"/>
                          </a:lnTo>
                          <a:lnTo>
                            <a:pt x="1944" y="412"/>
                          </a:lnTo>
                          <a:lnTo>
                            <a:pt x="1990" y="447"/>
                          </a:lnTo>
                          <a:lnTo>
                            <a:pt x="2033" y="478"/>
                          </a:lnTo>
                          <a:lnTo>
                            <a:pt x="2075" y="510"/>
                          </a:lnTo>
                          <a:lnTo>
                            <a:pt x="2112" y="541"/>
                          </a:lnTo>
                          <a:lnTo>
                            <a:pt x="2148" y="569"/>
                          </a:lnTo>
                          <a:lnTo>
                            <a:pt x="2180" y="596"/>
                          </a:lnTo>
                          <a:lnTo>
                            <a:pt x="2208" y="621"/>
                          </a:lnTo>
                          <a:lnTo>
                            <a:pt x="2234" y="643"/>
                          </a:lnTo>
                          <a:lnTo>
                            <a:pt x="2255" y="663"/>
                          </a:lnTo>
                          <a:lnTo>
                            <a:pt x="2274" y="680"/>
                          </a:lnTo>
                          <a:lnTo>
                            <a:pt x="2288" y="694"/>
                          </a:lnTo>
                          <a:lnTo>
                            <a:pt x="2299" y="705"/>
                          </a:lnTo>
                          <a:lnTo>
                            <a:pt x="2304" y="711"/>
                          </a:lnTo>
                          <a:lnTo>
                            <a:pt x="2307" y="713"/>
                          </a:lnTo>
                          <a:lnTo>
                            <a:pt x="2156" y="1199"/>
                          </a:lnTo>
                          <a:lnTo>
                            <a:pt x="2152" y="1196"/>
                          </a:lnTo>
                          <a:lnTo>
                            <a:pt x="2144" y="1193"/>
                          </a:lnTo>
                          <a:lnTo>
                            <a:pt x="2131" y="1186"/>
                          </a:lnTo>
                          <a:lnTo>
                            <a:pt x="2113" y="1175"/>
                          </a:lnTo>
                          <a:lnTo>
                            <a:pt x="2091" y="1163"/>
                          </a:lnTo>
                          <a:lnTo>
                            <a:pt x="2064" y="1149"/>
                          </a:lnTo>
                          <a:lnTo>
                            <a:pt x="2033" y="1133"/>
                          </a:lnTo>
                          <a:lnTo>
                            <a:pt x="1998" y="1115"/>
                          </a:lnTo>
                          <a:lnTo>
                            <a:pt x="1960" y="1096"/>
                          </a:lnTo>
                          <a:lnTo>
                            <a:pt x="1918" y="1075"/>
                          </a:lnTo>
                          <a:lnTo>
                            <a:pt x="1873" y="1052"/>
                          </a:lnTo>
                          <a:lnTo>
                            <a:pt x="1826" y="1030"/>
                          </a:lnTo>
                          <a:lnTo>
                            <a:pt x="1775" y="1005"/>
                          </a:lnTo>
                          <a:lnTo>
                            <a:pt x="1722" y="982"/>
                          </a:lnTo>
                          <a:lnTo>
                            <a:pt x="1667" y="956"/>
                          </a:lnTo>
                          <a:lnTo>
                            <a:pt x="1610" y="931"/>
                          </a:lnTo>
                          <a:lnTo>
                            <a:pt x="1551" y="905"/>
                          </a:lnTo>
                          <a:lnTo>
                            <a:pt x="1491" y="880"/>
                          </a:lnTo>
                          <a:lnTo>
                            <a:pt x="1430" y="856"/>
                          </a:lnTo>
                          <a:lnTo>
                            <a:pt x="1369" y="831"/>
                          </a:lnTo>
                          <a:lnTo>
                            <a:pt x="1305" y="807"/>
                          </a:lnTo>
                          <a:lnTo>
                            <a:pt x="1242" y="785"/>
                          </a:lnTo>
                          <a:lnTo>
                            <a:pt x="1179" y="763"/>
                          </a:lnTo>
                          <a:lnTo>
                            <a:pt x="1115" y="742"/>
                          </a:lnTo>
                          <a:lnTo>
                            <a:pt x="1042" y="720"/>
                          </a:lnTo>
                          <a:lnTo>
                            <a:pt x="968" y="700"/>
                          </a:lnTo>
                          <a:lnTo>
                            <a:pt x="893" y="681"/>
                          </a:lnTo>
                          <a:lnTo>
                            <a:pt x="819" y="662"/>
                          </a:lnTo>
                          <a:lnTo>
                            <a:pt x="745" y="646"/>
                          </a:lnTo>
                          <a:lnTo>
                            <a:pt x="673" y="630"/>
                          </a:lnTo>
                          <a:lnTo>
                            <a:pt x="601" y="616"/>
                          </a:lnTo>
                          <a:lnTo>
                            <a:pt x="532" y="602"/>
                          </a:lnTo>
                          <a:lnTo>
                            <a:pt x="463" y="590"/>
                          </a:lnTo>
                          <a:lnTo>
                            <a:pt x="398" y="580"/>
                          </a:lnTo>
                          <a:lnTo>
                            <a:pt x="337" y="569"/>
                          </a:lnTo>
                          <a:lnTo>
                            <a:pt x="279" y="561"/>
                          </a:lnTo>
                          <a:lnTo>
                            <a:pt x="225" y="553"/>
                          </a:lnTo>
                          <a:lnTo>
                            <a:pt x="177" y="546"/>
                          </a:lnTo>
                          <a:lnTo>
                            <a:pt x="132" y="541"/>
                          </a:lnTo>
                          <a:lnTo>
                            <a:pt x="94" y="535"/>
                          </a:lnTo>
                          <a:lnTo>
                            <a:pt x="61" y="531"/>
                          </a:lnTo>
                          <a:lnTo>
                            <a:pt x="35" y="529"/>
                          </a:lnTo>
                          <a:lnTo>
                            <a:pt x="15" y="527"/>
                          </a:lnTo>
                          <a:lnTo>
                            <a:pt x="3" y="526"/>
                          </a:lnTo>
                          <a:lnTo>
                            <a:pt x="0" y="524"/>
                          </a:lnTo>
                          <a:lnTo>
                            <a:pt x="148" y="48"/>
                          </a:lnTo>
                          <a:lnTo>
                            <a:pt x="152" y="48"/>
                          </a:lnTo>
                          <a:lnTo>
                            <a:pt x="164" y="46"/>
                          </a:lnTo>
                          <a:lnTo>
                            <a:pt x="181" y="42"/>
                          </a:lnTo>
                          <a:lnTo>
                            <a:pt x="206" y="38"/>
                          </a:lnTo>
                          <a:lnTo>
                            <a:pt x="237" y="33"/>
                          </a:lnTo>
                          <a:lnTo>
                            <a:pt x="273" y="28"/>
                          </a:lnTo>
                          <a:lnTo>
                            <a:pt x="315" y="22"/>
                          </a:lnTo>
                          <a:lnTo>
                            <a:pt x="362" y="16"/>
                          </a:lnTo>
                          <a:lnTo>
                            <a:pt x="413" y="12"/>
                          </a:lnTo>
                          <a:lnTo>
                            <a:pt x="468" y="7"/>
                          </a:lnTo>
                          <a:lnTo>
                            <a:pt x="527" y="3"/>
                          </a:lnTo>
                          <a:lnTo>
                            <a:pt x="589" y="1"/>
                          </a:lnTo>
                          <a:lnTo>
                            <a:pt x="654" y="0"/>
                          </a:lnTo>
                          <a:close/>
                        </a:path>
                      </a:pathLst>
                    </a:custGeom>
                    <a:grp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7" name="Freeform 12"/>
                    <p:cNvSpPr>
                      <a:spLocks noEditPoints="1"/>
                    </p:cNvSpPr>
                    <p:nvPr/>
                  </p:nvSpPr>
                  <p:spPr bwMode="auto">
                    <a:xfrm>
                      <a:off x="3451" y="1783"/>
                      <a:ext cx="759" cy="546"/>
                    </a:xfrm>
                    <a:custGeom>
                      <a:avLst/>
                      <a:gdLst>
                        <a:gd name="T0" fmla="*/ 3413 w 3797"/>
                        <a:gd name="T1" fmla="*/ 1499 h 2730"/>
                        <a:gd name="T2" fmla="*/ 3365 w 3797"/>
                        <a:gd name="T3" fmla="*/ 1539 h 2730"/>
                        <a:gd name="T4" fmla="*/ 3354 w 3797"/>
                        <a:gd name="T5" fmla="*/ 1602 h 2730"/>
                        <a:gd name="T6" fmla="*/ 3382 w 3797"/>
                        <a:gd name="T7" fmla="*/ 1657 h 2730"/>
                        <a:gd name="T8" fmla="*/ 3441 w 3797"/>
                        <a:gd name="T9" fmla="*/ 1682 h 2730"/>
                        <a:gd name="T10" fmla="*/ 3500 w 3797"/>
                        <a:gd name="T11" fmla="*/ 1667 h 2730"/>
                        <a:gd name="T12" fmla="*/ 3538 w 3797"/>
                        <a:gd name="T13" fmla="*/ 1616 h 2730"/>
                        <a:gd name="T14" fmla="*/ 3535 w 3797"/>
                        <a:gd name="T15" fmla="*/ 1553 h 2730"/>
                        <a:gd name="T16" fmla="*/ 3495 w 3797"/>
                        <a:gd name="T17" fmla="*/ 1506 h 2730"/>
                        <a:gd name="T18" fmla="*/ 3519 w 3797"/>
                        <a:gd name="T19" fmla="*/ 1306 h 2730"/>
                        <a:gd name="T20" fmla="*/ 3476 w 3797"/>
                        <a:gd name="T21" fmla="*/ 1312 h 2730"/>
                        <a:gd name="T22" fmla="*/ 3542 w 3797"/>
                        <a:gd name="T23" fmla="*/ 1417 h 2730"/>
                        <a:gd name="T24" fmla="*/ 3558 w 3797"/>
                        <a:gd name="T25" fmla="*/ 1367 h 2730"/>
                        <a:gd name="T26" fmla="*/ 3563 w 3797"/>
                        <a:gd name="T27" fmla="*/ 1331 h 2730"/>
                        <a:gd name="T28" fmla="*/ 3543 w 3797"/>
                        <a:gd name="T29" fmla="*/ 1309 h 2730"/>
                        <a:gd name="T30" fmla="*/ 2191 w 3797"/>
                        <a:gd name="T31" fmla="*/ 0 h 2730"/>
                        <a:gd name="T32" fmla="*/ 3383 w 3797"/>
                        <a:gd name="T33" fmla="*/ 1212 h 2730"/>
                        <a:gd name="T34" fmla="*/ 3488 w 3797"/>
                        <a:gd name="T35" fmla="*/ 1201 h 2730"/>
                        <a:gd name="T36" fmla="*/ 3581 w 3797"/>
                        <a:gd name="T37" fmla="*/ 1213 h 2730"/>
                        <a:gd name="T38" fmla="*/ 3637 w 3797"/>
                        <a:gd name="T39" fmla="*/ 1245 h 2730"/>
                        <a:gd name="T40" fmla="*/ 3662 w 3797"/>
                        <a:gd name="T41" fmla="*/ 1288 h 2730"/>
                        <a:gd name="T42" fmla="*/ 3667 w 3797"/>
                        <a:gd name="T43" fmla="*/ 1337 h 2730"/>
                        <a:gd name="T44" fmla="*/ 3659 w 3797"/>
                        <a:gd name="T45" fmla="*/ 1384 h 2730"/>
                        <a:gd name="T46" fmla="*/ 3647 w 3797"/>
                        <a:gd name="T47" fmla="*/ 1420 h 2730"/>
                        <a:gd name="T48" fmla="*/ 3638 w 3797"/>
                        <a:gd name="T49" fmla="*/ 1439 h 2730"/>
                        <a:gd name="T50" fmla="*/ 3797 w 3797"/>
                        <a:gd name="T51" fmla="*/ 1683 h 2730"/>
                        <a:gd name="T52" fmla="*/ 3482 w 3797"/>
                        <a:gd name="T53" fmla="*/ 2430 h 2730"/>
                        <a:gd name="T54" fmla="*/ 3026 w 3797"/>
                        <a:gd name="T55" fmla="*/ 2617 h 2730"/>
                        <a:gd name="T56" fmla="*/ 3256 w 3797"/>
                        <a:gd name="T57" fmla="*/ 2335 h 2730"/>
                        <a:gd name="T58" fmla="*/ 3289 w 3797"/>
                        <a:gd name="T59" fmla="*/ 2230 h 2730"/>
                        <a:gd name="T60" fmla="*/ 3334 w 3797"/>
                        <a:gd name="T61" fmla="*/ 2087 h 2730"/>
                        <a:gd name="T62" fmla="*/ 3384 w 3797"/>
                        <a:gd name="T63" fmla="*/ 1922 h 2730"/>
                        <a:gd name="T64" fmla="*/ 3437 w 3797"/>
                        <a:gd name="T65" fmla="*/ 1753 h 2730"/>
                        <a:gd name="T66" fmla="*/ 3039 w 3797"/>
                        <a:gd name="T67" fmla="*/ 1656 h 2730"/>
                        <a:gd name="T68" fmla="*/ 3007 w 3797"/>
                        <a:gd name="T69" fmla="*/ 1625 h 2730"/>
                        <a:gd name="T70" fmla="*/ 2939 w 3797"/>
                        <a:gd name="T71" fmla="*/ 1564 h 2730"/>
                        <a:gd name="T72" fmla="*/ 2840 w 3797"/>
                        <a:gd name="T73" fmla="*/ 1479 h 2730"/>
                        <a:gd name="T74" fmla="*/ 2712 w 3797"/>
                        <a:gd name="T75" fmla="*/ 1380 h 2730"/>
                        <a:gd name="T76" fmla="*/ 2562 w 3797"/>
                        <a:gd name="T77" fmla="*/ 1273 h 2730"/>
                        <a:gd name="T78" fmla="*/ 2389 w 3797"/>
                        <a:gd name="T79" fmla="*/ 1166 h 2730"/>
                        <a:gd name="T80" fmla="*/ 2201 w 3797"/>
                        <a:gd name="T81" fmla="*/ 1067 h 2730"/>
                        <a:gd name="T82" fmla="*/ 2000 w 3797"/>
                        <a:gd name="T83" fmla="*/ 983 h 2730"/>
                        <a:gd name="T84" fmla="*/ 1779 w 3797"/>
                        <a:gd name="T85" fmla="*/ 919 h 2730"/>
                        <a:gd name="T86" fmla="*/ 1549 w 3797"/>
                        <a:gd name="T87" fmla="*/ 880 h 2730"/>
                        <a:gd name="T88" fmla="*/ 1327 w 3797"/>
                        <a:gd name="T89" fmla="*/ 865 h 2730"/>
                        <a:gd name="T90" fmla="*/ 1120 w 3797"/>
                        <a:gd name="T91" fmla="*/ 865 h 2730"/>
                        <a:gd name="T92" fmla="*/ 939 w 3797"/>
                        <a:gd name="T93" fmla="*/ 876 h 2730"/>
                        <a:gd name="T94" fmla="*/ 792 w 3797"/>
                        <a:gd name="T95" fmla="*/ 892 h 2730"/>
                        <a:gd name="T96" fmla="*/ 690 w 3797"/>
                        <a:gd name="T97" fmla="*/ 907 h 2730"/>
                        <a:gd name="T98" fmla="*/ 639 w 3797"/>
                        <a:gd name="T99" fmla="*/ 917 h 2730"/>
                        <a:gd name="T100" fmla="*/ 0 w 3797"/>
                        <a:gd name="T101" fmla="*/ 483 h 2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7" h="2730">
                          <a:moveTo>
                            <a:pt x="3454" y="1493"/>
                          </a:moveTo>
                          <a:lnTo>
                            <a:pt x="3433" y="1494"/>
                          </a:lnTo>
                          <a:lnTo>
                            <a:pt x="3413" y="1499"/>
                          </a:lnTo>
                          <a:lnTo>
                            <a:pt x="3394" y="1509"/>
                          </a:lnTo>
                          <a:lnTo>
                            <a:pt x="3378" y="1523"/>
                          </a:lnTo>
                          <a:lnTo>
                            <a:pt x="3365" y="1539"/>
                          </a:lnTo>
                          <a:lnTo>
                            <a:pt x="3356" y="1559"/>
                          </a:lnTo>
                          <a:lnTo>
                            <a:pt x="3352" y="1581"/>
                          </a:lnTo>
                          <a:lnTo>
                            <a:pt x="3354" y="1602"/>
                          </a:lnTo>
                          <a:lnTo>
                            <a:pt x="3358" y="1623"/>
                          </a:lnTo>
                          <a:lnTo>
                            <a:pt x="3369" y="1641"/>
                          </a:lnTo>
                          <a:lnTo>
                            <a:pt x="3382" y="1657"/>
                          </a:lnTo>
                          <a:lnTo>
                            <a:pt x="3398" y="1669"/>
                          </a:lnTo>
                          <a:lnTo>
                            <a:pt x="3418" y="1678"/>
                          </a:lnTo>
                          <a:lnTo>
                            <a:pt x="3441" y="1682"/>
                          </a:lnTo>
                          <a:lnTo>
                            <a:pt x="3462" y="1682"/>
                          </a:lnTo>
                          <a:lnTo>
                            <a:pt x="3482" y="1676"/>
                          </a:lnTo>
                          <a:lnTo>
                            <a:pt x="3500" y="1667"/>
                          </a:lnTo>
                          <a:lnTo>
                            <a:pt x="3516" y="1652"/>
                          </a:lnTo>
                          <a:lnTo>
                            <a:pt x="3529" y="1636"/>
                          </a:lnTo>
                          <a:lnTo>
                            <a:pt x="3538" y="1616"/>
                          </a:lnTo>
                          <a:lnTo>
                            <a:pt x="3541" y="1595"/>
                          </a:lnTo>
                          <a:lnTo>
                            <a:pt x="3541" y="1573"/>
                          </a:lnTo>
                          <a:lnTo>
                            <a:pt x="3535" y="1553"/>
                          </a:lnTo>
                          <a:lnTo>
                            <a:pt x="3526" y="1535"/>
                          </a:lnTo>
                          <a:lnTo>
                            <a:pt x="3513" y="1519"/>
                          </a:lnTo>
                          <a:lnTo>
                            <a:pt x="3495" y="1506"/>
                          </a:lnTo>
                          <a:lnTo>
                            <a:pt x="3475" y="1497"/>
                          </a:lnTo>
                          <a:lnTo>
                            <a:pt x="3454" y="1493"/>
                          </a:lnTo>
                          <a:close/>
                          <a:moveTo>
                            <a:pt x="3519" y="1306"/>
                          </a:moveTo>
                          <a:lnTo>
                            <a:pt x="3506" y="1307"/>
                          </a:lnTo>
                          <a:lnTo>
                            <a:pt x="3490" y="1308"/>
                          </a:lnTo>
                          <a:lnTo>
                            <a:pt x="3476" y="1312"/>
                          </a:lnTo>
                          <a:lnTo>
                            <a:pt x="3462" y="1315"/>
                          </a:lnTo>
                          <a:lnTo>
                            <a:pt x="3449" y="1319"/>
                          </a:lnTo>
                          <a:lnTo>
                            <a:pt x="3542" y="1417"/>
                          </a:lnTo>
                          <a:lnTo>
                            <a:pt x="3549" y="1397"/>
                          </a:lnTo>
                          <a:lnTo>
                            <a:pt x="3554" y="1380"/>
                          </a:lnTo>
                          <a:lnTo>
                            <a:pt x="3558" y="1367"/>
                          </a:lnTo>
                          <a:lnTo>
                            <a:pt x="3560" y="1360"/>
                          </a:lnTo>
                          <a:lnTo>
                            <a:pt x="3563" y="1344"/>
                          </a:lnTo>
                          <a:lnTo>
                            <a:pt x="3563" y="1331"/>
                          </a:lnTo>
                          <a:lnTo>
                            <a:pt x="3559" y="1321"/>
                          </a:lnTo>
                          <a:lnTo>
                            <a:pt x="3553" y="1314"/>
                          </a:lnTo>
                          <a:lnTo>
                            <a:pt x="3543" y="1309"/>
                          </a:lnTo>
                          <a:lnTo>
                            <a:pt x="3532" y="1307"/>
                          </a:lnTo>
                          <a:lnTo>
                            <a:pt x="3519" y="1306"/>
                          </a:lnTo>
                          <a:close/>
                          <a:moveTo>
                            <a:pt x="2191" y="0"/>
                          </a:moveTo>
                          <a:lnTo>
                            <a:pt x="3361" y="1226"/>
                          </a:lnTo>
                          <a:lnTo>
                            <a:pt x="3370" y="1217"/>
                          </a:lnTo>
                          <a:lnTo>
                            <a:pt x="3383" y="1212"/>
                          </a:lnTo>
                          <a:lnTo>
                            <a:pt x="3401" y="1207"/>
                          </a:lnTo>
                          <a:lnTo>
                            <a:pt x="3447" y="1202"/>
                          </a:lnTo>
                          <a:lnTo>
                            <a:pt x="3488" y="1201"/>
                          </a:lnTo>
                          <a:lnTo>
                            <a:pt x="3523" y="1202"/>
                          </a:lnTo>
                          <a:lnTo>
                            <a:pt x="3554" y="1206"/>
                          </a:lnTo>
                          <a:lnTo>
                            <a:pt x="3581" y="1213"/>
                          </a:lnTo>
                          <a:lnTo>
                            <a:pt x="3604" y="1221"/>
                          </a:lnTo>
                          <a:lnTo>
                            <a:pt x="3621" y="1232"/>
                          </a:lnTo>
                          <a:lnTo>
                            <a:pt x="3637" y="1245"/>
                          </a:lnTo>
                          <a:lnTo>
                            <a:pt x="3648" y="1258"/>
                          </a:lnTo>
                          <a:lnTo>
                            <a:pt x="3657" y="1273"/>
                          </a:lnTo>
                          <a:lnTo>
                            <a:pt x="3662" y="1288"/>
                          </a:lnTo>
                          <a:lnTo>
                            <a:pt x="3666" y="1304"/>
                          </a:lnTo>
                          <a:lnTo>
                            <a:pt x="3667" y="1320"/>
                          </a:lnTo>
                          <a:lnTo>
                            <a:pt x="3667" y="1337"/>
                          </a:lnTo>
                          <a:lnTo>
                            <a:pt x="3666" y="1353"/>
                          </a:lnTo>
                          <a:lnTo>
                            <a:pt x="3664" y="1368"/>
                          </a:lnTo>
                          <a:lnTo>
                            <a:pt x="3659" y="1384"/>
                          </a:lnTo>
                          <a:lnTo>
                            <a:pt x="3655" y="1397"/>
                          </a:lnTo>
                          <a:lnTo>
                            <a:pt x="3651" y="1410"/>
                          </a:lnTo>
                          <a:lnTo>
                            <a:pt x="3647" y="1420"/>
                          </a:lnTo>
                          <a:lnTo>
                            <a:pt x="3644" y="1428"/>
                          </a:lnTo>
                          <a:lnTo>
                            <a:pt x="3640" y="1436"/>
                          </a:lnTo>
                          <a:lnTo>
                            <a:pt x="3638" y="1439"/>
                          </a:lnTo>
                          <a:lnTo>
                            <a:pt x="3638" y="1441"/>
                          </a:lnTo>
                          <a:lnTo>
                            <a:pt x="3620" y="1497"/>
                          </a:lnTo>
                          <a:lnTo>
                            <a:pt x="3797" y="1683"/>
                          </a:lnTo>
                          <a:lnTo>
                            <a:pt x="3547" y="1731"/>
                          </a:lnTo>
                          <a:lnTo>
                            <a:pt x="3342" y="2387"/>
                          </a:lnTo>
                          <a:lnTo>
                            <a:pt x="3482" y="2430"/>
                          </a:lnTo>
                          <a:lnTo>
                            <a:pt x="3389" y="2730"/>
                          </a:lnTo>
                          <a:lnTo>
                            <a:pt x="3236" y="2552"/>
                          </a:lnTo>
                          <a:lnTo>
                            <a:pt x="3026" y="2617"/>
                          </a:lnTo>
                          <a:lnTo>
                            <a:pt x="3120" y="2317"/>
                          </a:lnTo>
                          <a:lnTo>
                            <a:pt x="3249" y="2357"/>
                          </a:lnTo>
                          <a:lnTo>
                            <a:pt x="3256" y="2335"/>
                          </a:lnTo>
                          <a:lnTo>
                            <a:pt x="3265" y="2305"/>
                          </a:lnTo>
                          <a:lnTo>
                            <a:pt x="3276" y="2270"/>
                          </a:lnTo>
                          <a:lnTo>
                            <a:pt x="3289" y="2230"/>
                          </a:lnTo>
                          <a:lnTo>
                            <a:pt x="3303" y="2186"/>
                          </a:lnTo>
                          <a:lnTo>
                            <a:pt x="3317" y="2138"/>
                          </a:lnTo>
                          <a:lnTo>
                            <a:pt x="3334" y="2087"/>
                          </a:lnTo>
                          <a:lnTo>
                            <a:pt x="3350" y="2034"/>
                          </a:lnTo>
                          <a:lnTo>
                            <a:pt x="3367" y="1979"/>
                          </a:lnTo>
                          <a:lnTo>
                            <a:pt x="3384" y="1922"/>
                          </a:lnTo>
                          <a:lnTo>
                            <a:pt x="3402" y="1866"/>
                          </a:lnTo>
                          <a:lnTo>
                            <a:pt x="3420" y="1808"/>
                          </a:lnTo>
                          <a:lnTo>
                            <a:pt x="3437" y="1753"/>
                          </a:lnTo>
                          <a:lnTo>
                            <a:pt x="2986" y="1840"/>
                          </a:lnTo>
                          <a:lnTo>
                            <a:pt x="3041" y="1658"/>
                          </a:lnTo>
                          <a:lnTo>
                            <a:pt x="3039" y="1656"/>
                          </a:lnTo>
                          <a:lnTo>
                            <a:pt x="3033" y="1650"/>
                          </a:lnTo>
                          <a:lnTo>
                            <a:pt x="3022" y="1639"/>
                          </a:lnTo>
                          <a:lnTo>
                            <a:pt x="3007" y="1625"/>
                          </a:lnTo>
                          <a:lnTo>
                            <a:pt x="2988" y="1608"/>
                          </a:lnTo>
                          <a:lnTo>
                            <a:pt x="2966" y="1588"/>
                          </a:lnTo>
                          <a:lnTo>
                            <a:pt x="2939" y="1564"/>
                          </a:lnTo>
                          <a:lnTo>
                            <a:pt x="2909" y="1538"/>
                          </a:lnTo>
                          <a:lnTo>
                            <a:pt x="2876" y="1510"/>
                          </a:lnTo>
                          <a:lnTo>
                            <a:pt x="2840" y="1479"/>
                          </a:lnTo>
                          <a:lnTo>
                            <a:pt x="2801" y="1447"/>
                          </a:lnTo>
                          <a:lnTo>
                            <a:pt x="2758" y="1414"/>
                          </a:lnTo>
                          <a:lnTo>
                            <a:pt x="2712" y="1380"/>
                          </a:lnTo>
                          <a:lnTo>
                            <a:pt x="2664" y="1345"/>
                          </a:lnTo>
                          <a:lnTo>
                            <a:pt x="2615" y="1308"/>
                          </a:lnTo>
                          <a:lnTo>
                            <a:pt x="2562" y="1273"/>
                          </a:lnTo>
                          <a:lnTo>
                            <a:pt x="2506" y="1236"/>
                          </a:lnTo>
                          <a:lnTo>
                            <a:pt x="2448" y="1201"/>
                          </a:lnTo>
                          <a:lnTo>
                            <a:pt x="2389" y="1166"/>
                          </a:lnTo>
                          <a:lnTo>
                            <a:pt x="2328" y="1131"/>
                          </a:lnTo>
                          <a:lnTo>
                            <a:pt x="2266" y="1097"/>
                          </a:lnTo>
                          <a:lnTo>
                            <a:pt x="2201" y="1067"/>
                          </a:lnTo>
                          <a:lnTo>
                            <a:pt x="2136" y="1036"/>
                          </a:lnTo>
                          <a:lnTo>
                            <a:pt x="2069" y="1008"/>
                          </a:lnTo>
                          <a:lnTo>
                            <a:pt x="2000" y="983"/>
                          </a:lnTo>
                          <a:lnTo>
                            <a:pt x="1931" y="959"/>
                          </a:lnTo>
                          <a:lnTo>
                            <a:pt x="1855" y="937"/>
                          </a:lnTo>
                          <a:lnTo>
                            <a:pt x="1779" y="919"/>
                          </a:lnTo>
                          <a:lnTo>
                            <a:pt x="1702" y="903"/>
                          </a:lnTo>
                          <a:lnTo>
                            <a:pt x="1626" y="891"/>
                          </a:lnTo>
                          <a:lnTo>
                            <a:pt x="1549" y="880"/>
                          </a:lnTo>
                          <a:lnTo>
                            <a:pt x="1473" y="873"/>
                          </a:lnTo>
                          <a:lnTo>
                            <a:pt x="1399" y="867"/>
                          </a:lnTo>
                          <a:lnTo>
                            <a:pt x="1327" y="865"/>
                          </a:lnTo>
                          <a:lnTo>
                            <a:pt x="1255" y="864"/>
                          </a:lnTo>
                          <a:lnTo>
                            <a:pt x="1187" y="864"/>
                          </a:lnTo>
                          <a:lnTo>
                            <a:pt x="1120" y="865"/>
                          </a:lnTo>
                          <a:lnTo>
                            <a:pt x="1056" y="867"/>
                          </a:lnTo>
                          <a:lnTo>
                            <a:pt x="996" y="872"/>
                          </a:lnTo>
                          <a:lnTo>
                            <a:pt x="939" y="876"/>
                          </a:lnTo>
                          <a:lnTo>
                            <a:pt x="886" y="881"/>
                          </a:lnTo>
                          <a:lnTo>
                            <a:pt x="837" y="886"/>
                          </a:lnTo>
                          <a:lnTo>
                            <a:pt x="792" y="892"/>
                          </a:lnTo>
                          <a:lnTo>
                            <a:pt x="753" y="898"/>
                          </a:lnTo>
                          <a:lnTo>
                            <a:pt x="718" y="903"/>
                          </a:lnTo>
                          <a:lnTo>
                            <a:pt x="690" y="907"/>
                          </a:lnTo>
                          <a:lnTo>
                            <a:pt x="666" y="912"/>
                          </a:lnTo>
                          <a:lnTo>
                            <a:pt x="650" y="915"/>
                          </a:lnTo>
                          <a:lnTo>
                            <a:pt x="639" y="917"/>
                          </a:lnTo>
                          <a:lnTo>
                            <a:pt x="635" y="918"/>
                          </a:lnTo>
                          <a:lnTo>
                            <a:pt x="602" y="1021"/>
                          </a:lnTo>
                          <a:lnTo>
                            <a:pt x="0" y="483"/>
                          </a:lnTo>
                          <a:lnTo>
                            <a:pt x="2191" y="0"/>
                          </a:lnTo>
                          <a:close/>
                        </a:path>
                      </a:pathLst>
                    </a:custGeom>
                    <a:grp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384" name="Group 383"/>
                <p:cNvGrpSpPr/>
                <p:nvPr/>
              </p:nvGrpSpPr>
              <p:grpSpPr>
                <a:xfrm>
                  <a:off x="6939064" y="3161732"/>
                  <a:ext cx="4289779" cy="1132323"/>
                  <a:chOff x="6480543" y="5175026"/>
                  <a:chExt cx="2527303" cy="1132323"/>
                </a:xfrm>
              </p:grpSpPr>
              <p:sp>
                <p:nvSpPr>
                  <p:cNvPr id="385" name="Rectangle 384"/>
                  <p:cNvSpPr/>
                  <p:nvPr/>
                </p:nvSpPr>
                <p:spPr>
                  <a:xfrm>
                    <a:off x="6536181" y="5175026"/>
                    <a:ext cx="1208014" cy="429251"/>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Skills Required</a:t>
                    </a:r>
                  </a:p>
                </p:txBody>
              </p:sp>
              <p:sp>
                <p:nvSpPr>
                  <p:cNvPr id="386" name="Rectangle 385"/>
                  <p:cNvSpPr/>
                  <p:nvPr/>
                </p:nvSpPr>
                <p:spPr>
                  <a:xfrm>
                    <a:off x="6480543" y="5534696"/>
                    <a:ext cx="2527303" cy="772653"/>
                  </a:xfrm>
                  <a:prstGeom prst="rect">
                    <a:avLst/>
                  </a:prstGeom>
                </p:spPr>
                <p:txBody>
                  <a:bodyPr wrap="square" anchor="ctr">
                    <a:spAutoFit/>
                  </a:bodyPr>
                  <a:lstStyle/>
                  <a:p>
                    <a:pPr marL="182880" lvl="0" indent="-182880">
                      <a:buFont typeface="Arial" panose="020B0604020202020204" pitchFamily="34" charset="0"/>
                      <a:buChar char="›"/>
                      <a:defRPr/>
                    </a:pPr>
                    <a:r>
                      <a:rPr lang="en-US" sz="1200" dirty="0">
                        <a:solidFill>
                          <a:schemeClr val="accent5"/>
                        </a:solidFill>
                        <a:latin typeface="Arial" panose="020B0604020202020204" pitchFamily="34" charset="0"/>
                        <a:cs typeface="Arial" panose="020B0604020202020204" pitchFamily="34" charset="0"/>
                      </a:rPr>
                      <a:t>Proficiency in the use of 3D Modeling tools including: Unity, Unreal, Autodesk Maya/Max, 3D Lighting and UV Unwrapping/ Texturing software.</a:t>
                    </a:r>
                  </a:p>
                  <a:p>
                    <a:pPr marL="182880" lvl="0" indent="-182880">
                      <a:buFont typeface="Arial" panose="020B0604020202020204" pitchFamily="34" charset="0"/>
                      <a:buChar char="›"/>
                      <a:defRPr/>
                    </a:pPr>
                    <a:r>
                      <a:rPr lang="en-US" sz="1200" dirty="0">
                        <a:solidFill>
                          <a:schemeClr val="accent5"/>
                        </a:solidFill>
                        <a:latin typeface="Arial" panose="020B0604020202020204" pitchFamily="34" charset="0"/>
                        <a:cs typeface="Arial" panose="020B0604020202020204" pitchFamily="34" charset="0"/>
                      </a:rPr>
                      <a:t>Digital arts</a:t>
                    </a:r>
                  </a:p>
                </p:txBody>
              </p:sp>
            </p:grpSp>
          </p:grpSp>
        </p:grpSp>
      </p:grpSp>
    </p:spTree>
    <p:extLst>
      <p:ext uri="{BB962C8B-B14F-4D97-AF65-F5344CB8AC3E}">
        <p14:creationId xmlns:p14="http://schemas.microsoft.com/office/powerpoint/2010/main" val="26135842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90000"/>
                <a:lumOff val="10000"/>
              </a:schemeClr>
            </a:gs>
            <a:gs pos="100000">
              <a:schemeClr val="accent4"/>
            </a:gs>
          </a:gsLst>
          <a:path path="circle">
            <a:fillToRect l="50000" t="50000" r="50000" b="50000"/>
          </a:path>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bg1"/>
                </a:solidFill>
              </a:rPr>
              <a:t>Bringing it all Together</a:t>
            </a:r>
          </a:p>
        </p:txBody>
      </p:sp>
      <p:grpSp>
        <p:nvGrpSpPr>
          <p:cNvPr id="15" name="Group 14"/>
          <p:cNvGrpSpPr/>
          <p:nvPr/>
        </p:nvGrpSpPr>
        <p:grpSpPr>
          <a:xfrm>
            <a:off x="4124018" y="2174407"/>
            <a:ext cx="3943967" cy="3672823"/>
            <a:chOff x="3361783" y="1371600"/>
            <a:chExt cx="5465258" cy="5089525"/>
          </a:xfrm>
        </p:grpSpPr>
        <p:sp>
          <p:nvSpPr>
            <p:cNvPr id="9" name="Freeform 5"/>
            <p:cNvSpPr>
              <a:spLocks/>
            </p:cNvSpPr>
            <p:nvPr/>
          </p:nvSpPr>
          <p:spPr bwMode="auto">
            <a:xfrm>
              <a:off x="3482351" y="4301194"/>
              <a:ext cx="2493699" cy="2015839"/>
            </a:xfrm>
            <a:custGeom>
              <a:avLst/>
              <a:gdLst>
                <a:gd name="T0" fmla="*/ 1142 w 1686"/>
                <a:gd name="T1" fmla="*/ 180 h 1363"/>
                <a:gd name="T2" fmla="*/ 1056 w 1686"/>
                <a:gd name="T3" fmla="*/ 113 h 1363"/>
                <a:gd name="T4" fmla="*/ 682 w 1686"/>
                <a:gd name="T5" fmla="*/ 0 h 1363"/>
                <a:gd name="T6" fmla="*/ 589 w 1686"/>
                <a:gd name="T7" fmla="*/ 7 h 1363"/>
                <a:gd name="T8" fmla="*/ 0 w 1686"/>
                <a:gd name="T9" fmla="*/ 682 h 1363"/>
                <a:gd name="T10" fmla="*/ 682 w 1686"/>
                <a:gd name="T11" fmla="*/ 1363 h 1363"/>
                <a:gd name="T12" fmla="*/ 845 w 1686"/>
                <a:gd name="T13" fmla="*/ 1343 h 1363"/>
                <a:gd name="T14" fmla="*/ 1056 w 1686"/>
                <a:gd name="T15" fmla="*/ 1251 h 1363"/>
                <a:gd name="T16" fmla="*/ 1142 w 1686"/>
                <a:gd name="T17" fmla="*/ 1183 h 1363"/>
                <a:gd name="T18" fmla="*/ 1686 w 1686"/>
                <a:gd name="T19" fmla="*/ 987 h 1363"/>
                <a:gd name="T20" fmla="*/ 1686 w 1686"/>
                <a:gd name="T21" fmla="*/ 377 h 1363"/>
                <a:gd name="T22" fmla="*/ 1142 w 1686"/>
                <a:gd name="T23" fmla="*/ 18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6" h="1363">
                  <a:moveTo>
                    <a:pt x="1142" y="180"/>
                  </a:moveTo>
                  <a:cubicBezTo>
                    <a:pt x="1115" y="155"/>
                    <a:pt x="1087" y="133"/>
                    <a:pt x="1056" y="113"/>
                  </a:cubicBezTo>
                  <a:cubicBezTo>
                    <a:pt x="949" y="42"/>
                    <a:pt x="820" y="0"/>
                    <a:pt x="682" y="0"/>
                  </a:cubicBezTo>
                  <a:cubicBezTo>
                    <a:pt x="650" y="0"/>
                    <a:pt x="619" y="3"/>
                    <a:pt x="589" y="7"/>
                  </a:cubicBezTo>
                  <a:cubicBezTo>
                    <a:pt x="256" y="53"/>
                    <a:pt x="0" y="337"/>
                    <a:pt x="0" y="682"/>
                  </a:cubicBezTo>
                  <a:cubicBezTo>
                    <a:pt x="0" y="1058"/>
                    <a:pt x="305" y="1363"/>
                    <a:pt x="682" y="1363"/>
                  </a:cubicBezTo>
                  <a:cubicBezTo>
                    <a:pt x="738" y="1363"/>
                    <a:pt x="792" y="1356"/>
                    <a:pt x="845" y="1343"/>
                  </a:cubicBezTo>
                  <a:cubicBezTo>
                    <a:pt x="921" y="1324"/>
                    <a:pt x="992" y="1293"/>
                    <a:pt x="1056" y="1251"/>
                  </a:cubicBezTo>
                  <a:cubicBezTo>
                    <a:pt x="1087" y="1231"/>
                    <a:pt x="1115" y="1208"/>
                    <a:pt x="1142" y="1183"/>
                  </a:cubicBezTo>
                  <a:cubicBezTo>
                    <a:pt x="1299" y="1073"/>
                    <a:pt x="1484" y="1002"/>
                    <a:pt x="1686" y="987"/>
                  </a:cubicBezTo>
                  <a:cubicBezTo>
                    <a:pt x="1686" y="377"/>
                    <a:pt x="1686" y="377"/>
                    <a:pt x="1686" y="377"/>
                  </a:cubicBezTo>
                  <a:cubicBezTo>
                    <a:pt x="1484" y="361"/>
                    <a:pt x="1298" y="290"/>
                    <a:pt x="1142" y="180"/>
                  </a:cubicBezTo>
                  <a:close/>
                </a:path>
              </a:pathLst>
            </a:custGeom>
            <a:solidFill>
              <a:schemeClr val="tx2"/>
            </a:solidFill>
            <a:ln w="15875">
              <a:solidFill>
                <a:schemeClr val="tx2"/>
              </a:solid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srgbClr val="000000"/>
                </a:solidFill>
                <a:latin typeface="Arial" panose="020B0604020202020204" pitchFamily="34" charset="0"/>
                <a:cs typeface="Arial" panose="020B0604020202020204" pitchFamily="34" charset="0"/>
              </a:endParaRPr>
            </a:p>
          </p:txBody>
        </p:sp>
        <p:sp>
          <p:nvSpPr>
            <p:cNvPr id="10" name="Freeform 6"/>
            <p:cNvSpPr>
              <a:spLocks/>
            </p:cNvSpPr>
            <p:nvPr/>
          </p:nvSpPr>
          <p:spPr bwMode="auto">
            <a:xfrm>
              <a:off x="3361783" y="1371600"/>
              <a:ext cx="3880231" cy="5088853"/>
            </a:xfrm>
            <a:custGeom>
              <a:avLst/>
              <a:gdLst>
                <a:gd name="T0" fmla="*/ 1257 w 2625"/>
                <a:gd name="T1" fmla="*/ 437 h 3440"/>
                <a:gd name="T2" fmla="*/ 1239 w 2625"/>
                <a:gd name="T3" fmla="*/ 472 h 3440"/>
                <a:gd name="T4" fmla="*/ 1167 w 2625"/>
                <a:gd name="T5" fmla="*/ 818 h 3440"/>
                <a:gd name="T6" fmla="*/ 1182 w 2625"/>
                <a:gd name="T7" fmla="*/ 925 h 3440"/>
                <a:gd name="T8" fmla="*/ 1041 w 2625"/>
                <a:gd name="T9" fmla="*/ 1569 h 3440"/>
                <a:gd name="T10" fmla="*/ 553 w 2625"/>
                <a:gd name="T11" fmla="*/ 2012 h 3440"/>
                <a:gd name="T12" fmla="*/ 452 w 2625"/>
                <a:gd name="T13" fmla="*/ 2052 h 3440"/>
                <a:gd name="T14" fmla="*/ 167 w 2625"/>
                <a:gd name="T15" fmla="*/ 2320 h 3440"/>
                <a:gd name="T16" fmla="*/ 127 w 2625"/>
                <a:gd name="T17" fmla="*/ 2404 h 3440"/>
                <a:gd name="T18" fmla="*/ 416 w 2625"/>
                <a:gd name="T19" fmla="*/ 3252 h 3440"/>
                <a:gd name="T20" fmla="*/ 1347 w 2625"/>
                <a:gd name="T21" fmla="*/ 3003 h 3440"/>
                <a:gd name="T22" fmla="*/ 1411 w 2625"/>
                <a:gd name="T23" fmla="*/ 2852 h 3440"/>
                <a:gd name="T24" fmla="*/ 1438 w 2625"/>
                <a:gd name="T25" fmla="*/ 2623 h 3440"/>
                <a:gd name="T26" fmla="*/ 1422 w 2625"/>
                <a:gd name="T27" fmla="*/ 2514 h 3440"/>
                <a:gd name="T28" fmla="*/ 1563 w 2625"/>
                <a:gd name="T29" fmla="*/ 1871 h 3440"/>
                <a:gd name="T30" fmla="*/ 2050 w 2625"/>
                <a:gd name="T31" fmla="*/ 1429 h 3440"/>
                <a:gd name="T32" fmla="*/ 2152 w 2625"/>
                <a:gd name="T33" fmla="*/ 1388 h 3440"/>
                <a:gd name="T34" fmla="*/ 2337 w 2625"/>
                <a:gd name="T35" fmla="*/ 1251 h 3440"/>
                <a:gd name="T36" fmla="*/ 2437 w 2625"/>
                <a:gd name="T37" fmla="*/ 1120 h 3440"/>
                <a:gd name="T38" fmla="*/ 2188 w 2625"/>
                <a:gd name="T39" fmla="*/ 189 h 3440"/>
                <a:gd name="T40" fmla="*/ 1257 w 2625"/>
                <a:gd name="T41" fmla="*/ 437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25" h="3440">
                  <a:moveTo>
                    <a:pt x="1257" y="437"/>
                  </a:moveTo>
                  <a:cubicBezTo>
                    <a:pt x="1250" y="449"/>
                    <a:pt x="1245" y="460"/>
                    <a:pt x="1239" y="472"/>
                  </a:cubicBezTo>
                  <a:cubicBezTo>
                    <a:pt x="1183" y="582"/>
                    <a:pt x="1160" y="701"/>
                    <a:pt x="1167" y="818"/>
                  </a:cubicBezTo>
                  <a:cubicBezTo>
                    <a:pt x="1169" y="854"/>
                    <a:pt x="1174" y="890"/>
                    <a:pt x="1182" y="925"/>
                  </a:cubicBezTo>
                  <a:cubicBezTo>
                    <a:pt x="1202" y="1142"/>
                    <a:pt x="1158" y="1367"/>
                    <a:pt x="1041" y="1569"/>
                  </a:cubicBezTo>
                  <a:cubicBezTo>
                    <a:pt x="924" y="1772"/>
                    <a:pt x="751" y="1921"/>
                    <a:pt x="553" y="2012"/>
                  </a:cubicBezTo>
                  <a:cubicBezTo>
                    <a:pt x="519" y="2023"/>
                    <a:pt x="485" y="2036"/>
                    <a:pt x="452" y="2052"/>
                  </a:cubicBezTo>
                  <a:cubicBezTo>
                    <a:pt x="337" y="2110"/>
                    <a:pt x="237" y="2200"/>
                    <a:pt x="167" y="2320"/>
                  </a:cubicBezTo>
                  <a:cubicBezTo>
                    <a:pt x="152" y="2348"/>
                    <a:pt x="139" y="2376"/>
                    <a:pt x="127" y="2404"/>
                  </a:cubicBezTo>
                  <a:cubicBezTo>
                    <a:pt x="0" y="2715"/>
                    <a:pt x="118" y="3079"/>
                    <a:pt x="416" y="3252"/>
                  </a:cubicBezTo>
                  <a:cubicBezTo>
                    <a:pt x="742" y="3440"/>
                    <a:pt x="1159" y="3329"/>
                    <a:pt x="1347" y="3003"/>
                  </a:cubicBezTo>
                  <a:cubicBezTo>
                    <a:pt x="1375" y="2954"/>
                    <a:pt x="1396" y="2904"/>
                    <a:pt x="1411" y="2852"/>
                  </a:cubicBezTo>
                  <a:cubicBezTo>
                    <a:pt x="1433" y="2777"/>
                    <a:pt x="1442" y="2699"/>
                    <a:pt x="1438" y="2623"/>
                  </a:cubicBezTo>
                  <a:cubicBezTo>
                    <a:pt x="1435" y="2586"/>
                    <a:pt x="1430" y="2550"/>
                    <a:pt x="1422" y="2514"/>
                  </a:cubicBezTo>
                  <a:cubicBezTo>
                    <a:pt x="1402" y="2298"/>
                    <a:pt x="1446" y="2074"/>
                    <a:pt x="1563" y="1871"/>
                  </a:cubicBezTo>
                  <a:cubicBezTo>
                    <a:pt x="1680" y="1669"/>
                    <a:pt x="1853" y="1519"/>
                    <a:pt x="2050" y="1429"/>
                  </a:cubicBezTo>
                  <a:cubicBezTo>
                    <a:pt x="2085" y="1418"/>
                    <a:pt x="2119" y="1404"/>
                    <a:pt x="2152" y="1388"/>
                  </a:cubicBezTo>
                  <a:cubicBezTo>
                    <a:pt x="2221" y="1354"/>
                    <a:pt x="2283" y="1308"/>
                    <a:pt x="2337" y="1251"/>
                  </a:cubicBezTo>
                  <a:cubicBezTo>
                    <a:pt x="2375" y="1212"/>
                    <a:pt x="2409" y="1169"/>
                    <a:pt x="2437" y="1120"/>
                  </a:cubicBezTo>
                  <a:cubicBezTo>
                    <a:pt x="2625" y="794"/>
                    <a:pt x="2514" y="377"/>
                    <a:pt x="2188" y="189"/>
                  </a:cubicBezTo>
                  <a:cubicBezTo>
                    <a:pt x="1862" y="0"/>
                    <a:pt x="1445" y="112"/>
                    <a:pt x="1257" y="43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srgbClr val="000000"/>
                </a:solidFill>
                <a:latin typeface="Arial" panose="020B0604020202020204" pitchFamily="34" charset="0"/>
                <a:cs typeface="Arial" panose="020B0604020202020204" pitchFamily="34" charset="0"/>
              </a:endParaRPr>
            </a:p>
          </p:txBody>
        </p:sp>
        <p:sp>
          <p:nvSpPr>
            <p:cNvPr id="11" name="Freeform 7"/>
            <p:cNvSpPr>
              <a:spLocks/>
            </p:cNvSpPr>
            <p:nvPr/>
          </p:nvSpPr>
          <p:spPr bwMode="auto">
            <a:xfrm>
              <a:off x="4946810" y="1372272"/>
              <a:ext cx="3880231" cy="5088853"/>
            </a:xfrm>
            <a:custGeom>
              <a:avLst/>
              <a:gdLst>
                <a:gd name="T0" fmla="*/ 1368 w 2625"/>
                <a:gd name="T1" fmla="*/ 437 h 3440"/>
                <a:gd name="T2" fmla="*/ 1386 w 2625"/>
                <a:gd name="T3" fmla="*/ 472 h 3440"/>
                <a:gd name="T4" fmla="*/ 1458 w 2625"/>
                <a:gd name="T5" fmla="*/ 818 h 3440"/>
                <a:gd name="T6" fmla="*/ 1443 w 2625"/>
                <a:gd name="T7" fmla="*/ 925 h 3440"/>
                <a:gd name="T8" fmla="*/ 1584 w 2625"/>
                <a:gd name="T9" fmla="*/ 1569 h 3440"/>
                <a:gd name="T10" fmla="*/ 2072 w 2625"/>
                <a:gd name="T11" fmla="*/ 2012 h 3440"/>
                <a:gd name="T12" fmla="*/ 2173 w 2625"/>
                <a:gd name="T13" fmla="*/ 2052 h 3440"/>
                <a:gd name="T14" fmla="*/ 2458 w 2625"/>
                <a:gd name="T15" fmla="*/ 2320 h 3440"/>
                <a:gd name="T16" fmla="*/ 2498 w 2625"/>
                <a:gd name="T17" fmla="*/ 2404 h 3440"/>
                <a:gd name="T18" fmla="*/ 2209 w 2625"/>
                <a:gd name="T19" fmla="*/ 3252 h 3440"/>
                <a:gd name="T20" fmla="*/ 1278 w 2625"/>
                <a:gd name="T21" fmla="*/ 3003 h 3440"/>
                <a:gd name="T22" fmla="*/ 1214 w 2625"/>
                <a:gd name="T23" fmla="*/ 2852 h 3440"/>
                <a:gd name="T24" fmla="*/ 1187 w 2625"/>
                <a:gd name="T25" fmla="*/ 2623 h 3440"/>
                <a:gd name="T26" fmla="*/ 1203 w 2625"/>
                <a:gd name="T27" fmla="*/ 2514 h 3440"/>
                <a:gd name="T28" fmla="*/ 1062 w 2625"/>
                <a:gd name="T29" fmla="*/ 1871 h 3440"/>
                <a:gd name="T30" fmla="*/ 574 w 2625"/>
                <a:gd name="T31" fmla="*/ 1429 h 3440"/>
                <a:gd name="T32" fmla="*/ 473 w 2625"/>
                <a:gd name="T33" fmla="*/ 1388 h 3440"/>
                <a:gd name="T34" fmla="*/ 287 w 2625"/>
                <a:gd name="T35" fmla="*/ 1251 h 3440"/>
                <a:gd name="T36" fmla="*/ 188 w 2625"/>
                <a:gd name="T37" fmla="*/ 1120 h 3440"/>
                <a:gd name="T38" fmla="*/ 437 w 2625"/>
                <a:gd name="T39" fmla="*/ 189 h 3440"/>
                <a:gd name="T40" fmla="*/ 1368 w 2625"/>
                <a:gd name="T41" fmla="*/ 437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25" h="3440">
                  <a:moveTo>
                    <a:pt x="1368" y="437"/>
                  </a:moveTo>
                  <a:cubicBezTo>
                    <a:pt x="1375" y="449"/>
                    <a:pt x="1380" y="460"/>
                    <a:pt x="1386" y="472"/>
                  </a:cubicBezTo>
                  <a:cubicBezTo>
                    <a:pt x="1442" y="582"/>
                    <a:pt x="1465" y="701"/>
                    <a:pt x="1458" y="818"/>
                  </a:cubicBezTo>
                  <a:cubicBezTo>
                    <a:pt x="1456" y="854"/>
                    <a:pt x="1451" y="890"/>
                    <a:pt x="1443" y="925"/>
                  </a:cubicBezTo>
                  <a:cubicBezTo>
                    <a:pt x="1423" y="1142"/>
                    <a:pt x="1467" y="1367"/>
                    <a:pt x="1584" y="1569"/>
                  </a:cubicBezTo>
                  <a:cubicBezTo>
                    <a:pt x="1701" y="1772"/>
                    <a:pt x="1874" y="1921"/>
                    <a:pt x="2072" y="2012"/>
                  </a:cubicBezTo>
                  <a:cubicBezTo>
                    <a:pt x="2106" y="2023"/>
                    <a:pt x="2140" y="2036"/>
                    <a:pt x="2173" y="2052"/>
                  </a:cubicBezTo>
                  <a:cubicBezTo>
                    <a:pt x="2288" y="2110"/>
                    <a:pt x="2388" y="2200"/>
                    <a:pt x="2458" y="2320"/>
                  </a:cubicBezTo>
                  <a:cubicBezTo>
                    <a:pt x="2473" y="2348"/>
                    <a:pt x="2486" y="2376"/>
                    <a:pt x="2498" y="2404"/>
                  </a:cubicBezTo>
                  <a:cubicBezTo>
                    <a:pt x="2625" y="2715"/>
                    <a:pt x="2507" y="3079"/>
                    <a:pt x="2209" y="3252"/>
                  </a:cubicBezTo>
                  <a:cubicBezTo>
                    <a:pt x="1883" y="3440"/>
                    <a:pt x="1466" y="3329"/>
                    <a:pt x="1278" y="3003"/>
                  </a:cubicBezTo>
                  <a:cubicBezTo>
                    <a:pt x="1249" y="2954"/>
                    <a:pt x="1229" y="2904"/>
                    <a:pt x="1214" y="2852"/>
                  </a:cubicBezTo>
                  <a:cubicBezTo>
                    <a:pt x="1192" y="2777"/>
                    <a:pt x="1183" y="2699"/>
                    <a:pt x="1187" y="2623"/>
                  </a:cubicBezTo>
                  <a:cubicBezTo>
                    <a:pt x="1190" y="2586"/>
                    <a:pt x="1195" y="2550"/>
                    <a:pt x="1203" y="2514"/>
                  </a:cubicBezTo>
                  <a:cubicBezTo>
                    <a:pt x="1223" y="2298"/>
                    <a:pt x="1179" y="2074"/>
                    <a:pt x="1062" y="1871"/>
                  </a:cubicBezTo>
                  <a:cubicBezTo>
                    <a:pt x="945" y="1669"/>
                    <a:pt x="772" y="1519"/>
                    <a:pt x="574" y="1429"/>
                  </a:cubicBezTo>
                  <a:cubicBezTo>
                    <a:pt x="540" y="1418"/>
                    <a:pt x="506" y="1404"/>
                    <a:pt x="473" y="1388"/>
                  </a:cubicBezTo>
                  <a:cubicBezTo>
                    <a:pt x="404" y="1354"/>
                    <a:pt x="342" y="1308"/>
                    <a:pt x="287" y="1251"/>
                  </a:cubicBezTo>
                  <a:cubicBezTo>
                    <a:pt x="250" y="1212"/>
                    <a:pt x="216" y="1169"/>
                    <a:pt x="188" y="1120"/>
                  </a:cubicBezTo>
                  <a:cubicBezTo>
                    <a:pt x="0" y="794"/>
                    <a:pt x="111" y="377"/>
                    <a:pt x="437" y="189"/>
                  </a:cubicBezTo>
                  <a:cubicBezTo>
                    <a:pt x="763" y="0"/>
                    <a:pt x="1179" y="112"/>
                    <a:pt x="1368" y="437"/>
                  </a:cubicBezTo>
                  <a:close/>
                </a:path>
              </a:pathLst>
            </a:custGeom>
            <a:solidFill>
              <a:schemeClr val="accent6"/>
            </a:solidFill>
            <a:ln w="19050">
              <a:solidFill>
                <a:schemeClr val="accent6"/>
              </a:solid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srgbClr val="000000"/>
                </a:solidFill>
                <a:latin typeface="Arial" panose="020B0604020202020204" pitchFamily="34" charset="0"/>
                <a:cs typeface="Arial" panose="020B0604020202020204" pitchFamily="34" charset="0"/>
              </a:endParaRPr>
            </a:p>
          </p:txBody>
        </p:sp>
        <p:sp>
          <p:nvSpPr>
            <p:cNvPr id="12" name="Freeform 8"/>
            <p:cNvSpPr>
              <a:spLocks/>
            </p:cNvSpPr>
            <p:nvPr/>
          </p:nvSpPr>
          <p:spPr bwMode="auto">
            <a:xfrm>
              <a:off x="5976049" y="4301194"/>
              <a:ext cx="2739246" cy="2015839"/>
            </a:xfrm>
            <a:custGeom>
              <a:avLst/>
              <a:gdLst>
                <a:gd name="T0" fmla="*/ 1171 w 1853"/>
                <a:gd name="T1" fmla="*/ 0 h 1363"/>
                <a:gd name="T2" fmla="*/ 1133 w 1853"/>
                <a:gd name="T3" fmla="*/ 2 h 1363"/>
                <a:gd name="T4" fmla="*/ 797 w 1853"/>
                <a:gd name="T5" fmla="*/ 113 h 1363"/>
                <a:gd name="T6" fmla="*/ 711 w 1853"/>
                <a:gd name="T7" fmla="*/ 180 h 1363"/>
                <a:gd name="T8" fmla="*/ 83 w 1853"/>
                <a:gd name="T9" fmla="*/ 380 h 1363"/>
                <a:gd name="T10" fmla="*/ 0 w 1853"/>
                <a:gd name="T11" fmla="*/ 377 h 1363"/>
                <a:gd name="T12" fmla="*/ 0 w 1853"/>
                <a:gd name="T13" fmla="*/ 987 h 1363"/>
                <a:gd name="T14" fmla="*/ 83 w 1853"/>
                <a:gd name="T15" fmla="*/ 984 h 1363"/>
                <a:gd name="T16" fmla="*/ 711 w 1853"/>
                <a:gd name="T17" fmla="*/ 1183 h 1363"/>
                <a:gd name="T18" fmla="*/ 797 w 1853"/>
                <a:gd name="T19" fmla="*/ 1251 h 1363"/>
                <a:gd name="T20" fmla="*/ 1008 w 1853"/>
                <a:gd name="T21" fmla="*/ 1343 h 1363"/>
                <a:gd name="T22" fmla="*/ 1171 w 1853"/>
                <a:gd name="T23" fmla="*/ 1363 h 1363"/>
                <a:gd name="T24" fmla="*/ 1853 w 1853"/>
                <a:gd name="T25" fmla="*/ 682 h 1363"/>
                <a:gd name="T26" fmla="*/ 1171 w 1853"/>
                <a:gd name="T27" fmla="*/ 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53" h="1363">
                  <a:moveTo>
                    <a:pt x="1171" y="0"/>
                  </a:moveTo>
                  <a:cubicBezTo>
                    <a:pt x="1158" y="0"/>
                    <a:pt x="1146" y="1"/>
                    <a:pt x="1133" y="2"/>
                  </a:cubicBezTo>
                  <a:cubicBezTo>
                    <a:pt x="1009" y="9"/>
                    <a:pt x="894" y="48"/>
                    <a:pt x="797" y="113"/>
                  </a:cubicBezTo>
                  <a:cubicBezTo>
                    <a:pt x="766" y="133"/>
                    <a:pt x="738" y="155"/>
                    <a:pt x="711" y="180"/>
                  </a:cubicBezTo>
                  <a:cubicBezTo>
                    <a:pt x="534" y="305"/>
                    <a:pt x="318" y="380"/>
                    <a:pt x="83" y="380"/>
                  </a:cubicBezTo>
                  <a:cubicBezTo>
                    <a:pt x="55" y="380"/>
                    <a:pt x="28" y="379"/>
                    <a:pt x="0" y="377"/>
                  </a:cubicBezTo>
                  <a:cubicBezTo>
                    <a:pt x="0" y="987"/>
                    <a:pt x="0" y="987"/>
                    <a:pt x="0" y="987"/>
                  </a:cubicBezTo>
                  <a:cubicBezTo>
                    <a:pt x="28" y="985"/>
                    <a:pt x="55" y="984"/>
                    <a:pt x="83" y="984"/>
                  </a:cubicBezTo>
                  <a:cubicBezTo>
                    <a:pt x="317" y="984"/>
                    <a:pt x="533" y="1058"/>
                    <a:pt x="711" y="1183"/>
                  </a:cubicBezTo>
                  <a:cubicBezTo>
                    <a:pt x="738" y="1208"/>
                    <a:pt x="766" y="1231"/>
                    <a:pt x="797" y="1251"/>
                  </a:cubicBezTo>
                  <a:cubicBezTo>
                    <a:pt x="861" y="1293"/>
                    <a:pt x="932" y="1324"/>
                    <a:pt x="1008" y="1343"/>
                  </a:cubicBezTo>
                  <a:cubicBezTo>
                    <a:pt x="1061" y="1356"/>
                    <a:pt x="1115" y="1363"/>
                    <a:pt x="1171" y="1363"/>
                  </a:cubicBezTo>
                  <a:cubicBezTo>
                    <a:pt x="1548" y="1363"/>
                    <a:pt x="1853" y="1058"/>
                    <a:pt x="1853" y="682"/>
                  </a:cubicBezTo>
                  <a:cubicBezTo>
                    <a:pt x="1853" y="305"/>
                    <a:pt x="1548" y="0"/>
                    <a:pt x="1171" y="0"/>
                  </a:cubicBezTo>
                  <a:close/>
                </a:path>
              </a:pathLst>
            </a:custGeom>
            <a:solidFill>
              <a:schemeClr val="tx2"/>
            </a:solidFill>
            <a:ln w="15875">
              <a:solidFill>
                <a:schemeClr val="tx2"/>
              </a:solid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srgbClr val="000000"/>
                </a:solidFill>
                <a:latin typeface="Arial" panose="020B0604020202020204" pitchFamily="34" charset="0"/>
                <a:cs typeface="Arial" panose="020B0604020202020204" pitchFamily="34" charset="0"/>
              </a:endParaRPr>
            </a:p>
          </p:txBody>
        </p:sp>
      </p:grpSp>
      <p:sp>
        <p:nvSpPr>
          <p:cNvPr id="16" name="Oval 15"/>
          <p:cNvSpPr/>
          <p:nvPr/>
        </p:nvSpPr>
        <p:spPr>
          <a:xfrm>
            <a:off x="4342486" y="4427195"/>
            <a:ext cx="1193323" cy="1193323"/>
          </a:xfrm>
          <a:prstGeom prst="ellipse">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400">
              <a:solidFill>
                <a:prstClr val="white"/>
              </a:solidFill>
              <a:latin typeface="Arial" panose="020B0604020202020204" pitchFamily="34" charset="0"/>
              <a:cs typeface="Arial" panose="020B0604020202020204" pitchFamily="34" charset="0"/>
            </a:endParaRPr>
          </a:p>
        </p:txBody>
      </p:sp>
      <p:sp>
        <p:nvSpPr>
          <p:cNvPr id="17" name="Oval 16"/>
          <p:cNvSpPr/>
          <p:nvPr/>
        </p:nvSpPr>
        <p:spPr>
          <a:xfrm>
            <a:off x="6672320" y="4427195"/>
            <a:ext cx="1193323" cy="1193323"/>
          </a:xfrm>
          <a:prstGeom prst="ellipse">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400">
              <a:solidFill>
                <a:prstClr val="white"/>
              </a:solidFill>
              <a:latin typeface="Arial" panose="020B0604020202020204" pitchFamily="34" charset="0"/>
              <a:cs typeface="Arial" panose="020B0604020202020204" pitchFamily="34" charset="0"/>
            </a:endParaRPr>
          </a:p>
        </p:txBody>
      </p:sp>
      <p:sp>
        <p:nvSpPr>
          <p:cNvPr id="18" name="Oval 17"/>
          <p:cNvSpPr/>
          <p:nvPr/>
        </p:nvSpPr>
        <p:spPr>
          <a:xfrm>
            <a:off x="5507412" y="2423899"/>
            <a:ext cx="1193323" cy="1193323"/>
          </a:xfrm>
          <a:prstGeom prst="ellipse">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87"/>
            <a:endParaRPr lang="en-US" sz="2400">
              <a:solidFill>
                <a:prstClr val="white"/>
              </a:solidFill>
              <a:latin typeface="Arial" panose="020B0604020202020204" pitchFamily="34" charset="0"/>
              <a:cs typeface="Arial" panose="020B0604020202020204" pitchFamily="34" charset="0"/>
            </a:endParaRPr>
          </a:p>
        </p:txBody>
      </p:sp>
      <p:sp>
        <p:nvSpPr>
          <p:cNvPr id="21" name="Oval 20"/>
          <p:cNvSpPr/>
          <p:nvPr/>
        </p:nvSpPr>
        <p:spPr>
          <a:xfrm>
            <a:off x="4038600" y="5947094"/>
            <a:ext cx="4114800" cy="343094"/>
          </a:xfrm>
          <a:prstGeom prst="ellipse">
            <a:avLst/>
          </a:prstGeom>
          <a:gradFill flip="none" rotWithShape="1">
            <a:gsLst>
              <a:gs pos="0">
                <a:schemeClr val="tx1">
                  <a:lumMod val="95000"/>
                  <a:lumOff val="5000"/>
                  <a:alpha val="48000"/>
                </a:schemeClr>
              </a:gs>
              <a:gs pos="100000">
                <a:schemeClr val="tx1">
                  <a:alpha val="0"/>
                </a:schemeClr>
              </a:gs>
            </a:gsLst>
            <a:path path="shape">
              <a:fillToRect l="50000" t="50000" r="50000" b="50000"/>
            </a:path>
            <a:tileRect/>
          </a:gradFill>
          <a:ln w="25400" cap="flat" cmpd="sng" algn="ctr">
            <a:noFill/>
            <a:prstDash val="solid"/>
          </a:ln>
          <a:effectLst/>
        </p:spPr>
        <p:txBody>
          <a:bodyPr rtlCol="0" anchor="ctr"/>
          <a:lstStyle/>
          <a:p>
            <a:pPr algn="ctr">
              <a:defRPr/>
            </a:pPr>
            <a:endParaRPr lang="en-US" kern="0" dirty="0">
              <a:solidFill>
                <a:sysClr val="window" lastClr="FFFFFF"/>
              </a:solidFill>
              <a:latin typeface="Arial" panose="020B0604020202020204" pitchFamily="34" charset="0"/>
              <a:cs typeface="Arial" panose="020B0604020202020204" pitchFamily="34" charset="0"/>
            </a:endParaRPr>
          </a:p>
        </p:txBody>
      </p:sp>
      <p:sp>
        <p:nvSpPr>
          <p:cNvPr id="5" name="TextBox 4"/>
          <p:cNvSpPr txBox="1"/>
          <p:nvPr/>
        </p:nvSpPr>
        <p:spPr>
          <a:xfrm>
            <a:off x="8290231" y="4967835"/>
            <a:ext cx="1782860" cy="830997"/>
          </a:xfrm>
          <a:prstGeom prst="rect">
            <a:avLst/>
          </a:prstGeom>
          <a:noFill/>
        </p:spPr>
        <p:txBody>
          <a:bodyPr wrap="none" rtlCol="0">
            <a:spAutoFit/>
          </a:bodyPr>
          <a:lstStyle/>
          <a:p>
            <a:pPr defTabSz="1218987"/>
            <a:r>
              <a:rPr lang="en-US" sz="1600" kern="0" dirty="0">
                <a:solidFill>
                  <a:prstClr val="white"/>
                </a:solidFill>
                <a:latin typeface="Arial" panose="020B0604020202020204" pitchFamily="34" charset="0"/>
                <a:cs typeface="Arial" panose="020B0604020202020204" pitchFamily="34" charset="0"/>
              </a:rPr>
              <a:t>Mixed reality</a:t>
            </a:r>
          </a:p>
          <a:p>
            <a:pPr defTabSz="1218987"/>
            <a:r>
              <a:rPr lang="en-US" sz="1600" kern="0" dirty="0">
                <a:solidFill>
                  <a:prstClr val="white"/>
                </a:solidFill>
                <a:latin typeface="Arial" panose="020B0604020202020204" pitchFamily="34" charset="0"/>
                <a:cs typeface="Arial" panose="020B0604020202020204" pitchFamily="34" charset="0"/>
              </a:rPr>
              <a:t>Internet of Things</a:t>
            </a:r>
          </a:p>
          <a:p>
            <a:pPr defTabSz="1218987"/>
            <a:r>
              <a:rPr lang="en-US" sz="1600" kern="0" dirty="0">
                <a:solidFill>
                  <a:prstClr val="white"/>
                </a:solidFill>
                <a:latin typeface="Arial" panose="020B0604020202020204" pitchFamily="34" charset="0"/>
                <a:cs typeface="Arial" panose="020B0604020202020204" pitchFamily="34" charset="0"/>
              </a:rPr>
              <a:t>Automation</a:t>
            </a:r>
            <a:endParaRPr lang="en-US" sz="1600" dirty="0">
              <a:solidFill>
                <a:prstClr val="white"/>
              </a:solidFill>
              <a:latin typeface="Arial" panose="020B0604020202020204" pitchFamily="34" charset="0"/>
              <a:cs typeface="Arial" panose="020B0604020202020204" pitchFamily="34" charset="0"/>
            </a:endParaRPr>
          </a:p>
        </p:txBody>
      </p:sp>
      <p:sp>
        <p:nvSpPr>
          <p:cNvPr id="6" name="TextBox 5"/>
          <p:cNvSpPr txBox="1"/>
          <p:nvPr/>
        </p:nvSpPr>
        <p:spPr>
          <a:xfrm>
            <a:off x="8290231" y="4634132"/>
            <a:ext cx="2849891" cy="400110"/>
          </a:xfrm>
          <a:prstGeom prst="rect">
            <a:avLst/>
          </a:prstGeom>
          <a:noFill/>
        </p:spPr>
        <p:txBody>
          <a:bodyPr wrap="square" rtlCol="0">
            <a:spAutoFit/>
          </a:bodyPr>
          <a:lstStyle/>
          <a:p>
            <a:pPr defTabSz="1218987"/>
            <a:r>
              <a:rPr lang="en-US" sz="2000" dirty="0">
                <a:solidFill>
                  <a:prstClr val="white"/>
                </a:solidFill>
                <a:latin typeface="Arial" panose="020B0604020202020204" pitchFamily="34" charset="0"/>
                <a:cs typeface="Arial" panose="020B0604020202020204" pitchFamily="34" charset="0"/>
              </a:rPr>
              <a:t>Devices</a:t>
            </a:r>
          </a:p>
        </p:txBody>
      </p:sp>
      <p:sp>
        <p:nvSpPr>
          <p:cNvPr id="24" name="TextBox 23"/>
          <p:cNvSpPr txBox="1"/>
          <p:nvPr/>
        </p:nvSpPr>
        <p:spPr>
          <a:xfrm>
            <a:off x="2088454" y="4967835"/>
            <a:ext cx="1813318" cy="830997"/>
          </a:xfrm>
          <a:prstGeom prst="rect">
            <a:avLst/>
          </a:prstGeom>
          <a:noFill/>
        </p:spPr>
        <p:txBody>
          <a:bodyPr wrap="none" rtlCol="0">
            <a:spAutoFit/>
          </a:bodyPr>
          <a:lstStyle/>
          <a:p>
            <a:pPr algn="r" defTabSz="1218987"/>
            <a:r>
              <a:rPr lang="en-US" sz="1600" kern="0" dirty="0">
                <a:solidFill>
                  <a:prstClr val="white"/>
                </a:solidFill>
                <a:latin typeface="Arial" panose="020B0604020202020204" pitchFamily="34" charset="0"/>
                <a:cs typeface="Arial" panose="020B0604020202020204" pitchFamily="34" charset="0"/>
              </a:rPr>
              <a:t>Deep Learning</a:t>
            </a:r>
          </a:p>
          <a:p>
            <a:pPr algn="r" defTabSz="1218987"/>
            <a:r>
              <a:rPr lang="en-US" sz="1600" kern="0" dirty="0">
                <a:solidFill>
                  <a:prstClr val="white"/>
                </a:solidFill>
                <a:latin typeface="Arial" panose="020B0604020202020204" pitchFamily="34" charset="0"/>
                <a:cs typeface="Arial" panose="020B0604020202020204" pitchFamily="34" charset="0"/>
              </a:rPr>
              <a:t>Big Data</a:t>
            </a:r>
          </a:p>
          <a:p>
            <a:pPr algn="r" defTabSz="1218987"/>
            <a:r>
              <a:rPr lang="en-US" sz="1600" kern="0" dirty="0">
                <a:solidFill>
                  <a:prstClr val="white"/>
                </a:solidFill>
                <a:latin typeface="Arial" panose="020B0604020202020204" pitchFamily="34" charset="0"/>
                <a:cs typeface="Arial" panose="020B0604020202020204" pitchFamily="34" charset="0"/>
              </a:rPr>
              <a:t>Machine Learning</a:t>
            </a:r>
          </a:p>
        </p:txBody>
      </p:sp>
      <p:sp>
        <p:nvSpPr>
          <p:cNvPr id="25" name="TextBox 24"/>
          <p:cNvSpPr txBox="1"/>
          <p:nvPr/>
        </p:nvSpPr>
        <p:spPr>
          <a:xfrm>
            <a:off x="1043297" y="4634132"/>
            <a:ext cx="2849891" cy="400110"/>
          </a:xfrm>
          <a:prstGeom prst="rect">
            <a:avLst/>
          </a:prstGeom>
          <a:noFill/>
        </p:spPr>
        <p:txBody>
          <a:bodyPr wrap="square" rtlCol="0">
            <a:spAutoFit/>
          </a:bodyPr>
          <a:lstStyle/>
          <a:p>
            <a:pPr algn="r" defTabSz="1218987"/>
            <a:r>
              <a:rPr lang="en-US" sz="2000" dirty="0">
                <a:solidFill>
                  <a:prstClr val="white"/>
                </a:solidFill>
                <a:latin typeface="Arial" panose="020B0604020202020204" pitchFamily="34" charset="0"/>
                <a:cs typeface="Arial" panose="020B0604020202020204" pitchFamily="34" charset="0"/>
              </a:rPr>
              <a:t>Data</a:t>
            </a:r>
          </a:p>
        </p:txBody>
      </p:sp>
      <p:sp>
        <p:nvSpPr>
          <p:cNvPr id="27" name="TextBox 26"/>
          <p:cNvSpPr txBox="1"/>
          <p:nvPr/>
        </p:nvSpPr>
        <p:spPr>
          <a:xfrm>
            <a:off x="2818986" y="2320892"/>
            <a:ext cx="1654620" cy="1323439"/>
          </a:xfrm>
          <a:prstGeom prst="rect">
            <a:avLst/>
          </a:prstGeom>
          <a:noFill/>
        </p:spPr>
        <p:txBody>
          <a:bodyPr wrap="none" rtlCol="0">
            <a:spAutoFit/>
          </a:bodyPr>
          <a:lstStyle/>
          <a:p>
            <a:pPr algn="ctr" defTabSz="1218987"/>
            <a:r>
              <a:rPr lang="en-US" sz="1600" dirty="0">
                <a:solidFill>
                  <a:prstClr val="white"/>
                </a:solidFill>
                <a:latin typeface="Arial" panose="020B0604020202020204" pitchFamily="34" charset="0"/>
                <a:cs typeface="Arial" panose="020B0604020202020204" pitchFamily="34" charset="0"/>
              </a:rPr>
              <a:t>Visualization</a:t>
            </a:r>
          </a:p>
          <a:p>
            <a:pPr algn="ctr" defTabSz="1218987"/>
            <a:r>
              <a:rPr lang="en-US" sz="1600" dirty="0">
                <a:solidFill>
                  <a:prstClr val="white"/>
                </a:solidFill>
                <a:latin typeface="Arial" panose="020B0604020202020204" pitchFamily="34" charset="0"/>
                <a:cs typeface="Arial" panose="020B0604020202020204" pitchFamily="34" charset="0"/>
              </a:rPr>
              <a:t>Comprehension</a:t>
            </a:r>
          </a:p>
          <a:p>
            <a:pPr algn="ctr" defTabSz="1218987"/>
            <a:r>
              <a:rPr lang="en-US" sz="1600" dirty="0" err="1">
                <a:solidFill>
                  <a:prstClr val="white"/>
                </a:solidFill>
                <a:latin typeface="Arial" panose="020B0604020202020204" pitchFamily="34" charset="0"/>
                <a:cs typeface="Arial" panose="020B0604020202020204" pitchFamily="34" charset="0"/>
              </a:rPr>
              <a:t>Modelization</a:t>
            </a:r>
            <a:endParaRPr lang="en-US" sz="1600" dirty="0">
              <a:solidFill>
                <a:prstClr val="white"/>
              </a:solidFill>
              <a:latin typeface="Arial" panose="020B0604020202020204" pitchFamily="34" charset="0"/>
              <a:cs typeface="Arial" panose="020B0604020202020204" pitchFamily="34" charset="0"/>
            </a:endParaRPr>
          </a:p>
          <a:p>
            <a:pPr algn="ctr" defTabSz="1218987"/>
            <a:r>
              <a:rPr lang="en-US" sz="1600" dirty="0">
                <a:solidFill>
                  <a:prstClr val="white"/>
                </a:solidFill>
                <a:latin typeface="Arial" panose="020B0604020202020204" pitchFamily="34" charset="0"/>
                <a:cs typeface="Arial" panose="020B0604020202020204" pitchFamily="34" charset="0"/>
              </a:rPr>
              <a:t>Validation</a:t>
            </a:r>
          </a:p>
          <a:p>
            <a:pPr algn="ctr" defTabSz="1218987"/>
            <a:r>
              <a:rPr lang="en-US" sz="1600" dirty="0">
                <a:solidFill>
                  <a:prstClr val="white"/>
                </a:solidFill>
                <a:latin typeface="Arial" panose="020B0604020202020204" pitchFamily="34" charset="0"/>
                <a:cs typeface="Arial" panose="020B0604020202020204" pitchFamily="34" charset="0"/>
              </a:rPr>
              <a:t>“The big scope”</a:t>
            </a:r>
          </a:p>
        </p:txBody>
      </p:sp>
      <p:sp>
        <p:nvSpPr>
          <p:cNvPr id="28" name="TextBox 27"/>
          <p:cNvSpPr txBox="1"/>
          <p:nvPr/>
        </p:nvSpPr>
        <p:spPr>
          <a:xfrm>
            <a:off x="4731693" y="1753963"/>
            <a:ext cx="2849891" cy="400110"/>
          </a:xfrm>
          <a:prstGeom prst="rect">
            <a:avLst/>
          </a:prstGeom>
          <a:noFill/>
        </p:spPr>
        <p:txBody>
          <a:bodyPr wrap="square" rtlCol="0">
            <a:spAutoFit/>
          </a:bodyPr>
          <a:lstStyle/>
          <a:p>
            <a:pPr algn="ctr" defTabSz="1218987"/>
            <a:r>
              <a:rPr lang="en-US" sz="2000" dirty="0">
                <a:solidFill>
                  <a:prstClr val="white"/>
                </a:solidFill>
                <a:latin typeface="Arial" panose="020B0604020202020204" pitchFamily="34" charset="0"/>
                <a:cs typeface="Arial" panose="020B0604020202020204" pitchFamily="34" charset="0"/>
              </a:rPr>
              <a:t>People</a:t>
            </a:r>
          </a:p>
        </p:txBody>
      </p:sp>
      <p:sp>
        <p:nvSpPr>
          <p:cNvPr id="39" name="TextBox 38">
            <a:extLst>
              <a:ext uri="{FF2B5EF4-FFF2-40B4-BE49-F238E27FC236}">
                <a16:creationId xmlns:a16="http://schemas.microsoft.com/office/drawing/2014/main" id="{E0264EE1-C115-4410-B2A0-ECA23A505621}"/>
              </a:ext>
            </a:extLst>
          </p:cNvPr>
          <p:cNvSpPr txBox="1"/>
          <p:nvPr/>
        </p:nvSpPr>
        <p:spPr>
          <a:xfrm>
            <a:off x="7268981" y="2273938"/>
            <a:ext cx="1358064" cy="1323439"/>
          </a:xfrm>
          <a:prstGeom prst="rect">
            <a:avLst/>
          </a:prstGeom>
          <a:noFill/>
        </p:spPr>
        <p:txBody>
          <a:bodyPr wrap="none" rtlCol="0">
            <a:spAutoFit/>
          </a:bodyPr>
          <a:lstStyle/>
          <a:p>
            <a:pPr algn="ctr" defTabSz="1218987"/>
            <a:r>
              <a:rPr lang="en-US" sz="1600" dirty="0">
                <a:solidFill>
                  <a:prstClr val="white"/>
                </a:solidFill>
                <a:latin typeface="Arial" panose="020B0604020202020204" pitchFamily="34" charset="0"/>
                <a:cs typeface="Arial" panose="020B0604020202020204" pitchFamily="34" charset="0"/>
              </a:rPr>
              <a:t>Training</a:t>
            </a:r>
          </a:p>
          <a:p>
            <a:pPr algn="ctr" defTabSz="1218987"/>
            <a:r>
              <a:rPr lang="en-US" sz="1600" dirty="0">
                <a:solidFill>
                  <a:prstClr val="white"/>
                </a:solidFill>
                <a:latin typeface="Arial" panose="020B0604020202020204" pitchFamily="34" charset="0"/>
                <a:cs typeface="Arial" panose="020B0604020202020204" pitchFamily="34" charset="0"/>
              </a:rPr>
              <a:t>Optimization</a:t>
            </a:r>
          </a:p>
          <a:p>
            <a:pPr algn="ctr" defTabSz="1218987"/>
            <a:r>
              <a:rPr lang="en-US" sz="1600" dirty="0">
                <a:solidFill>
                  <a:prstClr val="white"/>
                </a:solidFill>
                <a:latin typeface="Arial" panose="020B0604020202020204" pitchFamily="34" charset="0"/>
                <a:cs typeface="Arial" panose="020B0604020202020204" pitchFamily="34" charset="0"/>
              </a:rPr>
              <a:t>Usage</a:t>
            </a:r>
          </a:p>
          <a:p>
            <a:pPr algn="ctr" defTabSz="1218987"/>
            <a:r>
              <a:rPr lang="en-US" sz="1600" dirty="0">
                <a:solidFill>
                  <a:prstClr val="white"/>
                </a:solidFill>
                <a:latin typeface="Arial" panose="020B0604020202020204" pitchFamily="34" charset="0"/>
                <a:cs typeface="Arial" panose="020B0604020202020204" pitchFamily="34" charset="0"/>
              </a:rPr>
              <a:t>Modification</a:t>
            </a:r>
          </a:p>
          <a:p>
            <a:pPr algn="ctr" defTabSz="1218987"/>
            <a:r>
              <a:rPr lang="en-US" sz="1600" dirty="0">
                <a:solidFill>
                  <a:prstClr val="white"/>
                </a:solidFill>
                <a:latin typeface="Arial" panose="020B0604020202020204" pitchFamily="34" charset="0"/>
                <a:cs typeface="Arial" panose="020B0604020202020204" pitchFamily="34" charset="0"/>
              </a:rPr>
              <a:t>Maintenance</a:t>
            </a:r>
          </a:p>
        </p:txBody>
      </p:sp>
      <p:pic>
        <p:nvPicPr>
          <p:cNvPr id="3" name="Picture 2">
            <a:extLst>
              <a:ext uri="{FF2B5EF4-FFF2-40B4-BE49-F238E27FC236}">
                <a16:creationId xmlns:a16="http://schemas.microsoft.com/office/drawing/2014/main" id="{4968D7DC-E2D2-4C09-9243-70AD5963F8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2353" y="2358840"/>
            <a:ext cx="1323439" cy="1323439"/>
          </a:xfrm>
          <a:prstGeom prst="rect">
            <a:avLst/>
          </a:prstGeom>
        </p:spPr>
      </p:pic>
      <p:pic>
        <p:nvPicPr>
          <p:cNvPr id="8" name="Picture 7">
            <a:extLst>
              <a:ext uri="{FF2B5EF4-FFF2-40B4-BE49-F238E27FC236}">
                <a16:creationId xmlns:a16="http://schemas.microsoft.com/office/drawing/2014/main" id="{F68EDCF2-9D0E-48A7-A629-1F2E56E0F2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2658" y="4489674"/>
            <a:ext cx="1031008" cy="1031008"/>
          </a:xfrm>
          <a:prstGeom prst="rect">
            <a:avLst/>
          </a:prstGeom>
        </p:spPr>
      </p:pic>
      <p:pic>
        <p:nvPicPr>
          <p:cNvPr id="14" name="Picture 13">
            <a:extLst>
              <a:ext uri="{FF2B5EF4-FFF2-40B4-BE49-F238E27FC236}">
                <a16:creationId xmlns:a16="http://schemas.microsoft.com/office/drawing/2014/main" id="{20395C7E-3EF6-4763-ABE4-4E873098F6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4623" y="4406470"/>
            <a:ext cx="1234772" cy="1234772"/>
          </a:xfrm>
          <a:prstGeom prst="rect">
            <a:avLst/>
          </a:prstGeom>
        </p:spPr>
      </p:pic>
    </p:spTree>
    <p:extLst>
      <p:ext uri="{BB962C8B-B14F-4D97-AF65-F5344CB8AC3E}">
        <p14:creationId xmlns:p14="http://schemas.microsoft.com/office/powerpoint/2010/main" val="1935223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EC90A2-13FA-4412-AE2D-21E88E321960}"/>
              </a:ext>
            </a:extLst>
          </p:cNvPr>
          <p:cNvSpPr>
            <a:spLocks noGrp="1"/>
          </p:cNvSpPr>
          <p:nvPr>
            <p:ph type="title"/>
          </p:nvPr>
        </p:nvSpPr>
        <p:spPr/>
        <p:txBody>
          <a:bodyPr/>
          <a:lstStyle/>
          <a:p>
            <a:r>
              <a:rPr lang="en-US" dirty="0"/>
              <a:t>Building the Culture</a:t>
            </a:r>
          </a:p>
        </p:txBody>
      </p:sp>
      <p:pic>
        <p:nvPicPr>
          <p:cNvPr id="5" name="Picture 2" descr="https://investigationsquality.files.wordpress.com/2019/06/ispe-six-dimensions-cultural-excellence.gif">
            <a:extLst>
              <a:ext uri="{FF2B5EF4-FFF2-40B4-BE49-F238E27FC236}">
                <a16:creationId xmlns:a16="http://schemas.microsoft.com/office/drawing/2014/main" id="{E9002BAB-68CC-4E75-852F-AE250D526F9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8937" y="885956"/>
            <a:ext cx="4808525" cy="43941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investigationsquality.files.wordpress.com/2019/06/system-model-human-performance.gif">
            <a:extLst>
              <a:ext uri="{FF2B5EF4-FFF2-40B4-BE49-F238E27FC236}">
                <a16:creationId xmlns:a16="http://schemas.microsoft.com/office/drawing/2014/main" id="{52B601F1-31B6-4BFF-8274-86E7C3E62D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15600" y="1128082"/>
            <a:ext cx="6065248" cy="3828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59381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AE9DE-D556-43A3-B2B9-FC925FB66A3B}"/>
              </a:ext>
            </a:extLst>
          </p:cNvPr>
          <p:cNvSpPr>
            <a:spLocks noGrp="1"/>
          </p:cNvSpPr>
          <p:nvPr>
            <p:ph type="title"/>
          </p:nvPr>
        </p:nvSpPr>
        <p:spPr/>
        <p:txBody>
          <a:bodyPr/>
          <a:lstStyle/>
          <a:p>
            <a:r>
              <a:rPr lang="en-US" dirty="0"/>
              <a:t>In Summary</a:t>
            </a:r>
          </a:p>
        </p:txBody>
      </p:sp>
      <p:pic>
        <p:nvPicPr>
          <p:cNvPr id="3" name="Picture 2">
            <a:extLst>
              <a:ext uri="{FF2B5EF4-FFF2-40B4-BE49-F238E27FC236}">
                <a16:creationId xmlns:a16="http://schemas.microsoft.com/office/drawing/2014/main" id="{038D7A72-FAB3-4B62-B328-5A8B94585E1E}"/>
              </a:ext>
            </a:extLst>
          </p:cNvPr>
          <p:cNvPicPr>
            <a:picLocks noChangeAspect="1"/>
          </p:cNvPicPr>
          <p:nvPr/>
        </p:nvPicPr>
        <p:blipFill>
          <a:blip r:embed="rId2"/>
          <a:stretch>
            <a:fillRect/>
          </a:stretch>
        </p:blipFill>
        <p:spPr>
          <a:xfrm>
            <a:off x="121422" y="682751"/>
            <a:ext cx="5622607" cy="4115763"/>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7CE3F0A0-686B-4ABF-8FAD-89BF42B80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7531" y="533400"/>
            <a:ext cx="5450061" cy="5499087"/>
          </a:xfrm>
          <a:prstGeom prst="rect">
            <a:avLst/>
          </a:prstGeom>
        </p:spPr>
      </p:pic>
    </p:spTree>
    <p:extLst>
      <p:ext uri="{BB962C8B-B14F-4D97-AF65-F5344CB8AC3E}">
        <p14:creationId xmlns:p14="http://schemas.microsoft.com/office/powerpoint/2010/main" val="2962104592"/>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vbmXVPBQXpOdQ65OT7dxG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kgK0yQB7u.sYPuxBNFyQ8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vbmXVPBQXpOdQ65OT7dxG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50715-16x9-Corp">
  <a:themeElements>
    <a:clrScheme name="2015-CorpColor-PPT">
      <a:dk1>
        <a:srgbClr val="000000"/>
      </a:dk1>
      <a:lt1>
        <a:srgbClr val="FFFFFF"/>
      </a:lt1>
      <a:dk2>
        <a:srgbClr val="262262"/>
      </a:dk2>
      <a:lt2>
        <a:srgbClr val="B6B8BA"/>
      </a:lt2>
      <a:accent1>
        <a:srgbClr val="2583D1"/>
      </a:accent1>
      <a:accent2>
        <a:srgbClr val="32642B"/>
      </a:accent2>
      <a:accent3>
        <a:srgbClr val="00548B"/>
      </a:accent3>
      <a:accent4>
        <a:srgbClr val="EE3134"/>
      </a:accent4>
      <a:accent5>
        <a:srgbClr val="555759"/>
      </a:accent5>
      <a:accent6>
        <a:srgbClr val="EBB220"/>
      </a:accent6>
      <a:hlink>
        <a:srgbClr val="00B0F0"/>
      </a:hlink>
      <a:folHlink>
        <a:srgbClr val="FF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lumMod val="60000"/>
            <a:lumOff val="40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sz="1800" dirty="0" smtClean="0">
            <a:latin typeface="Arial" pitchFamily="12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24" charset="0"/>
          </a:defRPr>
        </a:defPPr>
      </a:lstStyle>
    </a:lnDef>
  </a:objectDefaults>
  <a:extraClrSchemeLst/>
  <a:custClrLst>
    <a:custClr name="Red 187">
      <a:srgbClr val="AD1E2D"/>
    </a:custClr>
    <a:custClr name="Orange 716">
      <a:srgbClr val="ED7700"/>
    </a:custClr>
    <a:custClr name="716 Light">
      <a:srgbClr val="EA9F54"/>
    </a:custClr>
    <a:custClr name="Green 390">
      <a:srgbClr val="7FBA00"/>
    </a:custClr>
    <a:custClr name="BlueGreen 7476">
      <a:srgbClr val="065056"/>
    </a:custClr>
    <a:custClr name="7476 Light">
      <a:srgbClr val="09757D"/>
    </a:custClr>
    <a:custClr name="629 Dark">
      <a:srgbClr val="3A9CB0"/>
    </a:custClr>
    <a:custClr name="Blue 284">
      <a:srgbClr val="6DABE4"/>
    </a:custClr>
    <a:custClr name="Purple 272">
      <a:srgbClr val="7474C1"/>
    </a:custClr>
    <a:custClr name="Purple 269">
      <a:srgbClr val="522D6D"/>
    </a:custClr>
  </a:custClrLst>
  <a:extLst>
    <a:ext uri="{05A4C25C-085E-4340-85A3-A5531E510DB2}">
      <thm15:themeFamily xmlns:thm15="http://schemas.microsoft.com/office/thememl/2012/main" name="ThermoFisher_Template_External_16x9.potx" id="{E8D5EBEF-E4F9-410D-86CB-D3210AD01BED}" vid="{941E6231-CEE8-44B6-83F6-3BCA0C0DD97C}"/>
    </a:ext>
  </a:extLst>
</a:theme>
</file>

<file path=ppt/theme/theme2.xml><?xml version="1.0" encoding="utf-8"?>
<a:theme xmlns:a="http://schemas.openxmlformats.org/drawingml/2006/main" name="Office Theme">
  <a:themeElements>
    <a:clrScheme name="Custom 218">
      <a:dk1>
        <a:sysClr val="windowText" lastClr="000000"/>
      </a:dk1>
      <a:lt1>
        <a:sysClr val="window" lastClr="FFFFFF"/>
      </a:lt1>
      <a:dk2>
        <a:srgbClr val="1F497D"/>
      </a:dk2>
      <a:lt2>
        <a:srgbClr val="EEECE1"/>
      </a:lt2>
      <a:accent1>
        <a:srgbClr val="08427B"/>
      </a:accent1>
      <a:accent2>
        <a:srgbClr val="1168BD"/>
      </a:accent2>
      <a:accent3>
        <a:srgbClr val="438DD5"/>
      </a:accent3>
      <a:accent4>
        <a:srgbClr val="85BBF0"/>
      </a:accent4>
      <a:accent5>
        <a:srgbClr val="999999"/>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ustom 1">
      <a:dk1>
        <a:srgbClr val="000000"/>
      </a:dk1>
      <a:lt1>
        <a:sysClr val="window" lastClr="FFFFFF"/>
      </a:lt1>
      <a:dk2>
        <a:srgbClr val="ECBD19"/>
      </a:dk2>
      <a:lt2>
        <a:srgbClr val="D00D7C"/>
      </a:lt2>
      <a:accent1>
        <a:srgbClr val="BAB80E"/>
      </a:accent1>
      <a:accent2>
        <a:srgbClr val="005492"/>
      </a:accent2>
      <a:accent3>
        <a:srgbClr val="26ABBF"/>
      </a:accent3>
      <a:accent4>
        <a:srgbClr val="05222A"/>
      </a:accent4>
      <a:accent5>
        <a:srgbClr val="6D5743"/>
      </a:accent5>
      <a:accent6>
        <a:srgbClr val="D31217"/>
      </a:accent6>
      <a:hlink>
        <a:srgbClr val="005768"/>
      </a:hlink>
      <a:folHlink>
        <a:srgbClr val="37373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E2B04ED4FF7CC4EBAB266F34DF7BA88" ma:contentTypeVersion="5" ma:contentTypeDescription="Create a new document." ma:contentTypeScope="" ma:versionID="21883023efa89f86706dde1bad365165">
  <xsd:schema xmlns:xsd="http://www.w3.org/2001/XMLSchema" xmlns:xs="http://www.w3.org/2001/XMLSchema" xmlns:p="http://schemas.microsoft.com/office/2006/metadata/properties" xmlns:ns3="bf6d56ff-9940-43b0-92bf-22021d70f564" xmlns:ns4="9bacf377-9b5f-431d-9e43-d2fa679bea1d" targetNamespace="http://schemas.microsoft.com/office/2006/metadata/properties" ma:root="true" ma:fieldsID="143af7438b17e6c1bc514d754b1dd94b" ns3:_="" ns4:_="">
    <xsd:import namespace="bf6d56ff-9940-43b0-92bf-22021d70f564"/>
    <xsd:import namespace="9bacf377-9b5f-431d-9e43-d2fa679bea1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6d56ff-9940-43b0-92bf-22021d70f5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acf377-9b5f-431d-9e43-d2fa679bea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06FF6E-F6EC-458F-B540-4C7D5F5B9E9E}">
  <ds:schemaRefs>
    <ds:schemaRef ds:uri="http://schemas.microsoft.com/sharepoint/v3/contenttype/forms"/>
  </ds:schemaRefs>
</ds:datastoreItem>
</file>

<file path=customXml/itemProps2.xml><?xml version="1.0" encoding="utf-8"?>
<ds:datastoreItem xmlns:ds="http://schemas.openxmlformats.org/officeDocument/2006/customXml" ds:itemID="{8B223BE4-9B1A-4E87-839D-9C117E23FED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bacf377-9b5f-431d-9e43-d2fa679bea1d"/>
    <ds:schemaRef ds:uri="http://purl.org/dc/elements/1.1/"/>
    <ds:schemaRef ds:uri="http://schemas.microsoft.com/office/2006/metadata/properties"/>
    <ds:schemaRef ds:uri="bf6d56ff-9940-43b0-92bf-22021d70f564"/>
    <ds:schemaRef ds:uri="http://www.w3.org/XML/1998/namespace"/>
    <ds:schemaRef ds:uri="http://purl.org/dc/dcmitype/"/>
  </ds:schemaRefs>
</ds:datastoreItem>
</file>

<file path=customXml/itemProps3.xml><?xml version="1.0" encoding="utf-8"?>
<ds:datastoreItem xmlns:ds="http://schemas.openxmlformats.org/officeDocument/2006/customXml" ds:itemID="{72A87310-06EA-4B7D-9BF2-B81F18DF25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6d56ff-9940-43b0-92bf-22021d70f564"/>
    <ds:schemaRef ds:uri="9bacf377-9b5f-431d-9e43-d2fa679bea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Thermo Fisher Scientific_Template_External_16x9</Template>
  <TotalTime>16047</TotalTime>
  <Words>1550</Words>
  <Application>Microsoft Office PowerPoint</Application>
  <PresentationFormat>Widescreen</PresentationFormat>
  <Paragraphs>300</Paragraphs>
  <Slides>23</Slides>
  <Notes>5</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23</vt:i4>
      </vt:variant>
    </vt:vector>
  </HeadingPairs>
  <TitlesOfParts>
    <vt:vector size="33" baseType="lpstr">
      <vt:lpstr>Arial</vt:lpstr>
      <vt:lpstr>Calibri</vt:lpstr>
      <vt:lpstr>HelveticaNeueLT Std Med Cn</vt:lpstr>
      <vt:lpstr>Open Sans</vt:lpstr>
      <vt:lpstr>Symbol</vt:lpstr>
      <vt:lpstr>Times New Roman</vt:lpstr>
      <vt:lpstr>150715-16x9-Corp</vt:lpstr>
      <vt:lpstr>Office Theme</vt:lpstr>
      <vt:lpstr>1_Office Theme</vt:lpstr>
      <vt:lpstr>think-cell Slide</vt:lpstr>
      <vt:lpstr>The Role of Mixed Reality in Quality 4.0 Jeremiah Genest, Head of Digital Quality (VVS)</vt:lpstr>
      <vt:lpstr>Who am I?</vt:lpstr>
      <vt:lpstr>Augment Execution Systems within Pharma Services Group - Technical Operations</vt:lpstr>
      <vt:lpstr>Interconnected Worker as part of Quality 4.0</vt:lpstr>
      <vt:lpstr>BioPhorum Group Digital Plant Maturity Model (DPMM)</vt:lpstr>
      <vt:lpstr>Building a Connected Workforce</vt:lpstr>
      <vt:lpstr>PowerPoint Presentation</vt:lpstr>
      <vt:lpstr>Mixed Reality as a strategic automation opportunity</vt:lpstr>
      <vt:lpstr>PowerPoint Presentation</vt:lpstr>
      <vt:lpstr>AR / VR as a digital enabler</vt:lpstr>
      <vt:lpstr>PowerPoint Presentation</vt:lpstr>
      <vt:lpstr>IoT Automated</vt:lpstr>
      <vt:lpstr>AES Overview</vt:lpstr>
      <vt:lpstr>Connecting the Operator</vt:lpstr>
      <vt:lpstr>Authoring</vt:lpstr>
      <vt:lpstr>Step Confirmed</vt:lpstr>
      <vt:lpstr>PowerPoint Presentation</vt:lpstr>
      <vt:lpstr>Telepresence</vt:lpstr>
      <vt:lpstr>Virtual Reality</vt:lpstr>
      <vt:lpstr>New Skills</vt:lpstr>
      <vt:lpstr>Bringing it all Together</vt:lpstr>
      <vt:lpstr>Building the Culture</vt:lpstr>
      <vt:lpstr>In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Template 16:9 Widescreen for External Use</dc:title>
  <dc:creator>Schubert, Holly J.</dc:creator>
  <cp:lastModifiedBy>Genest, Jeremiah B.</cp:lastModifiedBy>
  <cp:revision>81</cp:revision>
  <dcterms:created xsi:type="dcterms:W3CDTF">2019-04-11T17:52:11Z</dcterms:created>
  <dcterms:modified xsi:type="dcterms:W3CDTF">2020-02-12T15:21:53Z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0x0101008E2B04ED4FF7CC4EBAB266F34DF7BA88</vt:lpwstr>
  </property>
</Properties>
</file>