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4"/>
    <p:sldMasterId id="2147483665" r:id="rId5"/>
    <p:sldMasterId id="2147483650" r:id="rId6"/>
  </p:sldMasterIdLst>
  <p:notesMasterIdLst>
    <p:notesMasterId r:id="rId18"/>
  </p:notesMasterIdLst>
  <p:sldIdLst>
    <p:sldId id="257" r:id="rId7"/>
    <p:sldId id="2536" r:id="rId8"/>
    <p:sldId id="3198" r:id="rId9"/>
    <p:sldId id="276" r:id="rId10"/>
    <p:sldId id="3197" r:id="rId11"/>
    <p:sldId id="2140754613" r:id="rId12"/>
    <p:sldId id="2140754616" r:id="rId13"/>
    <p:sldId id="256" r:id="rId14"/>
    <p:sldId id="2140754615" r:id="rId15"/>
    <p:sldId id="2140754612" r:id="rId16"/>
    <p:sldId id="269" r:id="rId17"/>
  </p:sldIdLst>
  <p:sldSz cx="14630400" cy="8229600"/>
  <p:notesSz cx="6858000" cy="9144000"/>
  <p:custDataLst>
    <p:tags r:id="rId19"/>
  </p:custDataLst>
  <p:defaultTextStyle>
    <a:defPPr>
      <a:defRPr lang="en-US"/>
    </a:defPPr>
    <a:lvl1pPr marL="0" algn="l" defTabSz="1463040" rtl="0" eaLnBrk="1" latinLnBrk="0" hangingPunct="1">
      <a:defRPr sz="2900" kern="1200">
        <a:solidFill>
          <a:schemeClr val="tx1"/>
        </a:solidFill>
        <a:latin typeface="+mn-lt"/>
        <a:ea typeface="+mn-ea"/>
        <a:cs typeface="+mn-cs"/>
      </a:defRPr>
    </a:lvl1pPr>
    <a:lvl2pPr marL="731520" algn="l" defTabSz="1463040" rtl="0" eaLnBrk="1" latinLnBrk="0" hangingPunct="1">
      <a:defRPr sz="2900" kern="1200">
        <a:solidFill>
          <a:schemeClr val="tx1"/>
        </a:solidFill>
        <a:latin typeface="+mn-lt"/>
        <a:ea typeface="+mn-ea"/>
        <a:cs typeface="+mn-cs"/>
      </a:defRPr>
    </a:lvl2pPr>
    <a:lvl3pPr marL="1463040" algn="l" defTabSz="1463040" rtl="0" eaLnBrk="1" latinLnBrk="0" hangingPunct="1">
      <a:defRPr sz="2900" kern="1200">
        <a:solidFill>
          <a:schemeClr val="tx1"/>
        </a:solidFill>
        <a:latin typeface="+mn-lt"/>
        <a:ea typeface="+mn-ea"/>
        <a:cs typeface="+mn-cs"/>
      </a:defRPr>
    </a:lvl3pPr>
    <a:lvl4pPr marL="2194560" algn="l" defTabSz="1463040" rtl="0" eaLnBrk="1" latinLnBrk="0" hangingPunct="1">
      <a:defRPr sz="2900" kern="1200">
        <a:solidFill>
          <a:schemeClr val="tx1"/>
        </a:solidFill>
        <a:latin typeface="+mn-lt"/>
        <a:ea typeface="+mn-ea"/>
        <a:cs typeface="+mn-cs"/>
      </a:defRPr>
    </a:lvl4pPr>
    <a:lvl5pPr marL="2926080" algn="l" defTabSz="1463040" rtl="0" eaLnBrk="1" latinLnBrk="0" hangingPunct="1">
      <a:defRPr sz="2900" kern="1200">
        <a:solidFill>
          <a:schemeClr val="tx1"/>
        </a:solidFill>
        <a:latin typeface="+mn-lt"/>
        <a:ea typeface="+mn-ea"/>
        <a:cs typeface="+mn-cs"/>
      </a:defRPr>
    </a:lvl5pPr>
    <a:lvl6pPr marL="3657600" algn="l" defTabSz="1463040" rtl="0" eaLnBrk="1" latinLnBrk="0" hangingPunct="1">
      <a:defRPr sz="2900" kern="1200">
        <a:solidFill>
          <a:schemeClr val="tx1"/>
        </a:solidFill>
        <a:latin typeface="+mn-lt"/>
        <a:ea typeface="+mn-ea"/>
        <a:cs typeface="+mn-cs"/>
      </a:defRPr>
    </a:lvl6pPr>
    <a:lvl7pPr marL="4389120" algn="l" defTabSz="1463040" rtl="0" eaLnBrk="1" latinLnBrk="0" hangingPunct="1">
      <a:defRPr sz="2900" kern="1200">
        <a:solidFill>
          <a:schemeClr val="tx1"/>
        </a:solidFill>
        <a:latin typeface="+mn-lt"/>
        <a:ea typeface="+mn-ea"/>
        <a:cs typeface="+mn-cs"/>
      </a:defRPr>
    </a:lvl7pPr>
    <a:lvl8pPr marL="5120640" algn="l" defTabSz="1463040" rtl="0" eaLnBrk="1" latinLnBrk="0" hangingPunct="1">
      <a:defRPr sz="2900" kern="1200">
        <a:solidFill>
          <a:schemeClr val="tx1"/>
        </a:solidFill>
        <a:latin typeface="+mn-lt"/>
        <a:ea typeface="+mn-ea"/>
        <a:cs typeface="+mn-cs"/>
      </a:defRPr>
    </a:lvl8pPr>
    <a:lvl9pPr marL="5852160" algn="l" defTabSz="1463040" rtl="0" eaLnBrk="1" latinLnBrk="0" hangingPunct="1">
      <a:defRPr sz="2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2">
          <p15:clr>
            <a:srgbClr val="A4A3A4"/>
          </p15:clr>
        </p15:guide>
        <p15:guide id="2" orient="horz" pos="289">
          <p15:clr>
            <a:srgbClr val="A4A3A4"/>
          </p15:clr>
        </p15:guide>
        <p15:guide id="3" orient="horz" pos="1296">
          <p15:clr>
            <a:srgbClr val="A4A3A4"/>
          </p15:clr>
        </p15:guide>
        <p15:guide id="4" orient="horz" pos="4607">
          <p15:clr>
            <a:srgbClr val="A4A3A4"/>
          </p15:clr>
        </p15:guide>
        <p15:guide id="5" orient="horz" pos="4968">
          <p15:clr>
            <a:srgbClr val="A4A3A4"/>
          </p15:clr>
        </p15:guide>
        <p15:guide id="6" orient="horz" pos="1792">
          <p15:clr>
            <a:srgbClr val="A4A3A4"/>
          </p15:clr>
        </p15:guide>
        <p15:guide id="7" pos="4608">
          <p15:clr>
            <a:srgbClr val="A4A3A4"/>
          </p15:clr>
        </p15:guide>
        <p15:guide id="8" pos="571">
          <p15:clr>
            <a:srgbClr val="A4A3A4"/>
          </p15:clr>
        </p15:guide>
        <p15:guide id="9" pos="8930">
          <p15:clr>
            <a:srgbClr val="A4A3A4"/>
          </p15:clr>
        </p15:guide>
        <p15:guide id="10" pos="2449">
          <p15:clr>
            <a:srgbClr val="A4A3A4"/>
          </p15:clr>
        </p15:guide>
        <p15:guide id="11" pos="2735">
          <p15:clr>
            <a:srgbClr val="A4A3A4"/>
          </p15:clr>
        </p15:guide>
        <p15:guide id="12" pos="4898">
          <p15:clr>
            <a:srgbClr val="A4A3A4"/>
          </p15:clr>
        </p15:guide>
        <p15:guide id="13" pos="6766">
          <p15:clr>
            <a:srgbClr val="A4A3A4"/>
          </p15:clr>
        </p15:guide>
        <p15:guide id="14" pos="70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F9ECE7-5FE1-44CB-94B8-C0472D163819}" v="9" dt="2022-03-14T14:50:24.1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86775" autoAdjust="0"/>
  </p:normalViewPr>
  <p:slideViewPr>
    <p:cSldViewPr showGuides="1">
      <p:cViewPr varScale="1">
        <p:scale>
          <a:sx n="48" d="100"/>
          <a:sy n="48" d="100"/>
        </p:scale>
        <p:origin x="804" y="64"/>
      </p:cViewPr>
      <p:guideLst>
        <p:guide orient="horz" pos="2592"/>
        <p:guide orient="horz" pos="289"/>
        <p:guide orient="horz" pos="1296"/>
        <p:guide orient="horz" pos="4607"/>
        <p:guide orient="horz" pos="4968"/>
        <p:guide orient="horz" pos="1792"/>
        <p:guide pos="4608"/>
        <p:guide pos="571"/>
        <p:guide pos="8930"/>
        <p:guide pos="2449"/>
        <p:guide pos="2735"/>
        <p:guide pos="4898"/>
        <p:guide pos="6766"/>
        <p:guide pos="70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iah Genest" userId="5257ffd1-9ee4-4482-8b77-08217a3e31b7" providerId="ADAL" clId="{10F9ECE7-5FE1-44CB-94B8-C0472D163819}"/>
    <pc:docChg chg="undo custSel addSld delSld modSld">
      <pc:chgData name="Jeremiah Genest" userId="5257ffd1-9ee4-4482-8b77-08217a3e31b7" providerId="ADAL" clId="{10F9ECE7-5FE1-44CB-94B8-C0472D163819}" dt="2022-03-14T19:44:29.208" v="181" actId="47"/>
      <pc:docMkLst>
        <pc:docMk/>
      </pc:docMkLst>
      <pc:sldChg chg="addSp delSp add del mod setBg">
        <pc:chgData name="Jeremiah Genest" userId="5257ffd1-9ee4-4482-8b77-08217a3e31b7" providerId="ADAL" clId="{10F9ECE7-5FE1-44CB-94B8-C0472D163819}" dt="2022-03-14T19:44:29.208" v="181" actId="47"/>
        <pc:sldMkLst>
          <pc:docMk/>
          <pc:sldMk cId="1743642527" sldId="263"/>
        </pc:sldMkLst>
        <pc:picChg chg="add del">
          <ac:chgData name="Jeremiah Genest" userId="5257ffd1-9ee4-4482-8b77-08217a3e31b7" providerId="ADAL" clId="{10F9ECE7-5FE1-44CB-94B8-C0472D163819}" dt="2022-03-14T13:19:33.110" v="24" actId="22"/>
          <ac:picMkLst>
            <pc:docMk/>
            <pc:sldMk cId="1743642527" sldId="263"/>
            <ac:picMk id="13" creationId="{7629E389-CFA6-4318-9D76-46A1DBA3CF13}"/>
          </ac:picMkLst>
        </pc:picChg>
      </pc:sldChg>
      <pc:sldChg chg="modNotesTx">
        <pc:chgData name="Jeremiah Genest" userId="5257ffd1-9ee4-4482-8b77-08217a3e31b7" providerId="ADAL" clId="{10F9ECE7-5FE1-44CB-94B8-C0472D163819}" dt="2022-03-11T17:03:36.146" v="2"/>
        <pc:sldMkLst>
          <pc:docMk/>
          <pc:sldMk cId="3465202757" sldId="2536"/>
        </pc:sldMkLst>
      </pc:sldChg>
      <pc:sldChg chg="modNotesTx">
        <pc:chgData name="Jeremiah Genest" userId="5257ffd1-9ee4-4482-8b77-08217a3e31b7" providerId="ADAL" clId="{10F9ECE7-5FE1-44CB-94B8-C0472D163819}" dt="2022-03-11T17:04:00.083" v="3"/>
        <pc:sldMkLst>
          <pc:docMk/>
          <pc:sldMk cId="2503324494" sldId="3198"/>
        </pc:sldMkLst>
      </pc:sldChg>
      <pc:sldChg chg="modSp mod">
        <pc:chgData name="Jeremiah Genest" userId="5257ffd1-9ee4-4482-8b77-08217a3e31b7" providerId="ADAL" clId="{10F9ECE7-5FE1-44CB-94B8-C0472D163819}" dt="2022-03-11T18:08:02.126" v="21" actId="20577"/>
        <pc:sldMkLst>
          <pc:docMk/>
          <pc:sldMk cId="1595356868" sldId="2140754612"/>
        </pc:sldMkLst>
        <pc:spChg chg="mod">
          <ac:chgData name="Jeremiah Genest" userId="5257ffd1-9ee4-4482-8b77-08217a3e31b7" providerId="ADAL" clId="{10F9ECE7-5FE1-44CB-94B8-C0472D163819}" dt="2022-03-11T18:08:02.126" v="21" actId="20577"/>
          <ac:spMkLst>
            <pc:docMk/>
            <pc:sldMk cId="1595356868" sldId="2140754612"/>
            <ac:spMk id="43" creationId="{2442661F-E7CD-4C92-AFAA-FAF82D19DB9A}"/>
          </ac:spMkLst>
        </pc:spChg>
      </pc:sldChg>
      <pc:sldChg chg="modSp mod">
        <pc:chgData name="Jeremiah Genest" userId="5257ffd1-9ee4-4482-8b77-08217a3e31b7" providerId="ADAL" clId="{10F9ECE7-5FE1-44CB-94B8-C0472D163819}" dt="2022-03-14T18:36:20.099" v="180" actId="20577"/>
        <pc:sldMkLst>
          <pc:docMk/>
          <pc:sldMk cId="3336206840" sldId="2140754613"/>
        </pc:sldMkLst>
        <pc:graphicFrameChg chg="modGraphic">
          <ac:chgData name="Jeremiah Genest" userId="5257ffd1-9ee4-4482-8b77-08217a3e31b7" providerId="ADAL" clId="{10F9ECE7-5FE1-44CB-94B8-C0472D163819}" dt="2022-03-14T18:36:20.099" v="180" actId="20577"/>
          <ac:graphicFrameMkLst>
            <pc:docMk/>
            <pc:sldMk cId="3336206840" sldId="2140754613"/>
            <ac:graphicFrameMk id="3" creationId="{816E47E6-2A3A-4A2F-AC77-4C4B2CA30DA9}"/>
          </ac:graphicFrameMkLst>
        </pc:graphicFrameChg>
      </pc:sldChg>
      <pc:sldChg chg="modSp mod">
        <pc:chgData name="Jeremiah Genest" userId="5257ffd1-9ee4-4482-8b77-08217a3e31b7" providerId="ADAL" clId="{10F9ECE7-5FE1-44CB-94B8-C0472D163819}" dt="2022-03-11T18:02:50.851" v="12" actId="20577"/>
        <pc:sldMkLst>
          <pc:docMk/>
          <pc:sldMk cId="1699280234" sldId="2140754616"/>
        </pc:sldMkLst>
        <pc:spChg chg="mod">
          <ac:chgData name="Jeremiah Genest" userId="5257ffd1-9ee4-4482-8b77-08217a3e31b7" providerId="ADAL" clId="{10F9ECE7-5FE1-44CB-94B8-C0472D163819}" dt="2022-03-11T18:02:50.851" v="12" actId="20577"/>
          <ac:spMkLst>
            <pc:docMk/>
            <pc:sldMk cId="1699280234" sldId="2140754616"/>
            <ac:spMk id="43" creationId="{2442661F-E7CD-4C92-AFAA-FAF82D19DB9A}"/>
          </ac:spMkLst>
        </pc:spChg>
      </pc:sldChg>
      <pc:sldChg chg="addSp modSp new del mod modClrScheme chgLayout">
        <pc:chgData name="Jeremiah Genest" userId="5257ffd1-9ee4-4482-8b77-08217a3e31b7" providerId="ADAL" clId="{10F9ECE7-5FE1-44CB-94B8-C0472D163819}" dt="2022-03-14T19:44:29.208" v="181" actId="47"/>
        <pc:sldMkLst>
          <pc:docMk/>
          <pc:sldMk cId="395718504" sldId="2140754617"/>
        </pc:sldMkLst>
        <pc:spChg chg="add mod">
          <ac:chgData name="Jeremiah Genest" userId="5257ffd1-9ee4-4482-8b77-08217a3e31b7" providerId="ADAL" clId="{10F9ECE7-5FE1-44CB-94B8-C0472D163819}" dt="2022-03-14T13:28:40.825" v="47" actId="1076"/>
          <ac:spMkLst>
            <pc:docMk/>
            <pc:sldMk cId="395718504" sldId="2140754617"/>
            <ac:spMk id="4" creationId="{1494DE54-2A13-433E-92C1-39B80C7332DF}"/>
          </ac:spMkLst>
        </pc:spChg>
        <pc:picChg chg="add mod">
          <ac:chgData name="Jeremiah Genest" userId="5257ffd1-9ee4-4482-8b77-08217a3e31b7" providerId="ADAL" clId="{10F9ECE7-5FE1-44CB-94B8-C0472D163819}" dt="2022-03-14T13:28:54.637" v="50" actId="14100"/>
          <ac:picMkLst>
            <pc:docMk/>
            <pc:sldMk cId="395718504" sldId="2140754617"/>
            <ac:picMk id="3" creationId="{01C561A7-E42A-4C05-A481-0A5F0A878C11}"/>
          </ac:picMkLst>
        </pc:picChg>
      </pc:sldChg>
      <pc:sldChg chg="addSp modSp new del mod">
        <pc:chgData name="Jeremiah Genest" userId="5257ffd1-9ee4-4482-8b77-08217a3e31b7" providerId="ADAL" clId="{10F9ECE7-5FE1-44CB-94B8-C0472D163819}" dt="2022-03-14T19:44:29.208" v="181" actId="47"/>
        <pc:sldMkLst>
          <pc:docMk/>
          <pc:sldMk cId="1878824365" sldId="2140754618"/>
        </pc:sldMkLst>
        <pc:graphicFrameChg chg="add mod modGraphic">
          <ac:chgData name="Jeremiah Genest" userId="5257ffd1-9ee4-4482-8b77-08217a3e31b7" providerId="ADAL" clId="{10F9ECE7-5FE1-44CB-94B8-C0472D163819}" dt="2022-03-14T14:51:39.131" v="176" actId="1076"/>
          <ac:graphicFrameMkLst>
            <pc:docMk/>
            <pc:sldMk cId="1878824365" sldId="2140754618"/>
            <ac:graphicFrameMk id="2" creationId="{D6A83ACA-6913-484D-A140-331FECFB7477}"/>
          </ac:graphicFrameMkLst>
        </pc:graphicFrameChg>
      </pc:sldChg>
    </pc:docChg>
  </pc:docChgLst>
  <pc:docChgLst>
    <pc:chgData name="Jeremiah Genest" userId="5257ffd1-9ee4-4482-8b77-08217a3e31b7" providerId="ADAL" clId="{95F9A735-2C21-45FB-930A-B262C619714E}"/>
    <pc:docChg chg="undo custSel addSld delSld modSld replTag delTag">
      <pc:chgData name="Jeremiah Genest" userId="5257ffd1-9ee4-4482-8b77-08217a3e31b7" providerId="ADAL" clId="{95F9A735-2C21-45FB-930A-B262C619714E}" dt="2022-03-06T17:33:35.473" v="2042" actId="1076"/>
      <pc:docMkLst>
        <pc:docMk/>
      </pc:docMkLst>
      <pc:sldChg chg="replTag delTag modNotesTx">
        <pc:chgData name="Jeremiah Genest" userId="5257ffd1-9ee4-4482-8b77-08217a3e31b7" providerId="ADAL" clId="{95F9A735-2C21-45FB-930A-B262C619714E}" dt="2022-03-04T21:17:57.482" v="1533" actId="20577"/>
        <pc:sldMkLst>
          <pc:docMk/>
          <pc:sldMk cId="764540574" sldId="256"/>
        </pc:sldMkLst>
      </pc:sldChg>
      <pc:sldChg chg="modSp mod replTag delTag">
        <pc:chgData name="Jeremiah Genest" userId="5257ffd1-9ee4-4482-8b77-08217a3e31b7" providerId="ADAL" clId="{95F9A735-2C21-45FB-930A-B262C619714E}" dt="2022-03-06T17:25:33.634" v="1865"/>
        <pc:sldMkLst>
          <pc:docMk/>
          <pc:sldMk cId="1461486108" sldId="257"/>
        </pc:sldMkLst>
        <pc:spChg chg="mod">
          <ac:chgData name="Jeremiah Genest" userId="5257ffd1-9ee4-4482-8b77-08217a3e31b7" providerId="ADAL" clId="{95F9A735-2C21-45FB-930A-B262C619714E}" dt="2022-03-04T21:45:33.241" v="1837"/>
          <ac:spMkLst>
            <pc:docMk/>
            <pc:sldMk cId="1461486108" sldId="257"/>
            <ac:spMk id="2" creationId="{49CFF756-EEF7-7747-BAE3-26117614CDED}"/>
          </ac:spMkLst>
        </pc:spChg>
      </pc:sldChg>
      <pc:sldChg chg="modSp add mod replTag delTag modNotesTx">
        <pc:chgData name="Jeremiah Genest" userId="5257ffd1-9ee4-4482-8b77-08217a3e31b7" providerId="ADAL" clId="{95F9A735-2C21-45FB-930A-B262C619714E}" dt="2022-03-04T21:44:30.629" v="1832"/>
        <pc:sldMkLst>
          <pc:docMk/>
          <pc:sldMk cId="3557924145" sldId="269"/>
        </pc:sldMkLst>
        <pc:spChg chg="mod">
          <ac:chgData name="Jeremiah Genest" userId="5257ffd1-9ee4-4482-8b77-08217a3e31b7" providerId="ADAL" clId="{95F9A735-2C21-45FB-930A-B262C619714E}" dt="2022-02-23T18:44:14.563" v="296" actId="1076"/>
          <ac:spMkLst>
            <pc:docMk/>
            <pc:sldMk cId="3557924145" sldId="269"/>
            <ac:spMk id="71" creationId="{77887530-D2FC-4346-ACB7-327F14410FCB}"/>
          </ac:spMkLst>
        </pc:spChg>
        <pc:spChg chg="mod">
          <ac:chgData name="Jeremiah Genest" userId="5257ffd1-9ee4-4482-8b77-08217a3e31b7" providerId="ADAL" clId="{95F9A735-2C21-45FB-930A-B262C619714E}" dt="2022-02-23T18:44:43.944" v="337" actId="313"/>
          <ac:spMkLst>
            <pc:docMk/>
            <pc:sldMk cId="3557924145" sldId="269"/>
            <ac:spMk id="79" creationId="{A436CD94-02CA-43FD-A7E4-8AB70CC7875A}"/>
          </ac:spMkLst>
        </pc:spChg>
        <pc:spChg chg="mod">
          <ac:chgData name="Jeremiah Genest" userId="5257ffd1-9ee4-4482-8b77-08217a3e31b7" providerId="ADAL" clId="{95F9A735-2C21-45FB-930A-B262C619714E}" dt="2022-02-23T18:45:12.549" v="439" actId="20577"/>
          <ac:spMkLst>
            <pc:docMk/>
            <pc:sldMk cId="3557924145" sldId="269"/>
            <ac:spMk id="85" creationId="{C9C64D75-B029-44DD-92E7-DB23498300A8}"/>
          </ac:spMkLst>
        </pc:spChg>
        <pc:spChg chg="mod">
          <ac:chgData name="Jeremiah Genest" userId="5257ffd1-9ee4-4482-8b77-08217a3e31b7" providerId="ADAL" clId="{95F9A735-2C21-45FB-930A-B262C619714E}" dt="2022-02-23T18:46:39.097" v="474" actId="33524"/>
          <ac:spMkLst>
            <pc:docMk/>
            <pc:sldMk cId="3557924145" sldId="269"/>
            <ac:spMk id="138" creationId="{90196C08-C21E-4BB4-B3EB-FD75A779882D}"/>
          </ac:spMkLst>
        </pc:spChg>
        <pc:spChg chg="mod">
          <ac:chgData name="Jeremiah Genest" userId="5257ffd1-9ee4-4482-8b77-08217a3e31b7" providerId="ADAL" clId="{95F9A735-2C21-45FB-930A-B262C619714E}" dt="2022-03-04T21:19:05.690" v="1561" actId="20577"/>
          <ac:spMkLst>
            <pc:docMk/>
            <pc:sldMk cId="3557924145" sldId="269"/>
            <ac:spMk id="145" creationId="{ED3F955F-B9D6-402D-8A19-DC9DD6A6580C}"/>
          </ac:spMkLst>
        </pc:spChg>
        <pc:spChg chg="mod">
          <ac:chgData name="Jeremiah Genest" userId="5257ffd1-9ee4-4482-8b77-08217a3e31b7" providerId="ADAL" clId="{95F9A735-2C21-45FB-930A-B262C619714E}" dt="2022-02-23T18:46:58.997" v="498" actId="20577"/>
          <ac:spMkLst>
            <pc:docMk/>
            <pc:sldMk cId="3557924145" sldId="269"/>
            <ac:spMk id="152" creationId="{E5C0220E-5693-4DC6-9CB6-C52B316F7C04}"/>
          </ac:spMkLst>
        </pc:spChg>
        <pc:grpChg chg="mod">
          <ac:chgData name="Jeremiah Genest" userId="5257ffd1-9ee4-4482-8b77-08217a3e31b7" providerId="ADAL" clId="{95F9A735-2C21-45FB-930A-B262C619714E}" dt="2022-02-23T18:43:48.653" v="294" actId="1076"/>
          <ac:grpSpMkLst>
            <pc:docMk/>
            <pc:sldMk cId="3557924145" sldId="269"/>
            <ac:grpSpMk id="72" creationId="{96F24DD1-23C7-4F39-91BD-F2DDBCAA2C86}"/>
          </ac:grpSpMkLst>
        </pc:grpChg>
        <pc:grpChg chg="mod">
          <ac:chgData name="Jeremiah Genest" userId="5257ffd1-9ee4-4482-8b77-08217a3e31b7" providerId="ADAL" clId="{95F9A735-2C21-45FB-930A-B262C619714E}" dt="2022-03-04T21:18:36.538" v="1546" actId="14100"/>
          <ac:grpSpMkLst>
            <pc:docMk/>
            <pc:sldMk cId="3557924145" sldId="269"/>
            <ac:grpSpMk id="78" creationId="{1DD003B8-0202-4040-9B63-5E0759BE9A16}"/>
          </ac:grpSpMkLst>
        </pc:grpChg>
        <pc:grpChg chg="mod">
          <ac:chgData name="Jeremiah Genest" userId="5257ffd1-9ee4-4482-8b77-08217a3e31b7" providerId="ADAL" clId="{95F9A735-2C21-45FB-930A-B262C619714E}" dt="2022-03-04T21:18:39.899" v="1547" actId="1076"/>
          <ac:grpSpMkLst>
            <pc:docMk/>
            <pc:sldMk cId="3557924145" sldId="269"/>
            <ac:grpSpMk id="157" creationId="{DB81296F-01CC-4F5C-A18B-D7F70470AE87}"/>
          </ac:grpSpMkLst>
        </pc:grpChg>
      </pc:sldChg>
      <pc:sldChg chg="modSp mod replTag delTag modNotesTx">
        <pc:chgData name="Jeremiah Genest" userId="5257ffd1-9ee4-4482-8b77-08217a3e31b7" providerId="ADAL" clId="{95F9A735-2C21-45FB-930A-B262C619714E}" dt="2022-03-04T21:11:20.800" v="1338"/>
        <pc:sldMkLst>
          <pc:docMk/>
          <pc:sldMk cId="686416172" sldId="276"/>
        </pc:sldMkLst>
        <pc:spChg chg="mod">
          <ac:chgData name="Jeremiah Genest" userId="5257ffd1-9ee4-4482-8b77-08217a3e31b7" providerId="ADAL" clId="{95F9A735-2C21-45FB-930A-B262C619714E}" dt="2022-03-04T21:02:33.645" v="907" actId="1076"/>
          <ac:spMkLst>
            <pc:docMk/>
            <pc:sldMk cId="686416172" sldId="276"/>
            <ac:spMk id="82" creationId="{DC89DAFC-563D-4E92-A071-97A7525A0E63}"/>
          </ac:spMkLst>
        </pc:spChg>
        <pc:spChg chg="mod">
          <ac:chgData name="Jeremiah Genest" userId="5257ffd1-9ee4-4482-8b77-08217a3e31b7" providerId="ADAL" clId="{95F9A735-2C21-45FB-930A-B262C619714E}" dt="2022-03-04T21:02:45.300" v="909" actId="1076"/>
          <ac:spMkLst>
            <pc:docMk/>
            <pc:sldMk cId="686416172" sldId="276"/>
            <ac:spMk id="137" creationId="{DD2919C0-D092-498E-8C4D-3620E5FB8703}"/>
          </ac:spMkLst>
        </pc:spChg>
        <pc:spChg chg="mod">
          <ac:chgData name="Jeremiah Genest" userId="5257ffd1-9ee4-4482-8b77-08217a3e31b7" providerId="ADAL" clId="{95F9A735-2C21-45FB-930A-B262C619714E}" dt="2022-03-04T21:00:51.706" v="772" actId="20577"/>
          <ac:spMkLst>
            <pc:docMk/>
            <pc:sldMk cId="686416172" sldId="276"/>
            <ac:spMk id="138" creationId="{ADDF576F-26E4-4CD0-B9EF-04CDE93F901F}"/>
          </ac:spMkLst>
        </pc:spChg>
        <pc:spChg chg="mod">
          <ac:chgData name="Jeremiah Genest" userId="5257ffd1-9ee4-4482-8b77-08217a3e31b7" providerId="ADAL" clId="{95F9A735-2C21-45FB-930A-B262C619714E}" dt="2022-03-04T21:05:45.211" v="1013" actId="20577"/>
          <ac:spMkLst>
            <pc:docMk/>
            <pc:sldMk cId="686416172" sldId="276"/>
            <ac:spMk id="140" creationId="{D507A789-3164-4BE0-9814-731F95682DF0}"/>
          </ac:spMkLst>
        </pc:spChg>
        <pc:spChg chg="mod">
          <ac:chgData name="Jeremiah Genest" userId="5257ffd1-9ee4-4482-8b77-08217a3e31b7" providerId="ADAL" clId="{95F9A735-2C21-45FB-930A-B262C619714E}" dt="2022-03-04T21:05:33.307" v="991" actId="20577"/>
          <ac:spMkLst>
            <pc:docMk/>
            <pc:sldMk cId="686416172" sldId="276"/>
            <ac:spMk id="141" creationId="{F80770FD-BCC3-461C-B864-C35AA1ABFC2A}"/>
          </ac:spMkLst>
        </pc:spChg>
        <pc:spChg chg="mod">
          <ac:chgData name="Jeremiah Genest" userId="5257ffd1-9ee4-4482-8b77-08217a3e31b7" providerId="ADAL" clId="{95F9A735-2C21-45FB-930A-B262C619714E}" dt="2022-03-04T21:06:02.556" v="1015" actId="20577"/>
          <ac:spMkLst>
            <pc:docMk/>
            <pc:sldMk cId="686416172" sldId="276"/>
            <ac:spMk id="142" creationId="{C68739C5-7B81-4F1D-A17B-6A147D924356}"/>
          </ac:spMkLst>
        </pc:spChg>
        <pc:cxnChg chg="mod">
          <ac:chgData name="Jeremiah Genest" userId="5257ffd1-9ee4-4482-8b77-08217a3e31b7" providerId="ADAL" clId="{95F9A735-2C21-45FB-930A-B262C619714E}" dt="2022-03-04T21:02:41.454" v="908" actId="1076"/>
          <ac:cxnSpMkLst>
            <pc:docMk/>
            <pc:sldMk cId="686416172" sldId="276"/>
            <ac:cxnSpMk id="19" creationId="{7522C90A-FC05-4959-BAC5-12CED0BD1266}"/>
          </ac:cxnSpMkLst>
        </pc:cxnChg>
      </pc:sldChg>
      <pc:sldChg chg="replTag delTag modNotesTx">
        <pc:chgData name="Jeremiah Genest" userId="5257ffd1-9ee4-4482-8b77-08217a3e31b7" providerId="ADAL" clId="{95F9A735-2C21-45FB-930A-B262C619714E}" dt="2022-03-04T21:11:20.797" v="1334"/>
        <pc:sldMkLst>
          <pc:docMk/>
          <pc:sldMk cId="3465202757" sldId="2536"/>
        </pc:sldMkLst>
      </pc:sldChg>
      <pc:sldChg chg="modSp mod replTag delTag modNotesTx">
        <pc:chgData name="Jeremiah Genest" userId="5257ffd1-9ee4-4482-8b77-08217a3e31b7" providerId="ADAL" clId="{95F9A735-2C21-45FB-930A-B262C619714E}" dt="2022-03-05T21:45:44.307" v="1859" actId="20577"/>
        <pc:sldMkLst>
          <pc:docMk/>
          <pc:sldMk cId="2157974516" sldId="3197"/>
        </pc:sldMkLst>
        <pc:spChg chg="mod">
          <ac:chgData name="Jeremiah Genest" userId="5257ffd1-9ee4-4482-8b77-08217a3e31b7" providerId="ADAL" clId="{95F9A735-2C21-45FB-930A-B262C619714E}" dt="2022-03-04T21:11:27.118" v="1353" actId="1076"/>
          <ac:spMkLst>
            <pc:docMk/>
            <pc:sldMk cId="2157974516" sldId="3197"/>
            <ac:spMk id="3" creationId="{FB6E45B8-2AA3-4A20-8187-0E11147C53C5}"/>
          </ac:spMkLst>
        </pc:spChg>
        <pc:spChg chg="mod">
          <ac:chgData name="Jeremiah Genest" userId="5257ffd1-9ee4-4482-8b77-08217a3e31b7" providerId="ADAL" clId="{95F9A735-2C21-45FB-930A-B262C619714E}" dt="2022-03-04T21:11:31.090" v="1354" actId="1076"/>
          <ac:spMkLst>
            <pc:docMk/>
            <pc:sldMk cId="2157974516" sldId="3197"/>
            <ac:spMk id="7" creationId="{28A787A2-8EBC-4BDE-B3F9-31F874BA40F1}"/>
          </ac:spMkLst>
        </pc:spChg>
        <pc:spChg chg="mod">
          <ac:chgData name="Jeremiah Genest" userId="5257ffd1-9ee4-4482-8b77-08217a3e31b7" providerId="ADAL" clId="{95F9A735-2C21-45FB-930A-B262C619714E}" dt="2022-03-04T21:11:27.118" v="1353" actId="1076"/>
          <ac:spMkLst>
            <pc:docMk/>
            <pc:sldMk cId="2157974516" sldId="3197"/>
            <ac:spMk id="14" creationId="{E0382912-9152-4D0B-9804-625D3C2EF8F7}"/>
          </ac:spMkLst>
        </pc:spChg>
        <pc:spChg chg="mod">
          <ac:chgData name="Jeremiah Genest" userId="5257ffd1-9ee4-4482-8b77-08217a3e31b7" providerId="ADAL" clId="{95F9A735-2C21-45FB-930A-B262C619714E}" dt="2022-03-04T21:11:27.118" v="1353" actId="1076"/>
          <ac:spMkLst>
            <pc:docMk/>
            <pc:sldMk cId="2157974516" sldId="3197"/>
            <ac:spMk id="19" creationId="{86DE93FF-6522-409F-A346-F6E9E253263D}"/>
          </ac:spMkLst>
        </pc:spChg>
        <pc:spChg chg="mod">
          <ac:chgData name="Jeremiah Genest" userId="5257ffd1-9ee4-4482-8b77-08217a3e31b7" providerId="ADAL" clId="{95F9A735-2C21-45FB-930A-B262C619714E}" dt="2022-03-04T21:11:27.118" v="1353" actId="1076"/>
          <ac:spMkLst>
            <pc:docMk/>
            <pc:sldMk cId="2157974516" sldId="3197"/>
            <ac:spMk id="63" creationId="{3FAB3C83-4634-47BF-954E-A139BC1B6227}"/>
          </ac:spMkLst>
        </pc:spChg>
        <pc:spChg chg="mod">
          <ac:chgData name="Jeremiah Genest" userId="5257ffd1-9ee4-4482-8b77-08217a3e31b7" providerId="ADAL" clId="{95F9A735-2C21-45FB-930A-B262C619714E}" dt="2022-03-04T21:11:27.118" v="1353" actId="1076"/>
          <ac:spMkLst>
            <pc:docMk/>
            <pc:sldMk cId="2157974516" sldId="3197"/>
            <ac:spMk id="64" creationId="{6CE1A039-0E65-4070-952D-568716E1F3FE}"/>
          </ac:spMkLst>
        </pc:spChg>
        <pc:spChg chg="mod">
          <ac:chgData name="Jeremiah Genest" userId="5257ffd1-9ee4-4482-8b77-08217a3e31b7" providerId="ADAL" clId="{95F9A735-2C21-45FB-930A-B262C619714E}" dt="2022-03-04T21:11:27.118" v="1353" actId="1076"/>
          <ac:spMkLst>
            <pc:docMk/>
            <pc:sldMk cId="2157974516" sldId="3197"/>
            <ac:spMk id="65" creationId="{EC218DDE-5A56-458B-9F4F-9FF53D44EF3A}"/>
          </ac:spMkLst>
        </pc:spChg>
        <pc:spChg chg="mod">
          <ac:chgData name="Jeremiah Genest" userId="5257ffd1-9ee4-4482-8b77-08217a3e31b7" providerId="ADAL" clId="{95F9A735-2C21-45FB-930A-B262C619714E}" dt="2022-03-04T21:11:27.118" v="1353" actId="1076"/>
          <ac:spMkLst>
            <pc:docMk/>
            <pc:sldMk cId="2157974516" sldId="3197"/>
            <ac:spMk id="68" creationId="{3A3D8359-991C-49D3-9A09-ADB9AD2B61D4}"/>
          </ac:spMkLst>
        </pc:spChg>
        <pc:spChg chg="mod">
          <ac:chgData name="Jeremiah Genest" userId="5257ffd1-9ee4-4482-8b77-08217a3e31b7" providerId="ADAL" clId="{95F9A735-2C21-45FB-930A-B262C619714E}" dt="2022-03-04T21:11:27.118" v="1353" actId="1076"/>
          <ac:spMkLst>
            <pc:docMk/>
            <pc:sldMk cId="2157974516" sldId="3197"/>
            <ac:spMk id="69" creationId="{B0ECF20B-DC08-4D5D-AF59-EC5CAB756154}"/>
          </ac:spMkLst>
        </pc:spChg>
        <pc:spChg chg="mod">
          <ac:chgData name="Jeremiah Genest" userId="5257ffd1-9ee4-4482-8b77-08217a3e31b7" providerId="ADAL" clId="{95F9A735-2C21-45FB-930A-B262C619714E}" dt="2022-03-04T21:11:27.118" v="1353" actId="1076"/>
          <ac:spMkLst>
            <pc:docMk/>
            <pc:sldMk cId="2157974516" sldId="3197"/>
            <ac:spMk id="73" creationId="{3386D96B-14C0-4885-B9DE-1122E20EE238}"/>
          </ac:spMkLst>
        </pc:spChg>
        <pc:spChg chg="mod">
          <ac:chgData name="Jeremiah Genest" userId="5257ffd1-9ee4-4482-8b77-08217a3e31b7" providerId="ADAL" clId="{95F9A735-2C21-45FB-930A-B262C619714E}" dt="2022-03-04T21:11:27.118" v="1353" actId="1076"/>
          <ac:spMkLst>
            <pc:docMk/>
            <pc:sldMk cId="2157974516" sldId="3197"/>
            <ac:spMk id="74" creationId="{B1FD933E-0644-450C-BBF9-050211252900}"/>
          </ac:spMkLst>
        </pc:spChg>
        <pc:spChg chg="mod">
          <ac:chgData name="Jeremiah Genest" userId="5257ffd1-9ee4-4482-8b77-08217a3e31b7" providerId="ADAL" clId="{95F9A735-2C21-45FB-930A-B262C619714E}" dt="2022-03-04T21:11:27.118" v="1353" actId="1076"/>
          <ac:spMkLst>
            <pc:docMk/>
            <pc:sldMk cId="2157974516" sldId="3197"/>
            <ac:spMk id="75" creationId="{C9221075-CAA0-4EC2-BFD1-CDB41B4CD8EF}"/>
          </ac:spMkLst>
        </pc:spChg>
        <pc:spChg chg="mod">
          <ac:chgData name="Jeremiah Genest" userId="5257ffd1-9ee4-4482-8b77-08217a3e31b7" providerId="ADAL" clId="{95F9A735-2C21-45FB-930A-B262C619714E}" dt="2022-03-04T21:11:44.491" v="1364" actId="20577"/>
          <ac:spMkLst>
            <pc:docMk/>
            <pc:sldMk cId="2157974516" sldId="3197"/>
            <ac:spMk id="80" creationId="{85E2000A-66AA-4B14-81CD-1D08CB6E04C7}"/>
          </ac:spMkLst>
        </pc:spChg>
        <pc:spChg chg="mod">
          <ac:chgData name="Jeremiah Genest" userId="5257ffd1-9ee4-4482-8b77-08217a3e31b7" providerId="ADAL" clId="{95F9A735-2C21-45FB-930A-B262C619714E}" dt="2022-03-04T21:11:27.118" v="1353" actId="1076"/>
          <ac:spMkLst>
            <pc:docMk/>
            <pc:sldMk cId="2157974516" sldId="3197"/>
            <ac:spMk id="81" creationId="{0E4C0E3D-6794-4E0C-9EA1-AE3F48764232}"/>
          </ac:spMkLst>
        </pc:spChg>
        <pc:spChg chg="mod">
          <ac:chgData name="Jeremiah Genest" userId="5257ffd1-9ee4-4482-8b77-08217a3e31b7" providerId="ADAL" clId="{95F9A735-2C21-45FB-930A-B262C619714E}" dt="2022-03-04T21:11:27.118" v="1353" actId="1076"/>
          <ac:spMkLst>
            <pc:docMk/>
            <pc:sldMk cId="2157974516" sldId="3197"/>
            <ac:spMk id="83" creationId="{55C89039-9717-4D23-99C7-29ABB494B831}"/>
          </ac:spMkLst>
        </pc:spChg>
        <pc:spChg chg="mod">
          <ac:chgData name="Jeremiah Genest" userId="5257ffd1-9ee4-4482-8b77-08217a3e31b7" providerId="ADAL" clId="{95F9A735-2C21-45FB-930A-B262C619714E}" dt="2022-03-04T21:11:27.118" v="1353" actId="1076"/>
          <ac:spMkLst>
            <pc:docMk/>
            <pc:sldMk cId="2157974516" sldId="3197"/>
            <ac:spMk id="85" creationId="{DB413039-08C5-45D5-AC9E-26B70459BA28}"/>
          </ac:spMkLst>
        </pc:spChg>
        <pc:spChg chg="mod">
          <ac:chgData name="Jeremiah Genest" userId="5257ffd1-9ee4-4482-8b77-08217a3e31b7" providerId="ADAL" clId="{95F9A735-2C21-45FB-930A-B262C619714E}" dt="2022-03-04T21:11:27.118" v="1353" actId="1076"/>
          <ac:spMkLst>
            <pc:docMk/>
            <pc:sldMk cId="2157974516" sldId="3197"/>
            <ac:spMk id="88" creationId="{D99A9AC9-34AE-4012-8FB6-2E851767986F}"/>
          </ac:spMkLst>
        </pc:spChg>
        <pc:spChg chg="mod">
          <ac:chgData name="Jeremiah Genest" userId="5257ffd1-9ee4-4482-8b77-08217a3e31b7" providerId="ADAL" clId="{95F9A735-2C21-45FB-930A-B262C619714E}" dt="2022-03-04T21:11:27.118" v="1353" actId="1076"/>
          <ac:spMkLst>
            <pc:docMk/>
            <pc:sldMk cId="2157974516" sldId="3197"/>
            <ac:spMk id="108" creationId="{5033E59C-5A5C-43FC-8AA7-275623A76D9E}"/>
          </ac:spMkLst>
        </pc:spChg>
        <pc:spChg chg="mod">
          <ac:chgData name="Jeremiah Genest" userId="5257ffd1-9ee4-4482-8b77-08217a3e31b7" providerId="ADAL" clId="{95F9A735-2C21-45FB-930A-B262C619714E}" dt="2022-03-04T21:11:27.118" v="1353" actId="1076"/>
          <ac:spMkLst>
            <pc:docMk/>
            <pc:sldMk cId="2157974516" sldId="3197"/>
            <ac:spMk id="118" creationId="{96222785-2FF8-4B57-A228-687EA910C14F}"/>
          </ac:spMkLst>
        </pc:spChg>
        <pc:spChg chg="mod">
          <ac:chgData name="Jeremiah Genest" userId="5257ffd1-9ee4-4482-8b77-08217a3e31b7" providerId="ADAL" clId="{95F9A735-2C21-45FB-930A-B262C619714E}" dt="2022-03-04T21:11:27.118" v="1353" actId="1076"/>
          <ac:spMkLst>
            <pc:docMk/>
            <pc:sldMk cId="2157974516" sldId="3197"/>
            <ac:spMk id="119" creationId="{E2C58502-5F79-4600-94D2-0963889DAAA3}"/>
          </ac:spMkLst>
        </pc:spChg>
        <pc:spChg chg="mod">
          <ac:chgData name="Jeremiah Genest" userId="5257ffd1-9ee4-4482-8b77-08217a3e31b7" providerId="ADAL" clId="{95F9A735-2C21-45FB-930A-B262C619714E}" dt="2022-03-04T21:11:27.118" v="1353" actId="1076"/>
          <ac:spMkLst>
            <pc:docMk/>
            <pc:sldMk cId="2157974516" sldId="3197"/>
            <ac:spMk id="124" creationId="{F46178F3-3ECD-4CD1-B9EA-6056CD6A2707}"/>
          </ac:spMkLst>
        </pc:spChg>
        <pc:spChg chg="mod">
          <ac:chgData name="Jeremiah Genest" userId="5257ffd1-9ee4-4482-8b77-08217a3e31b7" providerId="ADAL" clId="{95F9A735-2C21-45FB-930A-B262C619714E}" dt="2022-03-04T21:11:27.118" v="1353" actId="1076"/>
          <ac:spMkLst>
            <pc:docMk/>
            <pc:sldMk cId="2157974516" sldId="3197"/>
            <ac:spMk id="125" creationId="{05C9ADFB-149A-42AE-92F7-65AD3B540E09}"/>
          </ac:spMkLst>
        </pc:spChg>
        <pc:grpChg chg="mod">
          <ac:chgData name="Jeremiah Genest" userId="5257ffd1-9ee4-4482-8b77-08217a3e31b7" providerId="ADAL" clId="{95F9A735-2C21-45FB-930A-B262C619714E}" dt="2022-03-04T21:11:27.118" v="1353" actId="1076"/>
          <ac:grpSpMkLst>
            <pc:docMk/>
            <pc:sldMk cId="2157974516" sldId="3197"/>
            <ac:grpSpMk id="13" creationId="{13E4ED49-1F80-4B04-9B43-1F4306231AFD}"/>
          </ac:grpSpMkLst>
        </pc:grpChg>
        <pc:grpChg chg="mod">
          <ac:chgData name="Jeremiah Genest" userId="5257ffd1-9ee4-4482-8b77-08217a3e31b7" providerId="ADAL" clId="{95F9A735-2C21-45FB-930A-B262C619714E}" dt="2022-03-04T21:11:27.118" v="1353" actId="1076"/>
          <ac:grpSpMkLst>
            <pc:docMk/>
            <pc:sldMk cId="2157974516" sldId="3197"/>
            <ac:grpSpMk id="54" creationId="{9D8A0213-C269-400B-9A74-80F236F22506}"/>
          </ac:grpSpMkLst>
        </pc:grpChg>
        <pc:grpChg chg="mod">
          <ac:chgData name="Jeremiah Genest" userId="5257ffd1-9ee4-4482-8b77-08217a3e31b7" providerId="ADAL" clId="{95F9A735-2C21-45FB-930A-B262C619714E}" dt="2022-03-04T21:11:27.118" v="1353" actId="1076"/>
          <ac:grpSpMkLst>
            <pc:docMk/>
            <pc:sldMk cId="2157974516" sldId="3197"/>
            <ac:grpSpMk id="70" creationId="{78626CC3-8AD7-481E-9D86-914B64679C89}"/>
          </ac:grpSpMkLst>
        </pc:grpChg>
        <pc:grpChg chg="mod">
          <ac:chgData name="Jeremiah Genest" userId="5257ffd1-9ee4-4482-8b77-08217a3e31b7" providerId="ADAL" clId="{95F9A735-2C21-45FB-930A-B262C619714E}" dt="2022-03-04T21:11:27.118" v="1353" actId="1076"/>
          <ac:grpSpMkLst>
            <pc:docMk/>
            <pc:sldMk cId="2157974516" sldId="3197"/>
            <ac:grpSpMk id="87" creationId="{1652946E-2180-4D62-86D5-50FEB82AF64C}"/>
          </ac:grpSpMkLst>
        </pc:grpChg>
        <pc:grpChg chg="mod">
          <ac:chgData name="Jeremiah Genest" userId="5257ffd1-9ee4-4482-8b77-08217a3e31b7" providerId="ADAL" clId="{95F9A735-2C21-45FB-930A-B262C619714E}" dt="2022-03-04T21:11:27.118" v="1353" actId="1076"/>
          <ac:grpSpMkLst>
            <pc:docMk/>
            <pc:sldMk cId="2157974516" sldId="3197"/>
            <ac:grpSpMk id="115" creationId="{7FFFCFD0-1EDF-4FE2-9FC6-B8FC26C47131}"/>
          </ac:grpSpMkLst>
        </pc:grpChg>
        <pc:grpChg chg="mod">
          <ac:chgData name="Jeremiah Genest" userId="5257ffd1-9ee4-4482-8b77-08217a3e31b7" providerId="ADAL" clId="{95F9A735-2C21-45FB-930A-B262C619714E}" dt="2022-03-04T21:11:27.118" v="1353" actId="1076"/>
          <ac:grpSpMkLst>
            <pc:docMk/>
            <pc:sldMk cId="2157974516" sldId="3197"/>
            <ac:grpSpMk id="120" creationId="{0B3BC686-E0F0-49D4-9936-7D7B0AE934E7}"/>
          </ac:grpSpMkLst>
        </pc:grpChg>
        <pc:grpChg chg="mod">
          <ac:chgData name="Jeremiah Genest" userId="5257ffd1-9ee4-4482-8b77-08217a3e31b7" providerId="ADAL" clId="{95F9A735-2C21-45FB-930A-B262C619714E}" dt="2022-03-04T21:11:27.118" v="1353" actId="1076"/>
          <ac:grpSpMkLst>
            <pc:docMk/>
            <pc:sldMk cId="2157974516" sldId="3197"/>
            <ac:grpSpMk id="129" creationId="{5069103C-DBDC-493F-8EB0-B693532C39A1}"/>
          </ac:grpSpMkLst>
        </pc:grpChg>
        <pc:grpChg chg="mod">
          <ac:chgData name="Jeremiah Genest" userId="5257ffd1-9ee4-4482-8b77-08217a3e31b7" providerId="ADAL" clId="{95F9A735-2C21-45FB-930A-B262C619714E}" dt="2022-03-04T21:11:27.118" v="1353" actId="1076"/>
          <ac:grpSpMkLst>
            <pc:docMk/>
            <pc:sldMk cId="2157974516" sldId="3197"/>
            <ac:grpSpMk id="141" creationId="{3F3F0917-1D5D-47AB-9782-EDCFF1DB6A42}"/>
          </ac:grpSpMkLst>
        </pc:grpChg>
      </pc:sldChg>
      <pc:sldChg chg="modSp mod replTag delTag">
        <pc:chgData name="Jeremiah Genest" userId="5257ffd1-9ee4-4482-8b77-08217a3e31b7" providerId="ADAL" clId="{95F9A735-2C21-45FB-930A-B262C619714E}" dt="2022-03-04T21:11:20.799" v="1336"/>
        <pc:sldMkLst>
          <pc:docMk/>
          <pc:sldMk cId="2503324494" sldId="3198"/>
        </pc:sldMkLst>
        <pc:spChg chg="mod">
          <ac:chgData name="Jeremiah Genest" userId="5257ffd1-9ee4-4482-8b77-08217a3e31b7" providerId="ADAL" clId="{95F9A735-2C21-45FB-930A-B262C619714E}" dt="2022-03-04T21:10:56.212" v="1326" actId="20577"/>
          <ac:spMkLst>
            <pc:docMk/>
            <pc:sldMk cId="2503324494" sldId="3198"/>
            <ac:spMk id="127" creationId="{00000000-0000-0000-0000-000000000000}"/>
          </ac:spMkLst>
        </pc:spChg>
      </pc:sldChg>
      <pc:sldChg chg="addSp delSp modSp mod replTag delTag modNotesTx">
        <pc:chgData name="Jeremiah Genest" userId="5257ffd1-9ee4-4482-8b77-08217a3e31b7" providerId="ADAL" clId="{95F9A735-2C21-45FB-930A-B262C619714E}" dt="2022-03-04T21:21:34.850" v="1824" actId="20577"/>
        <pc:sldMkLst>
          <pc:docMk/>
          <pc:sldMk cId="1595356868" sldId="2140754612"/>
        </pc:sldMkLst>
        <pc:spChg chg="mod">
          <ac:chgData name="Jeremiah Genest" userId="5257ffd1-9ee4-4482-8b77-08217a3e31b7" providerId="ADAL" clId="{95F9A735-2C21-45FB-930A-B262C619714E}" dt="2022-03-04T21:12:33.908" v="1394" actId="20577"/>
          <ac:spMkLst>
            <pc:docMk/>
            <pc:sldMk cId="1595356868" sldId="2140754612"/>
            <ac:spMk id="157" creationId="{0E180976-CAD2-445A-AEDB-8539DF6CBB5F}"/>
          </ac:spMkLst>
        </pc:spChg>
        <pc:spChg chg="add del">
          <ac:chgData name="Jeremiah Genest" userId="5257ffd1-9ee4-4482-8b77-08217a3e31b7" providerId="ADAL" clId="{95F9A735-2C21-45FB-930A-B262C619714E}" dt="2022-02-23T18:43:31.537" v="284" actId="22"/>
          <ac:spMkLst>
            <pc:docMk/>
            <pc:sldMk cId="1595356868" sldId="2140754612"/>
            <ac:spMk id="255" creationId="{90E8AD3D-39E5-4BD7-B200-0107590BA962}"/>
          </ac:spMkLst>
        </pc:spChg>
      </pc:sldChg>
      <pc:sldChg chg="addSp delSp modSp mod replTag delTag">
        <pc:chgData name="Jeremiah Genest" userId="5257ffd1-9ee4-4482-8b77-08217a3e31b7" providerId="ADAL" clId="{95F9A735-2C21-45FB-930A-B262C619714E}" dt="2022-03-06T17:33:35.473" v="2042" actId="1076"/>
        <pc:sldMkLst>
          <pc:docMk/>
          <pc:sldMk cId="3336206840" sldId="2140754613"/>
        </pc:sldMkLst>
        <pc:spChg chg="add del mod">
          <ac:chgData name="Jeremiah Genest" userId="5257ffd1-9ee4-4482-8b77-08217a3e31b7" providerId="ADAL" clId="{95F9A735-2C21-45FB-930A-B262C619714E}" dt="2022-03-06T17:27:41.376" v="1896" actId="478"/>
          <ac:spMkLst>
            <pc:docMk/>
            <pc:sldMk cId="3336206840" sldId="2140754613"/>
            <ac:spMk id="2" creationId="{A0F2D1E6-E4A5-454D-8449-6FFFA3F8F8D4}"/>
          </ac:spMkLst>
        </pc:spChg>
        <pc:graphicFrameChg chg="add mod modGraphic">
          <ac:chgData name="Jeremiah Genest" userId="5257ffd1-9ee4-4482-8b77-08217a3e31b7" providerId="ADAL" clId="{95F9A735-2C21-45FB-930A-B262C619714E}" dt="2022-03-06T17:33:35.473" v="2042" actId="1076"/>
          <ac:graphicFrameMkLst>
            <pc:docMk/>
            <pc:sldMk cId="3336206840" sldId="2140754613"/>
            <ac:graphicFrameMk id="3" creationId="{816E47E6-2A3A-4A2F-AC77-4C4B2CA30DA9}"/>
          </ac:graphicFrameMkLst>
        </pc:graphicFrameChg>
        <pc:picChg chg="mod">
          <ac:chgData name="Jeremiah Genest" userId="5257ffd1-9ee4-4482-8b77-08217a3e31b7" providerId="ADAL" clId="{95F9A735-2C21-45FB-930A-B262C619714E}" dt="2022-03-06T17:25:37.925" v="1870" actId="1076"/>
          <ac:picMkLst>
            <pc:docMk/>
            <pc:sldMk cId="3336206840" sldId="2140754613"/>
            <ac:picMk id="4" creationId="{CC79F2B3-D310-4D2A-BBC0-35D82DCD3627}"/>
          </ac:picMkLst>
        </pc:picChg>
      </pc:sldChg>
      <pc:sldChg chg="modSp mod replTag delTag">
        <pc:chgData name="Jeremiah Genest" userId="5257ffd1-9ee4-4482-8b77-08217a3e31b7" providerId="ADAL" clId="{95F9A735-2C21-45FB-930A-B262C619714E}" dt="2022-03-04T21:17:59.949" v="1535"/>
        <pc:sldMkLst>
          <pc:docMk/>
          <pc:sldMk cId="1047235790" sldId="2140754615"/>
        </pc:sldMkLst>
        <pc:spChg chg="mod">
          <ac:chgData name="Jeremiah Genest" userId="5257ffd1-9ee4-4482-8b77-08217a3e31b7" providerId="ADAL" clId="{95F9A735-2C21-45FB-930A-B262C619714E}" dt="2022-02-22T21:48:33.954" v="28" actId="1076"/>
          <ac:spMkLst>
            <pc:docMk/>
            <pc:sldMk cId="1047235790" sldId="2140754615"/>
            <ac:spMk id="2" creationId="{BEBEBE6B-7A5A-4FC6-AA7C-5FB73D7DC245}"/>
          </ac:spMkLst>
        </pc:spChg>
        <pc:spChg chg="mod">
          <ac:chgData name="Jeremiah Genest" userId="5257ffd1-9ee4-4482-8b77-08217a3e31b7" providerId="ADAL" clId="{95F9A735-2C21-45FB-930A-B262C619714E}" dt="2022-02-22T21:48:33.954" v="28" actId="1076"/>
          <ac:spMkLst>
            <pc:docMk/>
            <pc:sldMk cId="1047235790" sldId="2140754615"/>
            <ac:spMk id="6" creationId="{93E52EE9-7D06-4014-9488-E3B14D169333}"/>
          </ac:spMkLst>
        </pc:spChg>
        <pc:spChg chg="mod">
          <ac:chgData name="Jeremiah Genest" userId="5257ffd1-9ee4-4482-8b77-08217a3e31b7" providerId="ADAL" clId="{95F9A735-2C21-45FB-930A-B262C619714E}" dt="2022-02-22T21:48:33.954" v="28" actId="1076"/>
          <ac:spMkLst>
            <pc:docMk/>
            <pc:sldMk cId="1047235790" sldId="2140754615"/>
            <ac:spMk id="7" creationId="{0031AC6F-E148-41FB-8037-542226A04C0B}"/>
          </ac:spMkLst>
        </pc:spChg>
        <pc:spChg chg="mod">
          <ac:chgData name="Jeremiah Genest" userId="5257ffd1-9ee4-4482-8b77-08217a3e31b7" providerId="ADAL" clId="{95F9A735-2C21-45FB-930A-B262C619714E}" dt="2022-02-22T21:48:33.954" v="28" actId="1076"/>
          <ac:spMkLst>
            <pc:docMk/>
            <pc:sldMk cId="1047235790" sldId="2140754615"/>
            <ac:spMk id="10" creationId="{B535F4C8-2EAC-4581-80B7-7FB5AA4B44B7}"/>
          </ac:spMkLst>
        </pc:spChg>
        <pc:spChg chg="mod">
          <ac:chgData name="Jeremiah Genest" userId="5257ffd1-9ee4-4482-8b77-08217a3e31b7" providerId="ADAL" clId="{95F9A735-2C21-45FB-930A-B262C619714E}" dt="2022-02-22T21:48:33.954" v="28" actId="1076"/>
          <ac:spMkLst>
            <pc:docMk/>
            <pc:sldMk cId="1047235790" sldId="2140754615"/>
            <ac:spMk id="11" creationId="{7654EFD5-AC77-4CD1-940A-42FDBF6C421E}"/>
          </ac:spMkLst>
        </pc:spChg>
        <pc:spChg chg="mod">
          <ac:chgData name="Jeremiah Genest" userId="5257ffd1-9ee4-4482-8b77-08217a3e31b7" providerId="ADAL" clId="{95F9A735-2C21-45FB-930A-B262C619714E}" dt="2022-02-22T21:48:33.954" v="28" actId="1076"/>
          <ac:spMkLst>
            <pc:docMk/>
            <pc:sldMk cId="1047235790" sldId="2140754615"/>
            <ac:spMk id="12" creationId="{0E08A1FC-3E30-4227-9CBB-BCAA90556545}"/>
          </ac:spMkLst>
        </pc:spChg>
        <pc:spChg chg="mod">
          <ac:chgData name="Jeremiah Genest" userId="5257ffd1-9ee4-4482-8b77-08217a3e31b7" providerId="ADAL" clId="{95F9A735-2C21-45FB-930A-B262C619714E}" dt="2022-02-22T21:48:33.954" v="28" actId="1076"/>
          <ac:spMkLst>
            <pc:docMk/>
            <pc:sldMk cId="1047235790" sldId="2140754615"/>
            <ac:spMk id="13" creationId="{218F0F80-0788-4A38-9A69-BD9B586D4DC1}"/>
          </ac:spMkLst>
        </pc:spChg>
        <pc:spChg chg="mod">
          <ac:chgData name="Jeremiah Genest" userId="5257ffd1-9ee4-4482-8b77-08217a3e31b7" providerId="ADAL" clId="{95F9A735-2C21-45FB-930A-B262C619714E}" dt="2022-02-22T21:48:33.954" v="28" actId="1076"/>
          <ac:spMkLst>
            <pc:docMk/>
            <pc:sldMk cId="1047235790" sldId="2140754615"/>
            <ac:spMk id="14" creationId="{ED54BE60-6AC4-4004-A7F4-D3F69AE6887A}"/>
          </ac:spMkLst>
        </pc:spChg>
        <pc:spChg chg="mod">
          <ac:chgData name="Jeremiah Genest" userId="5257ffd1-9ee4-4482-8b77-08217a3e31b7" providerId="ADAL" clId="{95F9A735-2C21-45FB-930A-B262C619714E}" dt="2022-02-22T21:48:33.954" v="28" actId="1076"/>
          <ac:spMkLst>
            <pc:docMk/>
            <pc:sldMk cId="1047235790" sldId="2140754615"/>
            <ac:spMk id="16" creationId="{E4C96029-3D04-4173-B89C-2FDCD8B579DD}"/>
          </ac:spMkLst>
        </pc:spChg>
        <pc:spChg chg="mod">
          <ac:chgData name="Jeremiah Genest" userId="5257ffd1-9ee4-4482-8b77-08217a3e31b7" providerId="ADAL" clId="{95F9A735-2C21-45FB-930A-B262C619714E}" dt="2022-02-22T21:48:33.954" v="28" actId="1076"/>
          <ac:spMkLst>
            <pc:docMk/>
            <pc:sldMk cId="1047235790" sldId="2140754615"/>
            <ac:spMk id="17" creationId="{BB5215EB-EAFC-4E8D-8BBA-9A316388C52A}"/>
          </ac:spMkLst>
        </pc:spChg>
        <pc:spChg chg="mod">
          <ac:chgData name="Jeremiah Genest" userId="5257ffd1-9ee4-4482-8b77-08217a3e31b7" providerId="ADAL" clId="{95F9A735-2C21-45FB-930A-B262C619714E}" dt="2022-02-22T23:21:09.469" v="270" actId="20577"/>
          <ac:spMkLst>
            <pc:docMk/>
            <pc:sldMk cId="1047235790" sldId="2140754615"/>
            <ac:spMk id="45" creationId="{AD95AD01-054B-4AE3-BEA3-478CBA8E1BE2}"/>
          </ac:spMkLst>
        </pc:spChg>
        <pc:spChg chg="mod">
          <ac:chgData name="Jeremiah Genest" userId="5257ffd1-9ee4-4482-8b77-08217a3e31b7" providerId="ADAL" clId="{95F9A735-2C21-45FB-930A-B262C619714E}" dt="2022-02-22T21:48:33.954" v="28" actId="1076"/>
          <ac:spMkLst>
            <pc:docMk/>
            <pc:sldMk cId="1047235790" sldId="2140754615"/>
            <ac:spMk id="51" creationId="{3C206C1E-91CE-4E20-A6CD-D3BBE8ECF10E}"/>
          </ac:spMkLst>
        </pc:spChg>
        <pc:spChg chg="mod">
          <ac:chgData name="Jeremiah Genest" userId="5257ffd1-9ee4-4482-8b77-08217a3e31b7" providerId="ADAL" clId="{95F9A735-2C21-45FB-930A-B262C619714E}" dt="2022-02-22T21:48:48.448" v="67" actId="20577"/>
          <ac:spMkLst>
            <pc:docMk/>
            <pc:sldMk cId="1047235790" sldId="2140754615"/>
            <ac:spMk id="56" creationId="{3612FC25-00E4-4690-B95F-F90F5CB7D660}"/>
          </ac:spMkLst>
        </pc:spChg>
        <pc:spChg chg="mod">
          <ac:chgData name="Jeremiah Genest" userId="5257ffd1-9ee4-4482-8b77-08217a3e31b7" providerId="ADAL" clId="{95F9A735-2C21-45FB-930A-B262C619714E}" dt="2022-02-22T23:20:55.259" v="224" actId="20577"/>
          <ac:spMkLst>
            <pc:docMk/>
            <pc:sldMk cId="1047235790" sldId="2140754615"/>
            <ac:spMk id="90" creationId="{EA7DE02F-8B2A-430A-AAA2-429E90F53F51}"/>
          </ac:spMkLst>
        </pc:spChg>
        <pc:grpChg chg="mod">
          <ac:chgData name="Jeremiah Genest" userId="5257ffd1-9ee4-4482-8b77-08217a3e31b7" providerId="ADAL" clId="{95F9A735-2C21-45FB-930A-B262C619714E}" dt="2022-02-22T21:48:33.954" v="28" actId="1076"/>
          <ac:grpSpMkLst>
            <pc:docMk/>
            <pc:sldMk cId="1047235790" sldId="2140754615"/>
            <ac:grpSpMk id="5" creationId="{55A96710-45A7-44E6-BF31-89F0133C8DA5}"/>
          </ac:grpSpMkLst>
        </pc:grpChg>
        <pc:grpChg chg="mod">
          <ac:chgData name="Jeremiah Genest" userId="5257ffd1-9ee4-4482-8b77-08217a3e31b7" providerId="ADAL" clId="{95F9A735-2C21-45FB-930A-B262C619714E}" dt="2022-02-22T21:48:33.954" v="28" actId="1076"/>
          <ac:grpSpMkLst>
            <pc:docMk/>
            <pc:sldMk cId="1047235790" sldId="2140754615"/>
            <ac:grpSpMk id="30" creationId="{AA5662DA-75B1-4ECF-A421-9671C62C16C0}"/>
          </ac:grpSpMkLst>
        </pc:grpChg>
        <pc:grpChg chg="mod">
          <ac:chgData name="Jeremiah Genest" userId="5257ffd1-9ee4-4482-8b77-08217a3e31b7" providerId="ADAL" clId="{95F9A735-2C21-45FB-930A-B262C619714E}" dt="2022-02-22T21:48:33.954" v="28" actId="1076"/>
          <ac:grpSpMkLst>
            <pc:docMk/>
            <pc:sldMk cId="1047235790" sldId="2140754615"/>
            <ac:grpSpMk id="41" creationId="{FA95BC4B-3C72-49EF-A1FA-53ED6632E231}"/>
          </ac:grpSpMkLst>
        </pc:grpChg>
        <pc:grpChg chg="mod">
          <ac:chgData name="Jeremiah Genest" userId="5257ffd1-9ee4-4482-8b77-08217a3e31b7" providerId="ADAL" clId="{95F9A735-2C21-45FB-930A-B262C619714E}" dt="2022-02-22T21:48:33.954" v="28" actId="1076"/>
          <ac:grpSpMkLst>
            <pc:docMk/>
            <pc:sldMk cId="1047235790" sldId="2140754615"/>
            <ac:grpSpMk id="52" creationId="{E9E89341-6B43-4EFB-838E-C35C07FD67B8}"/>
          </ac:grpSpMkLst>
        </pc:grpChg>
        <pc:grpChg chg="mod">
          <ac:chgData name="Jeremiah Genest" userId="5257ffd1-9ee4-4482-8b77-08217a3e31b7" providerId="ADAL" clId="{95F9A735-2C21-45FB-930A-B262C619714E}" dt="2022-02-22T21:48:33.954" v="28" actId="1076"/>
          <ac:grpSpMkLst>
            <pc:docMk/>
            <pc:sldMk cId="1047235790" sldId="2140754615"/>
            <ac:grpSpMk id="62" creationId="{47D891D4-1457-44B2-945A-3A9D33C9FF62}"/>
          </ac:grpSpMkLst>
        </pc:grpChg>
        <pc:picChg chg="mod">
          <ac:chgData name="Jeremiah Genest" userId="5257ffd1-9ee4-4482-8b77-08217a3e31b7" providerId="ADAL" clId="{95F9A735-2C21-45FB-930A-B262C619714E}" dt="2022-02-22T21:48:33.954" v="28" actId="1076"/>
          <ac:picMkLst>
            <pc:docMk/>
            <pc:sldMk cId="1047235790" sldId="2140754615"/>
            <ac:picMk id="15" creationId="{66D1F466-1C08-43ED-BA67-D6B57B243705}"/>
          </ac:picMkLst>
        </pc:picChg>
      </pc:sldChg>
      <pc:sldChg chg="modSp mod replTag delTag modNotesTx">
        <pc:chgData name="Jeremiah Genest" userId="5257ffd1-9ee4-4482-8b77-08217a3e31b7" providerId="ADAL" clId="{95F9A735-2C21-45FB-930A-B262C619714E}" dt="2022-03-04T21:14:43.565" v="1402"/>
        <pc:sldMkLst>
          <pc:docMk/>
          <pc:sldMk cId="1699280234" sldId="2140754616"/>
        </pc:sldMkLst>
        <pc:spChg chg="mod">
          <ac:chgData name="Jeremiah Genest" userId="5257ffd1-9ee4-4482-8b77-08217a3e31b7" providerId="ADAL" clId="{95F9A735-2C21-45FB-930A-B262C619714E}" dt="2022-03-04T21:12:26.803" v="1379" actId="20577"/>
          <ac:spMkLst>
            <pc:docMk/>
            <pc:sldMk cId="1699280234" sldId="2140754616"/>
            <ac:spMk id="157" creationId="{0E180976-CAD2-445A-AEDB-8539DF6CBB5F}"/>
          </ac:spMkLst>
        </pc:spChg>
        <pc:spChg chg="mod">
          <ac:chgData name="Jeremiah Genest" userId="5257ffd1-9ee4-4482-8b77-08217a3e31b7" providerId="ADAL" clId="{95F9A735-2C21-45FB-930A-B262C619714E}" dt="2022-03-04T21:08:35.605" v="1283" actId="20577"/>
          <ac:spMkLst>
            <pc:docMk/>
            <pc:sldMk cId="1699280234" sldId="2140754616"/>
            <ac:spMk id="246" creationId="{B2FBA813-3D22-4DF8-9275-2E3E07BCB644}"/>
          </ac:spMkLst>
        </pc:spChg>
      </pc:sldChg>
      <pc:sldChg chg="add del">
        <pc:chgData name="Jeremiah Genest" userId="5257ffd1-9ee4-4482-8b77-08217a3e31b7" providerId="ADAL" clId="{95F9A735-2C21-45FB-930A-B262C619714E}" dt="2022-03-05T21:44:35.126" v="1851"/>
        <pc:sldMkLst>
          <pc:docMk/>
          <pc:sldMk cId="4165934865" sldId="214075461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EB2F3A-9C21-459A-B576-43347E44AEF1}" type="datetimeFigureOut">
              <a:rPr lang="en-CA" smtClean="0"/>
              <a:t>2022-03-14</a:t>
            </a:fld>
            <a:endParaRPr lang="en-CA"/>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28F055-25CE-41B9-8ECA-04F10EDA5948}" type="slidenum">
              <a:rPr lang="en-CA" smtClean="0"/>
              <a:t>‹#›</a:t>
            </a:fld>
            <a:endParaRPr lang="en-CA"/>
          </a:p>
        </p:txBody>
      </p:sp>
    </p:spTree>
    <p:extLst>
      <p:ext uri="{BB962C8B-B14F-4D97-AF65-F5344CB8AC3E}">
        <p14:creationId xmlns:p14="http://schemas.microsoft.com/office/powerpoint/2010/main" val="2348876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Source Sans Pro" panose="020B0503030403020204" pitchFamily="34" charset="0"/>
              </a:rPr>
              <a:t>So far, the revised </a:t>
            </a:r>
            <a:r>
              <a:rPr lang="en-US" b="1" i="0" dirty="0">
                <a:solidFill>
                  <a:srgbClr val="000000"/>
                </a:solidFill>
                <a:effectLst/>
                <a:latin typeface="Source Sans Pro" panose="020B0503030403020204" pitchFamily="34" charset="0"/>
              </a:rPr>
              <a:t>Annex 1</a:t>
            </a:r>
            <a:r>
              <a:rPr lang="en-US" b="0" i="0" dirty="0">
                <a:solidFill>
                  <a:srgbClr val="000000"/>
                </a:solidFill>
                <a:effectLst/>
                <a:latin typeface="Source Sans Pro" panose="020B0503030403020204" pitchFamily="34" charset="0"/>
              </a:rPr>
              <a:t> of the EU GMP Guidance has not been published - and there is still much speculation about the implementation time after publication. But the draft versions published so far, which have also been extensively commented on, at least give an indication of what can be expected in some areas. In addition to the increased importance of </a:t>
            </a:r>
            <a:r>
              <a:rPr lang="en-US" b="1" i="0" dirty="0">
                <a:solidFill>
                  <a:srgbClr val="000000"/>
                </a:solidFill>
                <a:effectLst/>
                <a:latin typeface="Source Sans Pro" panose="020B0503030403020204" pitchFamily="34" charset="0"/>
              </a:rPr>
              <a:t>Quality Risk Management (QRM)</a:t>
            </a:r>
            <a:r>
              <a:rPr lang="en-US" b="0" i="0" dirty="0">
                <a:solidFill>
                  <a:srgbClr val="000000"/>
                </a:solidFill>
                <a:effectLst/>
                <a:latin typeface="Source Sans Pro" panose="020B0503030403020204" pitchFamily="34" charset="0"/>
              </a:rPr>
              <a:t> and the discussion on Pre-Use, Post-</a:t>
            </a:r>
            <a:r>
              <a:rPr lang="en-US" b="0" i="0" dirty="0" err="1">
                <a:solidFill>
                  <a:srgbClr val="000000"/>
                </a:solidFill>
                <a:effectLst/>
                <a:latin typeface="Source Sans Pro" panose="020B0503030403020204" pitchFamily="34" charset="0"/>
              </a:rPr>
              <a:t>Sterilisation</a:t>
            </a:r>
            <a:r>
              <a:rPr lang="en-US" b="0" i="0" dirty="0">
                <a:solidFill>
                  <a:srgbClr val="000000"/>
                </a:solidFill>
                <a:effectLst/>
                <a:latin typeface="Source Sans Pro" panose="020B0503030403020204" pitchFamily="34" charset="0"/>
              </a:rPr>
              <a:t> Integrity Testing (PUPSIT) of the filters, it is particularly striking that for the first time an overarching recording and concerted management of contamination control measures is required, called "</a:t>
            </a:r>
            <a:r>
              <a:rPr lang="en-US" b="1" i="0" dirty="0">
                <a:solidFill>
                  <a:srgbClr val="000000"/>
                </a:solidFill>
                <a:effectLst/>
                <a:latin typeface="Source Sans Pro" panose="020B0503030403020204" pitchFamily="34" charset="0"/>
              </a:rPr>
              <a:t>Contamination Control Strategy</a:t>
            </a:r>
            <a:r>
              <a:rPr lang="en-US" b="0" i="0" dirty="0">
                <a:solidFill>
                  <a:srgbClr val="000000"/>
                </a:solidFill>
                <a:effectLst/>
                <a:latin typeface="Source Sans Pro" panose="020B0503030403020204" pitchFamily="34" charset="0"/>
              </a:rPr>
              <a:t>" in the draft. In other words, an overarching strategy, perhaps comparable to a PQR or a quality oversight strategy.</a:t>
            </a:r>
            <a:endParaRPr lang="en-US" dirty="0"/>
          </a:p>
          <a:p>
            <a:endParaRPr lang="en-US" dirty="0"/>
          </a:p>
          <a:p>
            <a:r>
              <a:rPr lang="en-US" dirty="0"/>
              <a:t>From the St Gallen’s report on Quality Culture commissioned by the FDA</a:t>
            </a:r>
          </a:p>
        </p:txBody>
      </p:sp>
      <p:sp>
        <p:nvSpPr>
          <p:cNvPr id="4" name="Slide Number Placeholder 3"/>
          <p:cNvSpPr>
            <a:spLocks noGrp="1"/>
          </p:cNvSpPr>
          <p:nvPr>
            <p:ph type="sldNum" sz="quarter" idx="5"/>
          </p:nvPr>
        </p:nvSpPr>
        <p:spPr/>
        <p:txBody>
          <a:bodyPr/>
          <a:lstStyle/>
          <a:p>
            <a:fld id="{D828F055-25CE-41B9-8ECA-04F10EDA5948}" type="slidenum">
              <a:rPr lang="en-CA" smtClean="0"/>
              <a:t>2</a:t>
            </a:fld>
            <a:endParaRPr lang="en-CA"/>
          </a:p>
        </p:txBody>
      </p:sp>
    </p:spTree>
    <p:extLst>
      <p:ext uri="{BB962C8B-B14F-4D97-AF65-F5344CB8AC3E}">
        <p14:creationId xmlns:p14="http://schemas.microsoft.com/office/powerpoint/2010/main" val="2013957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Source Sans Pro" panose="020B0503030403020204" pitchFamily="34" charset="0"/>
              </a:rPr>
              <a:t>The various measures that serve to control contamination, such as personnel hygiene and clothing requirements, cleaning and disinfection processes, environmental monitoring and ventilation technology, are often assigned to different areas of responsibility. This often makes coordination difficult, and the effects of changes in one area on other areas are not adequately recorded. The Contamination Control Strategy is intended to link these measures, to better record interactions and to facilitate an analysis of possible gaps in the system (gap analysis).</a:t>
            </a:r>
            <a:endParaRPr lang="en-US" dirty="0"/>
          </a:p>
        </p:txBody>
      </p:sp>
      <p:sp>
        <p:nvSpPr>
          <p:cNvPr id="4" name="Slide Number Placeholder 3"/>
          <p:cNvSpPr>
            <a:spLocks noGrp="1"/>
          </p:cNvSpPr>
          <p:nvPr>
            <p:ph type="sldNum" sz="quarter" idx="5"/>
          </p:nvPr>
        </p:nvSpPr>
        <p:spPr/>
        <p:txBody>
          <a:bodyPr/>
          <a:lstStyle/>
          <a:p>
            <a:fld id="{D828F055-25CE-41B9-8ECA-04F10EDA5948}" type="slidenum">
              <a:rPr lang="en-CA" smtClean="0"/>
              <a:t>3</a:t>
            </a:fld>
            <a:endParaRPr lang="en-CA"/>
          </a:p>
        </p:txBody>
      </p:sp>
    </p:spTree>
    <p:extLst>
      <p:ext uri="{BB962C8B-B14F-4D97-AF65-F5344CB8AC3E}">
        <p14:creationId xmlns:p14="http://schemas.microsoft.com/office/powerpoint/2010/main" val="3550244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Traffic flows – personnel, product, materials, waste</a:t>
            </a:r>
          </a:p>
        </p:txBody>
      </p:sp>
      <p:sp>
        <p:nvSpPr>
          <p:cNvPr id="4" name="Slide Number Placeholder 3"/>
          <p:cNvSpPr>
            <a:spLocks noGrp="1"/>
          </p:cNvSpPr>
          <p:nvPr>
            <p:ph type="sldNum" sz="quarter" idx="5"/>
          </p:nvPr>
        </p:nvSpPr>
        <p:spPr/>
        <p:txBody>
          <a:bodyPr/>
          <a:lstStyle/>
          <a:p>
            <a:fld id="{CA2D21D1-52E2-420B-B491-CFF6D7BB79FB}" type="slidenum">
              <a:rPr lang="en-US" smtClean="0"/>
              <a:pPr/>
              <a:t>4</a:t>
            </a:fld>
            <a:endParaRPr lang="en-US"/>
          </a:p>
        </p:txBody>
      </p:sp>
    </p:spTree>
    <p:extLst>
      <p:ext uri="{BB962C8B-B14F-4D97-AF65-F5344CB8AC3E}">
        <p14:creationId xmlns:p14="http://schemas.microsoft.com/office/powerpoint/2010/main" val="2224623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HACAAP, FMEA, when and how. Looking at process prospectively don’t wait for failures to happen. Moving beyond lagging indicators.</a:t>
            </a:r>
          </a:p>
          <a:p>
            <a:endParaRPr lang="en-US" dirty="0"/>
          </a:p>
          <a:p>
            <a:pPr marL="0" marR="0">
              <a:lnSpc>
                <a:spcPct val="107000"/>
              </a:lnSpc>
              <a:spcBef>
                <a:spcPts val="0"/>
              </a:spcBef>
              <a:spcAft>
                <a:spcPts val="0"/>
              </a:spcAft>
            </a:pPr>
            <a:r>
              <a:rPr lang="en-US" sz="1800" dirty="0">
                <a:solidFill>
                  <a:srgbClr val="404040"/>
                </a:solidFill>
                <a:effectLst/>
                <a:latin typeface="Lato-Regular"/>
                <a:ea typeface="Calibri" panose="020F0502020204030204" pitchFamily="34" charset="0"/>
                <a:cs typeface="Lato-Regular"/>
              </a:rPr>
              <a:t>We’ve all been there, we need to take a risk based approach to determining environmental monitoring, so we go to a HAACP or FMEA and realize those tools just do not work to provide information to determine how to distribute monitoring to best verify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404040"/>
                </a:solidFill>
                <a:effectLst/>
                <a:latin typeface="Lato-Regular"/>
                <a:ea typeface="Calibri" panose="020F0502020204030204" pitchFamily="34" charset="0"/>
                <a:cs typeface="Lato-Regular"/>
              </a:rPr>
              <a:t>that processes are operating under control.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404040"/>
                </a:solidFill>
                <a:effectLst/>
                <a:latin typeface="Lato-Regular"/>
                <a:ea typeface="Calibri" panose="020F0502020204030204" pitchFamily="34" charset="0"/>
                <a:cs typeface="Lato-Regular"/>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404040"/>
                </a:solidFill>
                <a:effectLst/>
                <a:latin typeface="Lato-Regular"/>
                <a:ea typeface="Calibri" panose="020F0502020204030204" pitchFamily="34" charset="0"/>
                <a:cs typeface="Lato-Regular"/>
              </a:rPr>
              <a:t>What you want to do is build a heat map showing the relative probability of contamination in a defined area or room| covering six areas: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solidFill>
                  <a:srgbClr val="404040"/>
                </a:solidFill>
                <a:effectLst/>
                <a:latin typeface="Lato-Regular"/>
                <a:ea typeface="Calibri" panose="020F0502020204030204" pitchFamily="34" charset="0"/>
                <a:cs typeface="Lato-Regular"/>
              </a:rPr>
              <a:t>Amenability of equipment and surfaces to cleaning and sanitization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solidFill>
                  <a:srgbClr val="404040"/>
                </a:solidFill>
                <a:effectLst/>
                <a:latin typeface="Lato-Regular"/>
                <a:ea typeface="Calibri" panose="020F0502020204030204" pitchFamily="34" charset="0"/>
                <a:cs typeface="Lato-Regular"/>
              </a:rPr>
              <a:t>Personnel presence and flow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solidFill>
                  <a:srgbClr val="404040"/>
                </a:solidFill>
                <a:effectLst/>
                <a:latin typeface="Lato-Regular"/>
                <a:ea typeface="Calibri" panose="020F0502020204030204" pitchFamily="34" charset="0"/>
                <a:cs typeface="Lato-Regular"/>
              </a:rPr>
              <a:t>Material flow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solidFill>
                  <a:srgbClr val="404040"/>
                </a:solidFill>
                <a:effectLst/>
                <a:latin typeface="Lato-Regular"/>
                <a:ea typeface="Calibri" panose="020F0502020204030204" pitchFamily="34" charset="0"/>
                <a:cs typeface="Lato-Regular"/>
              </a:rPr>
              <a:t>Proximity to open product or exposed direct product-contact material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solidFill>
                  <a:srgbClr val="404040"/>
                </a:solidFill>
                <a:effectLst/>
                <a:latin typeface="Lato-Regular"/>
                <a:ea typeface="Calibri" panose="020F0502020204030204" pitchFamily="34" charset="0"/>
                <a:cs typeface="Lato-Regular"/>
              </a:rPr>
              <a:t>Interventions/operations by personnel and their complexity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solidFill>
                  <a:srgbClr val="404040"/>
                </a:solidFill>
                <a:effectLst/>
                <a:latin typeface="Lato-Regular"/>
                <a:ea typeface="Calibri" panose="020F0502020204030204" pitchFamily="34" charset="0"/>
                <a:cs typeface="Lato-Regular"/>
              </a:rPr>
              <a:t>Frequency of interventions/process operations.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404040"/>
                </a:solidFill>
                <a:effectLst/>
                <a:latin typeface="Lato-Regular"/>
                <a:ea typeface="Calibri" panose="020F0502020204030204" pitchFamily="34" charset="0"/>
                <a:cs typeface="Lato-Regular"/>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404040"/>
                </a:solidFill>
                <a:effectLst/>
                <a:latin typeface="Lato-Regular"/>
                <a:ea typeface="Calibri" panose="020F0502020204030204" pitchFamily="34" charset="0"/>
                <a:cs typeface="Lato-Regular"/>
              </a:rPr>
              <a:t>This approach builds off of the design activities and is part of a set of living risk assessments that inform the environmental monitoring part of your contamination control strategy.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404040"/>
                </a:solidFill>
                <a:effectLst/>
                <a:latin typeface="Lato-Regular"/>
                <a:ea typeface="Calibri" panose="020F0502020204030204" pitchFamily="34" charset="0"/>
                <a:cs typeface="Lato-Regular"/>
              </a:rPr>
              <a:t>Hope to see you in Bethesda to discuss more!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a:t>	</a:t>
            </a:r>
            <a:endParaRPr lang="en-US" dirty="0"/>
          </a:p>
        </p:txBody>
      </p:sp>
      <p:sp>
        <p:nvSpPr>
          <p:cNvPr id="4" name="Slide Number Placeholder 3"/>
          <p:cNvSpPr>
            <a:spLocks noGrp="1"/>
          </p:cNvSpPr>
          <p:nvPr>
            <p:ph type="sldNum" sz="quarter" idx="5"/>
          </p:nvPr>
        </p:nvSpPr>
        <p:spPr/>
        <p:txBody>
          <a:bodyPr/>
          <a:lstStyle/>
          <a:p>
            <a:fld id="{D828F055-25CE-41B9-8ECA-04F10EDA5948}" type="slidenum">
              <a:rPr lang="en-CA" smtClean="0"/>
              <a:t>5</a:t>
            </a:fld>
            <a:endParaRPr lang="en-CA"/>
          </a:p>
        </p:txBody>
      </p:sp>
    </p:spTree>
    <p:extLst>
      <p:ext uri="{BB962C8B-B14F-4D97-AF65-F5344CB8AC3E}">
        <p14:creationId xmlns:p14="http://schemas.microsoft.com/office/powerpoint/2010/main" val="3578880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the differences between cleaning and disinfection. Look at flora in environment, challenge isolates and trend. </a:t>
            </a:r>
          </a:p>
          <a:p>
            <a:endParaRPr lang="en-US" dirty="0"/>
          </a:p>
          <a:p>
            <a:r>
              <a:rPr lang="en-US" dirty="0"/>
              <a:t>Avoid complacency</a:t>
            </a:r>
          </a:p>
          <a:p>
            <a:endParaRPr lang="en-US" dirty="0"/>
          </a:p>
          <a:p>
            <a:r>
              <a:rPr lang="en-US" dirty="0"/>
              <a:t>Can’t stress the culture enough</a:t>
            </a:r>
          </a:p>
        </p:txBody>
      </p:sp>
      <p:sp>
        <p:nvSpPr>
          <p:cNvPr id="4" name="Slide Number Placeholder 3"/>
          <p:cNvSpPr>
            <a:spLocks noGrp="1"/>
          </p:cNvSpPr>
          <p:nvPr>
            <p:ph type="sldNum" sz="quarter" idx="5"/>
          </p:nvPr>
        </p:nvSpPr>
        <p:spPr/>
        <p:txBody>
          <a:bodyPr/>
          <a:lstStyle/>
          <a:p>
            <a:fld id="{D828F055-25CE-41B9-8ECA-04F10EDA5948}" type="slidenum">
              <a:rPr lang="en-CA" smtClean="0"/>
              <a:t>7</a:t>
            </a:fld>
            <a:endParaRPr lang="en-CA"/>
          </a:p>
        </p:txBody>
      </p:sp>
    </p:spTree>
    <p:extLst>
      <p:ext uri="{BB962C8B-B14F-4D97-AF65-F5344CB8AC3E}">
        <p14:creationId xmlns:p14="http://schemas.microsoft.com/office/powerpoint/2010/main" val="427843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Culture building. Mention the value of GEMBA. Setting people up for success. Draw parallels to quality culture.</a:t>
            </a:r>
          </a:p>
        </p:txBody>
      </p:sp>
      <p:sp>
        <p:nvSpPr>
          <p:cNvPr id="4" name="Slide Number Placeholder 3"/>
          <p:cNvSpPr>
            <a:spLocks noGrp="1"/>
          </p:cNvSpPr>
          <p:nvPr>
            <p:ph type="sldNum" sz="quarter" idx="5"/>
          </p:nvPr>
        </p:nvSpPr>
        <p:spPr/>
        <p:txBody>
          <a:bodyPr/>
          <a:lstStyle/>
          <a:p>
            <a:fld id="{82D7FFA4-9FFC-43D9-9C36-02908776210E}" type="slidenum">
              <a:rPr lang="en-IN" smtClean="0"/>
              <a:t>8</a:t>
            </a:fld>
            <a:endParaRPr lang="en-IN"/>
          </a:p>
        </p:txBody>
      </p:sp>
    </p:spTree>
    <p:extLst>
      <p:ext uri="{BB962C8B-B14F-4D97-AF65-F5344CB8AC3E}">
        <p14:creationId xmlns:p14="http://schemas.microsoft.com/office/powerpoint/2010/main" val="3152097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The environmental control program, including EM program, cleaning and disinfection program, qualification and periodic re-testing of the disinfectants should be looked at as a lifecycle approach (feedback loop). As a matter of fact, the historical EM data review, Figure 1, is one of the triggers to adapt or improve the cleaning and disinfection program and confirm that the disinfectant and </a:t>
            </a:r>
            <a:r>
              <a:rPr lang="en-US" dirty="0" err="1"/>
              <a:t>sporicide</a:t>
            </a:r>
            <a:r>
              <a:rPr lang="en-US" dirty="0"/>
              <a:t> microbial efficacy profile and spectrum is adequate. Finally, periodic historical EM data review and analysis must be performed to:  - Confirm the absence of the increase in excursions from the previous historical EM data analysis. - Identify the specific re-occurrence of trend or adverse events (e.g., the recurring deviation with the same microorganism or recurring excursion on the same sampling position).  - Identify specific worst-case microorganism.  - Categorize the source of isolate and contamination factors.  - Confirm the absence of a high occurrence of microorganisms of concern or microorganisms considered as objectionable or those under official scrutiny, e.g., </a:t>
            </a:r>
            <a:r>
              <a:rPr lang="en-US" dirty="0" err="1"/>
              <a:t>Burkholderia</a:t>
            </a:r>
            <a:r>
              <a:rPr lang="en-US" dirty="0"/>
              <a:t> </a:t>
            </a:r>
            <a:r>
              <a:rPr lang="en-US" dirty="0" err="1"/>
              <a:t>cepacia</a:t>
            </a:r>
            <a:r>
              <a:rPr lang="en-US" dirty="0"/>
              <a:t>. </a:t>
            </a:r>
          </a:p>
          <a:p>
            <a:endParaRPr lang="en-US" dirty="0"/>
          </a:p>
          <a:p>
            <a:r>
              <a:rPr lang="en-US" dirty="0"/>
              <a:t>Actions and alerts should be continuously challenged base don data coming from facility – listen to </a:t>
            </a:r>
            <a:r>
              <a:rPr lang="en-US"/>
              <a:t>the data.</a:t>
            </a:r>
            <a:endParaRPr lang="en-US" dirty="0"/>
          </a:p>
        </p:txBody>
      </p:sp>
      <p:sp>
        <p:nvSpPr>
          <p:cNvPr id="4" name="Slide Number Placeholder 3"/>
          <p:cNvSpPr>
            <a:spLocks noGrp="1"/>
          </p:cNvSpPr>
          <p:nvPr>
            <p:ph type="sldNum" sz="quarter" idx="5"/>
          </p:nvPr>
        </p:nvSpPr>
        <p:spPr/>
        <p:txBody>
          <a:bodyPr/>
          <a:lstStyle/>
          <a:p>
            <a:fld id="{D828F055-25CE-41B9-8ECA-04F10EDA5948}" type="slidenum">
              <a:rPr lang="en-CA" smtClean="0"/>
              <a:t>10</a:t>
            </a:fld>
            <a:endParaRPr lang="en-CA"/>
          </a:p>
        </p:txBody>
      </p:sp>
    </p:spTree>
    <p:extLst>
      <p:ext uri="{BB962C8B-B14F-4D97-AF65-F5344CB8AC3E}">
        <p14:creationId xmlns:p14="http://schemas.microsoft.com/office/powerpoint/2010/main" val="4001009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contamination control strategy contains a section for continuous improvement (make sure the document is subject to periodic  updates) that includes:</a:t>
            </a:r>
          </a:p>
          <a:p>
            <a:pPr marL="228600" indent="-228600">
              <a:buFont typeface="+mj-lt"/>
              <a:buAutoNum type="arabicPeriod"/>
            </a:pPr>
            <a:r>
              <a:rPr lang="en-US" dirty="0"/>
              <a:t>preparation of  reports (frequency!), e.g.,  management reports or  PQRs </a:t>
            </a:r>
          </a:p>
          <a:p>
            <a:pPr marL="228600" indent="-228600">
              <a:buFont typeface="+mj-lt"/>
              <a:buAutoNum type="arabicPeriod"/>
            </a:pPr>
            <a:r>
              <a:rPr lang="en-US" dirty="0"/>
              <a:t>evaluation of incidents and deviations  and related  CAPAs </a:t>
            </a:r>
          </a:p>
          <a:p>
            <a:pPr marL="228600" indent="-228600">
              <a:buFont typeface="+mj-lt"/>
              <a:buAutoNum type="arabicPeriod"/>
            </a:pPr>
            <a:r>
              <a:rPr lang="en-US" dirty="0"/>
              <a:t>trending  analysis  of EM,  product quality  review,  etc. </a:t>
            </a:r>
          </a:p>
          <a:p>
            <a:pPr marL="228600" indent="-228600">
              <a:buFont typeface="+mj-lt"/>
              <a:buAutoNum type="arabicPeriod"/>
            </a:pPr>
            <a:r>
              <a:rPr lang="en-US" dirty="0"/>
              <a:t>internal communication/escalation via  regular  or  extraordinary  meetings with defined participants.   </a:t>
            </a:r>
          </a:p>
          <a:p>
            <a:pPr marL="228600" indent="-228600">
              <a:buFont typeface="+mj-lt"/>
              <a:buAutoNum type="arabicPeriod"/>
            </a:pPr>
            <a:r>
              <a:rPr lang="en-US" dirty="0"/>
              <a:t>KPIs and  their evaluation</a:t>
            </a:r>
          </a:p>
          <a:p>
            <a:pPr marL="228600" indent="-228600">
              <a:buFont typeface="+mj-lt"/>
              <a:buAutoNum type="arabicPeriod"/>
            </a:pPr>
            <a:endParaRPr lang="en-US" dirty="0"/>
          </a:p>
          <a:p>
            <a:pPr marL="0" indent="0">
              <a:buFont typeface="+mj-lt"/>
              <a:buNone/>
            </a:pPr>
            <a:r>
              <a:rPr lang="en-US" dirty="0"/>
              <a:t>Provide the  trigger that would lead to improvement derived from data reviewing  (e.g.,  visual inspection defect  characterization). </a:t>
            </a:r>
          </a:p>
          <a:p>
            <a:pPr marL="0" indent="0">
              <a:buFont typeface="+mj-lt"/>
              <a:buNone/>
            </a:pPr>
            <a:endParaRPr lang="en-US" dirty="0"/>
          </a:p>
          <a:p>
            <a:pPr marL="0" indent="0">
              <a:buFont typeface="+mj-lt"/>
              <a:buNone/>
            </a:pPr>
            <a:r>
              <a:rPr lang="en-US" dirty="0"/>
              <a:t>Look for the subtle trends and take action early at appropriate level </a:t>
            </a:r>
          </a:p>
        </p:txBody>
      </p:sp>
      <p:sp>
        <p:nvSpPr>
          <p:cNvPr id="4" name="Slide Number Placeholder 3"/>
          <p:cNvSpPr>
            <a:spLocks noGrp="1"/>
          </p:cNvSpPr>
          <p:nvPr>
            <p:ph type="sldNum" sz="quarter" idx="5"/>
          </p:nvPr>
        </p:nvSpPr>
        <p:spPr/>
        <p:txBody>
          <a:bodyPr/>
          <a:lstStyle/>
          <a:p>
            <a:fld id="{D828F055-25CE-41B9-8ECA-04F10EDA5948}" type="slidenum">
              <a:rPr lang="en-CA" smtClean="0"/>
              <a:t>11</a:t>
            </a:fld>
            <a:endParaRPr lang="en-CA"/>
          </a:p>
        </p:txBody>
      </p:sp>
    </p:spTree>
    <p:extLst>
      <p:ext uri="{BB962C8B-B14F-4D97-AF65-F5344CB8AC3E}">
        <p14:creationId xmlns:p14="http://schemas.microsoft.com/office/powerpoint/2010/main" val="3834406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72136-350E-7E47-932E-042380C711BB}"/>
              </a:ext>
            </a:extLst>
          </p:cNvPr>
          <p:cNvSpPr>
            <a:spLocks noGrp="1"/>
          </p:cNvSpPr>
          <p:nvPr>
            <p:ph type="title"/>
          </p:nvPr>
        </p:nvSpPr>
        <p:spPr>
          <a:xfrm>
            <a:off x="457200" y="438151"/>
            <a:ext cx="13716000" cy="123825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3F714D0-2E6C-404E-8D18-63AACDBA6ADF}"/>
              </a:ext>
            </a:extLst>
          </p:cNvPr>
          <p:cNvSpPr>
            <a:spLocks noGrp="1"/>
          </p:cNvSpPr>
          <p:nvPr>
            <p:ph idx="1"/>
          </p:nvPr>
        </p:nvSpPr>
        <p:spPr>
          <a:xfrm>
            <a:off x="457200" y="1676401"/>
            <a:ext cx="13716000" cy="5735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46B11F4-5206-B84E-B1B1-38986C767A4C}"/>
              </a:ext>
            </a:extLst>
          </p:cNvPr>
          <p:cNvSpPr>
            <a:spLocks noGrp="1"/>
          </p:cNvSpPr>
          <p:nvPr>
            <p:ph type="sldNum" sz="quarter" idx="12"/>
          </p:nvPr>
        </p:nvSpPr>
        <p:spPr/>
        <p:txBody>
          <a:bodyPr/>
          <a:lstStyle/>
          <a:p>
            <a:fld id="{5026CFE3-AF7B-BA4E-8593-EB164E66E68B}" type="slidenum">
              <a:rPr lang="en-US" smtClean="0"/>
              <a:t>‹#›</a:t>
            </a:fld>
            <a:endParaRPr lang="en-US"/>
          </a:p>
        </p:txBody>
      </p:sp>
    </p:spTree>
    <p:extLst>
      <p:ext uri="{BB962C8B-B14F-4D97-AF65-F5344CB8AC3E}">
        <p14:creationId xmlns:p14="http://schemas.microsoft.com/office/powerpoint/2010/main" val="2598247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46E68-9BE7-A54A-971A-CCC60B84B4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1B9C09-4ADA-F540-93EF-43B35C02B2A7}"/>
              </a:ext>
            </a:extLst>
          </p:cNvPr>
          <p:cNvSpPr>
            <a:spLocks noGrp="1"/>
          </p:cNvSpPr>
          <p:nvPr>
            <p:ph sz="half" idx="1"/>
          </p:nvPr>
        </p:nvSpPr>
        <p:spPr>
          <a:xfrm>
            <a:off x="457201" y="1676401"/>
            <a:ext cx="6781800" cy="5735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DD4A33-F876-1D4A-938A-6691D53AFA6F}"/>
              </a:ext>
            </a:extLst>
          </p:cNvPr>
          <p:cNvSpPr>
            <a:spLocks noGrp="1"/>
          </p:cNvSpPr>
          <p:nvPr>
            <p:ph sz="half" idx="2"/>
          </p:nvPr>
        </p:nvSpPr>
        <p:spPr>
          <a:xfrm>
            <a:off x="7391400" y="1676401"/>
            <a:ext cx="6781800" cy="5735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DAB6BA0-60A5-0546-8FA9-46A671930FE1}"/>
              </a:ext>
            </a:extLst>
          </p:cNvPr>
          <p:cNvSpPr>
            <a:spLocks noGrp="1"/>
          </p:cNvSpPr>
          <p:nvPr>
            <p:ph type="sldNum" sz="quarter" idx="12"/>
          </p:nvPr>
        </p:nvSpPr>
        <p:spPr/>
        <p:txBody>
          <a:bodyPr/>
          <a:lstStyle/>
          <a:p>
            <a:fld id="{5026CFE3-AF7B-BA4E-8593-EB164E66E68B}" type="slidenum">
              <a:rPr lang="en-US" smtClean="0"/>
              <a:t>‹#›</a:t>
            </a:fld>
            <a:endParaRPr lang="en-US"/>
          </a:p>
        </p:txBody>
      </p:sp>
    </p:spTree>
    <p:extLst>
      <p:ext uri="{BB962C8B-B14F-4D97-AF65-F5344CB8AC3E}">
        <p14:creationId xmlns:p14="http://schemas.microsoft.com/office/powerpoint/2010/main" val="1354108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with Image and Highligh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6858001" cy="5256214"/>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p:cNvSpPr>
            <a:spLocks noGrp="1"/>
          </p:cNvSpPr>
          <p:nvPr>
            <p:ph type="sldNum" sz="quarter" idx="12"/>
          </p:nvPr>
        </p:nvSpPr>
        <p:spPr/>
        <p:txBody>
          <a:bodyPr/>
          <a:lstStyle/>
          <a:p>
            <a:fld id="{677431CD-109D-4799-81C2-761F8C28FE26}" type="slidenum">
              <a:rPr lang="en-CA" smtClean="0"/>
              <a:t>‹#›</a:t>
            </a:fld>
            <a:endParaRPr lang="en-CA"/>
          </a:p>
        </p:txBody>
      </p:sp>
      <p:sp>
        <p:nvSpPr>
          <p:cNvPr id="9" name="Text Placeholder 8"/>
          <p:cNvSpPr>
            <a:spLocks noGrp="1"/>
          </p:cNvSpPr>
          <p:nvPr>
            <p:ph type="body" sz="quarter" idx="13" hasCustomPrompt="1"/>
          </p:nvPr>
        </p:nvSpPr>
        <p:spPr>
          <a:xfrm>
            <a:off x="457200" y="458788"/>
            <a:ext cx="13719175" cy="684212"/>
          </a:xfrm>
        </p:spPr>
        <p:txBody>
          <a:bodyPr/>
          <a:lstStyle>
            <a:lvl1pPr>
              <a:lnSpc>
                <a:spcPts val="3600"/>
              </a:lnSpc>
              <a:spcAft>
                <a:spcPts val="0"/>
              </a:spcAft>
              <a:defRPr sz="3600" b="1">
                <a:solidFill>
                  <a:schemeClr val="accent1"/>
                </a:solidFill>
              </a:defRPr>
            </a:lvl1pPr>
            <a:lvl2pPr>
              <a:spcBef>
                <a:spcPts val="600"/>
              </a:spcBef>
              <a:spcAft>
                <a:spcPts val="0"/>
              </a:spcAft>
              <a:defRPr sz="2400">
                <a:solidFill>
                  <a:schemeClr val="accent2"/>
                </a:solidFill>
              </a:defRPr>
            </a:lvl2pPr>
          </a:lstStyle>
          <a:p>
            <a:pPr lvl="0"/>
            <a:r>
              <a:rPr lang="en-US" dirty="0"/>
              <a:t>Click to edit Master title styles</a:t>
            </a:r>
          </a:p>
        </p:txBody>
      </p:sp>
      <p:sp>
        <p:nvSpPr>
          <p:cNvPr id="4" name="Picture Placeholder 3"/>
          <p:cNvSpPr>
            <a:spLocks noGrp="1"/>
          </p:cNvSpPr>
          <p:nvPr>
            <p:ph type="pic" sz="quarter" idx="14"/>
          </p:nvPr>
        </p:nvSpPr>
        <p:spPr>
          <a:xfrm>
            <a:off x="7775576" y="1600201"/>
            <a:ext cx="2965450" cy="5256213"/>
          </a:xfrm>
        </p:spPr>
        <p:txBody>
          <a:bodyPr/>
          <a:lstStyle/>
          <a:p>
            <a:r>
              <a:rPr lang="en-US"/>
              <a:t>Click icon to add picture</a:t>
            </a:r>
            <a:endParaRPr lang="en-CA"/>
          </a:p>
        </p:txBody>
      </p:sp>
      <p:cxnSp>
        <p:nvCxnSpPr>
          <p:cNvPr id="7" name="Straight Connector 6"/>
          <p:cNvCxnSpPr/>
          <p:nvPr userDrawn="1"/>
        </p:nvCxnSpPr>
        <p:spPr>
          <a:xfrm>
            <a:off x="11201400" y="1600201"/>
            <a:ext cx="297497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5"/>
          </p:nvPr>
        </p:nvSpPr>
        <p:spPr>
          <a:xfrm>
            <a:off x="11201400" y="2113179"/>
            <a:ext cx="2974975" cy="4743235"/>
          </a:xfrm>
        </p:spPr>
        <p:txBody>
          <a:bodyPr/>
          <a:lstStyle>
            <a:lvl1pPr>
              <a:lnSpc>
                <a:spcPts val="2800"/>
              </a:lnSpc>
              <a:defRPr sz="2200">
                <a:solidFill>
                  <a:schemeClr val="accent2"/>
                </a:solidFill>
              </a:defRPr>
            </a:lvl1pPr>
          </a:lstStyle>
          <a:p>
            <a:pPr lvl="0"/>
            <a:r>
              <a:rPr lang="en-US"/>
              <a:t>Click to edit Master text styles</a:t>
            </a:r>
          </a:p>
        </p:txBody>
      </p:sp>
    </p:spTree>
    <p:extLst>
      <p:ext uri="{BB962C8B-B14F-4D97-AF65-F5344CB8AC3E}">
        <p14:creationId xmlns:p14="http://schemas.microsoft.com/office/powerpoint/2010/main" val="1294953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8FB0-DB03-7D44-8066-8345E6B8907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5AEACA9D-E340-8747-8A4F-CAAD75EAD862}"/>
              </a:ext>
            </a:extLst>
          </p:cNvPr>
          <p:cNvSpPr>
            <a:spLocks noGrp="1"/>
          </p:cNvSpPr>
          <p:nvPr>
            <p:ph type="sldNum" sz="quarter" idx="12"/>
          </p:nvPr>
        </p:nvSpPr>
        <p:spPr/>
        <p:txBody>
          <a:bodyPr/>
          <a:lstStyle/>
          <a:p>
            <a:fld id="{5026CFE3-AF7B-BA4E-8593-EB164E66E68B}" type="slidenum">
              <a:rPr lang="en-US" smtClean="0"/>
              <a:t>‹#›</a:t>
            </a:fld>
            <a:endParaRPr lang="en-US"/>
          </a:p>
        </p:txBody>
      </p:sp>
    </p:spTree>
    <p:extLst>
      <p:ext uri="{BB962C8B-B14F-4D97-AF65-F5344CB8AC3E}">
        <p14:creationId xmlns:p14="http://schemas.microsoft.com/office/powerpoint/2010/main" val="323064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Only - for Graphic">
    <p:spTree>
      <p:nvGrpSpPr>
        <p:cNvPr id="1" name=""/>
        <p:cNvGrpSpPr/>
        <p:nvPr/>
      </p:nvGrpSpPr>
      <p:grpSpPr>
        <a:xfrm>
          <a:off x="0" y="0"/>
          <a:ext cx="0" cy="0"/>
          <a:chOff x="0" y="0"/>
          <a:chExt cx="0" cy="0"/>
        </a:xfrm>
      </p:grpSpPr>
      <p:sp>
        <p:nvSpPr>
          <p:cNvPr id="8" name="Title 1"/>
          <p:cNvSpPr>
            <a:spLocks noGrp="1"/>
          </p:cNvSpPr>
          <p:nvPr>
            <p:ph type="title"/>
          </p:nvPr>
        </p:nvSpPr>
        <p:spPr>
          <a:xfrm>
            <a:off x="-3181" y="4772"/>
            <a:ext cx="14633581" cy="950596"/>
          </a:xfrm>
        </p:spPr>
        <p:txBody>
          <a:bodyPr>
            <a:noAutofit/>
          </a:bodyPr>
          <a:lstStyle>
            <a:lvl1pPr algn="l">
              <a:defRPr sz="4320"/>
            </a:lvl1pPr>
          </a:lstStyle>
          <a:p>
            <a:r>
              <a:rPr lang="en-US"/>
              <a:t>Click to edit Master title style</a:t>
            </a:r>
          </a:p>
        </p:txBody>
      </p:sp>
      <p:sp>
        <p:nvSpPr>
          <p:cNvPr id="3" name="Date Placeholder 3">
            <a:extLst>
              <a:ext uri="{FF2B5EF4-FFF2-40B4-BE49-F238E27FC236}">
                <a16:creationId xmlns:a16="http://schemas.microsoft.com/office/drawing/2014/main" id="{7CD40B52-C096-48D6-94CC-772FCCAB6088}"/>
              </a:ext>
            </a:extLst>
          </p:cNvPr>
          <p:cNvSpPr>
            <a:spLocks noGrp="1"/>
          </p:cNvSpPr>
          <p:nvPr>
            <p:ph type="dt" sz="half" idx="10"/>
          </p:nvPr>
        </p:nvSpPr>
        <p:spPr/>
        <p:txBody>
          <a:bodyPr/>
          <a:lstStyle>
            <a:lvl1pPr>
              <a:defRPr/>
            </a:lvl1pPr>
          </a:lstStyle>
          <a:p>
            <a:pPr>
              <a:defRPr/>
            </a:pPr>
            <a:r>
              <a:rPr lang="en-US"/>
              <a:t>October 17 - 18, 2019</a:t>
            </a:r>
          </a:p>
        </p:txBody>
      </p:sp>
      <p:sp>
        <p:nvSpPr>
          <p:cNvPr id="4" name="Footer Placeholder 4">
            <a:extLst>
              <a:ext uri="{FF2B5EF4-FFF2-40B4-BE49-F238E27FC236}">
                <a16:creationId xmlns:a16="http://schemas.microsoft.com/office/drawing/2014/main" id="{F493F189-8FCF-407A-ADAC-537AC549F49E}"/>
              </a:ext>
            </a:extLst>
          </p:cNvPr>
          <p:cNvSpPr>
            <a:spLocks noGrp="1"/>
          </p:cNvSpPr>
          <p:nvPr>
            <p:ph type="ftr" sz="quarter" idx="11"/>
          </p:nvPr>
        </p:nvSpPr>
        <p:spPr/>
        <p:txBody>
          <a:bodyPr/>
          <a:lstStyle>
            <a:lvl1pPr>
              <a:defRPr/>
            </a:lvl1pPr>
          </a:lstStyle>
          <a:p>
            <a:pPr>
              <a:defRPr/>
            </a:pPr>
            <a:r>
              <a:rPr lang="en-US"/>
              <a:t>2019 ASQ Audit Division Conference: The DoubleTree by Hilton </a:t>
            </a:r>
          </a:p>
        </p:txBody>
      </p:sp>
      <p:sp>
        <p:nvSpPr>
          <p:cNvPr id="5" name="Slide Number Placeholder 5">
            <a:extLst>
              <a:ext uri="{FF2B5EF4-FFF2-40B4-BE49-F238E27FC236}">
                <a16:creationId xmlns:a16="http://schemas.microsoft.com/office/drawing/2014/main" id="{E9D4C8F2-DED4-4442-BFC9-024856D8B869}"/>
              </a:ext>
            </a:extLst>
          </p:cNvPr>
          <p:cNvSpPr>
            <a:spLocks noGrp="1"/>
          </p:cNvSpPr>
          <p:nvPr>
            <p:ph type="sldNum" sz="quarter" idx="12"/>
          </p:nvPr>
        </p:nvSpPr>
        <p:spPr/>
        <p:txBody>
          <a:bodyPr/>
          <a:lstStyle>
            <a:lvl1pPr>
              <a:defRPr/>
            </a:lvl1pPr>
          </a:lstStyle>
          <a:p>
            <a:pPr>
              <a:defRPr/>
            </a:pPr>
            <a:fld id="{7B614ADF-153B-47C9-B7EB-8745B17ECB44}" type="slidenum">
              <a:rPr lang="en-US" altLang="en-US"/>
              <a:pPr>
                <a:defRPr/>
              </a:pPr>
              <a:t>‹#›</a:t>
            </a:fld>
            <a:endParaRPr lang="en-US" altLang="en-US"/>
          </a:p>
        </p:txBody>
      </p:sp>
    </p:spTree>
    <p:extLst>
      <p:ext uri="{BB962C8B-B14F-4D97-AF65-F5344CB8AC3E}">
        <p14:creationId xmlns:p14="http://schemas.microsoft.com/office/powerpoint/2010/main" val="3601573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72136-350E-7E47-932E-042380C711BB}"/>
              </a:ext>
            </a:extLst>
          </p:cNvPr>
          <p:cNvSpPr>
            <a:spLocks noGrp="1"/>
          </p:cNvSpPr>
          <p:nvPr>
            <p:ph type="title"/>
          </p:nvPr>
        </p:nvSpPr>
        <p:spPr>
          <a:xfrm>
            <a:off x="457200" y="438151"/>
            <a:ext cx="13716000" cy="123825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3F714D0-2E6C-404E-8D18-63AACDBA6ADF}"/>
              </a:ext>
            </a:extLst>
          </p:cNvPr>
          <p:cNvSpPr>
            <a:spLocks noGrp="1"/>
          </p:cNvSpPr>
          <p:nvPr>
            <p:ph idx="1"/>
          </p:nvPr>
        </p:nvSpPr>
        <p:spPr>
          <a:xfrm>
            <a:off x="457200" y="1676401"/>
            <a:ext cx="13716000" cy="57356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46B11F4-5206-B84E-B1B1-38986C767A4C}"/>
              </a:ext>
            </a:extLst>
          </p:cNvPr>
          <p:cNvSpPr>
            <a:spLocks noGrp="1"/>
          </p:cNvSpPr>
          <p:nvPr>
            <p:ph type="sldNum" sz="quarter" idx="12"/>
          </p:nvPr>
        </p:nvSpPr>
        <p:spPr/>
        <p:txBody>
          <a:bodyPr/>
          <a:lstStyle/>
          <a:p>
            <a:fld id="{5026CFE3-AF7B-BA4E-8593-EB164E66E68B}" type="slidenum">
              <a:rPr lang="en-US" smtClean="0"/>
              <a:t>‹#›</a:t>
            </a:fld>
            <a:endParaRPr lang="en-US"/>
          </a:p>
        </p:txBody>
      </p:sp>
    </p:spTree>
    <p:extLst>
      <p:ext uri="{BB962C8B-B14F-4D97-AF65-F5344CB8AC3E}">
        <p14:creationId xmlns:p14="http://schemas.microsoft.com/office/powerpoint/2010/main" val="3386624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46E68-9BE7-A54A-971A-CCC60B84B4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1B9C09-4ADA-F540-93EF-43B35C02B2A7}"/>
              </a:ext>
            </a:extLst>
          </p:cNvPr>
          <p:cNvSpPr>
            <a:spLocks noGrp="1"/>
          </p:cNvSpPr>
          <p:nvPr>
            <p:ph sz="half" idx="1"/>
          </p:nvPr>
        </p:nvSpPr>
        <p:spPr>
          <a:xfrm>
            <a:off x="457201" y="1676401"/>
            <a:ext cx="6781800" cy="57356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DD4A33-F876-1D4A-938A-6691D53AFA6F}"/>
              </a:ext>
            </a:extLst>
          </p:cNvPr>
          <p:cNvSpPr>
            <a:spLocks noGrp="1"/>
          </p:cNvSpPr>
          <p:nvPr>
            <p:ph sz="half" idx="2"/>
          </p:nvPr>
        </p:nvSpPr>
        <p:spPr>
          <a:xfrm>
            <a:off x="7391400" y="1676401"/>
            <a:ext cx="6781800" cy="57356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DAB6BA0-60A5-0546-8FA9-46A671930FE1}"/>
              </a:ext>
            </a:extLst>
          </p:cNvPr>
          <p:cNvSpPr>
            <a:spLocks noGrp="1"/>
          </p:cNvSpPr>
          <p:nvPr>
            <p:ph type="sldNum" sz="quarter" idx="12"/>
          </p:nvPr>
        </p:nvSpPr>
        <p:spPr/>
        <p:txBody>
          <a:bodyPr/>
          <a:lstStyle/>
          <a:p>
            <a:fld id="{5026CFE3-AF7B-BA4E-8593-EB164E66E68B}" type="slidenum">
              <a:rPr lang="en-US" smtClean="0"/>
              <a:t>‹#›</a:t>
            </a:fld>
            <a:endParaRPr lang="en-US"/>
          </a:p>
        </p:txBody>
      </p:sp>
    </p:spTree>
    <p:extLst>
      <p:ext uri="{BB962C8B-B14F-4D97-AF65-F5344CB8AC3E}">
        <p14:creationId xmlns:p14="http://schemas.microsoft.com/office/powerpoint/2010/main" val="2663819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Content with Image and Highligh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6858001" cy="52562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CA" dirty="0"/>
          </a:p>
        </p:txBody>
      </p:sp>
      <p:sp>
        <p:nvSpPr>
          <p:cNvPr id="6" name="Slide Number Placeholder 5"/>
          <p:cNvSpPr>
            <a:spLocks noGrp="1"/>
          </p:cNvSpPr>
          <p:nvPr>
            <p:ph type="sldNum" sz="quarter" idx="12"/>
          </p:nvPr>
        </p:nvSpPr>
        <p:spPr/>
        <p:txBody>
          <a:bodyPr/>
          <a:lstStyle/>
          <a:p>
            <a:fld id="{677431CD-109D-4799-81C2-761F8C28FE26}" type="slidenum">
              <a:rPr lang="en-CA" smtClean="0"/>
              <a:t>‹#›</a:t>
            </a:fld>
            <a:endParaRPr lang="en-CA"/>
          </a:p>
        </p:txBody>
      </p:sp>
      <p:sp>
        <p:nvSpPr>
          <p:cNvPr id="9" name="Text Placeholder 8"/>
          <p:cNvSpPr>
            <a:spLocks noGrp="1"/>
          </p:cNvSpPr>
          <p:nvPr>
            <p:ph type="body" sz="quarter" idx="13" hasCustomPrompt="1"/>
          </p:nvPr>
        </p:nvSpPr>
        <p:spPr>
          <a:xfrm>
            <a:off x="457200" y="458788"/>
            <a:ext cx="13719175" cy="684212"/>
          </a:xfrm>
        </p:spPr>
        <p:txBody>
          <a:bodyPr/>
          <a:lstStyle>
            <a:lvl1pPr>
              <a:lnSpc>
                <a:spcPts val="3600"/>
              </a:lnSpc>
              <a:spcAft>
                <a:spcPts val="0"/>
              </a:spcAft>
              <a:defRPr sz="3600" b="1">
                <a:solidFill>
                  <a:schemeClr val="accent1"/>
                </a:solidFill>
              </a:defRPr>
            </a:lvl1pPr>
            <a:lvl2pPr>
              <a:spcBef>
                <a:spcPts val="600"/>
              </a:spcBef>
              <a:spcAft>
                <a:spcPts val="0"/>
              </a:spcAft>
              <a:defRPr sz="2400">
                <a:solidFill>
                  <a:schemeClr val="accent2"/>
                </a:solidFill>
              </a:defRPr>
            </a:lvl2pPr>
          </a:lstStyle>
          <a:p>
            <a:pPr lvl="0"/>
            <a:r>
              <a:rPr lang="en-US" dirty="0"/>
              <a:t>Click to edit Master title styles</a:t>
            </a:r>
          </a:p>
        </p:txBody>
      </p:sp>
      <p:sp>
        <p:nvSpPr>
          <p:cNvPr id="4" name="Picture Placeholder 3"/>
          <p:cNvSpPr>
            <a:spLocks noGrp="1"/>
          </p:cNvSpPr>
          <p:nvPr>
            <p:ph type="pic" sz="quarter" idx="14"/>
          </p:nvPr>
        </p:nvSpPr>
        <p:spPr>
          <a:xfrm>
            <a:off x="7775576" y="1600201"/>
            <a:ext cx="2965450" cy="5256213"/>
          </a:xfrm>
        </p:spPr>
        <p:txBody>
          <a:bodyPr/>
          <a:lstStyle/>
          <a:p>
            <a:endParaRPr lang="en-CA"/>
          </a:p>
        </p:txBody>
      </p:sp>
      <p:cxnSp>
        <p:nvCxnSpPr>
          <p:cNvPr id="7" name="Straight Connector 6"/>
          <p:cNvCxnSpPr/>
          <p:nvPr userDrawn="1"/>
        </p:nvCxnSpPr>
        <p:spPr>
          <a:xfrm>
            <a:off x="11201400" y="1600201"/>
            <a:ext cx="297497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5"/>
          </p:nvPr>
        </p:nvSpPr>
        <p:spPr>
          <a:xfrm>
            <a:off x="11201400" y="2113179"/>
            <a:ext cx="2974975" cy="4743235"/>
          </a:xfrm>
        </p:spPr>
        <p:txBody>
          <a:bodyPr/>
          <a:lstStyle>
            <a:lvl1pPr>
              <a:lnSpc>
                <a:spcPts val="2800"/>
              </a:lnSpc>
              <a:defRPr sz="2200">
                <a:solidFill>
                  <a:schemeClr val="accent2"/>
                </a:solidFill>
              </a:defRPr>
            </a:lvl1pPr>
          </a:lstStyle>
          <a:p>
            <a:pPr lvl="0"/>
            <a:r>
              <a:rPr lang="en-US"/>
              <a:t>Click to edit Master text styles</a:t>
            </a:r>
          </a:p>
        </p:txBody>
      </p:sp>
    </p:spTree>
    <p:extLst>
      <p:ext uri="{BB962C8B-B14F-4D97-AF65-F5344CB8AC3E}">
        <p14:creationId xmlns:p14="http://schemas.microsoft.com/office/powerpoint/2010/main" val="4042040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8FB0-DB03-7D44-8066-8345E6B8907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5AEACA9D-E340-8747-8A4F-CAAD75EAD862}"/>
              </a:ext>
            </a:extLst>
          </p:cNvPr>
          <p:cNvSpPr>
            <a:spLocks noGrp="1"/>
          </p:cNvSpPr>
          <p:nvPr>
            <p:ph type="sldNum" sz="quarter" idx="12"/>
          </p:nvPr>
        </p:nvSpPr>
        <p:spPr/>
        <p:txBody>
          <a:bodyPr/>
          <a:lstStyle/>
          <a:p>
            <a:fld id="{5026CFE3-AF7B-BA4E-8593-EB164E66E68B}" type="slidenum">
              <a:rPr lang="en-US" smtClean="0"/>
              <a:t>‹#›</a:t>
            </a:fld>
            <a:endParaRPr lang="en-US"/>
          </a:p>
        </p:txBody>
      </p:sp>
    </p:spTree>
    <p:extLst>
      <p:ext uri="{BB962C8B-B14F-4D97-AF65-F5344CB8AC3E}">
        <p14:creationId xmlns:p14="http://schemas.microsoft.com/office/powerpoint/2010/main" val="3274146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A50EC6-40F5-4E38-9C7F-0A20269CED1A}"/>
              </a:ext>
            </a:extLst>
          </p:cNvPr>
          <p:cNvSpPr>
            <a:spLocks noGrp="1"/>
          </p:cNvSpPr>
          <p:nvPr>
            <p:ph type="dt" sz="half" idx="10"/>
          </p:nvPr>
        </p:nvSpPr>
        <p:spPr/>
        <p:txBody>
          <a:bodyPr/>
          <a:lstStyle/>
          <a:p>
            <a:fld id="{469F5266-2A54-4E64-8EF2-76FCAD6F6200}" type="datetimeFigureOut">
              <a:rPr lang="en-IN" smtClean="0"/>
              <a:t>14-03-2022</a:t>
            </a:fld>
            <a:endParaRPr lang="en-IN"/>
          </a:p>
        </p:txBody>
      </p:sp>
      <p:sp>
        <p:nvSpPr>
          <p:cNvPr id="3" name="Footer Placeholder 2">
            <a:extLst>
              <a:ext uri="{FF2B5EF4-FFF2-40B4-BE49-F238E27FC236}">
                <a16:creationId xmlns:a16="http://schemas.microsoft.com/office/drawing/2014/main" id="{F25AB929-E980-4E34-8871-A8554EBD1FC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904654A-94EB-4EC7-88F4-F29511330AC9}"/>
              </a:ext>
            </a:extLst>
          </p:cNvPr>
          <p:cNvSpPr>
            <a:spLocks noGrp="1"/>
          </p:cNvSpPr>
          <p:nvPr>
            <p:ph type="sldNum" sz="quarter" idx="12"/>
          </p:nvPr>
        </p:nvSpPr>
        <p:spPr/>
        <p:txBody>
          <a:bodyPr/>
          <a:lstStyle/>
          <a:p>
            <a:fld id="{A77B8DA3-C7A9-4AB7-B312-FAE56ADE9272}" type="slidenum">
              <a:rPr lang="en-IN" smtClean="0"/>
              <a:t>‹#›</a:t>
            </a:fld>
            <a:endParaRPr lang="en-IN"/>
          </a:p>
        </p:txBody>
      </p:sp>
    </p:spTree>
    <p:extLst>
      <p:ext uri="{BB962C8B-B14F-4D97-AF65-F5344CB8AC3E}">
        <p14:creationId xmlns:p14="http://schemas.microsoft.com/office/powerpoint/2010/main" val="1897894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Sect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914400"/>
            <a:ext cx="8381999" cy="3104539"/>
          </a:xfrm>
          <a:prstGeom prst="rect">
            <a:avLst/>
          </a:prstGeom>
        </p:spPr>
        <p:txBody>
          <a:bodyPr lIns="0" tIns="0" rIns="0" bIns="0" anchor="b" anchorCtr="0"/>
          <a:lstStyle>
            <a:lvl1pPr algn="l">
              <a:lnSpc>
                <a:spcPct val="80000"/>
              </a:lnSpc>
              <a:defRPr sz="4800" b="1" cap="none" baseline="0">
                <a:solidFill>
                  <a:schemeClr val="bg1"/>
                </a:solidFill>
              </a:defRPr>
            </a:lvl1pPr>
          </a:lstStyle>
          <a:p>
            <a:endParaRPr lang="en-CA" dirty="0"/>
          </a:p>
        </p:txBody>
      </p:sp>
      <p:sp>
        <p:nvSpPr>
          <p:cNvPr id="3" name="Subtitle 2"/>
          <p:cNvSpPr>
            <a:spLocks noGrp="1"/>
          </p:cNvSpPr>
          <p:nvPr>
            <p:ph type="subTitle" idx="1"/>
          </p:nvPr>
        </p:nvSpPr>
        <p:spPr>
          <a:xfrm>
            <a:off x="914401" y="4114800"/>
            <a:ext cx="6400800" cy="2101850"/>
          </a:xfrm>
          <a:prstGeom prst="rect">
            <a:avLst/>
          </a:prstGeom>
        </p:spPr>
        <p:txBody>
          <a:bodyPr lIns="0" tIns="0" rIns="0" bIns="0"/>
          <a:lstStyle>
            <a:lvl1pPr marL="0" indent="0" algn="l">
              <a:lnSpc>
                <a:spcPct val="80000"/>
              </a:lnSpc>
              <a:spcBef>
                <a:spcPts val="0"/>
              </a:spcBef>
              <a:buFontTx/>
              <a:buNone/>
              <a:defRPr sz="3200" cap="none"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CA" dirty="0"/>
          </a:p>
        </p:txBody>
      </p:sp>
    </p:spTree>
    <p:extLst>
      <p:ext uri="{BB962C8B-B14F-4D97-AF65-F5344CB8AC3E}">
        <p14:creationId xmlns:p14="http://schemas.microsoft.com/office/powerpoint/2010/main" val="3940293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48BCF304-8A13-E74E-BEE2-271A20A3A75A}"/>
              </a:ext>
            </a:extLst>
          </p:cNvPr>
          <p:cNvPicPr>
            <a:picLocks noChangeAspect="1"/>
          </p:cNvPicPr>
          <p:nvPr userDrawn="1"/>
        </p:nvPicPr>
        <p:blipFill>
          <a:blip r:embed="rId7" cstate="print">
            <a:alphaModFix amt="20000"/>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Title Placeholder 1">
            <a:extLst>
              <a:ext uri="{FF2B5EF4-FFF2-40B4-BE49-F238E27FC236}">
                <a16:creationId xmlns:a16="http://schemas.microsoft.com/office/drawing/2014/main" id="{DF1A4D49-5AF5-174B-B967-493E7E3A6E72}"/>
              </a:ext>
            </a:extLst>
          </p:cNvPr>
          <p:cNvSpPr>
            <a:spLocks noGrp="1"/>
          </p:cNvSpPr>
          <p:nvPr>
            <p:ph type="title"/>
          </p:nvPr>
        </p:nvSpPr>
        <p:spPr>
          <a:xfrm>
            <a:off x="457200" y="438151"/>
            <a:ext cx="13716000" cy="1238250"/>
          </a:xfrm>
          <a:prstGeom prst="rect">
            <a:avLst/>
          </a:prstGeom>
        </p:spPr>
        <p:txBody>
          <a:bodyPr vert="horz" lIns="91440" tIns="45720" rIns="91440" bIns="4572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2797B29-B7FF-2F4B-9325-0F1688A0E0EC}"/>
              </a:ext>
            </a:extLst>
          </p:cNvPr>
          <p:cNvSpPr>
            <a:spLocks noGrp="1"/>
          </p:cNvSpPr>
          <p:nvPr>
            <p:ph type="body" idx="1"/>
          </p:nvPr>
        </p:nvSpPr>
        <p:spPr>
          <a:xfrm>
            <a:off x="457200" y="1676401"/>
            <a:ext cx="13716000" cy="57356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8CF68B2F-01B6-1141-BE10-8A9430ABA6A9}"/>
              </a:ext>
            </a:extLst>
          </p:cNvPr>
          <p:cNvSpPr>
            <a:spLocks noGrp="1"/>
          </p:cNvSpPr>
          <p:nvPr>
            <p:ph type="sldNum" sz="quarter" idx="4"/>
          </p:nvPr>
        </p:nvSpPr>
        <p:spPr>
          <a:xfrm>
            <a:off x="13716000" y="7639050"/>
            <a:ext cx="457199" cy="438150"/>
          </a:xfrm>
          <a:prstGeom prst="rect">
            <a:avLst/>
          </a:prstGeom>
        </p:spPr>
        <p:txBody>
          <a:bodyPr vert="horz" lIns="91440" tIns="45720" rIns="91440" bIns="45720" rtlCol="0" anchor="ctr"/>
          <a:lstStyle>
            <a:lvl1pPr algn="r">
              <a:defRPr sz="1200">
                <a:solidFill>
                  <a:schemeClr val="accent1"/>
                </a:solidFill>
              </a:defRPr>
            </a:lvl1pPr>
          </a:lstStyle>
          <a:p>
            <a:fld id="{5026CFE3-AF7B-BA4E-8593-EB164E66E68B}" type="slidenum">
              <a:rPr lang="en-US" smtClean="0"/>
              <a:pPr/>
              <a:t>‹#›</a:t>
            </a:fld>
            <a:endParaRPr lang="en-US"/>
          </a:p>
        </p:txBody>
      </p:sp>
      <p:pic>
        <p:nvPicPr>
          <p:cNvPr id="8" name="Picture 7">
            <a:extLst>
              <a:ext uri="{FF2B5EF4-FFF2-40B4-BE49-F238E27FC236}">
                <a16:creationId xmlns:a16="http://schemas.microsoft.com/office/drawing/2014/main" id="{8DB42261-F8CF-204B-A846-65C46C03267A}"/>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7200" y="7543800"/>
            <a:ext cx="1676400" cy="535516"/>
          </a:xfrm>
          <a:prstGeom prst="rect">
            <a:avLst/>
          </a:prstGeom>
        </p:spPr>
      </p:pic>
      <p:sp>
        <p:nvSpPr>
          <p:cNvPr id="9" name="TextBox 8">
            <a:extLst>
              <a:ext uri="{FF2B5EF4-FFF2-40B4-BE49-F238E27FC236}">
                <a16:creationId xmlns:a16="http://schemas.microsoft.com/office/drawing/2014/main" id="{E44DA5DF-384C-1044-87F9-EB0D8F9CDA47}"/>
              </a:ext>
            </a:extLst>
          </p:cNvPr>
          <p:cNvSpPr txBox="1"/>
          <p:nvPr userDrawn="1"/>
        </p:nvSpPr>
        <p:spPr>
          <a:xfrm>
            <a:off x="5257800" y="7785959"/>
            <a:ext cx="4114800" cy="171107"/>
          </a:xfrm>
          <a:prstGeom prst="rect">
            <a:avLst/>
          </a:prstGeom>
          <a:noFill/>
        </p:spPr>
        <p:txBody>
          <a:bodyPr wrap="square" lIns="0" tIns="0" rIns="0" bIns="0" rtlCol="0" anchor="b" anchorCtr="0">
            <a:noAutofit/>
          </a:bodyPr>
          <a:lstStyle/>
          <a:p>
            <a:r>
              <a:rPr lang="fr-CA" sz="1600" b="0" kern="1200" spc="100" baseline="0" dirty="0" err="1">
                <a:solidFill>
                  <a:schemeClr val="accent1"/>
                </a:solidFill>
              </a:rPr>
              <a:t>Connecting</a:t>
            </a:r>
            <a:r>
              <a:rPr lang="fr-CA" sz="1600" b="0" kern="1200" spc="100" baseline="0" dirty="0">
                <a:solidFill>
                  <a:schemeClr val="accent1"/>
                </a:solidFill>
              </a:rPr>
              <a:t> Pharmaceutical </a:t>
            </a:r>
            <a:r>
              <a:rPr lang="fr-CA" sz="1600" b="0" kern="1200" spc="100" baseline="0" dirty="0" err="1">
                <a:solidFill>
                  <a:schemeClr val="accent1"/>
                </a:solidFill>
              </a:rPr>
              <a:t>Knowledge</a:t>
            </a:r>
            <a:endParaRPr lang="en-CA" sz="1600" b="0" kern="1200" spc="100" baseline="0" dirty="0">
              <a:solidFill>
                <a:schemeClr val="accent1"/>
              </a:solidFill>
            </a:endParaRPr>
          </a:p>
        </p:txBody>
      </p:sp>
      <p:sp>
        <p:nvSpPr>
          <p:cNvPr id="10" name="TextBox 9">
            <a:extLst>
              <a:ext uri="{FF2B5EF4-FFF2-40B4-BE49-F238E27FC236}">
                <a16:creationId xmlns:a16="http://schemas.microsoft.com/office/drawing/2014/main" id="{096EA67E-B0FD-564B-B045-65BFB8CEF6B1}"/>
              </a:ext>
            </a:extLst>
          </p:cNvPr>
          <p:cNvSpPr txBox="1"/>
          <p:nvPr userDrawn="1"/>
        </p:nvSpPr>
        <p:spPr>
          <a:xfrm>
            <a:off x="12268200" y="7710845"/>
            <a:ext cx="1080120" cy="246221"/>
          </a:xfrm>
          <a:prstGeom prst="rect">
            <a:avLst/>
          </a:prstGeom>
          <a:noFill/>
        </p:spPr>
        <p:txBody>
          <a:bodyPr wrap="square" lIns="0" tIns="0" rIns="0" bIns="0" rtlCol="0" anchor="b" anchorCtr="0">
            <a:spAutoFit/>
          </a:bodyPr>
          <a:lstStyle/>
          <a:p>
            <a:pPr algn="r"/>
            <a:r>
              <a:rPr lang="fr-CA" sz="1600" b="0" dirty="0" err="1">
                <a:solidFill>
                  <a:schemeClr val="accent1"/>
                </a:solidFill>
              </a:rPr>
              <a:t>ISPE.org</a:t>
            </a:r>
            <a:endParaRPr lang="en-CA" sz="1600" b="0" dirty="0">
              <a:solidFill>
                <a:schemeClr val="accent1"/>
              </a:solidFill>
            </a:endParaRPr>
          </a:p>
        </p:txBody>
      </p:sp>
      <p:cxnSp>
        <p:nvCxnSpPr>
          <p:cNvPr id="11" name="Straight Connector 10">
            <a:extLst>
              <a:ext uri="{FF2B5EF4-FFF2-40B4-BE49-F238E27FC236}">
                <a16:creationId xmlns:a16="http://schemas.microsoft.com/office/drawing/2014/main" id="{C6FD95F7-10EB-BB45-87BE-3930D3243913}"/>
              </a:ext>
            </a:extLst>
          </p:cNvPr>
          <p:cNvCxnSpPr>
            <a:cxnSpLocks/>
          </p:cNvCxnSpPr>
          <p:nvPr userDrawn="1"/>
        </p:nvCxnSpPr>
        <p:spPr>
          <a:xfrm>
            <a:off x="13539014" y="7710845"/>
            <a:ext cx="0" cy="213955"/>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0457639"/>
      </p:ext>
    </p:extLst>
  </p:cSld>
  <p:clrMap bg1="lt1" tx1="dk1" bg2="lt2" tx2="dk2" accent1="accent1" accent2="accent2" accent3="accent3" accent4="accent4" accent5="accent5" accent6="accent6" hlink="hlink" folHlink="folHlink"/>
  <p:sldLayoutIdLst>
    <p:sldLayoutId id="2147483659" r:id="rId1"/>
    <p:sldLayoutId id="2147483661" r:id="rId2"/>
    <p:sldLayoutId id="2147483664" r:id="rId3"/>
    <p:sldLayoutId id="2147483663" r:id="rId4"/>
    <p:sldLayoutId id="2147483670" r:id="rId5"/>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Wingdings" pitchFamily="2" charset="2"/>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1A4D49-5AF5-174B-B967-493E7E3A6E72}"/>
              </a:ext>
            </a:extLst>
          </p:cNvPr>
          <p:cNvSpPr>
            <a:spLocks noGrp="1"/>
          </p:cNvSpPr>
          <p:nvPr>
            <p:ph type="title"/>
          </p:nvPr>
        </p:nvSpPr>
        <p:spPr>
          <a:xfrm>
            <a:off x="457200" y="438151"/>
            <a:ext cx="13716000" cy="1238250"/>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a:extLst>
              <a:ext uri="{FF2B5EF4-FFF2-40B4-BE49-F238E27FC236}">
                <a16:creationId xmlns:a16="http://schemas.microsoft.com/office/drawing/2014/main" id="{12797B29-B7FF-2F4B-9325-0F1688A0E0EC}"/>
              </a:ext>
            </a:extLst>
          </p:cNvPr>
          <p:cNvSpPr>
            <a:spLocks noGrp="1"/>
          </p:cNvSpPr>
          <p:nvPr>
            <p:ph type="body" idx="1"/>
          </p:nvPr>
        </p:nvSpPr>
        <p:spPr>
          <a:xfrm>
            <a:off x="457200" y="1676401"/>
            <a:ext cx="13716000" cy="573563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8CF68B2F-01B6-1141-BE10-8A9430ABA6A9}"/>
              </a:ext>
            </a:extLst>
          </p:cNvPr>
          <p:cNvSpPr>
            <a:spLocks noGrp="1"/>
          </p:cNvSpPr>
          <p:nvPr>
            <p:ph type="sldNum" sz="quarter" idx="4"/>
          </p:nvPr>
        </p:nvSpPr>
        <p:spPr>
          <a:xfrm>
            <a:off x="13716000" y="7639050"/>
            <a:ext cx="457199" cy="438150"/>
          </a:xfrm>
          <a:prstGeom prst="rect">
            <a:avLst/>
          </a:prstGeom>
        </p:spPr>
        <p:txBody>
          <a:bodyPr vert="horz" lIns="91440" tIns="45720" rIns="91440" bIns="45720" rtlCol="0" anchor="ctr"/>
          <a:lstStyle>
            <a:lvl1pPr algn="r">
              <a:defRPr sz="1200">
                <a:solidFill>
                  <a:schemeClr val="accent1"/>
                </a:solidFill>
              </a:defRPr>
            </a:lvl1pPr>
          </a:lstStyle>
          <a:p>
            <a:fld id="{5026CFE3-AF7B-BA4E-8593-EB164E66E68B}" type="slidenum">
              <a:rPr lang="en-US" smtClean="0"/>
              <a:pPr/>
              <a:t>‹#›</a:t>
            </a:fld>
            <a:endParaRPr lang="en-US"/>
          </a:p>
        </p:txBody>
      </p:sp>
      <p:pic>
        <p:nvPicPr>
          <p:cNvPr id="8" name="Picture 7">
            <a:extLst>
              <a:ext uri="{FF2B5EF4-FFF2-40B4-BE49-F238E27FC236}">
                <a16:creationId xmlns:a16="http://schemas.microsoft.com/office/drawing/2014/main" id="{8DB42261-F8CF-204B-A846-65C46C03267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57200" y="7543800"/>
            <a:ext cx="1676400" cy="535516"/>
          </a:xfrm>
          <a:prstGeom prst="rect">
            <a:avLst/>
          </a:prstGeom>
        </p:spPr>
      </p:pic>
      <p:sp>
        <p:nvSpPr>
          <p:cNvPr id="9" name="TextBox 8">
            <a:extLst>
              <a:ext uri="{FF2B5EF4-FFF2-40B4-BE49-F238E27FC236}">
                <a16:creationId xmlns:a16="http://schemas.microsoft.com/office/drawing/2014/main" id="{E44DA5DF-384C-1044-87F9-EB0D8F9CDA47}"/>
              </a:ext>
            </a:extLst>
          </p:cNvPr>
          <p:cNvSpPr txBox="1"/>
          <p:nvPr userDrawn="1"/>
        </p:nvSpPr>
        <p:spPr>
          <a:xfrm>
            <a:off x="5257800" y="7785959"/>
            <a:ext cx="4114800" cy="171107"/>
          </a:xfrm>
          <a:prstGeom prst="rect">
            <a:avLst/>
          </a:prstGeom>
          <a:noFill/>
        </p:spPr>
        <p:txBody>
          <a:bodyPr wrap="square" lIns="0" tIns="0" rIns="0" bIns="0" rtlCol="0" anchor="b" anchorCtr="0">
            <a:noAutofit/>
          </a:bodyPr>
          <a:lstStyle/>
          <a:p>
            <a:r>
              <a:rPr lang="fr-CA" sz="1600" b="0" kern="1200" spc="100" baseline="0" dirty="0" err="1">
                <a:solidFill>
                  <a:schemeClr val="accent1"/>
                </a:solidFill>
              </a:rPr>
              <a:t>Connecting</a:t>
            </a:r>
            <a:r>
              <a:rPr lang="fr-CA" sz="1600" b="0" kern="1200" spc="100" baseline="0" dirty="0">
                <a:solidFill>
                  <a:schemeClr val="accent1"/>
                </a:solidFill>
              </a:rPr>
              <a:t> Pharmaceutical </a:t>
            </a:r>
            <a:r>
              <a:rPr lang="fr-CA" sz="1600" b="0" kern="1200" spc="100" baseline="0" dirty="0" err="1">
                <a:solidFill>
                  <a:schemeClr val="accent1"/>
                </a:solidFill>
              </a:rPr>
              <a:t>Knowledge</a:t>
            </a:r>
            <a:endParaRPr lang="en-CA" sz="1600" b="0" kern="1200" spc="100" baseline="0" dirty="0">
              <a:solidFill>
                <a:schemeClr val="accent1"/>
              </a:solidFill>
            </a:endParaRPr>
          </a:p>
        </p:txBody>
      </p:sp>
      <p:sp>
        <p:nvSpPr>
          <p:cNvPr id="10" name="TextBox 9">
            <a:extLst>
              <a:ext uri="{FF2B5EF4-FFF2-40B4-BE49-F238E27FC236}">
                <a16:creationId xmlns:a16="http://schemas.microsoft.com/office/drawing/2014/main" id="{096EA67E-B0FD-564B-B045-65BFB8CEF6B1}"/>
              </a:ext>
            </a:extLst>
          </p:cNvPr>
          <p:cNvSpPr txBox="1"/>
          <p:nvPr userDrawn="1"/>
        </p:nvSpPr>
        <p:spPr>
          <a:xfrm>
            <a:off x="12268200" y="7710845"/>
            <a:ext cx="1080120" cy="246221"/>
          </a:xfrm>
          <a:prstGeom prst="rect">
            <a:avLst/>
          </a:prstGeom>
          <a:noFill/>
        </p:spPr>
        <p:txBody>
          <a:bodyPr wrap="square" lIns="0" tIns="0" rIns="0" bIns="0" rtlCol="0" anchor="b" anchorCtr="0">
            <a:spAutoFit/>
          </a:bodyPr>
          <a:lstStyle/>
          <a:p>
            <a:pPr algn="r"/>
            <a:r>
              <a:rPr lang="fr-CA" sz="1600" b="0" dirty="0" err="1">
                <a:solidFill>
                  <a:schemeClr val="accent1"/>
                </a:solidFill>
              </a:rPr>
              <a:t>ISPE.org</a:t>
            </a:r>
            <a:endParaRPr lang="en-CA" sz="1600" b="0" dirty="0">
              <a:solidFill>
                <a:schemeClr val="accent1"/>
              </a:solidFill>
            </a:endParaRPr>
          </a:p>
        </p:txBody>
      </p:sp>
      <p:cxnSp>
        <p:nvCxnSpPr>
          <p:cNvPr id="11" name="Straight Connector 10">
            <a:extLst>
              <a:ext uri="{FF2B5EF4-FFF2-40B4-BE49-F238E27FC236}">
                <a16:creationId xmlns:a16="http://schemas.microsoft.com/office/drawing/2014/main" id="{C6FD95F7-10EB-BB45-87BE-3930D3243913}"/>
              </a:ext>
            </a:extLst>
          </p:cNvPr>
          <p:cNvCxnSpPr>
            <a:cxnSpLocks/>
          </p:cNvCxnSpPr>
          <p:nvPr userDrawn="1"/>
        </p:nvCxnSpPr>
        <p:spPr>
          <a:xfrm>
            <a:off x="13539014" y="7710845"/>
            <a:ext cx="0" cy="213955"/>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022852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1" r:id="rId5"/>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Wingdings" pitchFamily="2" charset="2"/>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1"/>
            </a:gs>
            <a:gs pos="100000">
              <a:schemeClr val="accent2"/>
            </a:gs>
          </a:gsLst>
          <a:lin ang="0" scaled="0"/>
        </a:gra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Tree>
    <p:extLst>
      <p:ext uri="{BB962C8B-B14F-4D97-AF65-F5344CB8AC3E}">
        <p14:creationId xmlns:p14="http://schemas.microsoft.com/office/powerpoint/2010/main" val="1162374136"/>
      </p:ext>
    </p:extLst>
  </p:cSld>
  <p:clrMap bg1="lt1" tx1="dk1" bg2="lt2" tx2="dk2" accent1="accent1" accent2="accent2" accent3="accent3" accent4="accent4" accent5="accent5" accent6="accent6" hlink="hlink" folHlink="folHlink"/>
  <p:sldLayoutIdLst>
    <p:sldLayoutId id="2147483651"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xml"/><Relationship Id="rId1" Type="http://schemas.openxmlformats.org/officeDocument/2006/relationships/tags" Target="../tags/tag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2.xml"/><Relationship Id="rId7" Type="http://schemas.openxmlformats.org/officeDocument/2006/relationships/image" Target="../media/image7.png"/><Relationship Id="rId2" Type="http://schemas.openxmlformats.org/officeDocument/2006/relationships/slideLayout" Target="../slideLayouts/slideLayout9.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notesSlide" Target="../notesSlides/notesSlide3.xml"/><Relationship Id="rId7" Type="http://schemas.openxmlformats.org/officeDocument/2006/relationships/image" Target="../media/image12.png"/><Relationship Id="rId2" Type="http://schemas.openxmlformats.org/officeDocument/2006/relationships/slideLayout" Target="../slideLayouts/slideLayout9.xml"/><Relationship Id="rId1" Type="http://schemas.openxmlformats.org/officeDocument/2006/relationships/tags" Target="../tags/tag5.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9.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tags" Target="../tags/tag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FF756-EEF7-7747-BAE3-26117614CDED}"/>
              </a:ext>
            </a:extLst>
          </p:cNvPr>
          <p:cNvSpPr>
            <a:spLocks noGrp="1"/>
          </p:cNvSpPr>
          <p:nvPr>
            <p:ph type="ctrTitle"/>
          </p:nvPr>
        </p:nvSpPr>
        <p:spPr>
          <a:xfrm>
            <a:off x="914401" y="914400"/>
            <a:ext cx="9601199" cy="3104539"/>
          </a:xfrm>
        </p:spPr>
        <p:txBody>
          <a:bodyPr/>
          <a:lstStyle/>
          <a:p>
            <a:r>
              <a:rPr lang="en-US"/>
              <a:t>Contamination Control, Risk and the Quality Management System</a:t>
            </a:r>
            <a:endParaRPr lang="en-US" dirty="0"/>
          </a:p>
        </p:txBody>
      </p:sp>
      <p:sp>
        <p:nvSpPr>
          <p:cNvPr id="3" name="Subtitle 2">
            <a:extLst>
              <a:ext uri="{FF2B5EF4-FFF2-40B4-BE49-F238E27FC236}">
                <a16:creationId xmlns:a16="http://schemas.microsoft.com/office/drawing/2014/main" id="{A75877B0-D8DA-4B49-8E46-97A2D3D56329}"/>
              </a:ext>
            </a:extLst>
          </p:cNvPr>
          <p:cNvSpPr>
            <a:spLocks noGrp="1"/>
          </p:cNvSpPr>
          <p:nvPr>
            <p:ph type="subTitle" idx="1"/>
          </p:nvPr>
        </p:nvSpPr>
        <p:spPr/>
        <p:txBody>
          <a:bodyPr/>
          <a:lstStyle/>
          <a:p>
            <a:r>
              <a:rPr lang="en-US" dirty="0"/>
              <a:t>Jeremiah Genest</a:t>
            </a:r>
          </a:p>
          <a:p>
            <a:r>
              <a:rPr lang="en-US" dirty="0"/>
              <a:t>Head of Quality Management Systems</a:t>
            </a:r>
          </a:p>
          <a:p>
            <a:r>
              <a:rPr lang="en-US" dirty="0"/>
              <a:t>Amylyx Pharmaceuticals</a:t>
            </a:r>
          </a:p>
        </p:txBody>
      </p:sp>
    </p:spTree>
    <p:custDataLst>
      <p:tags r:id="rId1"/>
    </p:custDataLst>
    <p:extLst>
      <p:ext uri="{BB962C8B-B14F-4D97-AF65-F5344CB8AC3E}">
        <p14:creationId xmlns:p14="http://schemas.microsoft.com/office/powerpoint/2010/main" val="1461486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724BE-5D24-4508-AB62-F7D36CE9378B}"/>
              </a:ext>
            </a:extLst>
          </p:cNvPr>
          <p:cNvSpPr>
            <a:spLocks noGrp="1"/>
          </p:cNvSpPr>
          <p:nvPr>
            <p:ph type="title"/>
          </p:nvPr>
        </p:nvSpPr>
        <p:spPr/>
        <p:txBody>
          <a:bodyPr>
            <a:normAutofit/>
          </a:bodyPr>
          <a:lstStyle/>
          <a:p>
            <a:r>
              <a:rPr lang="en-US" sz="3200" dirty="0"/>
              <a:t>Ensuring the House of Quality Is Built for Contamination Control</a:t>
            </a:r>
          </a:p>
        </p:txBody>
      </p:sp>
      <p:pic>
        <p:nvPicPr>
          <p:cNvPr id="3" name="Picture 2">
            <a:extLst>
              <a:ext uri="{FF2B5EF4-FFF2-40B4-BE49-F238E27FC236}">
                <a16:creationId xmlns:a16="http://schemas.microsoft.com/office/drawing/2014/main" id="{C9591348-E1E7-45DD-8561-C1A7079BE9CF}"/>
              </a:ext>
            </a:extLst>
          </p:cNvPr>
          <p:cNvPicPr>
            <a:picLocks noChangeAspect="1"/>
          </p:cNvPicPr>
          <p:nvPr/>
        </p:nvPicPr>
        <p:blipFill>
          <a:blip r:embed="rId4"/>
          <a:stretch>
            <a:fillRect/>
          </a:stretch>
        </p:blipFill>
        <p:spPr>
          <a:xfrm>
            <a:off x="254759" y="1186804"/>
            <a:ext cx="13044451" cy="6832153"/>
          </a:xfrm>
          <a:prstGeom prst="rect">
            <a:avLst/>
          </a:prstGeom>
        </p:spPr>
      </p:pic>
      <p:grpSp>
        <p:nvGrpSpPr>
          <p:cNvPr id="4" name="Group 46">
            <a:extLst>
              <a:ext uri="{FF2B5EF4-FFF2-40B4-BE49-F238E27FC236}">
                <a16:creationId xmlns:a16="http://schemas.microsoft.com/office/drawing/2014/main" id="{C66A5F54-6A08-4546-BC42-D9A3C006FDAE}"/>
              </a:ext>
            </a:extLst>
          </p:cNvPr>
          <p:cNvGrpSpPr/>
          <p:nvPr/>
        </p:nvGrpSpPr>
        <p:grpSpPr>
          <a:xfrm>
            <a:off x="3610520" y="5565465"/>
            <a:ext cx="722550" cy="2273810"/>
            <a:chOff x="1660747" y="3203185"/>
            <a:chExt cx="554210" cy="1962088"/>
          </a:xfrm>
          <a:solidFill>
            <a:srgbClr val="005775"/>
          </a:solidFill>
        </p:grpSpPr>
        <p:sp>
          <p:nvSpPr>
            <p:cNvPr id="5" name="Freeform 11">
              <a:extLst>
                <a:ext uri="{FF2B5EF4-FFF2-40B4-BE49-F238E27FC236}">
                  <a16:creationId xmlns:a16="http://schemas.microsoft.com/office/drawing/2014/main" id="{CD6DD93C-FA9C-4924-B036-9A74DD1696A5}"/>
                </a:ext>
              </a:extLst>
            </p:cNvPr>
            <p:cNvSpPr>
              <a:spLocks/>
            </p:cNvSpPr>
            <p:nvPr/>
          </p:nvSpPr>
          <p:spPr bwMode="auto">
            <a:xfrm>
              <a:off x="1660747" y="3203185"/>
              <a:ext cx="554210" cy="80064"/>
            </a:xfrm>
            <a:custGeom>
              <a:avLst/>
              <a:gdLst/>
              <a:ahLst/>
              <a:cxnLst>
                <a:cxn ang="0">
                  <a:pos x="0" y="0"/>
                </a:cxn>
                <a:cxn ang="0">
                  <a:pos x="533" y="0"/>
                </a:cxn>
                <a:cxn ang="0">
                  <a:pos x="458" y="77"/>
                </a:cxn>
                <a:cxn ang="0">
                  <a:pos x="71" y="77"/>
                </a:cxn>
                <a:cxn ang="0">
                  <a:pos x="0" y="0"/>
                </a:cxn>
              </a:cxnLst>
              <a:rect l="0" t="0" r="r" b="b"/>
              <a:pathLst>
                <a:path w="533" h="77">
                  <a:moveTo>
                    <a:pt x="0" y="0"/>
                  </a:moveTo>
                  <a:lnTo>
                    <a:pt x="533" y="0"/>
                  </a:lnTo>
                  <a:lnTo>
                    <a:pt x="458" y="77"/>
                  </a:lnTo>
                  <a:lnTo>
                    <a:pt x="71" y="77"/>
                  </a:lnTo>
                  <a:lnTo>
                    <a:pt x="0" y="0"/>
                  </a:lnTo>
                  <a:close/>
                </a:path>
              </a:pathLst>
            </a:custGeom>
            <a:grpFill/>
            <a:ln w="0">
              <a:noFill/>
              <a:prstDash val="solid"/>
              <a:miter lim="800000"/>
              <a:headEnd/>
              <a:tailEnd/>
            </a:ln>
          </p:spPr>
          <p:txBody>
            <a:bodyPr vert="vert270" wrap="square" lIns="82276" tIns="41137" rIns="82276" bIns="41137" numCol="1" anchor="ctr" anchorCtr="1" compatLnSpc="1">
              <a:prstTxWarp prst="textNoShape">
                <a:avLst/>
              </a:prstTxWarp>
            </a:bodyPr>
            <a:lstStyle/>
            <a:p>
              <a:endParaRPr lang="en-IN" sz="1620">
                <a:solidFill>
                  <a:schemeClr val="bg1"/>
                </a:solidFill>
                <a:latin typeface="Arial" pitchFamily="34" charset="0"/>
                <a:cs typeface="Arial" pitchFamily="34" charset="0"/>
              </a:endParaRPr>
            </a:p>
          </p:txBody>
        </p:sp>
        <p:sp>
          <p:nvSpPr>
            <p:cNvPr id="6" name="Rectangle 12">
              <a:extLst>
                <a:ext uri="{FF2B5EF4-FFF2-40B4-BE49-F238E27FC236}">
                  <a16:creationId xmlns:a16="http://schemas.microsoft.com/office/drawing/2014/main" id="{D5F79518-C26A-42F4-A622-A6E7C8072D2B}"/>
                </a:ext>
              </a:extLst>
            </p:cNvPr>
            <p:cNvSpPr>
              <a:spLocks noChangeArrowheads="1"/>
            </p:cNvSpPr>
            <p:nvPr/>
          </p:nvSpPr>
          <p:spPr bwMode="auto">
            <a:xfrm>
              <a:off x="1738731" y="3313403"/>
              <a:ext cx="396161" cy="1730215"/>
            </a:xfrm>
            <a:prstGeom prst="rect">
              <a:avLst/>
            </a:prstGeom>
            <a:grpFill/>
            <a:ln w="0">
              <a:noFill/>
              <a:prstDash val="solid"/>
              <a:miter lim="800000"/>
              <a:headEnd/>
              <a:tailEnd/>
            </a:ln>
          </p:spPr>
          <p:txBody>
            <a:bodyPr vert="vert270" wrap="square" lIns="82276" tIns="41137" rIns="82276" bIns="41137" numCol="1" anchor="ctr" anchorCtr="1" compatLnSpc="1">
              <a:prstTxWarp prst="textNoShape">
                <a:avLst/>
              </a:prstTxWarp>
            </a:bodyPr>
            <a:lstStyle/>
            <a:p>
              <a:r>
                <a:rPr lang="en-US" sz="1620">
                  <a:solidFill>
                    <a:schemeClr val="bg1"/>
                  </a:solidFill>
                  <a:latin typeface="Arial" pitchFamily="34" charset="0"/>
                  <a:cs typeface="Arial" pitchFamily="34" charset="0"/>
                </a:rPr>
                <a:t>Risk Management</a:t>
              </a:r>
              <a:endParaRPr lang="en-IN" sz="1620">
                <a:solidFill>
                  <a:schemeClr val="bg1"/>
                </a:solidFill>
                <a:latin typeface="Arial" pitchFamily="34" charset="0"/>
                <a:cs typeface="Arial" pitchFamily="34" charset="0"/>
              </a:endParaRPr>
            </a:p>
          </p:txBody>
        </p:sp>
        <p:sp>
          <p:nvSpPr>
            <p:cNvPr id="7" name="Freeform 13">
              <a:extLst>
                <a:ext uri="{FF2B5EF4-FFF2-40B4-BE49-F238E27FC236}">
                  <a16:creationId xmlns:a16="http://schemas.microsoft.com/office/drawing/2014/main" id="{05313F4A-47CD-46D7-8682-0FC3CB861FE7}"/>
                </a:ext>
              </a:extLst>
            </p:cNvPr>
            <p:cNvSpPr>
              <a:spLocks/>
            </p:cNvSpPr>
            <p:nvPr/>
          </p:nvSpPr>
          <p:spPr bwMode="auto">
            <a:xfrm>
              <a:off x="1660747" y="5082090"/>
              <a:ext cx="554210" cy="83183"/>
            </a:xfrm>
            <a:custGeom>
              <a:avLst/>
              <a:gdLst/>
              <a:ahLst/>
              <a:cxnLst>
                <a:cxn ang="0">
                  <a:pos x="75" y="0"/>
                </a:cxn>
                <a:cxn ang="0">
                  <a:pos x="463" y="0"/>
                </a:cxn>
                <a:cxn ang="0">
                  <a:pos x="533" y="80"/>
                </a:cxn>
                <a:cxn ang="0">
                  <a:pos x="0" y="80"/>
                </a:cxn>
                <a:cxn ang="0">
                  <a:pos x="75" y="0"/>
                </a:cxn>
              </a:cxnLst>
              <a:rect l="0" t="0" r="r" b="b"/>
              <a:pathLst>
                <a:path w="533" h="80">
                  <a:moveTo>
                    <a:pt x="75" y="0"/>
                  </a:moveTo>
                  <a:lnTo>
                    <a:pt x="463" y="0"/>
                  </a:lnTo>
                  <a:lnTo>
                    <a:pt x="533" y="80"/>
                  </a:lnTo>
                  <a:lnTo>
                    <a:pt x="0" y="80"/>
                  </a:lnTo>
                  <a:lnTo>
                    <a:pt x="75" y="0"/>
                  </a:lnTo>
                  <a:close/>
                </a:path>
              </a:pathLst>
            </a:custGeom>
            <a:grpFill/>
            <a:ln w="0">
              <a:noFill/>
              <a:prstDash val="solid"/>
              <a:miter lim="800000"/>
              <a:headEnd/>
              <a:tailEnd/>
            </a:ln>
          </p:spPr>
          <p:txBody>
            <a:bodyPr vert="vert270" wrap="square" lIns="82276" tIns="41137" rIns="82276" bIns="41137" numCol="1" anchor="ctr" anchorCtr="1" compatLnSpc="1">
              <a:prstTxWarp prst="textNoShape">
                <a:avLst/>
              </a:prstTxWarp>
            </a:bodyPr>
            <a:lstStyle/>
            <a:p>
              <a:endParaRPr lang="en-IN" sz="1620">
                <a:solidFill>
                  <a:schemeClr val="bg1"/>
                </a:solidFill>
                <a:latin typeface="Arial" pitchFamily="34" charset="0"/>
                <a:cs typeface="Arial" pitchFamily="34" charset="0"/>
              </a:endParaRPr>
            </a:p>
          </p:txBody>
        </p:sp>
      </p:grpSp>
      <p:grpSp>
        <p:nvGrpSpPr>
          <p:cNvPr id="8" name="Group 46">
            <a:extLst>
              <a:ext uri="{FF2B5EF4-FFF2-40B4-BE49-F238E27FC236}">
                <a16:creationId xmlns:a16="http://schemas.microsoft.com/office/drawing/2014/main" id="{0C907081-F789-4191-A602-5D7757BB90DA}"/>
              </a:ext>
            </a:extLst>
          </p:cNvPr>
          <p:cNvGrpSpPr/>
          <p:nvPr/>
        </p:nvGrpSpPr>
        <p:grpSpPr>
          <a:xfrm>
            <a:off x="11255199" y="5516682"/>
            <a:ext cx="722550" cy="2273810"/>
            <a:chOff x="1660747" y="3203185"/>
            <a:chExt cx="554210" cy="1962088"/>
          </a:xfrm>
          <a:solidFill>
            <a:srgbClr val="005775"/>
          </a:solidFill>
        </p:grpSpPr>
        <p:sp>
          <p:nvSpPr>
            <p:cNvPr id="9" name="Freeform 11">
              <a:extLst>
                <a:ext uri="{FF2B5EF4-FFF2-40B4-BE49-F238E27FC236}">
                  <a16:creationId xmlns:a16="http://schemas.microsoft.com/office/drawing/2014/main" id="{C9DCA90B-1EF2-4E9B-B62B-D2085B67ABDB}"/>
                </a:ext>
              </a:extLst>
            </p:cNvPr>
            <p:cNvSpPr>
              <a:spLocks/>
            </p:cNvSpPr>
            <p:nvPr/>
          </p:nvSpPr>
          <p:spPr bwMode="auto">
            <a:xfrm>
              <a:off x="1660747" y="3203185"/>
              <a:ext cx="554210" cy="80064"/>
            </a:xfrm>
            <a:custGeom>
              <a:avLst/>
              <a:gdLst/>
              <a:ahLst/>
              <a:cxnLst>
                <a:cxn ang="0">
                  <a:pos x="0" y="0"/>
                </a:cxn>
                <a:cxn ang="0">
                  <a:pos x="533" y="0"/>
                </a:cxn>
                <a:cxn ang="0">
                  <a:pos x="458" y="77"/>
                </a:cxn>
                <a:cxn ang="0">
                  <a:pos x="71" y="77"/>
                </a:cxn>
                <a:cxn ang="0">
                  <a:pos x="0" y="0"/>
                </a:cxn>
              </a:cxnLst>
              <a:rect l="0" t="0" r="r" b="b"/>
              <a:pathLst>
                <a:path w="533" h="77">
                  <a:moveTo>
                    <a:pt x="0" y="0"/>
                  </a:moveTo>
                  <a:lnTo>
                    <a:pt x="533" y="0"/>
                  </a:lnTo>
                  <a:lnTo>
                    <a:pt x="458" y="77"/>
                  </a:lnTo>
                  <a:lnTo>
                    <a:pt x="71" y="77"/>
                  </a:lnTo>
                  <a:lnTo>
                    <a:pt x="0" y="0"/>
                  </a:lnTo>
                  <a:close/>
                </a:path>
              </a:pathLst>
            </a:custGeom>
            <a:grpFill/>
            <a:ln w="0">
              <a:noFill/>
              <a:prstDash val="solid"/>
              <a:miter lim="800000"/>
              <a:headEnd/>
              <a:tailEnd/>
            </a:ln>
          </p:spPr>
          <p:txBody>
            <a:bodyPr vert="vert270" wrap="square" lIns="82276" tIns="41137" rIns="82276" bIns="41137" numCol="1" anchor="ctr" anchorCtr="1" compatLnSpc="1">
              <a:prstTxWarp prst="textNoShape">
                <a:avLst/>
              </a:prstTxWarp>
            </a:bodyPr>
            <a:lstStyle/>
            <a:p>
              <a:endParaRPr lang="en-IN" sz="1620">
                <a:solidFill>
                  <a:schemeClr val="bg1"/>
                </a:solidFill>
                <a:latin typeface="Arial" pitchFamily="34" charset="0"/>
                <a:cs typeface="Arial" pitchFamily="34" charset="0"/>
              </a:endParaRPr>
            </a:p>
          </p:txBody>
        </p:sp>
        <p:sp>
          <p:nvSpPr>
            <p:cNvPr id="10" name="Rectangle 12">
              <a:extLst>
                <a:ext uri="{FF2B5EF4-FFF2-40B4-BE49-F238E27FC236}">
                  <a16:creationId xmlns:a16="http://schemas.microsoft.com/office/drawing/2014/main" id="{9FED8A94-8830-4F6A-A485-F0E2D7B8B8F5}"/>
                </a:ext>
              </a:extLst>
            </p:cNvPr>
            <p:cNvSpPr>
              <a:spLocks noChangeArrowheads="1"/>
            </p:cNvSpPr>
            <p:nvPr/>
          </p:nvSpPr>
          <p:spPr bwMode="auto">
            <a:xfrm>
              <a:off x="1738731" y="3313403"/>
              <a:ext cx="396161" cy="1730215"/>
            </a:xfrm>
            <a:prstGeom prst="rect">
              <a:avLst/>
            </a:prstGeom>
            <a:grpFill/>
            <a:ln w="0">
              <a:noFill/>
              <a:prstDash val="solid"/>
              <a:miter lim="800000"/>
              <a:headEnd/>
              <a:tailEnd/>
            </a:ln>
          </p:spPr>
          <p:txBody>
            <a:bodyPr vert="vert270" wrap="square" lIns="82276" tIns="41137" rIns="82276" bIns="41137" numCol="1" anchor="ctr" anchorCtr="1" compatLnSpc="1">
              <a:prstTxWarp prst="textNoShape">
                <a:avLst/>
              </a:prstTxWarp>
            </a:bodyPr>
            <a:lstStyle/>
            <a:p>
              <a:r>
                <a:rPr lang="en-US" sz="1620">
                  <a:solidFill>
                    <a:schemeClr val="bg1"/>
                  </a:solidFill>
                  <a:latin typeface="Arial" pitchFamily="34" charset="0"/>
                  <a:cs typeface="Arial" pitchFamily="34" charset="0"/>
                </a:rPr>
                <a:t>Knowledge Management</a:t>
              </a:r>
              <a:endParaRPr lang="en-IN" sz="1620">
                <a:solidFill>
                  <a:schemeClr val="bg1"/>
                </a:solidFill>
                <a:latin typeface="Arial" pitchFamily="34" charset="0"/>
                <a:cs typeface="Arial" pitchFamily="34" charset="0"/>
              </a:endParaRPr>
            </a:p>
          </p:txBody>
        </p:sp>
        <p:sp>
          <p:nvSpPr>
            <p:cNvPr id="11" name="Freeform 13">
              <a:extLst>
                <a:ext uri="{FF2B5EF4-FFF2-40B4-BE49-F238E27FC236}">
                  <a16:creationId xmlns:a16="http://schemas.microsoft.com/office/drawing/2014/main" id="{2EBD433A-595E-476F-9D73-E3BD8220E7CA}"/>
                </a:ext>
              </a:extLst>
            </p:cNvPr>
            <p:cNvSpPr>
              <a:spLocks/>
            </p:cNvSpPr>
            <p:nvPr/>
          </p:nvSpPr>
          <p:spPr bwMode="auto">
            <a:xfrm>
              <a:off x="1660747" y="5082090"/>
              <a:ext cx="554210" cy="83183"/>
            </a:xfrm>
            <a:custGeom>
              <a:avLst/>
              <a:gdLst/>
              <a:ahLst/>
              <a:cxnLst>
                <a:cxn ang="0">
                  <a:pos x="75" y="0"/>
                </a:cxn>
                <a:cxn ang="0">
                  <a:pos x="463" y="0"/>
                </a:cxn>
                <a:cxn ang="0">
                  <a:pos x="533" y="80"/>
                </a:cxn>
                <a:cxn ang="0">
                  <a:pos x="0" y="80"/>
                </a:cxn>
                <a:cxn ang="0">
                  <a:pos x="75" y="0"/>
                </a:cxn>
              </a:cxnLst>
              <a:rect l="0" t="0" r="r" b="b"/>
              <a:pathLst>
                <a:path w="533" h="80">
                  <a:moveTo>
                    <a:pt x="75" y="0"/>
                  </a:moveTo>
                  <a:lnTo>
                    <a:pt x="463" y="0"/>
                  </a:lnTo>
                  <a:lnTo>
                    <a:pt x="533" y="80"/>
                  </a:lnTo>
                  <a:lnTo>
                    <a:pt x="0" y="80"/>
                  </a:lnTo>
                  <a:lnTo>
                    <a:pt x="75" y="0"/>
                  </a:lnTo>
                  <a:close/>
                </a:path>
              </a:pathLst>
            </a:custGeom>
            <a:grpFill/>
            <a:ln w="0">
              <a:noFill/>
              <a:prstDash val="solid"/>
              <a:miter lim="800000"/>
              <a:headEnd/>
              <a:tailEnd/>
            </a:ln>
          </p:spPr>
          <p:txBody>
            <a:bodyPr vert="vert270" wrap="square" lIns="82276" tIns="41137" rIns="82276" bIns="41137" numCol="1" anchor="ctr" anchorCtr="1" compatLnSpc="1">
              <a:prstTxWarp prst="textNoShape">
                <a:avLst/>
              </a:prstTxWarp>
            </a:bodyPr>
            <a:lstStyle/>
            <a:p>
              <a:endParaRPr lang="en-IN" sz="1620">
                <a:solidFill>
                  <a:schemeClr val="bg1"/>
                </a:solidFill>
                <a:latin typeface="Arial" pitchFamily="34" charset="0"/>
                <a:cs typeface="Arial" pitchFamily="34" charset="0"/>
              </a:endParaRPr>
            </a:p>
          </p:txBody>
        </p:sp>
      </p:grpSp>
    </p:spTree>
    <p:custDataLst>
      <p:tags r:id="rId1"/>
    </p:custDataLst>
    <p:extLst>
      <p:ext uri="{BB962C8B-B14F-4D97-AF65-F5344CB8AC3E}">
        <p14:creationId xmlns:p14="http://schemas.microsoft.com/office/powerpoint/2010/main" val="3465202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9" name="Group 168"/>
          <p:cNvGrpSpPr/>
          <p:nvPr/>
        </p:nvGrpSpPr>
        <p:grpSpPr>
          <a:xfrm>
            <a:off x="162835" y="308803"/>
            <a:ext cx="14336098" cy="1552487"/>
            <a:chOff x="107877" y="97128"/>
            <a:chExt cx="11946748" cy="1293738"/>
          </a:xfrm>
        </p:grpSpPr>
        <p:sp>
          <p:nvSpPr>
            <p:cNvPr id="170" name="Title Placeholder 1"/>
            <p:cNvSpPr txBox="1">
              <a:spLocks/>
            </p:cNvSpPr>
            <p:nvPr/>
          </p:nvSpPr>
          <p:spPr>
            <a:xfrm>
              <a:off x="141668" y="216023"/>
              <a:ext cx="11912957" cy="787255"/>
            </a:xfrm>
            <a:prstGeom prst="rect">
              <a:avLst/>
            </a:prstGeom>
          </p:spPr>
          <p:txBody>
            <a:bodyPr vert="horz" lIns="109728" tIns="54864" rIns="109728" bIns="54864"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4320">
                  <a:latin typeface="Arial" panose="020B0604020202020204" pitchFamily="34" charset="0"/>
                  <a:cs typeface="Arial" panose="020B0604020202020204" pitchFamily="34" charset="0"/>
                </a:rPr>
                <a:t>The 5 P’s of GXPs</a:t>
              </a:r>
            </a:p>
          </p:txBody>
        </p:sp>
        <p:grpSp>
          <p:nvGrpSpPr>
            <p:cNvPr id="171" name="Group 170"/>
            <p:cNvGrpSpPr/>
            <p:nvPr/>
          </p:nvGrpSpPr>
          <p:grpSpPr>
            <a:xfrm>
              <a:off x="107877" y="97128"/>
              <a:ext cx="1978496" cy="1293738"/>
              <a:chOff x="1636295" y="142284"/>
              <a:chExt cx="4224594" cy="2762459"/>
            </a:xfrm>
          </p:grpSpPr>
          <p:grpSp>
            <p:nvGrpSpPr>
              <p:cNvPr id="172" name="Group 171"/>
              <p:cNvGrpSpPr/>
              <p:nvPr/>
            </p:nvGrpSpPr>
            <p:grpSpPr>
              <a:xfrm>
                <a:off x="1649985" y="142284"/>
                <a:ext cx="4210904" cy="2762459"/>
                <a:chOff x="204371" y="126577"/>
                <a:chExt cx="5614538" cy="3683279"/>
              </a:xfrm>
            </p:grpSpPr>
            <p:sp>
              <p:nvSpPr>
                <p:cNvPr id="174" name="Rectangle 28"/>
                <p:cNvSpPr/>
                <p:nvPr/>
              </p:nvSpPr>
              <p:spPr>
                <a:xfrm>
                  <a:off x="299259" y="232756"/>
                  <a:ext cx="5433030" cy="2610197"/>
                </a:xfrm>
                <a:custGeom>
                  <a:avLst/>
                  <a:gdLst>
                    <a:gd name="connsiteX0" fmla="*/ 0 w 5669280"/>
                    <a:gd name="connsiteY0" fmla="*/ 0 h 2610197"/>
                    <a:gd name="connsiteX1" fmla="*/ 5669280 w 5669280"/>
                    <a:gd name="connsiteY1" fmla="*/ 0 h 2610197"/>
                    <a:gd name="connsiteX2" fmla="*/ 5669280 w 5669280"/>
                    <a:gd name="connsiteY2" fmla="*/ 2610197 h 2610197"/>
                    <a:gd name="connsiteX3" fmla="*/ 0 w 5669280"/>
                    <a:gd name="connsiteY3" fmla="*/ 2610197 h 2610197"/>
                    <a:gd name="connsiteX4" fmla="*/ 0 w 5669280"/>
                    <a:gd name="connsiteY4" fmla="*/ 0 h 2610197"/>
                    <a:gd name="connsiteX0" fmla="*/ 0 w 5669280"/>
                    <a:gd name="connsiteY0" fmla="*/ 2610197 h 2701637"/>
                    <a:gd name="connsiteX1" fmla="*/ 0 w 5669280"/>
                    <a:gd name="connsiteY1" fmla="*/ 0 h 2701637"/>
                    <a:gd name="connsiteX2" fmla="*/ 5669280 w 5669280"/>
                    <a:gd name="connsiteY2" fmla="*/ 0 h 2701637"/>
                    <a:gd name="connsiteX3" fmla="*/ 5669280 w 5669280"/>
                    <a:gd name="connsiteY3" fmla="*/ 2610197 h 2701637"/>
                    <a:gd name="connsiteX4" fmla="*/ 91440 w 5669280"/>
                    <a:gd name="connsiteY4" fmla="*/ 2701637 h 2701637"/>
                    <a:gd name="connsiteX0" fmla="*/ 0 w 5669280"/>
                    <a:gd name="connsiteY0" fmla="*/ 2610197 h 2610197"/>
                    <a:gd name="connsiteX1" fmla="*/ 0 w 5669280"/>
                    <a:gd name="connsiteY1" fmla="*/ 0 h 2610197"/>
                    <a:gd name="connsiteX2" fmla="*/ 5669280 w 5669280"/>
                    <a:gd name="connsiteY2" fmla="*/ 0 h 2610197"/>
                    <a:gd name="connsiteX3" fmla="*/ 5669280 w 5669280"/>
                    <a:gd name="connsiteY3" fmla="*/ 2610197 h 2610197"/>
                    <a:gd name="connsiteX0" fmla="*/ 0 w 5669280"/>
                    <a:gd name="connsiteY0" fmla="*/ 2610197 h 2610197"/>
                    <a:gd name="connsiteX1" fmla="*/ 0 w 5669280"/>
                    <a:gd name="connsiteY1" fmla="*/ 0 h 2610197"/>
                    <a:gd name="connsiteX2" fmla="*/ 5669280 w 5669280"/>
                    <a:gd name="connsiteY2" fmla="*/ 0 h 2610197"/>
                  </a:gdLst>
                  <a:ahLst/>
                  <a:cxnLst>
                    <a:cxn ang="0">
                      <a:pos x="connsiteX0" y="connsiteY0"/>
                    </a:cxn>
                    <a:cxn ang="0">
                      <a:pos x="connsiteX1" y="connsiteY1"/>
                    </a:cxn>
                    <a:cxn ang="0">
                      <a:pos x="connsiteX2" y="connsiteY2"/>
                    </a:cxn>
                  </a:cxnLst>
                  <a:rect l="l" t="t" r="r" b="b"/>
                  <a:pathLst>
                    <a:path w="5669280" h="2610197">
                      <a:moveTo>
                        <a:pt x="0" y="2610197"/>
                      </a:moveTo>
                      <a:lnTo>
                        <a:pt x="0" y="0"/>
                      </a:lnTo>
                      <a:lnTo>
                        <a:pt x="5669280"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40">
                    <a:defRPr/>
                  </a:pPr>
                  <a:endParaRPr lang="en-US" sz="1621">
                    <a:solidFill>
                      <a:prstClr val="white"/>
                    </a:solidFill>
                    <a:latin typeface="Arial" panose="020B0604020202020204" pitchFamily="34" charset="0"/>
                    <a:cs typeface="Arial" panose="020B0604020202020204" pitchFamily="34" charset="0"/>
                  </a:endParaRPr>
                </a:p>
              </p:txBody>
            </p:sp>
            <p:sp>
              <p:nvSpPr>
                <p:cNvPr id="175" name="Rectangle 174"/>
                <p:cNvSpPr/>
                <p:nvPr/>
              </p:nvSpPr>
              <p:spPr>
                <a:xfrm>
                  <a:off x="4289367" y="126577"/>
                  <a:ext cx="1529542" cy="19950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40">
                    <a:defRPr/>
                  </a:pPr>
                  <a:endParaRPr lang="en-US" sz="1621">
                    <a:solidFill>
                      <a:prstClr val="white"/>
                    </a:solidFill>
                    <a:latin typeface="Arial" panose="020B0604020202020204" pitchFamily="34" charset="0"/>
                    <a:cs typeface="Arial" panose="020B0604020202020204" pitchFamily="34" charset="0"/>
                  </a:endParaRPr>
                </a:p>
              </p:txBody>
            </p:sp>
            <p:sp>
              <p:nvSpPr>
                <p:cNvPr id="176" name="Rectangle 175"/>
                <p:cNvSpPr/>
                <p:nvPr/>
              </p:nvSpPr>
              <p:spPr>
                <a:xfrm rot="16200000">
                  <a:off x="-183102" y="3222877"/>
                  <a:ext cx="974452" cy="19950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40">
                    <a:defRPr/>
                  </a:pPr>
                  <a:endParaRPr lang="en-US" sz="1621">
                    <a:solidFill>
                      <a:prstClr val="white"/>
                    </a:solidFill>
                    <a:latin typeface="Arial" panose="020B0604020202020204" pitchFamily="34" charset="0"/>
                    <a:cs typeface="Arial" panose="020B0604020202020204" pitchFamily="34" charset="0"/>
                  </a:endParaRPr>
                </a:p>
              </p:txBody>
            </p:sp>
          </p:grpSp>
          <p:sp>
            <p:nvSpPr>
              <p:cNvPr id="173" name="Oval 172"/>
              <p:cNvSpPr/>
              <p:nvPr/>
            </p:nvSpPr>
            <p:spPr>
              <a:xfrm>
                <a:off x="1636295" y="176463"/>
                <a:ext cx="160421" cy="160421"/>
              </a:xfrm>
              <a:prstGeom prst="ellipse">
                <a:avLst/>
              </a:prstGeom>
              <a:solidFill>
                <a:srgbClr val="595959"/>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621">
                  <a:solidFill>
                    <a:prstClr val="white"/>
                  </a:solidFill>
                  <a:latin typeface="Arial" panose="020B0604020202020204" pitchFamily="34" charset="0"/>
                  <a:cs typeface="Arial" panose="020B0604020202020204" pitchFamily="34" charset="0"/>
                </a:endParaRPr>
              </a:p>
            </p:txBody>
          </p:sp>
        </p:grpSp>
      </p:grpSp>
      <p:grpSp>
        <p:nvGrpSpPr>
          <p:cNvPr id="241" name="Group 240"/>
          <p:cNvGrpSpPr/>
          <p:nvPr/>
        </p:nvGrpSpPr>
        <p:grpSpPr>
          <a:xfrm>
            <a:off x="1189660" y="1331247"/>
            <a:ext cx="12286478" cy="6195997"/>
            <a:chOff x="1235132" y="2081605"/>
            <a:chExt cx="9572568" cy="4827387"/>
          </a:xfrm>
        </p:grpSpPr>
        <p:grpSp>
          <p:nvGrpSpPr>
            <p:cNvPr id="239" name="Group 238"/>
            <p:cNvGrpSpPr/>
            <p:nvPr/>
          </p:nvGrpSpPr>
          <p:grpSpPr>
            <a:xfrm>
              <a:off x="1235132" y="2285113"/>
              <a:ext cx="9572568" cy="4623879"/>
              <a:chOff x="1235132" y="2285113"/>
              <a:chExt cx="9572568" cy="4623879"/>
            </a:xfrm>
          </p:grpSpPr>
          <p:grpSp>
            <p:nvGrpSpPr>
              <p:cNvPr id="113" name="Group 112"/>
              <p:cNvGrpSpPr/>
              <p:nvPr/>
            </p:nvGrpSpPr>
            <p:grpSpPr>
              <a:xfrm>
                <a:off x="2079802" y="2285113"/>
                <a:ext cx="7851631" cy="575528"/>
                <a:chOff x="1758950" y="3103473"/>
                <a:chExt cx="8669645" cy="305996"/>
              </a:xfrm>
            </p:grpSpPr>
            <p:cxnSp>
              <p:nvCxnSpPr>
                <p:cNvPr id="116" name="Straight Connector 115"/>
                <p:cNvCxnSpPr/>
                <p:nvPr/>
              </p:nvCxnSpPr>
              <p:spPr>
                <a:xfrm>
                  <a:off x="1763404" y="3103473"/>
                  <a:ext cx="0" cy="305996"/>
                </a:xfrm>
                <a:prstGeom prst="line">
                  <a:avLst/>
                </a:prstGeom>
                <a:ln w="19050">
                  <a:solidFill>
                    <a:srgbClr val="9BBB59"/>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29702" y="3103473"/>
                  <a:ext cx="0" cy="305996"/>
                </a:xfrm>
                <a:prstGeom prst="line">
                  <a:avLst/>
                </a:prstGeom>
                <a:ln w="19050">
                  <a:solidFill>
                    <a:srgbClr val="45B1CB"/>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6096000" y="3103473"/>
                  <a:ext cx="0" cy="305996"/>
                </a:xfrm>
                <a:prstGeom prst="line">
                  <a:avLst/>
                </a:prstGeom>
                <a:ln w="19050">
                  <a:solidFill>
                    <a:srgbClr val="2C3E50"/>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8262298" y="3103473"/>
                  <a:ext cx="0" cy="305996"/>
                </a:xfrm>
                <a:prstGeom prst="line">
                  <a:avLst/>
                </a:prstGeom>
                <a:ln w="19050">
                  <a:solidFill>
                    <a:srgbClr val="9BBB59"/>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10428595" y="3103473"/>
                  <a:ext cx="0" cy="305996"/>
                </a:xfrm>
                <a:prstGeom prst="line">
                  <a:avLst/>
                </a:prstGeom>
                <a:ln w="19050">
                  <a:solidFill>
                    <a:srgbClr val="45B1CB"/>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1758950" y="3103473"/>
                  <a:ext cx="8669645" cy="0"/>
                </a:xfrm>
                <a:prstGeom prst="line">
                  <a:avLst/>
                </a:prstGeom>
                <a:ln w="19050">
                  <a:solidFill>
                    <a:srgbClr val="2C3E50"/>
                  </a:solidFill>
                </a:ln>
              </p:spPr>
              <p:style>
                <a:lnRef idx="1">
                  <a:schemeClr val="accent1"/>
                </a:lnRef>
                <a:fillRef idx="0">
                  <a:schemeClr val="accent1"/>
                </a:fillRef>
                <a:effectRef idx="0">
                  <a:schemeClr val="accent1"/>
                </a:effectRef>
                <a:fontRef idx="minor">
                  <a:schemeClr val="tx1"/>
                </a:fontRef>
              </p:style>
            </p:cxnSp>
          </p:grpSp>
          <p:grpSp>
            <p:nvGrpSpPr>
              <p:cNvPr id="238" name="Group 237"/>
              <p:cNvGrpSpPr/>
              <p:nvPr/>
            </p:nvGrpSpPr>
            <p:grpSpPr>
              <a:xfrm>
                <a:off x="1235132" y="2840123"/>
                <a:ext cx="9572568" cy="4068869"/>
                <a:chOff x="1235132" y="2840123"/>
                <a:chExt cx="9572568" cy="4068869"/>
              </a:xfrm>
            </p:grpSpPr>
            <p:grpSp>
              <p:nvGrpSpPr>
                <p:cNvPr id="28" name="Group 27"/>
                <p:cNvGrpSpPr/>
                <p:nvPr/>
              </p:nvGrpSpPr>
              <p:grpSpPr>
                <a:xfrm>
                  <a:off x="1235132" y="3320939"/>
                  <a:ext cx="9572568" cy="3588053"/>
                  <a:chOff x="613324" y="3205336"/>
                  <a:chExt cx="10816183" cy="4054196"/>
                </a:xfrm>
              </p:grpSpPr>
              <p:grpSp>
                <p:nvGrpSpPr>
                  <p:cNvPr id="18" name="Group 17"/>
                  <p:cNvGrpSpPr/>
                  <p:nvPr/>
                </p:nvGrpSpPr>
                <p:grpSpPr>
                  <a:xfrm>
                    <a:off x="613324" y="3205336"/>
                    <a:ext cx="10816183" cy="4054196"/>
                    <a:chOff x="613324" y="3205336"/>
                    <a:chExt cx="10816183" cy="4054196"/>
                  </a:xfrm>
                </p:grpSpPr>
                <p:sp>
                  <p:nvSpPr>
                    <p:cNvPr id="178" name="Freeform 177"/>
                    <p:cNvSpPr/>
                    <p:nvPr/>
                  </p:nvSpPr>
                  <p:spPr>
                    <a:xfrm>
                      <a:off x="613324" y="3205336"/>
                      <a:ext cx="2001928" cy="4054195"/>
                    </a:xfrm>
                    <a:custGeom>
                      <a:avLst/>
                      <a:gdLst>
                        <a:gd name="connsiteX0" fmla="*/ 249200 w 2001927"/>
                        <a:gd name="connsiteY0" fmla="*/ 0 h 3411226"/>
                        <a:gd name="connsiteX1" fmla="*/ 325893 w 2001927"/>
                        <a:gd name="connsiteY1" fmla="*/ 0 h 3411226"/>
                        <a:gd name="connsiteX2" fmla="*/ 320144 w 2001927"/>
                        <a:gd name="connsiteY2" fmla="*/ 57025 h 3411226"/>
                        <a:gd name="connsiteX3" fmla="*/ 1000963 w 2001927"/>
                        <a:gd name="connsiteY3" fmla="*/ 737843 h 3411226"/>
                        <a:gd name="connsiteX4" fmla="*/ 1681782 w 2001927"/>
                        <a:gd name="connsiteY4" fmla="*/ 57025 h 3411226"/>
                        <a:gd name="connsiteX5" fmla="*/ 1676033 w 2001927"/>
                        <a:gd name="connsiteY5" fmla="*/ 0 h 3411226"/>
                        <a:gd name="connsiteX6" fmla="*/ 1752727 w 2001927"/>
                        <a:gd name="connsiteY6" fmla="*/ 0 h 3411226"/>
                        <a:gd name="connsiteX7" fmla="*/ 2001927 w 2001927"/>
                        <a:gd name="connsiteY7" fmla="*/ 249200 h 3411226"/>
                        <a:gd name="connsiteX8" fmla="*/ 2001927 w 2001927"/>
                        <a:gd name="connsiteY8" fmla="*/ 3162026 h 3411226"/>
                        <a:gd name="connsiteX9" fmla="*/ 1752727 w 2001927"/>
                        <a:gd name="connsiteY9" fmla="*/ 3411226 h 3411226"/>
                        <a:gd name="connsiteX10" fmla="*/ 249200 w 2001927"/>
                        <a:gd name="connsiteY10" fmla="*/ 3411226 h 3411226"/>
                        <a:gd name="connsiteX11" fmla="*/ 0 w 2001927"/>
                        <a:gd name="connsiteY11" fmla="*/ 3162026 h 3411226"/>
                        <a:gd name="connsiteX12" fmla="*/ 0 w 2001927"/>
                        <a:gd name="connsiteY12" fmla="*/ 249200 h 3411226"/>
                        <a:gd name="connsiteX13" fmla="*/ 249200 w 2001927"/>
                        <a:gd name="connsiteY13" fmla="*/ 0 h 3411226"/>
                        <a:gd name="connsiteX0" fmla="*/ 1000963 w 2001927"/>
                        <a:gd name="connsiteY0" fmla="*/ 737843 h 3411226"/>
                        <a:gd name="connsiteX1" fmla="*/ 1681782 w 2001927"/>
                        <a:gd name="connsiteY1" fmla="*/ 57025 h 3411226"/>
                        <a:gd name="connsiteX2" fmla="*/ 1676033 w 2001927"/>
                        <a:gd name="connsiteY2" fmla="*/ 0 h 3411226"/>
                        <a:gd name="connsiteX3" fmla="*/ 1752727 w 2001927"/>
                        <a:gd name="connsiteY3" fmla="*/ 0 h 3411226"/>
                        <a:gd name="connsiteX4" fmla="*/ 2001927 w 2001927"/>
                        <a:gd name="connsiteY4" fmla="*/ 249200 h 3411226"/>
                        <a:gd name="connsiteX5" fmla="*/ 2001927 w 2001927"/>
                        <a:gd name="connsiteY5" fmla="*/ 3162026 h 3411226"/>
                        <a:gd name="connsiteX6" fmla="*/ 1752727 w 2001927"/>
                        <a:gd name="connsiteY6" fmla="*/ 3411226 h 3411226"/>
                        <a:gd name="connsiteX7" fmla="*/ 249200 w 2001927"/>
                        <a:gd name="connsiteY7" fmla="*/ 3411226 h 3411226"/>
                        <a:gd name="connsiteX8" fmla="*/ 0 w 2001927"/>
                        <a:gd name="connsiteY8" fmla="*/ 3162026 h 3411226"/>
                        <a:gd name="connsiteX9" fmla="*/ 0 w 2001927"/>
                        <a:gd name="connsiteY9" fmla="*/ 249200 h 3411226"/>
                        <a:gd name="connsiteX10" fmla="*/ 249200 w 2001927"/>
                        <a:gd name="connsiteY10" fmla="*/ 0 h 3411226"/>
                        <a:gd name="connsiteX11" fmla="*/ 325893 w 2001927"/>
                        <a:gd name="connsiteY11" fmla="*/ 0 h 3411226"/>
                        <a:gd name="connsiteX12" fmla="*/ 320144 w 2001927"/>
                        <a:gd name="connsiteY12" fmla="*/ 57025 h 3411226"/>
                        <a:gd name="connsiteX13" fmla="*/ 1092403 w 2001927"/>
                        <a:gd name="connsiteY13" fmla="*/ 829283 h 3411226"/>
                        <a:gd name="connsiteX0" fmla="*/ 1000963 w 2001927"/>
                        <a:gd name="connsiteY0" fmla="*/ 737843 h 3411226"/>
                        <a:gd name="connsiteX1" fmla="*/ 1681782 w 2001927"/>
                        <a:gd name="connsiteY1" fmla="*/ 57025 h 3411226"/>
                        <a:gd name="connsiteX2" fmla="*/ 1676033 w 2001927"/>
                        <a:gd name="connsiteY2" fmla="*/ 0 h 3411226"/>
                        <a:gd name="connsiteX3" fmla="*/ 1752727 w 2001927"/>
                        <a:gd name="connsiteY3" fmla="*/ 0 h 3411226"/>
                        <a:gd name="connsiteX4" fmla="*/ 2001927 w 2001927"/>
                        <a:gd name="connsiteY4" fmla="*/ 249200 h 3411226"/>
                        <a:gd name="connsiteX5" fmla="*/ 2001927 w 2001927"/>
                        <a:gd name="connsiteY5" fmla="*/ 3162026 h 3411226"/>
                        <a:gd name="connsiteX6" fmla="*/ 1752727 w 2001927"/>
                        <a:gd name="connsiteY6" fmla="*/ 3411226 h 3411226"/>
                        <a:gd name="connsiteX7" fmla="*/ 249200 w 2001927"/>
                        <a:gd name="connsiteY7" fmla="*/ 3411226 h 3411226"/>
                        <a:gd name="connsiteX8" fmla="*/ 0 w 2001927"/>
                        <a:gd name="connsiteY8" fmla="*/ 3162026 h 3411226"/>
                        <a:gd name="connsiteX9" fmla="*/ 0 w 2001927"/>
                        <a:gd name="connsiteY9" fmla="*/ 249200 h 3411226"/>
                        <a:gd name="connsiteX10" fmla="*/ 249200 w 2001927"/>
                        <a:gd name="connsiteY10" fmla="*/ 0 h 3411226"/>
                        <a:gd name="connsiteX11" fmla="*/ 325893 w 2001927"/>
                        <a:gd name="connsiteY11" fmla="*/ 0 h 3411226"/>
                        <a:gd name="connsiteX12" fmla="*/ 320144 w 2001927"/>
                        <a:gd name="connsiteY12" fmla="*/ 57025 h 3411226"/>
                        <a:gd name="connsiteX0" fmla="*/ 1681782 w 2001927"/>
                        <a:gd name="connsiteY0" fmla="*/ 57025 h 3411226"/>
                        <a:gd name="connsiteX1" fmla="*/ 1676033 w 2001927"/>
                        <a:gd name="connsiteY1" fmla="*/ 0 h 3411226"/>
                        <a:gd name="connsiteX2" fmla="*/ 1752727 w 2001927"/>
                        <a:gd name="connsiteY2" fmla="*/ 0 h 3411226"/>
                        <a:gd name="connsiteX3" fmla="*/ 2001927 w 2001927"/>
                        <a:gd name="connsiteY3" fmla="*/ 249200 h 3411226"/>
                        <a:gd name="connsiteX4" fmla="*/ 2001927 w 2001927"/>
                        <a:gd name="connsiteY4" fmla="*/ 3162026 h 3411226"/>
                        <a:gd name="connsiteX5" fmla="*/ 1752727 w 2001927"/>
                        <a:gd name="connsiteY5" fmla="*/ 3411226 h 3411226"/>
                        <a:gd name="connsiteX6" fmla="*/ 249200 w 2001927"/>
                        <a:gd name="connsiteY6" fmla="*/ 3411226 h 3411226"/>
                        <a:gd name="connsiteX7" fmla="*/ 0 w 2001927"/>
                        <a:gd name="connsiteY7" fmla="*/ 3162026 h 3411226"/>
                        <a:gd name="connsiteX8" fmla="*/ 0 w 2001927"/>
                        <a:gd name="connsiteY8" fmla="*/ 249200 h 3411226"/>
                        <a:gd name="connsiteX9" fmla="*/ 249200 w 2001927"/>
                        <a:gd name="connsiteY9" fmla="*/ 0 h 3411226"/>
                        <a:gd name="connsiteX10" fmla="*/ 325893 w 2001927"/>
                        <a:gd name="connsiteY10" fmla="*/ 0 h 3411226"/>
                        <a:gd name="connsiteX11" fmla="*/ 320144 w 2001927"/>
                        <a:gd name="connsiteY11" fmla="*/ 57025 h 3411226"/>
                        <a:gd name="connsiteX0" fmla="*/ 1676033 w 2001927"/>
                        <a:gd name="connsiteY0" fmla="*/ 0 h 3411226"/>
                        <a:gd name="connsiteX1" fmla="*/ 1752727 w 2001927"/>
                        <a:gd name="connsiteY1" fmla="*/ 0 h 3411226"/>
                        <a:gd name="connsiteX2" fmla="*/ 2001927 w 2001927"/>
                        <a:gd name="connsiteY2" fmla="*/ 249200 h 3411226"/>
                        <a:gd name="connsiteX3" fmla="*/ 2001927 w 2001927"/>
                        <a:gd name="connsiteY3" fmla="*/ 3162026 h 3411226"/>
                        <a:gd name="connsiteX4" fmla="*/ 1752727 w 2001927"/>
                        <a:gd name="connsiteY4" fmla="*/ 3411226 h 3411226"/>
                        <a:gd name="connsiteX5" fmla="*/ 249200 w 2001927"/>
                        <a:gd name="connsiteY5" fmla="*/ 3411226 h 3411226"/>
                        <a:gd name="connsiteX6" fmla="*/ 0 w 2001927"/>
                        <a:gd name="connsiteY6" fmla="*/ 3162026 h 3411226"/>
                        <a:gd name="connsiteX7" fmla="*/ 0 w 2001927"/>
                        <a:gd name="connsiteY7" fmla="*/ 249200 h 3411226"/>
                        <a:gd name="connsiteX8" fmla="*/ 249200 w 2001927"/>
                        <a:gd name="connsiteY8" fmla="*/ 0 h 3411226"/>
                        <a:gd name="connsiteX9" fmla="*/ 325893 w 2001927"/>
                        <a:gd name="connsiteY9" fmla="*/ 0 h 3411226"/>
                        <a:gd name="connsiteX10" fmla="*/ 320144 w 2001927"/>
                        <a:gd name="connsiteY10" fmla="*/ 57025 h 3411226"/>
                        <a:gd name="connsiteX0" fmla="*/ 1676033 w 2001927"/>
                        <a:gd name="connsiteY0" fmla="*/ 0 h 3411226"/>
                        <a:gd name="connsiteX1" fmla="*/ 1752727 w 2001927"/>
                        <a:gd name="connsiteY1" fmla="*/ 0 h 3411226"/>
                        <a:gd name="connsiteX2" fmla="*/ 2001927 w 2001927"/>
                        <a:gd name="connsiteY2" fmla="*/ 249200 h 3411226"/>
                        <a:gd name="connsiteX3" fmla="*/ 2001927 w 2001927"/>
                        <a:gd name="connsiteY3" fmla="*/ 3162026 h 3411226"/>
                        <a:gd name="connsiteX4" fmla="*/ 1752727 w 2001927"/>
                        <a:gd name="connsiteY4" fmla="*/ 3411226 h 3411226"/>
                        <a:gd name="connsiteX5" fmla="*/ 249200 w 2001927"/>
                        <a:gd name="connsiteY5" fmla="*/ 3411226 h 3411226"/>
                        <a:gd name="connsiteX6" fmla="*/ 0 w 2001927"/>
                        <a:gd name="connsiteY6" fmla="*/ 3162026 h 3411226"/>
                        <a:gd name="connsiteX7" fmla="*/ 0 w 2001927"/>
                        <a:gd name="connsiteY7" fmla="*/ 249200 h 3411226"/>
                        <a:gd name="connsiteX8" fmla="*/ 249200 w 2001927"/>
                        <a:gd name="connsiteY8" fmla="*/ 0 h 3411226"/>
                        <a:gd name="connsiteX9" fmla="*/ 325893 w 2001927"/>
                        <a:gd name="connsiteY9" fmla="*/ 0 h 3411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01927" h="3411226">
                          <a:moveTo>
                            <a:pt x="1676033" y="0"/>
                          </a:moveTo>
                          <a:lnTo>
                            <a:pt x="1752727" y="0"/>
                          </a:lnTo>
                          <a:cubicBezTo>
                            <a:pt x="1890356" y="0"/>
                            <a:pt x="2001927" y="111571"/>
                            <a:pt x="2001927" y="249200"/>
                          </a:cubicBezTo>
                          <a:lnTo>
                            <a:pt x="2001927" y="3162026"/>
                          </a:lnTo>
                          <a:cubicBezTo>
                            <a:pt x="2001927" y="3299655"/>
                            <a:pt x="1890356" y="3411226"/>
                            <a:pt x="1752727" y="3411226"/>
                          </a:cubicBezTo>
                          <a:lnTo>
                            <a:pt x="249200" y="3411226"/>
                          </a:lnTo>
                          <a:cubicBezTo>
                            <a:pt x="111571" y="3411226"/>
                            <a:pt x="0" y="3299655"/>
                            <a:pt x="0" y="3162026"/>
                          </a:cubicBezTo>
                          <a:lnTo>
                            <a:pt x="0" y="249200"/>
                          </a:lnTo>
                          <a:cubicBezTo>
                            <a:pt x="0" y="111571"/>
                            <a:pt x="111571" y="0"/>
                            <a:pt x="249200" y="0"/>
                          </a:cubicBezTo>
                          <a:lnTo>
                            <a:pt x="325893" y="0"/>
                          </a:lnTo>
                        </a:path>
                      </a:pathLst>
                    </a:custGeom>
                    <a:solidFill>
                      <a:schemeClr val="bg1"/>
                    </a:solidFill>
                    <a:ln>
                      <a:solidFill>
                        <a:srgbClr val="9BBB5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sz="1621">
                        <a:solidFill>
                          <a:prstClr val="white"/>
                        </a:solidFill>
                        <a:latin typeface="Arial" panose="020B0604020202020204" pitchFamily="34" charset="0"/>
                        <a:cs typeface="Arial" panose="020B0604020202020204" pitchFamily="34" charset="0"/>
                      </a:endParaRPr>
                    </a:p>
                  </p:txBody>
                </p:sp>
                <p:sp>
                  <p:nvSpPr>
                    <p:cNvPr id="186" name="Freeform 185"/>
                    <p:cNvSpPr/>
                    <p:nvPr/>
                  </p:nvSpPr>
                  <p:spPr>
                    <a:xfrm>
                      <a:off x="2816889" y="3205336"/>
                      <a:ext cx="2001928" cy="4054196"/>
                    </a:xfrm>
                    <a:custGeom>
                      <a:avLst/>
                      <a:gdLst>
                        <a:gd name="connsiteX0" fmla="*/ 249200 w 2001927"/>
                        <a:gd name="connsiteY0" fmla="*/ 0 h 3411226"/>
                        <a:gd name="connsiteX1" fmla="*/ 325893 w 2001927"/>
                        <a:gd name="connsiteY1" fmla="*/ 0 h 3411226"/>
                        <a:gd name="connsiteX2" fmla="*/ 320144 w 2001927"/>
                        <a:gd name="connsiteY2" fmla="*/ 57025 h 3411226"/>
                        <a:gd name="connsiteX3" fmla="*/ 1000963 w 2001927"/>
                        <a:gd name="connsiteY3" fmla="*/ 737843 h 3411226"/>
                        <a:gd name="connsiteX4" fmla="*/ 1681782 w 2001927"/>
                        <a:gd name="connsiteY4" fmla="*/ 57025 h 3411226"/>
                        <a:gd name="connsiteX5" fmla="*/ 1676033 w 2001927"/>
                        <a:gd name="connsiteY5" fmla="*/ 0 h 3411226"/>
                        <a:gd name="connsiteX6" fmla="*/ 1752727 w 2001927"/>
                        <a:gd name="connsiteY6" fmla="*/ 0 h 3411226"/>
                        <a:gd name="connsiteX7" fmla="*/ 2001927 w 2001927"/>
                        <a:gd name="connsiteY7" fmla="*/ 249200 h 3411226"/>
                        <a:gd name="connsiteX8" fmla="*/ 2001927 w 2001927"/>
                        <a:gd name="connsiteY8" fmla="*/ 3162026 h 3411226"/>
                        <a:gd name="connsiteX9" fmla="*/ 1752727 w 2001927"/>
                        <a:gd name="connsiteY9" fmla="*/ 3411226 h 3411226"/>
                        <a:gd name="connsiteX10" fmla="*/ 249200 w 2001927"/>
                        <a:gd name="connsiteY10" fmla="*/ 3411226 h 3411226"/>
                        <a:gd name="connsiteX11" fmla="*/ 0 w 2001927"/>
                        <a:gd name="connsiteY11" fmla="*/ 3162026 h 3411226"/>
                        <a:gd name="connsiteX12" fmla="*/ 0 w 2001927"/>
                        <a:gd name="connsiteY12" fmla="*/ 249200 h 3411226"/>
                        <a:gd name="connsiteX13" fmla="*/ 249200 w 2001927"/>
                        <a:gd name="connsiteY13" fmla="*/ 0 h 3411226"/>
                        <a:gd name="connsiteX0" fmla="*/ 1000963 w 2001927"/>
                        <a:gd name="connsiteY0" fmla="*/ 737843 h 3411226"/>
                        <a:gd name="connsiteX1" fmla="*/ 1681782 w 2001927"/>
                        <a:gd name="connsiteY1" fmla="*/ 57025 h 3411226"/>
                        <a:gd name="connsiteX2" fmla="*/ 1676033 w 2001927"/>
                        <a:gd name="connsiteY2" fmla="*/ 0 h 3411226"/>
                        <a:gd name="connsiteX3" fmla="*/ 1752727 w 2001927"/>
                        <a:gd name="connsiteY3" fmla="*/ 0 h 3411226"/>
                        <a:gd name="connsiteX4" fmla="*/ 2001927 w 2001927"/>
                        <a:gd name="connsiteY4" fmla="*/ 249200 h 3411226"/>
                        <a:gd name="connsiteX5" fmla="*/ 2001927 w 2001927"/>
                        <a:gd name="connsiteY5" fmla="*/ 3162026 h 3411226"/>
                        <a:gd name="connsiteX6" fmla="*/ 1752727 w 2001927"/>
                        <a:gd name="connsiteY6" fmla="*/ 3411226 h 3411226"/>
                        <a:gd name="connsiteX7" fmla="*/ 249200 w 2001927"/>
                        <a:gd name="connsiteY7" fmla="*/ 3411226 h 3411226"/>
                        <a:gd name="connsiteX8" fmla="*/ 0 w 2001927"/>
                        <a:gd name="connsiteY8" fmla="*/ 3162026 h 3411226"/>
                        <a:gd name="connsiteX9" fmla="*/ 0 w 2001927"/>
                        <a:gd name="connsiteY9" fmla="*/ 249200 h 3411226"/>
                        <a:gd name="connsiteX10" fmla="*/ 249200 w 2001927"/>
                        <a:gd name="connsiteY10" fmla="*/ 0 h 3411226"/>
                        <a:gd name="connsiteX11" fmla="*/ 325893 w 2001927"/>
                        <a:gd name="connsiteY11" fmla="*/ 0 h 3411226"/>
                        <a:gd name="connsiteX12" fmla="*/ 320144 w 2001927"/>
                        <a:gd name="connsiteY12" fmla="*/ 57025 h 3411226"/>
                        <a:gd name="connsiteX13" fmla="*/ 1092403 w 2001927"/>
                        <a:gd name="connsiteY13" fmla="*/ 829283 h 3411226"/>
                        <a:gd name="connsiteX0" fmla="*/ 1000963 w 2001927"/>
                        <a:gd name="connsiteY0" fmla="*/ 737843 h 3411226"/>
                        <a:gd name="connsiteX1" fmla="*/ 1681782 w 2001927"/>
                        <a:gd name="connsiteY1" fmla="*/ 57025 h 3411226"/>
                        <a:gd name="connsiteX2" fmla="*/ 1676033 w 2001927"/>
                        <a:gd name="connsiteY2" fmla="*/ 0 h 3411226"/>
                        <a:gd name="connsiteX3" fmla="*/ 1752727 w 2001927"/>
                        <a:gd name="connsiteY3" fmla="*/ 0 h 3411226"/>
                        <a:gd name="connsiteX4" fmla="*/ 2001927 w 2001927"/>
                        <a:gd name="connsiteY4" fmla="*/ 249200 h 3411226"/>
                        <a:gd name="connsiteX5" fmla="*/ 2001927 w 2001927"/>
                        <a:gd name="connsiteY5" fmla="*/ 3162026 h 3411226"/>
                        <a:gd name="connsiteX6" fmla="*/ 1752727 w 2001927"/>
                        <a:gd name="connsiteY6" fmla="*/ 3411226 h 3411226"/>
                        <a:gd name="connsiteX7" fmla="*/ 249200 w 2001927"/>
                        <a:gd name="connsiteY7" fmla="*/ 3411226 h 3411226"/>
                        <a:gd name="connsiteX8" fmla="*/ 0 w 2001927"/>
                        <a:gd name="connsiteY8" fmla="*/ 3162026 h 3411226"/>
                        <a:gd name="connsiteX9" fmla="*/ 0 w 2001927"/>
                        <a:gd name="connsiteY9" fmla="*/ 249200 h 3411226"/>
                        <a:gd name="connsiteX10" fmla="*/ 249200 w 2001927"/>
                        <a:gd name="connsiteY10" fmla="*/ 0 h 3411226"/>
                        <a:gd name="connsiteX11" fmla="*/ 325893 w 2001927"/>
                        <a:gd name="connsiteY11" fmla="*/ 0 h 3411226"/>
                        <a:gd name="connsiteX12" fmla="*/ 320144 w 2001927"/>
                        <a:gd name="connsiteY12" fmla="*/ 57025 h 3411226"/>
                        <a:gd name="connsiteX0" fmla="*/ 1681782 w 2001927"/>
                        <a:gd name="connsiteY0" fmla="*/ 57025 h 3411226"/>
                        <a:gd name="connsiteX1" fmla="*/ 1676033 w 2001927"/>
                        <a:gd name="connsiteY1" fmla="*/ 0 h 3411226"/>
                        <a:gd name="connsiteX2" fmla="*/ 1752727 w 2001927"/>
                        <a:gd name="connsiteY2" fmla="*/ 0 h 3411226"/>
                        <a:gd name="connsiteX3" fmla="*/ 2001927 w 2001927"/>
                        <a:gd name="connsiteY3" fmla="*/ 249200 h 3411226"/>
                        <a:gd name="connsiteX4" fmla="*/ 2001927 w 2001927"/>
                        <a:gd name="connsiteY4" fmla="*/ 3162026 h 3411226"/>
                        <a:gd name="connsiteX5" fmla="*/ 1752727 w 2001927"/>
                        <a:gd name="connsiteY5" fmla="*/ 3411226 h 3411226"/>
                        <a:gd name="connsiteX6" fmla="*/ 249200 w 2001927"/>
                        <a:gd name="connsiteY6" fmla="*/ 3411226 h 3411226"/>
                        <a:gd name="connsiteX7" fmla="*/ 0 w 2001927"/>
                        <a:gd name="connsiteY7" fmla="*/ 3162026 h 3411226"/>
                        <a:gd name="connsiteX8" fmla="*/ 0 w 2001927"/>
                        <a:gd name="connsiteY8" fmla="*/ 249200 h 3411226"/>
                        <a:gd name="connsiteX9" fmla="*/ 249200 w 2001927"/>
                        <a:gd name="connsiteY9" fmla="*/ 0 h 3411226"/>
                        <a:gd name="connsiteX10" fmla="*/ 325893 w 2001927"/>
                        <a:gd name="connsiteY10" fmla="*/ 0 h 3411226"/>
                        <a:gd name="connsiteX11" fmla="*/ 320144 w 2001927"/>
                        <a:gd name="connsiteY11" fmla="*/ 57025 h 3411226"/>
                        <a:gd name="connsiteX0" fmla="*/ 1676033 w 2001927"/>
                        <a:gd name="connsiteY0" fmla="*/ 0 h 3411226"/>
                        <a:gd name="connsiteX1" fmla="*/ 1752727 w 2001927"/>
                        <a:gd name="connsiteY1" fmla="*/ 0 h 3411226"/>
                        <a:gd name="connsiteX2" fmla="*/ 2001927 w 2001927"/>
                        <a:gd name="connsiteY2" fmla="*/ 249200 h 3411226"/>
                        <a:gd name="connsiteX3" fmla="*/ 2001927 w 2001927"/>
                        <a:gd name="connsiteY3" fmla="*/ 3162026 h 3411226"/>
                        <a:gd name="connsiteX4" fmla="*/ 1752727 w 2001927"/>
                        <a:gd name="connsiteY4" fmla="*/ 3411226 h 3411226"/>
                        <a:gd name="connsiteX5" fmla="*/ 249200 w 2001927"/>
                        <a:gd name="connsiteY5" fmla="*/ 3411226 h 3411226"/>
                        <a:gd name="connsiteX6" fmla="*/ 0 w 2001927"/>
                        <a:gd name="connsiteY6" fmla="*/ 3162026 h 3411226"/>
                        <a:gd name="connsiteX7" fmla="*/ 0 w 2001927"/>
                        <a:gd name="connsiteY7" fmla="*/ 249200 h 3411226"/>
                        <a:gd name="connsiteX8" fmla="*/ 249200 w 2001927"/>
                        <a:gd name="connsiteY8" fmla="*/ 0 h 3411226"/>
                        <a:gd name="connsiteX9" fmla="*/ 325893 w 2001927"/>
                        <a:gd name="connsiteY9" fmla="*/ 0 h 3411226"/>
                        <a:gd name="connsiteX10" fmla="*/ 320144 w 2001927"/>
                        <a:gd name="connsiteY10" fmla="*/ 57025 h 3411226"/>
                        <a:gd name="connsiteX0" fmla="*/ 1676033 w 2001927"/>
                        <a:gd name="connsiteY0" fmla="*/ 0 h 3411226"/>
                        <a:gd name="connsiteX1" fmla="*/ 1752727 w 2001927"/>
                        <a:gd name="connsiteY1" fmla="*/ 0 h 3411226"/>
                        <a:gd name="connsiteX2" fmla="*/ 2001927 w 2001927"/>
                        <a:gd name="connsiteY2" fmla="*/ 249200 h 3411226"/>
                        <a:gd name="connsiteX3" fmla="*/ 2001927 w 2001927"/>
                        <a:gd name="connsiteY3" fmla="*/ 3162026 h 3411226"/>
                        <a:gd name="connsiteX4" fmla="*/ 1752727 w 2001927"/>
                        <a:gd name="connsiteY4" fmla="*/ 3411226 h 3411226"/>
                        <a:gd name="connsiteX5" fmla="*/ 249200 w 2001927"/>
                        <a:gd name="connsiteY5" fmla="*/ 3411226 h 3411226"/>
                        <a:gd name="connsiteX6" fmla="*/ 0 w 2001927"/>
                        <a:gd name="connsiteY6" fmla="*/ 3162026 h 3411226"/>
                        <a:gd name="connsiteX7" fmla="*/ 0 w 2001927"/>
                        <a:gd name="connsiteY7" fmla="*/ 249200 h 3411226"/>
                        <a:gd name="connsiteX8" fmla="*/ 249200 w 2001927"/>
                        <a:gd name="connsiteY8" fmla="*/ 0 h 3411226"/>
                        <a:gd name="connsiteX9" fmla="*/ 325893 w 2001927"/>
                        <a:gd name="connsiteY9" fmla="*/ 0 h 3411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01927" h="3411226">
                          <a:moveTo>
                            <a:pt x="1676033" y="0"/>
                          </a:moveTo>
                          <a:lnTo>
                            <a:pt x="1752727" y="0"/>
                          </a:lnTo>
                          <a:cubicBezTo>
                            <a:pt x="1890356" y="0"/>
                            <a:pt x="2001927" y="111571"/>
                            <a:pt x="2001927" y="249200"/>
                          </a:cubicBezTo>
                          <a:lnTo>
                            <a:pt x="2001927" y="3162026"/>
                          </a:lnTo>
                          <a:cubicBezTo>
                            <a:pt x="2001927" y="3299655"/>
                            <a:pt x="1890356" y="3411226"/>
                            <a:pt x="1752727" y="3411226"/>
                          </a:cubicBezTo>
                          <a:lnTo>
                            <a:pt x="249200" y="3411226"/>
                          </a:lnTo>
                          <a:cubicBezTo>
                            <a:pt x="111571" y="3411226"/>
                            <a:pt x="0" y="3299655"/>
                            <a:pt x="0" y="3162026"/>
                          </a:cubicBezTo>
                          <a:lnTo>
                            <a:pt x="0" y="249200"/>
                          </a:lnTo>
                          <a:cubicBezTo>
                            <a:pt x="0" y="111571"/>
                            <a:pt x="111571" y="0"/>
                            <a:pt x="249200" y="0"/>
                          </a:cubicBezTo>
                          <a:lnTo>
                            <a:pt x="325893" y="0"/>
                          </a:lnTo>
                        </a:path>
                      </a:pathLst>
                    </a:custGeom>
                    <a:solidFill>
                      <a:schemeClr val="bg1"/>
                    </a:solidFill>
                    <a:ln>
                      <a:solidFill>
                        <a:srgbClr val="45B1C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sz="1621">
                        <a:solidFill>
                          <a:prstClr val="white"/>
                        </a:solidFill>
                        <a:latin typeface="Arial" panose="020B0604020202020204" pitchFamily="34" charset="0"/>
                        <a:cs typeface="Arial" panose="020B0604020202020204" pitchFamily="34" charset="0"/>
                      </a:endParaRPr>
                    </a:p>
                  </p:txBody>
                </p:sp>
                <p:sp>
                  <p:nvSpPr>
                    <p:cNvPr id="210" name="Freeform 209"/>
                    <p:cNvSpPr/>
                    <p:nvPr/>
                  </p:nvSpPr>
                  <p:spPr>
                    <a:xfrm>
                      <a:off x="5020452" y="3205336"/>
                      <a:ext cx="2001928" cy="4054196"/>
                    </a:xfrm>
                    <a:custGeom>
                      <a:avLst/>
                      <a:gdLst>
                        <a:gd name="connsiteX0" fmla="*/ 249200 w 2001927"/>
                        <a:gd name="connsiteY0" fmla="*/ 0 h 3411226"/>
                        <a:gd name="connsiteX1" fmla="*/ 325893 w 2001927"/>
                        <a:gd name="connsiteY1" fmla="*/ 0 h 3411226"/>
                        <a:gd name="connsiteX2" fmla="*/ 320144 w 2001927"/>
                        <a:gd name="connsiteY2" fmla="*/ 57025 h 3411226"/>
                        <a:gd name="connsiteX3" fmla="*/ 1000963 w 2001927"/>
                        <a:gd name="connsiteY3" fmla="*/ 737843 h 3411226"/>
                        <a:gd name="connsiteX4" fmla="*/ 1681782 w 2001927"/>
                        <a:gd name="connsiteY4" fmla="*/ 57025 h 3411226"/>
                        <a:gd name="connsiteX5" fmla="*/ 1676033 w 2001927"/>
                        <a:gd name="connsiteY5" fmla="*/ 0 h 3411226"/>
                        <a:gd name="connsiteX6" fmla="*/ 1752727 w 2001927"/>
                        <a:gd name="connsiteY6" fmla="*/ 0 h 3411226"/>
                        <a:gd name="connsiteX7" fmla="*/ 2001927 w 2001927"/>
                        <a:gd name="connsiteY7" fmla="*/ 249200 h 3411226"/>
                        <a:gd name="connsiteX8" fmla="*/ 2001927 w 2001927"/>
                        <a:gd name="connsiteY8" fmla="*/ 3162026 h 3411226"/>
                        <a:gd name="connsiteX9" fmla="*/ 1752727 w 2001927"/>
                        <a:gd name="connsiteY9" fmla="*/ 3411226 h 3411226"/>
                        <a:gd name="connsiteX10" fmla="*/ 249200 w 2001927"/>
                        <a:gd name="connsiteY10" fmla="*/ 3411226 h 3411226"/>
                        <a:gd name="connsiteX11" fmla="*/ 0 w 2001927"/>
                        <a:gd name="connsiteY11" fmla="*/ 3162026 h 3411226"/>
                        <a:gd name="connsiteX12" fmla="*/ 0 w 2001927"/>
                        <a:gd name="connsiteY12" fmla="*/ 249200 h 3411226"/>
                        <a:gd name="connsiteX13" fmla="*/ 249200 w 2001927"/>
                        <a:gd name="connsiteY13" fmla="*/ 0 h 3411226"/>
                        <a:gd name="connsiteX0" fmla="*/ 1000963 w 2001927"/>
                        <a:gd name="connsiteY0" fmla="*/ 737843 h 3411226"/>
                        <a:gd name="connsiteX1" fmla="*/ 1681782 w 2001927"/>
                        <a:gd name="connsiteY1" fmla="*/ 57025 h 3411226"/>
                        <a:gd name="connsiteX2" fmla="*/ 1676033 w 2001927"/>
                        <a:gd name="connsiteY2" fmla="*/ 0 h 3411226"/>
                        <a:gd name="connsiteX3" fmla="*/ 1752727 w 2001927"/>
                        <a:gd name="connsiteY3" fmla="*/ 0 h 3411226"/>
                        <a:gd name="connsiteX4" fmla="*/ 2001927 w 2001927"/>
                        <a:gd name="connsiteY4" fmla="*/ 249200 h 3411226"/>
                        <a:gd name="connsiteX5" fmla="*/ 2001927 w 2001927"/>
                        <a:gd name="connsiteY5" fmla="*/ 3162026 h 3411226"/>
                        <a:gd name="connsiteX6" fmla="*/ 1752727 w 2001927"/>
                        <a:gd name="connsiteY6" fmla="*/ 3411226 h 3411226"/>
                        <a:gd name="connsiteX7" fmla="*/ 249200 w 2001927"/>
                        <a:gd name="connsiteY7" fmla="*/ 3411226 h 3411226"/>
                        <a:gd name="connsiteX8" fmla="*/ 0 w 2001927"/>
                        <a:gd name="connsiteY8" fmla="*/ 3162026 h 3411226"/>
                        <a:gd name="connsiteX9" fmla="*/ 0 w 2001927"/>
                        <a:gd name="connsiteY9" fmla="*/ 249200 h 3411226"/>
                        <a:gd name="connsiteX10" fmla="*/ 249200 w 2001927"/>
                        <a:gd name="connsiteY10" fmla="*/ 0 h 3411226"/>
                        <a:gd name="connsiteX11" fmla="*/ 325893 w 2001927"/>
                        <a:gd name="connsiteY11" fmla="*/ 0 h 3411226"/>
                        <a:gd name="connsiteX12" fmla="*/ 320144 w 2001927"/>
                        <a:gd name="connsiteY12" fmla="*/ 57025 h 3411226"/>
                        <a:gd name="connsiteX13" fmla="*/ 1092403 w 2001927"/>
                        <a:gd name="connsiteY13" fmla="*/ 829283 h 3411226"/>
                        <a:gd name="connsiteX0" fmla="*/ 1000963 w 2001927"/>
                        <a:gd name="connsiteY0" fmla="*/ 737843 h 3411226"/>
                        <a:gd name="connsiteX1" fmla="*/ 1681782 w 2001927"/>
                        <a:gd name="connsiteY1" fmla="*/ 57025 h 3411226"/>
                        <a:gd name="connsiteX2" fmla="*/ 1676033 w 2001927"/>
                        <a:gd name="connsiteY2" fmla="*/ 0 h 3411226"/>
                        <a:gd name="connsiteX3" fmla="*/ 1752727 w 2001927"/>
                        <a:gd name="connsiteY3" fmla="*/ 0 h 3411226"/>
                        <a:gd name="connsiteX4" fmla="*/ 2001927 w 2001927"/>
                        <a:gd name="connsiteY4" fmla="*/ 249200 h 3411226"/>
                        <a:gd name="connsiteX5" fmla="*/ 2001927 w 2001927"/>
                        <a:gd name="connsiteY5" fmla="*/ 3162026 h 3411226"/>
                        <a:gd name="connsiteX6" fmla="*/ 1752727 w 2001927"/>
                        <a:gd name="connsiteY6" fmla="*/ 3411226 h 3411226"/>
                        <a:gd name="connsiteX7" fmla="*/ 249200 w 2001927"/>
                        <a:gd name="connsiteY7" fmla="*/ 3411226 h 3411226"/>
                        <a:gd name="connsiteX8" fmla="*/ 0 w 2001927"/>
                        <a:gd name="connsiteY8" fmla="*/ 3162026 h 3411226"/>
                        <a:gd name="connsiteX9" fmla="*/ 0 w 2001927"/>
                        <a:gd name="connsiteY9" fmla="*/ 249200 h 3411226"/>
                        <a:gd name="connsiteX10" fmla="*/ 249200 w 2001927"/>
                        <a:gd name="connsiteY10" fmla="*/ 0 h 3411226"/>
                        <a:gd name="connsiteX11" fmla="*/ 325893 w 2001927"/>
                        <a:gd name="connsiteY11" fmla="*/ 0 h 3411226"/>
                        <a:gd name="connsiteX12" fmla="*/ 320144 w 2001927"/>
                        <a:gd name="connsiteY12" fmla="*/ 57025 h 3411226"/>
                        <a:gd name="connsiteX0" fmla="*/ 1681782 w 2001927"/>
                        <a:gd name="connsiteY0" fmla="*/ 57025 h 3411226"/>
                        <a:gd name="connsiteX1" fmla="*/ 1676033 w 2001927"/>
                        <a:gd name="connsiteY1" fmla="*/ 0 h 3411226"/>
                        <a:gd name="connsiteX2" fmla="*/ 1752727 w 2001927"/>
                        <a:gd name="connsiteY2" fmla="*/ 0 h 3411226"/>
                        <a:gd name="connsiteX3" fmla="*/ 2001927 w 2001927"/>
                        <a:gd name="connsiteY3" fmla="*/ 249200 h 3411226"/>
                        <a:gd name="connsiteX4" fmla="*/ 2001927 w 2001927"/>
                        <a:gd name="connsiteY4" fmla="*/ 3162026 h 3411226"/>
                        <a:gd name="connsiteX5" fmla="*/ 1752727 w 2001927"/>
                        <a:gd name="connsiteY5" fmla="*/ 3411226 h 3411226"/>
                        <a:gd name="connsiteX6" fmla="*/ 249200 w 2001927"/>
                        <a:gd name="connsiteY6" fmla="*/ 3411226 h 3411226"/>
                        <a:gd name="connsiteX7" fmla="*/ 0 w 2001927"/>
                        <a:gd name="connsiteY7" fmla="*/ 3162026 h 3411226"/>
                        <a:gd name="connsiteX8" fmla="*/ 0 w 2001927"/>
                        <a:gd name="connsiteY8" fmla="*/ 249200 h 3411226"/>
                        <a:gd name="connsiteX9" fmla="*/ 249200 w 2001927"/>
                        <a:gd name="connsiteY9" fmla="*/ 0 h 3411226"/>
                        <a:gd name="connsiteX10" fmla="*/ 325893 w 2001927"/>
                        <a:gd name="connsiteY10" fmla="*/ 0 h 3411226"/>
                        <a:gd name="connsiteX11" fmla="*/ 320144 w 2001927"/>
                        <a:gd name="connsiteY11" fmla="*/ 57025 h 3411226"/>
                        <a:gd name="connsiteX0" fmla="*/ 1676033 w 2001927"/>
                        <a:gd name="connsiteY0" fmla="*/ 0 h 3411226"/>
                        <a:gd name="connsiteX1" fmla="*/ 1752727 w 2001927"/>
                        <a:gd name="connsiteY1" fmla="*/ 0 h 3411226"/>
                        <a:gd name="connsiteX2" fmla="*/ 2001927 w 2001927"/>
                        <a:gd name="connsiteY2" fmla="*/ 249200 h 3411226"/>
                        <a:gd name="connsiteX3" fmla="*/ 2001927 w 2001927"/>
                        <a:gd name="connsiteY3" fmla="*/ 3162026 h 3411226"/>
                        <a:gd name="connsiteX4" fmla="*/ 1752727 w 2001927"/>
                        <a:gd name="connsiteY4" fmla="*/ 3411226 h 3411226"/>
                        <a:gd name="connsiteX5" fmla="*/ 249200 w 2001927"/>
                        <a:gd name="connsiteY5" fmla="*/ 3411226 h 3411226"/>
                        <a:gd name="connsiteX6" fmla="*/ 0 w 2001927"/>
                        <a:gd name="connsiteY6" fmla="*/ 3162026 h 3411226"/>
                        <a:gd name="connsiteX7" fmla="*/ 0 w 2001927"/>
                        <a:gd name="connsiteY7" fmla="*/ 249200 h 3411226"/>
                        <a:gd name="connsiteX8" fmla="*/ 249200 w 2001927"/>
                        <a:gd name="connsiteY8" fmla="*/ 0 h 3411226"/>
                        <a:gd name="connsiteX9" fmla="*/ 325893 w 2001927"/>
                        <a:gd name="connsiteY9" fmla="*/ 0 h 3411226"/>
                        <a:gd name="connsiteX10" fmla="*/ 320144 w 2001927"/>
                        <a:gd name="connsiteY10" fmla="*/ 57025 h 3411226"/>
                        <a:gd name="connsiteX0" fmla="*/ 1676033 w 2001927"/>
                        <a:gd name="connsiteY0" fmla="*/ 0 h 3411226"/>
                        <a:gd name="connsiteX1" fmla="*/ 1752727 w 2001927"/>
                        <a:gd name="connsiteY1" fmla="*/ 0 h 3411226"/>
                        <a:gd name="connsiteX2" fmla="*/ 2001927 w 2001927"/>
                        <a:gd name="connsiteY2" fmla="*/ 249200 h 3411226"/>
                        <a:gd name="connsiteX3" fmla="*/ 2001927 w 2001927"/>
                        <a:gd name="connsiteY3" fmla="*/ 3162026 h 3411226"/>
                        <a:gd name="connsiteX4" fmla="*/ 1752727 w 2001927"/>
                        <a:gd name="connsiteY4" fmla="*/ 3411226 h 3411226"/>
                        <a:gd name="connsiteX5" fmla="*/ 249200 w 2001927"/>
                        <a:gd name="connsiteY5" fmla="*/ 3411226 h 3411226"/>
                        <a:gd name="connsiteX6" fmla="*/ 0 w 2001927"/>
                        <a:gd name="connsiteY6" fmla="*/ 3162026 h 3411226"/>
                        <a:gd name="connsiteX7" fmla="*/ 0 w 2001927"/>
                        <a:gd name="connsiteY7" fmla="*/ 249200 h 3411226"/>
                        <a:gd name="connsiteX8" fmla="*/ 249200 w 2001927"/>
                        <a:gd name="connsiteY8" fmla="*/ 0 h 3411226"/>
                        <a:gd name="connsiteX9" fmla="*/ 325893 w 2001927"/>
                        <a:gd name="connsiteY9" fmla="*/ 0 h 3411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01927" h="3411226">
                          <a:moveTo>
                            <a:pt x="1676033" y="0"/>
                          </a:moveTo>
                          <a:lnTo>
                            <a:pt x="1752727" y="0"/>
                          </a:lnTo>
                          <a:cubicBezTo>
                            <a:pt x="1890356" y="0"/>
                            <a:pt x="2001927" y="111571"/>
                            <a:pt x="2001927" y="249200"/>
                          </a:cubicBezTo>
                          <a:lnTo>
                            <a:pt x="2001927" y="3162026"/>
                          </a:lnTo>
                          <a:cubicBezTo>
                            <a:pt x="2001927" y="3299655"/>
                            <a:pt x="1890356" y="3411226"/>
                            <a:pt x="1752727" y="3411226"/>
                          </a:cubicBezTo>
                          <a:lnTo>
                            <a:pt x="249200" y="3411226"/>
                          </a:lnTo>
                          <a:cubicBezTo>
                            <a:pt x="111571" y="3411226"/>
                            <a:pt x="0" y="3299655"/>
                            <a:pt x="0" y="3162026"/>
                          </a:cubicBezTo>
                          <a:lnTo>
                            <a:pt x="0" y="249200"/>
                          </a:lnTo>
                          <a:cubicBezTo>
                            <a:pt x="0" y="111571"/>
                            <a:pt x="111571" y="0"/>
                            <a:pt x="249200" y="0"/>
                          </a:cubicBezTo>
                          <a:lnTo>
                            <a:pt x="325893" y="0"/>
                          </a:lnTo>
                        </a:path>
                      </a:pathLst>
                    </a:custGeom>
                    <a:solidFill>
                      <a:schemeClr val="bg1"/>
                    </a:solidFill>
                    <a:ln>
                      <a:solidFill>
                        <a:srgbClr val="2C3E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sz="1621">
                        <a:solidFill>
                          <a:prstClr val="white"/>
                        </a:solidFill>
                        <a:latin typeface="Arial" panose="020B0604020202020204" pitchFamily="34" charset="0"/>
                        <a:cs typeface="Arial" panose="020B0604020202020204" pitchFamily="34" charset="0"/>
                      </a:endParaRPr>
                    </a:p>
                  </p:txBody>
                </p:sp>
                <p:sp>
                  <p:nvSpPr>
                    <p:cNvPr id="234" name="Freeform 233"/>
                    <p:cNvSpPr/>
                    <p:nvPr/>
                  </p:nvSpPr>
                  <p:spPr>
                    <a:xfrm>
                      <a:off x="7224016" y="3205336"/>
                      <a:ext cx="2001928" cy="4054196"/>
                    </a:xfrm>
                    <a:custGeom>
                      <a:avLst/>
                      <a:gdLst>
                        <a:gd name="connsiteX0" fmla="*/ 249200 w 2001927"/>
                        <a:gd name="connsiteY0" fmla="*/ 0 h 3411226"/>
                        <a:gd name="connsiteX1" fmla="*/ 325893 w 2001927"/>
                        <a:gd name="connsiteY1" fmla="*/ 0 h 3411226"/>
                        <a:gd name="connsiteX2" fmla="*/ 320144 w 2001927"/>
                        <a:gd name="connsiteY2" fmla="*/ 57025 h 3411226"/>
                        <a:gd name="connsiteX3" fmla="*/ 1000963 w 2001927"/>
                        <a:gd name="connsiteY3" fmla="*/ 737843 h 3411226"/>
                        <a:gd name="connsiteX4" fmla="*/ 1681782 w 2001927"/>
                        <a:gd name="connsiteY4" fmla="*/ 57025 h 3411226"/>
                        <a:gd name="connsiteX5" fmla="*/ 1676033 w 2001927"/>
                        <a:gd name="connsiteY5" fmla="*/ 0 h 3411226"/>
                        <a:gd name="connsiteX6" fmla="*/ 1752727 w 2001927"/>
                        <a:gd name="connsiteY6" fmla="*/ 0 h 3411226"/>
                        <a:gd name="connsiteX7" fmla="*/ 2001927 w 2001927"/>
                        <a:gd name="connsiteY7" fmla="*/ 249200 h 3411226"/>
                        <a:gd name="connsiteX8" fmla="*/ 2001927 w 2001927"/>
                        <a:gd name="connsiteY8" fmla="*/ 3162026 h 3411226"/>
                        <a:gd name="connsiteX9" fmla="*/ 1752727 w 2001927"/>
                        <a:gd name="connsiteY9" fmla="*/ 3411226 h 3411226"/>
                        <a:gd name="connsiteX10" fmla="*/ 249200 w 2001927"/>
                        <a:gd name="connsiteY10" fmla="*/ 3411226 h 3411226"/>
                        <a:gd name="connsiteX11" fmla="*/ 0 w 2001927"/>
                        <a:gd name="connsiteY11" fmla="*/ 3162026 h 3411226"/>
                        <a:gd name="connsiteX12" fmla="*/ 0 w 2001927"/>
                        <a:gd name="connsiteY12" fmla="*/ 249200 h 3411226"/>
                        <a:gd name="connsiteX13" fmla="*/ 249200 w 2001927"/>
                        <a:gd name="connsiteY13" fmla="*/ 0 h 3411226"/>
                        <a:gd name="connsiteX0" fmla="*/ 1000963 w 2001927"/>
                        <a:gd name="connsiteY0" fmla="*/ 737843 h 3411226"/>
                        <a:gd name="connsiteX1" fmla="*/ 1681782 w 2001927"/>
                        <a:gd name="connsiteY1" fmla="*/ 57025 h 3411226"/>
                        <a:gd name="connsiteX2" fmla="*/ 1676033 w 2001927"/>
                        <a:gd name="connsiteY2" fmla="*/ 0 h 3411226"/>
                        <a:gd name="connsiteX3" fmla="*/ 1752727 w 2001927"/>
                        <a:gd name="connsiteY3" fmla="*/ 0 h 3411226"/>
                        <a:gd name="connsiteX4" fmla="*/ 2001927 w 2001927"/>
                        <a:gd name="connsiteY4" fmla="*/ 249200 h 3411226"/>
                        <a:gd name="connsiteX5" fmla="*/ 2001927 w 2001927"/>
                        <a:gd name="connsiteY5" fmla="*/ 3162026 h 3411226"/>
                        <a:gd name="connsiteX6" fmla="*/ 1752727 w 2001927"/>
                        <a:gd name="connsiteY6" fmla="*/ 3411226 h 3411226"/>
                        <a:gd name="connsiteX7" fmla="*/ 249200 w 2001927"/>
                        <a:gd name="connsiteY7" fmla="*/ 3411226 h 3411226"/>
                        <a:gd name="connsiteX8" fmla="*/ 0 w 2001927"/>
                        <a:gd name="connsiteY8" fmla="*/ 3162026 h 3411226"/>
                        <a:gd name="connsiteX9" fmla="*/ 0 w 2001927"/>
                        <a:gd name="connsiteY9" fmla="*/ 249200 h 3411226"/>
                        <a:gd name="connsiteX10" fmla="*/ 249200 w 2001927"/>
                        <a:gd name="connsiteY10" fmla="*/ 0 h 3411226"/>
                        <a:gd name="connsiteX11" fmla="*/ 325893 w 2001927"/>
                        <a:gd name="connsiteY11" fmla="*/ 0 h 3411226"/>
                        <a:gd name="connsiteX12" fmla="*/ 320144 w 2001927"/>
                        <a:gd name="connsiteY12" fmla="*/ 57025 h 3411226"/>
                        <a:gd name="connsiteX13" fmla="*/ 1092403 w 2001927"/>
                        <a:gd name="connsiteY13" fmla="*/ 829283 h 3411226"/>
                        <a:gd name="connsiteX0" fmla="*/ 1000963 w 2001927"/>
                        <a:gd name="connsiteY0" fmla="*/ 737843 h 3411226"/>
                        <a:gd name="connsiteX1" fmla="*/ 1681782 w 2001927"/>
                        <a:gd name="connsiteY1" fmla="*/ 57025 h 3411226"/>
                        <a:gd name="connsiteX2" fmla="*/ 1676033 w 2001927"/>
                        <a:gd name="connsiteY2" fmla="*/ 0 h 3411226"/>
                        <a:gd name="connsiteX3" fmla="*/ 1752727 w 2001927"/>
                        <a:gd name="connsiteY3" fmla="*/ 0 h 3411226"/>
                        <a:gd name="connsiteX4" fmla="*/ 2001927 w 2001927"/>
                        <a:gd name="connsiteY4" fmla="*/ 249200 h 3411226"/>
                        <a:gd name="connsiteX5" fmla="*/ 2001927 w 2001927"/>
                        <a:gd name="connsiteY5" fmla="*/ 3162026 h 3411226"/>
                        <a:gd name="connsiteX6" fmla="*/ 1752727 w 2001927"/>
                        <a:gd name="connsiteY6" fmla="*/ 3411226 h 3411226"/>
                        <a:gd name="connsiteX7" fmla="*/ 249200 w 2001927"/>
                        <a:gd name="connsiteY7" fmla="*/ 3411226 h 3411226"/>
                        <a:gd name="connsiteX8" fmla="*/ 0 w 2001927"/>
                        <a:gd name="connsiteY8" fmla="*/ 3162026 h 3411226"/>
                        <a:gd name="connsiteX9" fmla="*/ 0 w 2001927"/>
                        <a:gd name="connsiteY9" fmla="*/ 249200 h 3411226"/>
                        <a:gd name="connsiteX10" fmla="*/ 249200 w 2001927"/>
                        <a:gd name="connsiteY10" fmla="*/ 0 h 3411226"/>
                        <a:gd name="connsiteX11" fmla="*/ 325893 w 2001927"/>
                        <a:gd name="connsiteY11" fmla="*/ 0 h 3411226"/>
                        <a:gd name="connsiteX12" fmla="*/ 320144 w 2001927"/>
                        <a:gd name="connsiteY12" fmla="*/ 57025 h 3411226"/>
                        <a:gd name="connsiteX0" fmla="*/ 1681782 w 2001927"/>
                        <a:gd name="connsiteY0" fmla="*/ 57025 h 3411226"/>
                        <a:gd name="connsiteX1" fmla="*/ 1676033 w 2001927"/>
                        <a:gd name="connsiteY1" fmla="*/ 0 h 3411226"/>
                        <a:gd name="connsiteX2" fmla="*/ 1752727 w 2001927"/>
                        <a:gd name="connsiteY2" fmla="*/ 0 h 3411226"/>
                        <a:gd name="connsiteX3" fmla="*/ 2001927 w 2001927"/>
                        <a:gd name="connsiteY3" fmla="*/ 249200 h 3411226"/>
                        <a:gd name="connsiteX4" fmla="*/ 2001927 w 2001927"/>
                        <a:gd name="connsiteY4" fmla="*/ 3162026 h 3411226"/>
                        <a:gd name="connsiteX5" fmla="*/ 1752727 w 2001927"/>
                        <a:gd name="connsiteY5" fmla="*/ 3411226 h 3411226"/>
                        <a:gd name="connsiteX6" fmla="*/ 249200 w 2001927"/>
                        <a:gd name="connsiteY6" fmla="*/ 3411226 h 3411226"/>
                        <a:gd name="connsiteX7" fmla="*/ 0 w 2001927"/>
                        <a:gd name="connsiteY7" fmla="*/ 3162026 h 3411226"/>
                        <a:gd name="connsiteX8" fmla="*/ 0 w 2001927"/>
                        <a:gd name="connsiteY8" fmla="*/ 249200 h 3411226"/>
                        <a:gd name="connsiteX9" fmla="*/ 249200 w 2001927"/>
                        <a:gd name="connsiteY9" fmla="*/ 0 h 3411226"/>
                        <a:gd name="connsiteX10" fmla="*/ 325893 w 2001927"/>
                        <a:gd name="connsiteY10" fmla="*/ 0 h 3411226"/>
                        <a:gd name="connsiteX11" fmla="*/ 320144 w 2001927"/>
                        <a:gd name="connsiteY11" fmla="*/ 57025 h 3411226"/>
                        <a:gd name="connsiteX0" fmla="*/ 1676033 w 2001927"/>
                        <a:gd name="connsiteY0" fmla="*/ 0 h 3411226"/>
                        <a:gd name="connsiteX1" fmla="*/ 1752727 w 2001927"/>
                        <a:gd name="connsiteY1" fmla="*/ 0 h 3411226"/>
                        <a:gd name="connsiteX2" fmla="*/ 2001927 w 2001927"/>
                        <a:gd name="connsiteY2" fmla="*/ 249200 h 3411226"/>
                        <a:gd name="connsiteX3" fmla="*/ 2001927 w 2001927"/>
                        <a:gd name="connsiteY3" fmla="*/ 3162026 h 3411226"/>
                        <a:gd name="connsiteX4" fmla="*/ 1752727 w 2001927"/>
                        <a:gd name="connsiteY4" fmla="*/ 3411226 h 3411226"/>
                        <a:gd name="connsiteX5" fmla="*/ 249200 w 2001927"/>
                        <a:gd name="connsiteY5" fmla="*/ 3411226 h 3411226"/>
                        <a:gd name="connsiteX6" fmla="*/ 0 w 2001927"/>
                        <a:gd name="connsiteY6" fmla="*/ 3162026 h 3411226"/>
                        <a:gd name="connsiteX7" fmla="*/ 0 w 2001927"/>
                        <a:gd name="connsiteY7" fmla="*/ 249200 h 3411226"/>
                        <a:gd name="connsiteX8" fmla="*/ 249200 w 2001927"/>
                        <a:gd name="connsiteY8" fmla="*/ 0 h 3411226"/>
                        <a:gd name="connsiteX9" fmla="*/ 325893 w 2001927"/>
                        <a:gd name="connsiteY9" fmla="*/ 0 h 3411226"/>
                        <a:gd name="connsiteX10" fmla="*/ 320144 w 2001927"/>
                        <a:gd name="connsiteY10" fmla="*/ 57025 h 3411226"/>
                        <a:gd name="connsiteX0" fmla="*/ 1676033 w 2001927"/>
                        <a:gd name="connsiteY0" fmla="*/ 0 h 3411226"/>
                        <a:gd name="connsiteX1" fmla="*/ 1752727 w 2001927"/>
                        <a:gd name="connsiteY1" fmla="*/ 0 h 3411226"/>
                        <a:gd name="connsiteX2" fmla="*/ 2001927 w 2001927"/>
                        <a:gd name="connsiteY2" fmla="*/ 249200 h 3411226"/>
                        <a:gd name="connsiteX3" fmla="*/ 2001927 w 2001927"/>
                        <a:gd name="connsiteY3" fmla="*/ 3162026 h 3411226"/>
                        <a:gd name="connsiteX4" fmla="*/ 1752727 w 2001927"/>
                        <a:gd name="connsiteY4" fmla="*/ 3411226 h 3411226"/>
                        <a:gd name="connsiteX5" fmla="*/ 249200 w 2001927"/>
                        <a:gd name="connsiteY5" fmla="*/ 3411226 h 3411226"/>
                        <a:gd name="connsiteX6" fmla="*/ 0 w 2001927"/>
                        <a:gd name="connsiteY6" fmla="*/ 3162026 h 3411226"/>
                        <a:gd name="connsiteX7" fmla="*/ 0 w 2001927"/>
                        <a:gd name="connsiteY7" fmla="*/ 249200 h 3411226"/>
                        <a:gd name="connsiteX8" fmla="*/ 249200 w 2001927"/>
                        <a:gd name="connsiteY8" fmla="*/ 0 h 3411226"/>
                        <a:gd name="connsiteX9" fmla="*/ 325893 w 2001927"/>
                        <a:gd name="connsiteY9" fmla="*/ 0 h 3411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01927" h="3411226">
                          <a:moveTo>
                            <a:pt x="1676033" y="0"/>
                          </a:moveTo>
                          <a:lnTo>
                            <a:pt x="1752727" y="0"/>
                          </a:lnTo>
                          <a:cubicBezTo>
                            <a:pt x="1890356" y="0"/>
                            <a:pt x="2001927" y="111571"/>
                            <a:pt x="2001927" y="249200"/>
                          </a:cubicBezTo>
                          <a:lnTo>
                            <a:pt x="2001927" y="3162026"/>
                          </a:lnTo>
                          <a:cubicBezTo>
                            <a:pt x="2001927" y="3299655"/>
                            <a:pt x="1890356" y="3411226"/>
                            <a:pt x="1752727" y="3411226"/>
                          </a:cubicBezTo>
                          <a:lnTo>
                            <a:pt x="249200" y="3411226"/>
                          </a:lnTo>
                          <a:cubicBezTo>
                            <a:pt x="111571" y="3411226"/>
                            <a:pt x="0" y="3299655"/>
                            <a:pt x="0" y="3162026"/>
                          </a:cubicBezTo>
                          <a:lnTo>
                            <a:pt x="0" y="249200"/>
                          </a:lnTo>
                          <a:cubicBezTo>
                            <a:pt x="0" y="111571"/>
                            <a:pt x="111571" y="0"/>
                            <a:pt x="249200" y="0"/>
                          </a:cubicBezTo>
                          <a:lnTo>
                            <a:pt x="325893" y="0"/>
                          </a:lnTo>
                        </a:path>
                      </a:pathLst>
                    </a:custGeom>
                    <a:solidFill>
                      <a:schemeClr val="bg1"/>
                    </a:solidFill>
                    <a:ln>
                      <a:solidFill>
                        <a:srgbClr val="9BBB5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sz="1621">
                        <a:solidFill>
                          <a:prstClr val="white"/>
                        </a:solidFill>
                        <a:latin typeface="Arial" panose="020B0604020202020204" pitchFamily="34" charset="0"/>
                        <a:cs typeface="Arial" panose="020B0604020202020204" pitchFamily="34" charset="0"/>
                      </a:endParaRPr>
                    </a:p>
                  </p:txBody>
                </p:sp>
                <p:sp>
                  <p:nvSpPr>
                    <p:cNvPr id="258" name="Freeform 257"/>
                    <p:cNvSpPr/>
                    <p:nvPr/>
                  </p:nvSpPr>
                  <p:spPr>
                    <a:xfrm>
                      <a:off x="9427579" y="3205336"/>
                      <a:ext cx="2001928" cy="4054196"/>
                    </a:xfrm>
                    <a:custGeom>
                      <a:avLst/>
                      <a:gdLst>
                        <a:gd name="connsiteX0" fmla="*/ 249200 w 2001927"/>
                        <a:gd name="connsiteY0" fmla="*/ 0 h 3411226"/>
                        <a:gd name="connsiteX1" fmla="*/ 325893 w 2001927"/>
                        <a:gd name="connsiteY1" fmla="*/ 0 h 3411226"/>
                        <a:gd name="connsiteX2" fmla="*/ 320144 w 2001927"/>
                        <a:gd name="connsiteY2" fmla="*/ 57025 h 3411226"/>
                        <a:gd name="connsiteX3" fmla="*/ 1000963 w 2001927"/>
                        <a:gd name="connsiteY3" fmla="*/ 737843 h 3411226"/>
                        <a:gd name="connsiteX4" fmla="*/ 1681782 w 2001927"/>
                        <a:gd name="connsiteY4" fmla="*/ 57025 h 3411226"/>
                        <a:gd name="connsiteX5" fmla="*/ 1676033 w 2001927"/>
                        <a:gd name="connsiteY5" fmla="*/ 0 h 3411226"/>
                        <a:gd name="connsiteX6" fmla="*/ 1752727 w 2001927"/>
                        <a:gd name="connsiteY6" fmla="*/ 0 h 3411226"/>
                        <a:gd name="connsiteX7" fmla="*/ 2001927 w 2001927"/>
                        <a:gd name="connsiteY7" fmla="*/ 249200 h 3411226"/>
                        <a:gd name="connsiteX8" fmla="*/ 2001927 w 2001927"/>
                        <a:gd name="connsiteY8" fmla="*/ 3162026 h 3411226"/>
                        <a:gd name="connsiteX9" fmla="*/ 1752727 w 2001927"/>
                        <a:gd name="connsiteY9" fmla="*/ 3411226 h 3411226"/>
                        <a:gd name="connsiteX10" fmla="*/ 249200 w 2001927"/>
                        <a:gd name="connsiteY10" fmla="*/ 3411226 h 3411226"/>
                        <a:gd name="connsiteX11" fmla="*/ 0 w 2001927"/>
                        <a:gd name="connsiteY11" fmla="*/ 3162026 h 3411226"/>
                        <a:gd name="connsiteX12" fmla="*/ 0 w 2001927"/>
                        <a:gd name="connsiteY12" fmla="*/ 249200 h 3411226"/>
                        <a:gd name="connsiteX13" fmla="*/ 249200 w 2001927"/>
                        <a:gd name="connsiteY13" fmla="*/ 0 h 3411226"/>
                        <a:gd name="connsiteX0" fmla="*/ 1000963 w 2001927"/>
                        <a:gd name="connsiteY0" fmla="*/ 737843 h 3411226"/>
                        <a:gd name="connsiteX1" fmla="*/ 1681782 w 2001927"/>
                        <a:gd name="connsiteY1" fmla="*/ 57025 h 3411226"/>
                        <a:gd name="connsiteX2" fmla="*/ 1676033 w 2001927"/>
                        <a:gd name="connsiteY2" fmla="*/ 0 h 3411226"/>
                        <a:gd name="connsiteX3" fmla="*/ 1752727 w 2001927"/>
                        <a:gd name="connsiteY3" fmla="*/ 0 h 3411226"/>
                        <a:gd name="connsiteX4" fmla="*/ 2001927 w 2001927"/>
                        <a:gd name="connsiteY4" fmla="*/ 249200 h 3411226"/>
                        <a:gd name="connsiteX5" fmla="*/ 2001927 w 2001927"/>
                        <a:gd name="connsiteY5" fmla="*/ 3162026 h 3411226"/>
                        <a:gd name="connsiteX6" fmla="*/ 1752727 w 2001927"/>
                        <a:gd name="connsiteY6" fmla="*/ 3411226 h 3411226"/>
                        <a:gd name="connsiteX7" fmla="*/ 249200 w 2001927"/>
                        <a:gd name="connsiteY7" fmla="*/ 3411226 h 3411226"/>
                        <a:gd name="connsiteX8" fmla="*/ 0 w 2001927"/>
                        <a:gd name="connsiteY8" fmla="*/ 3162026 h 3411226"/>
                        <a:gd name="connsiteX9" fmla="*/ 0 w 2001927"/>
                        <a:gd name="connsiteY9" fmla="*/ 249200 h 3411226"/>
                        <a:gd name="connsiteX10" fmla="*/ 249200 w 2001927"/>
                        <a:gd name="connsiteY10" fmla="*/ 0 h 3411226"/>
                        <a:gd name="connsiteX11" fmla="*/ 325893 w 2001927"/>
                        <a:gd name="connsiteY11" fmla="*/ 0 h 3411226"/>
                        <a:gd name="connsiteX12" fmla="*/ 320144 w 2001927"/>
                        <a:gd name="connsiteY12" fmla="*/ 57025 h 3411226"/>
                        <a:gd name="connsiteX13" fmla="*/ 1092403 w 2001927"/>
                        <a:gd name="connsiteY13" fmla="*/ 829283 h 3411226"/>
                        <a:gd name="connsiteX0" fmla="*/ 1000963 w 2001927"/>
                        <a:gd name="connsiteY0" fmla="*/ 737843 h 3411226"/>
                        <a:gd name="connsiteX1" fmla="*/ 1681782 w 2001927"/>
                        <a:gd name="connsiteY1" fmla="*/ 57025 h 3411226"/>
                        <a:gd name="connsiteX2" fmla="*/ 1676033 w 2001927"/>
                        <a:gd name="connsiteY2" fmla="*/ 0 h 3411226"/>
                        <a:gd name="connsiteX3" fmla="*/ 1752727 w 2001927"/>
                        <a:gd name="connsiteY3" fmla="*/ 0 h 3411226"/>
                        <a:gd name="connsiteX4" fmla="*/ 2001927 w 2001927"/>
                        <a:gd name="connsiteY4" fmla="*/ 249200 h 3411226"/>
                        <a:gd name="connsiteX5" fmla="*/ 2001927 w 2001927"/>
                        <a:gd name="connsiteY5" fmla="*/ 3162026 h 3411226"/>
                        <a:gd name="connsiteX6" fmla="*/ 1752727 w 2001927"/>
                        <a:gd name="connsiteY6" fmla="*/ 3411226 h 3411226"/>
                        <a:gd name="connsiteX7" fmla="*/ 249200 w 2001927"/>
                        <a:gd name="connsiteY7" fmla="*/ 3411226 h 3411226"/>
                        <a:gd name="connsiteX8" fmla="*/ 0 w 2001927"/>
                        <a:gd name="connsiteY8" fmla="*/ 3162026 h 3411226"/>
                        <a:gd name="connsiteX9" fmla="*/ 0 w 2001927"/>
                        <a:gd name="connsiteY9" fmla="*/ 249200 h 3411226"/>
                        <a:gd name="connsiteX10" fmla="*/ 249200 w 2001927"/>
                        <a:gd name="connsiteY10" fmla="*/ 0 h 3411226"/>
                        <a:gd name="connsiteX11" fmla="*/ 325893 w 2001927"/>
                        <a:gd name="connsiteY11" fmla="*/ 0 h 3411226"/>
                        <a:gd name="connsiteX12" fmla="*/ 320144 w 2001927"/>
                        <a:gd name="connsiteY12" fmla="*/ 57025 h 3411226"/>
                        <a:gd name="connsiteX0" fmla="*/ 1681782 w 2001927"/>
                        <a:gd name="connsiteY0" fmla="*/ 57025 h 3411226"/>
                        <a:gd name="connsiteX1" fmla="*/ 1676033 w 2001927"/>
                        <a:gd name="connsiteY1" fmla="*/ 0 h 3411226"/>
                        <a:gd name="connsiteX2" fmla="*/ 1752727 w 2001927"/>
                        <a:gd name="connsiteY2" fmla="*/ 0 h 3411226"/>
                        <a:gd name="connsiteX3" fmla="*/ 2001927 w 2001927"/>
                        <a:gd name="connsiteY3" fmla="*/ 249200 h 3411226"/>
                        <a:gd name="connsiteX4" fmla="*/ 2001927 w 2001927"/>
                        <a:gd name="connsiteY4" fmla="*/ 3162026 h 3411226"/>
                        <a:gd name="connsiteX5" fmla="*/ 1752727 w 2001927"/>
                        <a:gd name="connsiteY5" fmla="*/ 3411226 h 3411226"/>
                        <a:gd name="connsiteX6" fmla="*/ 249200 w 2001927"/>
                        <a:gd name="connsiteY6" fmla="*/ 3411226 h 3411226"/>
                        <a:gd name="connsiteX7" fmla="*/ 0 w 2001927"/>
                        <a:gd name="connsiteY7" fmla="*/ 3162026 h 3411226"/>
                        <a:gd name="connsiteX8" fmla="*/ 0 w 2001927"/>
                        <a:gd name="connsiteY8" fmla="*/ 249200 h 3411226"/>
                        <a:gd name="connsiteX9" fmla="*/ 249200 w 2001927"/>
                        <a:gd name="connsiteY9" fmla="*/ 0 h 3411226"/>
                        <a:gd name="connsiteX10" fmla="*/ 325893 w 2001927"/>
                        <a:gd name="connsiteY10" fmla="*/ 0 h 3411226"/>
                        <a:gd name="connsiteX11" fmla="*/ 320144 w 2001927"/>
                        <a:gd name="connsiteY11" fmla="*/ 57025 h 3411226"/>
                        <a:gd name="connsiteX0" fmla="*/ 1676033 w 2001927"/>
                        <a:gd name="connsiteY0" fmla="*/ 0 h 3411226"/>
                        <a:gd name="connsiteX1" fmla="*/ 1752727 w 2001927"/>
                        <a:gd name="connsiteY1" fmla="*/ 0 h 3411226"/>
                        <a:gd name="connsiteX2" fmla="*/ 2001927 w 2001927"/>
                        <a:gd name="connsiteY2" fmla="*/ 249200 h 3411226"/>
                        <a:gd name="connsiteX3" fmla="*/ 2001927 w 2001927"/>
                        <a:gd name="connsiteY3" fmla="*/ 3162026 h 3411226"/>
                        <a:gd name="connsiteX4" fmla="*/ 1752727 w 2001927"/>
                        <a:gd name="connsiteY4" fmla="*/ 3411226 h 3411226"/>
                        <a:gd name="connsiteX5" fmla="*/ 249200 w 2001927"/>
                        <a:gd name="connsiteY5" fmla="*/ 3411226 h 3411226"/>
                        <a:gd name="connsiteX6" fmla="*/ 0 w 2001927"/>
                        <a:gd name="connsiteY6" fmla="*/ 3162026 h 3411226"/>
                        <a:gd name="connsiteX7" fmla="*/ 0 w 2001927"/>
                        <a:gd name="connsiteY7" fmla="*/ 249200 h 3411226"/>
                        <a:gd name="connsiteX8" fmla="*/ 249200 w 2001927"/>
                        <a:gd name="connsiteY8" fmla="*/ 0 h 3411226"/>
                        <a:gd name="connsiteX9" fmla="*/ 325893 w 2001927"/>
                        <a:gd name="connsiteY9" fmla="*/ 0 h 3411226"/>
                        <a:gd name="connsiteX10" fmla="*/ 320144 w 2001927"/>
                        <a:gd name="connsiteY10" fmla="*/ 57025 h 3411226"/>
                        <a:gd name="connsiteX0" fmla="*/ 1676033 w 2001927"/>
                        <a:gd name="connsiteY0" fmla="*/ 0 h 3411226"/>
                        <a:gd name="connsiteX1" fmla="*/ 1752727 w 2001927"/>
                        <a:gd name="connsiteY1" fmla="*/ 0 h 3411226"/>
                        <a:gd name="connsiteX2" fmla="*/ 2001927 w 2001927"/>
                        <a:gd name="connsiteY2" fmla="*/ 249200 h 3411226"/>
                        <a:gd name="connsiteX3" fmla="*/ 2001927 w 2001927"/>
                        <a:gd name="connsiteY3" fmla="*/ 3162026 h 3411226"/>
                        <a:gd name="connsiteX4" fmla="*/ 1752727 w 2001927"/>
                        <a:gd name="connsiteY4" fmla="*/ 3411226 h 3411226"/>
                        <a:gd name="connsiteX5" fmla="*/ 249200 w 2001927"/>
                        <a:gd name="connsiteY5" fmla="*/ 3411226 h 3411226"/>
                        <a:gd name="connsiteX6" fmla="*/ 0 w 2001927"/>
                        <a:gd name="connsiteY6" fmla="*/ 3162026 h 3411226"/>
                        <a:gd name="connsiteX7" fmla="*/ 0 w 2001927"/>
                        <a:gd name="connsiteY7" fmla="*/ 249200 h 3411226"/>
                        <a:gd name="connsiteX8" fmla="*/ 249200 w 2001927"/>
                        <a:gd name="connsiteY8" fmla="*/ 0 h 3411226"/>
                        <a:gd name="connsiteX9" fmla="*/ 325893 w 2001927"/>
                        <a:gd name="connsiteY9" fmla="*/ 0 h 3411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01927" h="3411226">
                          <a:moveTo>
                            <a:pt x="1676033" y="0"/>
                          </a:moveTo>
                          <a:lnTo>
                            <a:pt x="1752727" y="0"/>
                          </a:lnTo>
                          <a:cubicBezTo>
                            <a:pt x="1890356" y="0"/>
                            <a:pt x="2001927" y="111571"/>
                            <a:pt x="2001927" y="249200"/>
                          </a:cubicBezTo>
                          <a:lnTo>
                            <a:pt x="2001927" y="3162026"/>
                          </a:lnTo>
                          <a:cubicBezTo>
                            <a:pt x="2001927" y="3299655"/>
                            <a:pt x="1890356" y="3411226"/>
                            <a:pt x="1752727" y="3411226"/>
                          </a:cubicBezTo>
                          <a:lnTo>
                            <a:pt x="249200" y="3411226"/>
                          </a:lnTo>
                          <a:cubicBezTo>
                            <a:pt x="111571" y="3411226"/>
                            <a:pt x="0" y="3299655"/>
                            <a:pt x="0" y="3162026"/>
                          </a:cubicBezTo>
                          <a:lnTo>
                            <a:pt x="0" y="249200"/>
                          </a:lnTo>
                          <a:cubicBezTo>
                            <a:pt x="0" y="111571"/>
                            <a:pt x="111571" y="0"/>
                            <a:pt x="249200" y="0"/>
                          </a:cubicBezTo>
                          <a:lnTo>
                            <a:pt x="325893" y="0"/>
                          </a:lnTo>
                        </a:path>
                      </a:pathLst>
                    </a:custGeom>
                    <a:solidFill>
                      <a:schemeClr val="bg1"/>
                    </a:solidFill>
                    <a:ln>
                      <a:solidFill>
                        <a:srgbClr val="45B1C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sz="1621">
                        <a:solidFill>
                          <a:prstClr val="white"/>
                        </a:solidFill>
                        <a:latin typeface="Arial" panose="020B0604020202020204" pitchFamily="34" charset="0"/>
                        <a:cs typeface="Arial" panose="020B0604020202020204" pitchFamily="34" charset="0"/>
                      </a:endParaRPr>
                    </a:p>
                  </p:txBody>
                </p:sp>
              </p:grpSp>
              <p:grpSp>
                <p:nvGrpSpPr>
                  <p:cNvPr id="11" name="Group 10"/>
                  <p:cNvGrpSpPr/>
                  <p:nvPr/>
                </p:nvGrpSpPr>
                <p:grpSpPr>
                  <a:xfrm>
                    <a:off x="689154" y="3918395"/>
                    <a:ext cx="10739983" cy="3261076"/>
                    <a:chOff x="689154" y="3918395"/>
                    <a:chExt cx="10739983" cy="3261076"/>
                  </a:xfrm>
                </p:grpSpPr>
                <p:grpSp>
                  <p:nvGrpSpPr>
                    <p:cNvPr id="7" name="Group 6"/>
                    <p:cNvGrpSpPr/>
                    <p:nvPr/>
                  </p:nvGrpSpPr>
                  <p:grpSpPr>
                    <a:xfrm>
                      <a:off x="1222465" y="3918395"/>
                      <a:ext cx="10012550" cy="520441"/>
                      <a:chOff x="1222465" y="3918395"/>
                      <a:chExt cx="10012550" cy="520441"/>
                    </a:xfrm>
                  </p:grpSpPr>
                  <p:sp>
                    <p:nvSpPr>
                      <p:cNvPr id="122" name="TextBox 121"/>
                      <p:cNvSpPr txBox="1"/>
                      <p:nvPr/>
                    </p:nvSpPr>
                    <p:spPr>
                      <a:xfrm>
                        <a:off x="1222465" y="3918395"/>
                        <a:ext cx="760905" cy="300862"/>
                      </a:xfrm>
                      <a:prstGeom prst="rect">
                        <a:avLst/>
                      </a:prstGeom>
                      <a:noFill/>
                    </p:spPr>
                    <p:txBody>
                      <a:bodyPr wrap="none" rtlCol="0">
                        <a:spAutoFit/>
                      </a:bodyPr>
                      <a:lstStyle/>
                      <a:p>
                        <a:pPr algn="ctr"/>
                        <a:r>
                          <a:rPr lang="en-US" sz="1621" b="1">
                            <a:latin typeface="Arial" panose="020B0604020202020204" pitchFamily="34" charset="0"/>
                            <a:cs typeface="Arial" panose="020B0604020202020204" pitchFamily="34" charset="0"/>
                          </a:rPr>
                          <a:t>People</a:t>
                        </a:r>
                      </a:p>
                    </p:txBody>
                  </p:sp>
                  <p:sp>
                    <p:nvSpPr>
                      <p:cNvPr id="123" name="TextBox 122"/>
                      <p:cNvSpPr txBox="1"/>
                      <p:nvPr/>
                    </p:nvSpPr>
                    <p:spPr>
                      <a:xfrm>
                        <a:off x="3299730" y="3918395"/>
                        <a:ext cx="1064308" cy="300862"/>
                      </a:xfrm>
                      <a:prstGeom prst="rect">
                        <a:avLst/>
                      </a:prstGeom>
                      <a:noFill/>
                    </p:spPr>
                    <p:txBody>
                      <a:bodyPr wrap="none" rtlCol="0">
                        <a:spAutoFit/>
                      </a:bodyPr>
                      <a:lstStyle/>
                      <a:p>
                        <a:pPr algn="ctr"/>
                        <a:r>
                          <a:rPr lang="en-US" sz="1621" b="1">
                            <a:latin typeface="Arial" panose="020B0604020202020204" pitchFamily="34" charset="0"/>
                            <a:cs typeface="Arial" panose="020B0604020202020204" pitchFamily="34" charset="0"/>
                          </a:rPr>
                          <a:t>Procedure</a:t>
                        </a:r>
                      </a:p>
                    </p:txBody>
                  </p:sp>
                  <p:sp>
                    <p:nvSpPr>
                      <p:cNvPr id="124" name="TextBox 123"/>
                      <p:cNvSpPr txBox="1"/>
                      <p:nvPr/>
                    </p:nvSpPr>
                    <p:spPr>
                      <a:xfrm>
                        <a:off x="9548529" y="3918395"/>
                        <a:ext cx="1686486" cy="300862"/>
                      </a:xfrm>
                      <a:prstGeom prst="rect">
                        <a:avLst/>
                      </a:prstGeom>
                      <a:noFill/>
                    </p:spPr>
                    <p:txBody>
                      <a:bodyPr wrap="square" rtlCol="0">
                        <a:spAutoFit/>
                      </a:bodyPr>
                      <a:lstStyle/>
                      <a:p>
                        <a:pPr algn="ctr"/>
                        <a:r>
                          <a:rPr lang="en-US" sz="1621" b="1">
                            <a:latin typeface="Arial" panose="020B0604020202020204" pitchFamily="34" charset="0"/>
                            <a:cs typeface="Arial" panose="020B0604020202020204" pitchFamily="34" charset="0"/>
                          </a:rPr>
                          <a:t>Principles</a:t>
                        </a:r>
                      </a:p>
                    </p:txBody>
                  </p:sp>
                  <p:sp>
                    <p:nvSpPr>
                      <p:cNvPr id="125" name="TextBox 124"/>
                      <p:cNvSpPr txBox="1"/>
                      <p:nvPr/>
                    </p:nvSpPr>
                    <p:spPr>
                      <a:xfrm>
                        <a:off x="5524814" y="3918395"/>
                        <a:ext cx="952826" cy="300862"/>
                      </a:xfrm>
                      <a:prstGeom prst="rect">
                        <a:avLst/>
                      </a:prstGeom>
                      <a:noFill/>
                    </p:spPr>
                    <p:txBody>
                      <a:bodyPr wrap="none" rtlCol="0">
                        <a:spAutoFit/>
                      </a:bodyPr>
                      <a:lstStyle/>
                      <a:p>
                        <a:pPr algn="ctr"/>
                        <a:r>
                          <a:rPr lang="en-US" sz="1621" b="1">
                            <a:latin typeface="Arial" panose="020B0604020202020204" pitchFamily="34" charset="0"/>
                            <a:cs typeface="Arial" panose="020B0604020202020204" pitchFamily="34" charset="0"/>
                          </a:rPr>
                          <a:t>Products</a:t>
                        </a:r>
                      </a:p>
                    </p:txBody>
                  </p:sp>
                  <p:sp>
                    <p:nvSpPr>
                      <p:cNvPr id="126" name="TextBox 125"/>
                      <p:cNvSpPr txBox="1"/>
                      <p:nvPr/>
                    </p:nvSpPr>
                    <p:spPr>
                      <a:xfrm>
                        <a:off x="7551637" y="3918395"/>
                        <a:ext cx="1400168" cy="520441"/>
                      </a:xfrm>
                      <a:prstGeom prst="rect">
                        <a:avLst/>
                      </a:prstGeom>
                      <a:noFill/>
                    </p:spPr>
                    <p:txBody>
                      <a:bodyPr wrap="none" rtlCol="0">
                        <a:spAutoFit/>
                      </a:bodyPr>
                      <a:lstStyle/>
                      <a:p>
                        <a:pPr algn="ctr"/>
                        <a:r>
                          <a:rPr lang="en-US" sz="1621" b="1">
                            <a:latin typeface="Arial" panose="020B0604020202020204" pitchFamily="34" charset="0"/>
                            <a:cs typeface="Arial" panose="020B0604020202020204" pitchFamily="34" charset="0"/>
                          </a:rPr>
                          <a:t>Premises and </a:t>
                        </a:r>
                      </a:p>
                      <a:p>
                        <a:pPr algn="ctr"/>
                        <a:r>
                          <a:rPr lang="en-US" sz="1621" b="1">
                            <a:latin typeface="Arial" panose="020B0604020202020204" pitchFamily="34" charset="0"/>
                            <a:cs typeface="Arial" panose="020B0604020202020204" pitchFamily="34" charset="0"/>
                          </a:rPr>
                          <a:t>Suppliers</a:t>
                        </a:r>
                      </a:p>
                    </p:txBody>
                  </p:sp>
                </p:grpSp>
                <p:grpSp>
                  <p:nvGrpSpPr>
                    <p:cNvPr id="6" name="Group 5"/>
                    <p:cNvGrpSpPr/>
                    <p:nvPr/>
                  </p:nvGrpSpPr>
                  <p:grpSpPr>
                    <a:xfrm>
                      <a:off x="689154" y="4145044"/>
                      <a:ext cx="10739983" cy="3034427"/>
                      <a:chOff x="689154" y="4145044"/>
                      <a:chExt cx="10739983" cy="3034427"/>
                    </a:xfrm>
                  </p:grpSpPr>
                  <p:sp>
                    <p:nvSpPr>
                      <p:cNvPr id="257" name="Rectangle 256"/>
                      <p:cNvSpPr/>
                      <p:nvPr/>
                    </p:nvSpPr>
                    <p:spPr>
                      <a:xfrm>
                        <a:off x="9478011" y="4486619"/>
                        <a:ext cx="1951126" cy="922966"/>
                      </a:xfrm>
                      <a:prstGeom prst="rect">
                        <a:avLst/>
                      </a:prstGeom>
                    </p:spPr>
                    <p:txBody>
                      <a:bodyPr wrap="square">
                        <a:spAutoFit/>
                      </a:bodyPr>
                      <a:lstStyle/>
                      <a:p>
                        <a:pPr marL="274313" indent="-274313">
                          <a:lnSpc>
                            <a:spcPct val="150000"/>
                          </a:lnSpc>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Values and Culture</a:t>
                        </a:r>
                      </a:p>
                      <a:p>
                        <a:pPr marL="274313" indent="-274313">
                          <a:lnSpc>
                            <a:spcPct val="150000"/>
                          </a:lnSpc>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Accountability</a:t>
                        </a:r>
                      </a:p>
                      <a:p>
                        <a:pPr marL="274313" indent="-274313">
                          <a:lnSpc>
                            <a:spcPct val="150000"/>
                          </a:lnSpc>
                          <a:buFont typeface="Arial" panose="020B0604020202020204" pitchFamily="34" charset="0"/>
                          <a:buChar char="•"/>
                        </a:pPr>
                        <a:endParaRPr lang="en-US" sz="144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27" name="Rectangle 126"/>
                      <p:cNvSpPr/>
                      <p:nvPr/>
                    </p:nvSpPr>
                    <p:spPr>
                      <a:xfrm>
                        <a:off x="7337949" y="4486619"/>
                        <a:ext cx="1951126" cy="2093451"/>
                      </a:xfrm>
                      <a:prstGeom prst="rect">
                        <a:avLst/>
                      </a:prstGeom>
                    </p:spPr>
                    <p:txBody>
                      <a:bodyPr wrap="square">
                        <a:spAutoFit/>
                      </a:bodyPr>
                      <a:lstStyle/>
                      <a:p>
                        <a:pPr marL="274313" indent="-274313">
                          <a:lnSpc>
                            <a:spcPct val="150000"/>
                          </a:lnSpc>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Appropriately designed, selected and </a:t>
                        </a:r>
                        <a:r>
                          <a:rPr lang="en-US" sz="1440" dirty="0" err="1">
                            <a:solidFill>
                              <a:schemeClr val="tx1">
                                <a:lumMod val="75000"/>
                                <a:lumOff val="25000"/>
                              </a:schemeClr>
                            </a:solidFill>
                            <a:latin typeface="Arial" panose="020B0604020202020204" pitchFamily="34" charset="0"/>
                            <a:cs typeface="Arial" panose="020B0604020202020204" pitchFamily="34" charset="0"/>
                          </a:rPr>
                          <a:t>and</a:t>
                        </a:r>
                        <a:r>
                          <a:rPr lang="en-US" sz="1440" dirty="0">
                            <a:solidFill>
                              <a:schemeClr val="tx1">
                                <a:lumMod val="75000"/>
                                <a:lumOff val="25000"/>
                              </a:schemeClr>
                            </a:solidFill>
                            <a:latin typeface="Arial" panose="020B0604020202020204" pitchFamily="34" charset="0"/>
                            <a:cs typeface="Arial" panose="020B0604020202020204" pitchFamily="34" charset="0"/>
                          </a:rPr>
                          <a:t> controlled</a:t>
                        </a:r>
                      </a:p>
                      <a:p>
                        <a:pPr marL="274313" indent="-274313">
                          <a:lnSpc>
                            <a:spcPct val="150000"/>
                          </a:lnSpc>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Meets intended use</a:t>
                        </a:r>
                      </a:p>
                      <a:p>
                        <a:pPr marL="274313" indent="-274313">
                          <a:lnSpc>
                            <a:spcPct val="150000"/>
                          </a:lnSpc>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Oversight and Governance</a:t>
                        </a:r>
                      </a:p>
                      <a:p>
                        <a:pPr marL="274313" indent="-274313">
                          <a:lnSpc>
                            <a:spcPct val="150000"/>
                          </a:lnSpc>
                          <a:buFont typeface="Arial" panose="020B0604020202020204" pitchFamily="34" charset="0"/>
                          <a:buChar char="•"/>
                        </a:pPr>
                        <a:endParaRPr lang="en-US" sz="144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28" name="Rectangle 127"/>
                      <p:cNvSpPr/>
                      <p:nvPr/>
                    </p:nvSpPr>
                    <p:spPr>
                      <a:xfrm>
                        <a:off x="5087463" y="4145044"/>
                        <a:ext cx="1951126" cy="1800830"/>
                      </a:xfrm>
                      <a:prstGeom prst="rect">
                        <a:avLst/>
                      </a:prstGeom>
                    </p:spPr>
                    <p:txBody>
                      <a:bodyPr wrap="square">
                        <a:spAutoFit/>
                      </a:bodyPr>
                      <a:lstStyle/>
                      <a:p>
                        <a:pPr marL="274313" indent="-274313">
                          <a:lnSpc>
                            <a:spcPct val="150000"/>
                          </a:lnSpc>
                          <a:buFont typeface="Arial" panose="020B0604020202020204" pitchFamily="34" charset="0"/>
                          <a:buChar char="•"/>
                        </a:pPr>
                        <a:r>
                          <a:rPr lang="en-US" sz="1440">
                            <a:solidFill>
                              <a:schemeClr val="tx1">
                                <a:lumMod val="75000"/>
                                <a:lumOff val="25000"/>
                              </a:schemeClr>
                            </a:solidFill>
                            <a:latin typeface="Arial" panose="020B0604020202020204" pitchFamily="34" charset="0"/>
                            <a:cs typeface="Arial" panose="020B0604020202020204" pitchFamily="34" charset="0"/>
                          </a:rPr>
                          <a:t>Meets requirements and is reproducible</a:t>
                        </a:r>
                      </a:p>
                      <a:p>
                        <a:pPr marL="274313" indent="-274313">
                          <a:lnSpc>
                            <a:spcPct val="150000"/>
                          </a:lnSpc>
                          <a:buFont typeface="Arial" panose="020B0604020202020204" pitchFamily="34" charset="0"/>
                          <a:buChar char="•"/>
                        </a:pPr>
                        <a:r>
                          <a:rPr lang="en-US" sz="1440">
                            <a:solidFill>
                              <a:schemeClr val="tx1">
                                <a:lumMod val="75000"/>
                                <a:lumOff val="25000"/>
                              </a:schemeClr>
                            </a:solidFill>
                            <a:latin typeface="Arial" panose="020B0604020202020204" pitchFamily="34" charset="0"/>
                            <a:cs typeface="Arial" panose="020B0604020202020204" pitchFamily="34" charset="0"/>
                          </a:rPr>
                          <a:t>Records</a:t>
                        </a:r>
                      </a:p>
                      <a:p>
                        <a:pPr marL="274313" indent="-274313">
                          <a:lnSpc>
                            <a:spcPct val="150000"/>
                          </a:lnSpc>
                          <a:buFont typeface="Arial" panose="020B0604020202020204" pitchFamily="34" charset="0"/>
                          <a:buChar char="•"/>
                        </a:pPr>
                        <a:r>
                          <a:rPr lang="en-US" sz="1440">
                            <a:solidFill>
                              <a:schemeClr val="tx1">
                                <a:lumMod val="75000"/>
                                <a:lumOff val="25000"/>
                              </a:schemeClr>
                            </a:solidFill>
                            <a:latin typeface="Arial" panose="020B0604020202020204" pitchFamily="34" charset="0"/>
                            <a:cs typeface="Arial" panose="020B0604020202020204" pitchFamily="34" charset="0"/>
                          </a:rPr>
                          <a:t>SISPQ</a:t>
                        </a:r>
                      </a:p>
                      <a:p>
                        <a:pPr marL="274313" indent="-274313">
                          <a:lnSpc>
                            <a:spcPct val="150000"/>
                          </a:lnSpc>
                          <a:buFont typeface="Arial" panose="020B0604020202020204" pitchFamily="34" charset="0"/>
                          <a:buChar char="•"/>
                        </a:pPr>
                        <a:r>
                          <a:rPr lang="en-US" sz="1440">
                            <a:solidFill>
                              <a:schemeClr val="tx1">
                                <a:lumMod val="75000"/>
                                <a:lumOff val="25000"/>
                              </a:schemeClr>
                            </a:solidFill>
                            <a:latin typeface="Arial" panose="020B0604020202020204" pitchFamily="34" charset="0"/>
                            <a:cs typeface="Arial" panose="020B0604020202020204" pitchFamily="34" charset="0"/>
                          </a:rPr>
                          <a:t>Traceability</a:t>
                        </a:r>
                      </a:p>
                      <a:p>
                        <a:pPr marL="274313" indent="-274313">
                          <a:lnSpc>
                            <a:spcPct val="150000"/>
                          </a:lnSpc>
                          <a:buFont typeface="Arial" panose="020B0604020202020204" pitchFamily="34" charset="0"/>
                          <a:buChar char="•"/>
                        </a:pPr>
                        <a:endParaRPr lang="en-US" sz="1440">
                          <a:solidFill>
                            <a:schemeClr val="tx1">
                              <a:lumMod val="75000"/>
                              <a:lumOff val="25000"/>
                            </a:schemeClr>
                          </a:solidFill>
                          <a:latin typeface="Arial" panose="020B0604020202020204" pitchFamily="34" charset="0"/>
                          <a:cs typeface="Arial" panose="020B0604020202020204" pitchFamily="34" charset="0"/>
                        </a:endParaRPr>
                      </a:p>
                    </p:txBody>
                  </p:sp>
                  <p:sp>
                    <p:nvSpPr>
                      <p:cNvPr id="129" name="Rectangle 128"/>
                      <p:cNvSpPr/>
                      <p:nvPr/>
                    </p:nvSpPr>
                    <p:spPr>
                      <a:xfrm>
                        <a:off x="2918119" y="4208156"/>
                        <a:ext cx="1951126" cy="2971315"/>
                      </a:xfrm>
                      <a:prstGeom prst="rect">
                        <a:avLst/>
                      </a:prstGeom>
                    </p:spPr>
                    <p:txBody>
                      <a:bodyPr wrap="square">
                        <a:spAutoFit/>
                      </a:bodyPr>
                      <a:lstStyle/>
                      <a:p>
                        <a:pPr marL="274313" indent="-274313">
                          <a:lnSpc>
                            <a:spcPct val="150000"/>
                          </a:lnSpc>
                          <a:buFont typeface="Arial" panose="020B0604020202020204" pitchFamily="34" charset="0"/>
                          <a:buChar char="•"/>
                        </a:pPr>
                        <a:r>
                          <a:rPr lang="en-US" sz="1440">
                            <a:solidFill>
                              <a:schemeClr val="tx1">
                                <a:lumMod val="75000"/>
                                <a:lumOff val="25000"/>
                              </a:schemeClr>
                            </a:solidFill>
                            <a:latin typeface="Arial" panose="020B0604020202020204" pitchFamily="34" charset="0"/>
                            <a:cs typeface="Arial" panose="020B0604020202020204" pitchFamily="34" charset="0"/>
                          </a:rPr>
                          <a:t>Are documented and recorded</a:t>
                        </a:r>
                      </a:p>
                      <a:p>
                        <a:pPr marL="274313" indent="-274313">
                          <a:lnSpc>
                            <a:spcPct val="150000"/>
                          </a:lnSpc>
                          <a:buFont typeface="Arial" panose="020B0604020202020204" pitchFamily="34" charset="0"/>
                          <a:buChar char="•"/>
                        </a:pPr>
                        <a:r>
                          <a:rPr lang="en-US" sz="1440">
                            <a:solidFill>
                              <a:schemeClr val="tx1">
                                <a:lumMod val="75000"/>
                                <a:lumOff val="25000"/>
                              </a:schemeClr>
                            </a:solidFill>
                            <a:latin typeface="Arial" panose="020B0604020202020204" pitchFamily="34" charset="0"/>
                            <a:cs typeface="Arial" panose="020B0604020202020204" pitchFamily="34" charset="0"/>
                          </a:rPr>
                          <a:t>Cover all critical processes</a:t>
                        </a:r>
                      </a:p>
                      <a:p>
                        <a:pPr marL="274313" indent="-274313">
                          <a:lnSpc>
                            <a:spcPct val="150000"/>
                          </a:lnSpc>
                          <a:buFont typeface="Arial" panose="020B0604020202020204" pitchFamily="34" charset="0"/>
                          <a:buChar char="•"/>
                        </a:pPr>
                        <a:r>
                          <a:rPr lang="en-US" sz="1440">
                            <a:solidFill>
                              <a:schemeClr val="tx1">
                                <a:lumMod val="75000"/>
                                <a:lumOff val="25000"/>
                              </a:schemeClr>
                            </a:solidFill>
                            <a:latin typeface="Arial" panose="020B0604020202020204" pitchFamily="34" charset="0"/>
                            <a:cs typeface="Arial" panose="020B0604020202020204" pitchFamily="34" charset="0"/>
                          </a:rPr>
                          <a:t>Ensure deviations are fully investigated and reported</a:t>
                        </a:r>
                      </a:p>
                      <a:p>
                        <a:pPr marL="274313" indent="-274313">
                          <a:lnSpc>
                            <a:spcPct val="150000"/>
                          </a:lnSpc>
                          <a:buFont typeface="Arial" panose="020B0604020202020204" pitchFamily="34" charset="0"/>
                          <a:buChar char="•"/>
                        </a:pPr>
                        <a:r>
                          <a:rPr lang="en-US" sz="1440">
                            <a:solidFill>
                              <a:schemeClr val="tx1">
                                <a:lumMod val="75000"/>
                                <a:lumOff val="25000"/>
                              </a:schemeClr>
                            </a:solidFill>
                            <a:latin typeface="Arial" panose="020B0604020202020204" pitchFamily="34" charset="0"/>
                            <a:cs typeface="Arial" panose="020B0604020202020204" pitchFamily="34" charset="0"/>
                          </a:rPr>
                          <a:t>Have robust change management</a:t>
                        </a:r>
                      </a:p>
                      <a:p>
                        <a:pPr marL="274313" indent="-274313">
                          <a:lnSpc>
                            <a:spcPct val="150000"/>
                          </a:lnSpc>
                          <a:buFont typeface="Arial" panose="020B0604020202020204" pitchFamily="34" charset="0"/>
                          <a:buChar char="•"/>
                        </a:pPr>
                        <a:endParaRPr lang="en-US" sz="1440">
                          <a:solidFill>
                            <a:schemeClr val="tx1">
                              <a:lumMod val="75000"/>
                              <a:lumOff val="25000"/>
                            </a:schemeClr>
                          </a:solidFill>
                          <a:latin typeface="Arial" panose="020B0604020202020204" pitchFamily="34" charset="0"/>
                          <a:cs typeface="Arial" panose="020B0604020202020204" pitchFamily="34" charset="0"/>
                        </a:endParaRPr>
                      </a:p>
                    </p:txBody>
                  </p:sp>
                  <p:sp>
                    <p:nvSpPr>
                      <p:cNvPr id="130" name="Rectangle 129"/>
                      <p:cNvSpPr/>
                      <p:nvPr/>
                    </p:nvSpPr>
                    <p:spPr>
                      <a:xfrm>
                        <a:off x="689154" y="4213614"/>
                        <a:ext cx="1951126" cy="1800830"/>
                      </a:xfrm>
                      <a:prstGeom prst="rect">
                        <a:avLst/>
                      </a:prstGeom>
                    </p:spPr>
                    <p:txBody>
                      <a:bodyPr wrap="square">
                        <a:spAutoFit/>
                      </a:bodyPr>
                      <a:lstStyle/>
                      <a:p>
                        <a:pPr marL="274313" indent="-274313">
                          <a:lnSpc>
                            <a:spcPct val="150000"/>
                          </a:lnSpc>
                          <a:buFont typeface="Arial" panose="020B0604020202020204" pitchFamily="34" charset="0"/>
                          <a:buChar char="•"/>
                        </a:pPr>
                        <a:r>
                          <a:rPr lang="en-US" sz="1440">
                            <a:solidFill>
                              <a:schemeClr val="tx1">
                                <a:lumMod val="75000"/>
                                <a:lumOff val="25000"/>
                              </a:schemeClr>
                            </a:solidFill>
                            <a:latin typeface="Arial" panose="020B0604020202020204" pitchFamily="34" charset="0"/>
                            <a:cs typeface="Arial" panose="020B0604020202020204" pitchFamily="34" charset="0"/>
                          </a:rPr>
                          <a:t>Have clear roles and responsibilities</a:t>
                        </a:r>
                      </a:p>
                      <a:p>
                        <a:pPr marL="274313" indent="-274313">
                          <a:lnSpc>
                            <a:spcPct val="150000"/>
                          </a:lnSpc>
                          <a:buFont typeface="Arial" panose="020B0604020202020204" pitchFamily="34" charset="0"/>
                          <a:buChar char="•"/>
                        </a:pPr>
                        <a:r>
                          <a:rPr lang="en-US" sz="1440">
                            <a:solidFill>
                              <a:schemeClr val="tx1">
                                <a:lumMod val="75000"/>
                                <a:lumOff val="25000"/>
                              </a:schemeClr>
                            </a:solidFill>
                            <a:latin typeface="Arial" panose="020B0604020202020204" pitchFamily="34" charset="0"/>
                            <a:cs typeface="Arial" panose="020B0604020202020204" pitchFamily="34" charset="0"/>
                          </a:rPr>
                          <a:t>Follow all procedures</a:t>
                        </a:r>
                      </a:p>
                      <a:p>
                        <a:pPr marL="274313" indent="-274313">
                          <a:lnSpc>
                            <a:spcPct val="150000"/>
                          </a:lnSpc>
                          <a:buFont typeface="Arial" panose="020B0604020202020204" pitchFamily="34" charset="0"/>
                          <a:buChar char="•"/>
                        </a:pPr>
                        <a:r>
                          <a:rPr lang="en-US" sz="1440">
                            <a:solidFill>
                              <a:schemeClr val="tx1">
                                <a:lumMod val="75000"/>
                                <a:lumOff val="25000"/>
                              </a:schemeClr>
                            </a:solidFill>
                            <a:latin typeface="Arial" panose="020B0604020202020204" pitchFamily="34" charset="0"/>
                            <a:cs typeface="Arial" panose="020B0604020202020204" pitchFamily="34" charset="0"/>
                          </a:rPr>
                          <a:t>Are fully trained and assessed for the work they do.</a:t>
                        </a:r>
                      </a:p>
                    </p:txBody>
                  </p:sp>
                </p:grpSp>
              </p:grpSp>
            </p:grpSp>
            <p:grpSp>
              <p:nvGrpSpPr>
                <p:cNvPr id="237" name="Group 236"/>
                <p:cNvGrpSpPr/>
                <p:nvPr/>
              </p:nvGrpSpPr>
              <p:grpSpPr>
                <a:xfrm>
                  <a:off x="1589722" y="2840123"/>
                  <a:ext cx="8863388" cy="1062568"/>
                  <a:chOff x="1589722" y="2840123"/>
                  <a:chExt cx="8863388" cy="1062568"/>
                </a:xfrm>
              </p:grpSpPr>
              <p:sp>
                <p:nvSpPr>
                  <p:cNvPr id="188" name="Oval 187"/>
                  <p:cNvSpPr/>
                  <p:nvPr/>
                </p:nvSpPr>
                <p:spPr>
                  <a:xfrm>
                    <a:off x="3539925" y="2840123"/>
                    <a:ext cx="1062571" cy="1062568"/>
                  </a:xfrm>
                  <a:prstGeom prst="ellipse">
                    <a:avLst/>
                  </a:prstGeom>
                  <a:solidFill>
                    <a:srgbClr val="45B1CB"/>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621">
                      <a:solidFill>
                        <a:prstClr val="white"/>
                      </a:solidFill>
                      <a:latin typeface="Arial" panose="020B0604020202020204" pitchFamily="34" charset="0"/>
                      <a:cs typeface="Arial" panose="020B0604020202020204" pitchFamily="34" charset="0"/>
                    </a:endParaRPr>
                  </a:p>
                </p:txBody>
              </p:sp>
              <p:sp>
                <p:nvSpPr>
                  <p:cNvPr id="3" name="Oval 2"/>
                  <p:cNvSpPr/>
                  <p:nvPr/>
                </p:nvSpPr>
                <p:spPr>
                  <a:xfrm>
                    <a:off x="1589722" y="2840123"/>
                    <a:ext cx="1062571" cy="1062568"/>
                  </a:xfrm>
                  <a:prstGeom prst="ellipse">
                    <a:avLst/>
                  </a:prstGeom>
                  <a:solidFill>
                    <a:srgbClr val="9BBB59"/>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621">
                      <a:solidFill>
                        <a:prstClr val="white"/>
                      </a:solidFill>
                      <a:latin typeface="Arial" panose="020B0604020202020204" pitchFamily="34" charset="0"/>
                      <a:cs typeface="Arial" panose="020B0604020202020204" pitchFamily="34" charset="0"/>
                    </a:endParaRPr>
                  </a:p>
                </p:txBody>
              </p:sp>
              <p:sp>
                <p:nvSpPr>
                  <p:cNvPr id="236" name="Oval 235"/>
                  <p:cNvSpPr/>
                  <p:nvPr/>
                </p:nvSpPr>
                <p:spPr>
                  <a:xfrm>
                    <a:off x="7440335" y="2840123"/>
                    <a:ext cx="1062571" cy="1062568"/>
                  </a:xfrm>
                  <a:prstGeom prst="ellipse">
                    <a:avLst/>
                  </a:prstGeom>
                  <a:solidFill>
                    <a:srgbClr val="9BBB59"/>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621">
                      <a:solidFill>
                        <a:prstClr val="white"/>
                      </a:solidFill>
                      <a:latin typeface="Arial" panose="020B0604020202020204" pitchFamily="34" charset="0"/>
                      <a:cs typeface="Arial" panose="020B0604020202020204" pitchFamily="34" charset="0"/>
                    </a:endParaRPr>
                  </a:p>
                </p:txBody>
              </p:sp>
              <p:sp>
                <p:nvSpPr>
                  <p:cNvPr id="260" name="Oval 259"/>
                  <p:cNvSpPr/>
                  <p:nvPr/>
                </p:nvSpPr>
                <p:spPr>
                  <a:xfrm>
                    <a:off x="9390539" y="2840123"/>
                    <a:ext cx="1062571" cy="1062568"/>
                  </a:xfrm>
                  <a:prstGeom prst="ellipse">
                    <a:avLst/>
                  </a:prstGeom>
                  <a:solidFill>
                    <a:srgbClr val="45B1CB"/>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621">
                      <a:solidFill>
                        <a:prstClr val="white"/>
                      </a:solidFill>
                      <a:latin typeface="Arial" panose="020B0604020202020204" pitchFamily="34" charset="0"/>
                      <a:cs typeface="Arial" panose="020B0604020202020204" pitchFamily="34" charset="0"/>
                    </a:endParaRPr>
                  </a:p>
                </p:txBody>
              </p:sp>
              <p:sp>
                <p:nvSpPr>
                  <p:cNvPr id="212" name="Oval 211"/>
                  <p:cNvSpPr/>
                  <p:nvPr/>
                </p:nvSpPr>
                <p:spPr>
                  <a:xfrm>
                    <a:off x="5488561" y="2840123"/>
                    <a:ext cx="1062571" cy="1062568"/>
                  </a:xfrm>
                  <a:prstGeom prst="ellipse">
                    <a:avLst/>
                  </a:prstGeom>
                  <a:solidFill>
                    <a:srgbClr val="2C3E5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621">
                      <a:solidFill>
                        <a:prstClr val="white"/>
                      </a:solidFill>
                      <a:latin typeface="Arial" panose="020B0604020202020204" pitchFamily="34" charset="0"/>
                      <a:cs typeface="Arial" panose="020B0604020202020204" pitchFamily="34" charset="0"/>
                    </a:endParaRPr>
                  </a:p>
                </p:txBody>
              </p:sp>
            </p:grpSp>
          </p:grpSp>
        </p:grpSp>
        <p:grpSp>
          <p:nvGrpSpPr>
            <p:cNvPr id="4" name="Group 3"/>
            <p:cNvGrpSpPr/>
            <p:nvPr/>
          </p:nvGrpSpPr>
          <p:grpSpPr>
            <a:xfrm>
              <a:off x="4822077" y="2081605"/>
              <a:ext cx="2383066" cy="395731"/>
              <a:chOff x="4666265" y="1804993"/>
              <a:chExt cx="2692661" cy="447142"/>
            </a:xfrm>
            <a:solidFill>
              <a:srgbClr val="376C8A"/>
            </a:solidFill>
          </p:grpSpPr>
          <p:sp>
            <p:nvSpPr>
              <p:cNvPr id="2" name="Rounded Rectangle 1"/>
              <p:cNvSpPr/>
              <p:nvPr/>
            </p:nvSpPr>
            <p:spPr>
              <a:xfrm>
                <a:off x="4666265" y="1804993"/>
                <a:ext cx="2692661" cy="447142"/>
              </a:xfrm>
              <a:prstGeom prst="roundRect">
                <a:avLst>
                  <a:gd name="adj" fmla="val 50000"/>
                </a:avLst>
              </a:prstGeom>
              <a:solidFill>
                <a:srgbClr val="2C3E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20"/>
              </a:p>
            </p:txBody>
          </p:sp>
          <p:sp>
            <p:nvSpPr>
              <p:cNvPr id="121" name="TextBox 120"/>
              <p:cNvSpPr txBox="1"/>
              <p:nvPr/>
            </p:nvSpPr>
            <p:spPr>
              <a:xfrm>
                <a:off x="5703408" y="1833482"/>
                <a:ext cx="618377" cy="341391"/>
              </a:xfrm>
              <a:prstGeom prst="rect">
                <a:avLst/>
              </a:prstGeom>
              <a:noFill/>
            </p:spPr>
            <p:txBody>
              <a:bodyPr wrap="none" rtlCol="0">
                <a:spAutoFit/>
              </a:bodyPr>
              <a:lstStyle/>
              <a:p>
                <a:pPr algn="ctr"/>
                <a:r>
                  <a:rPr lang="en-US" sz="1920" b="1">
                    <a:solidFill>
                      <a:schemeClr val="bg1"/>
                    </a:solidFill>
                    <a:latin typeface="Arial" panose="020B0604020202020204" pitchFamily="34" charset="0"/>
                    <a:cs typeface="Arial" panose="020B0604020202020204" pitchFamily="34" charset="0"/>
                  </a:rPr>
                  <a:t>GXP</a:t>
                </a:r>
              </a:p>
            </p:txBody>
          </p:sp>
        </p:grpSp>
      </p:grpSp>
      <p:pic>
        <p:nvPicPr>
          <p:cNvPr id="74" name="Picture 73" descr="Text&#10;&#10;Description automatically generated">
            <a:extLst>
              <a:ext uri="{FF2B5EF4-FFF2-40B4-BE49-F238E27FC236}">
                <a16:creationId xmlns:a16="http://schemas.microsoft.com/office/drawing/2014/main" id="{FA74E88D-747D-4980-8D28-FC4D7CCC80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0068" y="2168746"/>
            <a:ext cx="1654297" cy="1654297"/>
          </a:xfrm>
          <a:prstGeom prst="rect">
            <a:avLst/>
          </a:prstGeom>
        </p:spPr>
      </p:pic>
      <p:pic>
        <p:nvPicPr>
          <p:cNvPr id="9" name="Picture 8" descr="Icon&#10;&#10;Description automatically generated">
            <a:extLst>
              <a:ext uri="{FF2B5EF4-FFF2-40B4-BE49-F238E27FC236}">
                <a16:creationId xmlns:a16="http://schemas.microsoft.com/office/drawing/2014/main" id="{F561503C-3D6A-4BCD-9DAF-63D35931E58D}"/>
              </a:ext>
            </a:extLst>
          </p:cNvPr>
          <p:cNvPicPr>
            <a:picLocks noChangeAspect="1"/>
          </p:cNvPicPr>
          <p:nvPr/>
        </p:nvPicPr>
        <p:blipFill>
          <a:blip r:embed="rId5"/>
          <a:stretch>
            <a:fillRect/>
          </a:stretch>
        </p:blipFill>
        <p:spPr>
          <a:xfrm>
            <a:off x="4159636" y="2374162"/>
            <a:ext cx="1225114" cy="1225114"/>
          </a:xfrm>
          <a:prstGeom prst="rect">
            <a:avLst/>
          </a:prstGeom>
        </p:spPr>
      </p:pic>
      <p:pic>
        <p:nvPicPr>
          <p:cNvPr id="12" name="Picture 11" descr="Icon&#10;&#10;Description automatically generated">
            <a:extLst>
              <a:ext uri="{FF2B5EF4-FFF2-40B4-BE49-F238E27FC236}">
                <a16:creationId xmlns:a16="http://schemas.microsoft.com/office/drawing/2014/main" id="{15B76F72-E4A4-4CF2-AF75-CD4A4E28E2FB}"/>
              </a:ext>
            </a:extLst>
          </p:cNvPr>
          <p:cNvPicPr>
            <a:picLocks noChangeAspect="1"/>
          </p:cNvPicPr>
          <p:nvPr/>
        </p:nvPicPr>
        <p:blipFill>
          <a:blip r:embed="rId6"/>
          <a:stretch>
            <a:fillRect/>
          </a:stretch>
        </p:blipFill>
        <p:spPr>
          <a:xfrm>
            <a:off x="6643683" y="2266519"/>
            <a:ext cx="1414307" cy="1414307"/>
          </a:xfrm>
          <a:prstGeom prst="rect">
            <a:avLst/>
          </a:prstGeom>
        </p:spPr>
      </p:pic>
      <p:pic>
        <p:nvPicPr>
          <p:cNvPr id="14" name="Picture 13" descr="Icon&#10;&#10;Description automatically generated">
            <a:extLst>
              <a:ext uri="{FF2B5EF4-FFF2-40B4-BE49-F238E27FC236}">
                <a16:creationId xmlns:a16="http://schemas.microsoft.com/office/drawing/2014/main" id="{1A5955D3-0A1E-4F6D-BD90-9089CEE7B46D}"/>
              </a:ext>
            </a:extLst>
          </p:cNvPr>
          <p:cNvPicPr>
            <a:picLocks noChangeAspect="1"/>
          </p:cNvPicPr>
          <p:nvPr/>
        </p:nvPicPr>
        <p:blipFill>
          <a:blip r:embed="rId7"/>
          <a:stretch>
            <a:fillRect/>
          </a:stretch>
        </p:blipFill>
        <p:spPr>
          <a:xfrm>
            <a:off x="9116600" y="2271374"/>
            <a:ext cx="1414309" cy="1414309"/>
          </a:xfrm>
          <a:prstGeom prst="rect">
            <a:avLst/>
          </a:prstGeom>
        </p:spPr>
      </p:pic>
      <p:pic>
        <p:nvPicPr>
          <p:cNvPr id="16" name="Picture 15" descr="Icon&#10;&#10;Description automatically generated">
            <a:extLst>
              <a:ext uri="{FF2B5EF4-FFF2-40B4-BE49-F238E27FC236}">
                <a16:creationId xmlns:a16="http://schemas.microsoft.com/office/drawing/2014/main" id="{F364C78C-638A-4B91-92E2-0B4B58722E8C}"/>
              </a:ext>
            </a:extLst>
          </p:cNvPr>
          <p:cNvPicPr>
            <a:picLocks noChangeAspect="1"/>
          </p:cNvPicPr>
          <p:nvPr/>
        </p:nvPicPr>
        <p:blipFill>
          <a:blip r:embed="rId8"/>
          <a:stretch>
            <a:fillRect/>
          </a:stretch>
        </p:blipFill>
        <p:spPr>
          <a:xfrm>
            <a:off x="11717951" y="2279516"/>
            <a:ext cx="1337732" cy="1337732"/>
          </a:xfrm>
          <a:prstGeom prst="rect">
            <a:avLst/>
          </a:prstGeom>
        </p:spPr>
      </p:pic>
    </p:spTree>
    <p:custDataLst>
      <p:tags r:id="rId1"/>
    </p:custDataLst>
    <p:extLst>
      <p:ext uri="{BB962C8B-B14F-4D97-AF65-F5344CB8AC3E}">
        <p14:creationId xmlns:p14="http://schemas.microsoft.com/office/powerpoint/2010/main" val="2503324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Arrow Connector 17">
            <a:extLst>
              <a:ext uri="{FF2B5EF4-FFF2-40B4-BE49-F238E27FC236}">
                <a16:creationId xmlns:a16="http://schemas.microsoft.com/office/drawing/2014/main" id="{54EF5D4A-D6ED-45B4-AD02-73CF18F21B4A}"/>
              </a:ext>
            </a:extLst>
          </p:cNvPr>
          <p:cNvCxnSpPr>
            <a:cxnSpLocks/>
          </p:cNvCxnSpPr>
          <p:nvPr/>
        </p:nvCxnSpPr>
        <p:spPr>
          <a:xfrm flipH="1" flipV="1">
            <a:off x="3712090" y="6318119"/>
            <a:ext cx="1426244" cy="1"/>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522C90A-FC05-4959-BAC5-12CED0BD1266}"/>
              </a:ext>
            </a:extLst>
          </p:cNvPr>
          <p:cNvCxnSpPr>
            <a:cxnSpLocks/>
          </p:cNvCxnSpPr>
          <p:nvPr/>
        </p:nvCxnSpPr>
        <p:spPr>
          <a:xfrm flipH="1">
            <a:off x="3726742" y="3112361"/>
            <a:ext cx="651628" cy="1"/>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D34F9DF-2A96-4AB2-9D75-561557859664}"/>
              </a:ext>
            </a:extLst>
          </p:cNvPr>
          <p:cNvCxnSpPr>
            <a:cxnSpLocks/>
          </p:cNvCxnSpPr>
          <p:nvPr/>
        </p:nvCxnSpPr>
        <p:spPr>
          <a:xfrm flipV="1">
            <a:off x="9503449" y="6318120"/>
            <a:ext cx="1426244" cy="1"/>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FDF305C-5C6F-4D18-B605-0433B368AE73}"/>
              </a:ext>
            </a:extLst>
          </p:cNvPr>
          <p:cNvCxnSpPr>
            <a:cxnSpLocks/>
          </p:cNvCxnSpPr>
          <p:nvPr/>
        </p:nvCxnSpPr>
        <p:spPr>
          <a:xfrm>
            <a:off x="10279655" y="3638170"/>
            <a:ext cx="651628" cy="1"/>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2AAB827C-730E-4C0D-BBC7-C321081C0FE2}"/>
              </a:ext>
            </a:extLst>
          </p:cNvPr>
          <p:cNvCxnSpPr>
            <a:cxnSpLocks/>
          </p:cNvCxnSpPr>
          <p:nvPr/>
        </p:nvCxnSpPr>
        <p:spPr>
          <a:xfrm flipV="1">
            <a:off x="8666709" y="709261"/>
            <a:ext cx="283178" cy="641840"/>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2779" y="53540"/>
            <a:ext cx="13716000" cy="1238250"/>
          </a:xfrm>
        </p:spPr>
        <p:txBody>
          <a:bodyPr/>
          <a:lstStyle/>
          <a:p>
            <a:r>
              <a:rPr lang="en-IN" dirty="0"/>
              <a:t>Contamination Control Strategies</a:t>
            </a:r>
          </a:p>
        </p:txBody>
      </p:sp>
      <p:sp>
        <p:nvSpPr>
          <p:cNvPr id="85" name="Freeform: Shape 84">
            <a:extLst>
              <a:ext uri="{FF2B5EF4-FFF2-40B4-BE49-F238E27FC236}">
                <a16:creationId xmlns:a16="http://schemas.microsoft.com/office/drawing/2014/main" id="{9E03526C-087C-4AB4-8552-37BCECA90E12}"/>
              </a:ext>
            </a:extLst>
          </p:cNvPr>
          <p:cNvSpPr/>
          <p:nvPr/>
        </p:nvSpPr>
        <p:spPr>
          <a:xfrm>
            <a:off x="6456420" y="2303553"/>
            <a:ext cx="1734000" cy="726892"/>
          </a:xfrm>
          <a:custGeom>
            <a:avLst/>
            <a:gdLst>
              <a:gd name="connsiteX0" fmla="*/ 789834 w 1567413"/>
              <a:gd name="connsiteY0" fmla="*/ 0 h 657058"/>
              <a:gd name="connsiteX1" fmla="*/ 1558231 w 1567413"/>
              <a:gd name="connsiteY1" fmla="*/ 194565 h 657058"/>
              <a:gd name="connsiteX2" fmla="*/ 1567413 w 1567413"/>
              <a:gd name="connsiteY2" fmla="*/ 200143 h 657058"/>
              <a:gd name="connsiteX3" fmla="*/ 1245008 w 1567413"/>
              <a:gd name="connsiteY3" fmla="*/ 650759 h 657058"/>
              <a:gd name="connsiteX4" fmla="*/ 1204223 w 1567413"/>
              <a:gd name="connsiteY4" fmla="*/ 631112 h 657058"/>
              <a:gd name="connsiteX5" fmla="*/ 789834 w 1567413"/>
              <a:gd name="connsiteY5" fmla="*/ 547451 h 657058"/>
              <a:gd name="connsiteX6" fmla="*/ 375445 w 1567413"/>
              <a:gd name="connsiteY6" fmla="*/ 631112 h 657058"/>
              <a:gd name="connsiteX7" fmla="*/ 321585 w 1567413"/>
              <a:gd name="connsiteY7" fmla="*/ 657058 h 657058"/>
              <a:gd name="connsiteX8" fmla="*/ 0 w 1567413"/>
              <a:gd name="connsiteY8" fmla="*/ 207589 h 657058"/>
              <a:gd name="connsiteX9" fmla="*/ 21437 w 1567413"/>
              <a:gd name="connsiteY9" fmla="*/ 194565 h 657058"/>
              <a:gd name="connsiteX10" fmla="*/ 789834 w 1567413"/>
              <a:gd name="connsiteY10" fmla="*/ 0 h 657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67413" h="657058">
                <a:moveTo>
                  <a:pt x="789834" y="0"/>
                </a:moveTo>
                <a:cubicBezTo>
                  <a:pt x="1068055" y="0"/>
                  <a:pt x="1329815" y="70482"/>
                  <a:pt x="1558231" y="194565"/>
                </a:cubicBezTo>
                <a:lnTo>
                  <a:pt x="1567413" y="200143"/>
                </a:lnTo>
                <a:lnTo>
                  <a:pt x="1245008" y="650759"/>
                </a:lnTo>
                <a:lnTo>
                  <a:pt x="1204223" y="631112"/>
                </a:lnTo>
                <a:cubicBezTo>
                  <a:pt x="1076856" y="577241"/>
                  <a:pt x="936824" y="547451"/>
                  <a:pt x="789834" y="547451"/>
                </a:cubicBezTo>
                <a:cubicBezTo>
                  <a:pt x="642844" y="547451"/>
                  <a:pt x="502812" y="577241"/>
                  <a:pt x="375445" y="631112"/>
                </a:cubicBezTo>
                <a:lnTo>
                  <a:pt x="321585" y="657058"/>
                </a:lnTo>
                <a:lnTo>
                  <a:pt x="0" y="207589"/>
                </a:lnTo>
                <a:lnTo>
                  <a:pt x="21437" y="194565"/>
                </a:lnTo>
                <a:cubicBezTo>
                  <a:pt x="249854" y="70482"/>
                  <a:pt x="511613" y="0"/>
                  <a:pt x="789834" y="0"/>
                </a:cubicBez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480">
              <a:solidFill>
                <a:schemeClr val="tx1"/>
              </a:solidFill>
            </a:endParaRPr>
          </a:p>
        </p:txBody>
      </p:sp>
      <p:sp>
        <p:nvSpPr>
          <p:cNvPr id="86" name="Freeform: Shape 85">
            <a:extLst>
              <a:ext uri="{FF2B5EF4-FFF2-40B4-BE49-F238E27FC236}">
                <a16:creationId xmlns:a16="http://schemas.microsoft.com/office/drawing/2014/main" id="{C1AE2C1B-5177-4401-903C-14145FEB9BE9}"/>
              </a:ext>
            </a:extLst>
          </p:cNvPr>
          <p:cNvSpPr/>
          <p:nvPr/>
        </p:nvSpPr>
        <p:spPr>
          <a:xfrm>
            <a:off x="8164397" y="2760175"/>
            <a:ext cx="949178" cy="1680557"/>
          </a:xfrm>
          <a:custGeom>
            <a:avLst/>
            <a:gdLst>
              <a:gd name="connsiteX0" fmla="*/ 320471 w 857990"/>
              <a:gd name="connsiteY0" fmla="*/ 0 h 1519104"/>
              <a:gd name="connsiteX1" fmla="*/ 385832 w 857990"/>
              <a:gd name="connsiteY1" fmla="*/ 59405 h 1519104"/>
              <a:gd name="connsiteX2" fmla="*/ 857990 w 857990"/>
              <a:gd name="connsiteY2" fmla="*/ 1199293 h 1519104"/>
              <a:gd name="connsiteX3" fmla="*/ 849667 w 857990"/>
              <a:gd name="connsiteY3" fmla="*/ 1364115 h 1519104"/>
              <a:gd name="connsiteX4" fmla="*/ 826013 w 857990"/>
              <a:gd name="connsiteY4" fmla="*/ 1519104 h 1519104"/>
              <a:gd name="connsiteX5" fmla="*/ 299702 w 857990"/>
              <a:gd name="connsiteY5" fmla="*/ 1343136 h 1519104"/>
              <a:gd name="connsiteX6" fmla="*/ 305043 w 857990"/>
              <a:gd name="connsiteY6" fmla="*/ 1308142 h 1519104"/>
              <a:gd name="connsiteX7" fmla="*/ 310539 w 857990"/>
              <a:gd name="connsiteY7" fmla="*/ 1199293 h 1519104"/>
              <a:gd name="connsiteX8" fmla="*/ 67437 w 857990"/>
              <a:gd name="connsiteY8" fmla="*/ 522112 h 1519104"/>
              <a:gd name="connsiteX9" fmla="*/ 0 w 857990"/>
              <a:gd name="connsiteY9" fmla="*/ 447913 h 1519104"/>
              <a:gd name="connsiteX10" fmla="*/ 320471 w 857990"/>
              <a:gd name="connsiteY10" fmla="*/ 0 h 1519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7990" h="1519104">
                <a:moveTo>
                  <a:pt x="320471" y="0"/>
                </a:moveTo>
                <a:lnTo>
                  <a:pt x="385832" y="59405"/>
                </a:lnTo>
                <a:cubicBezTo>
                  <a:pt x="677556" y="351128"/>
                  <a:pt x="857990" y="754139"/>
                  <a:pt x="857990" y="1199293"/>
                </a:cubicBezTo>
                <a:cubicBezTo>
                  <a:pt x="857990" y="1254937"/>
                  <a:pt x="855171" y="1309923"/>
                  <a:pt x="849667" y="1364115"/>
                </a:cubicBezTo>
                <a:lnTo>
                  <a:pt x="826013" y="1519104"/>
                </a:lnTo>
                <a:lnTo>
                  <a:pt x="299702" y="1343136"/>
                </a:lnTo>
                <a:lnTo>
                  <a:pt x="305043" y="1308142"/>
                </a:lnTo>
                <a:cubicBezTo>
                  <a:pt x="308677" y="1272353"/>
                  <a:pt x="310539" y="1236041"/>
                  <a:pt x="310539" y="1199293"/>
                </a:cubicBezTo>
                <a:cubicBezTo>
                  <a:pt x="310539" y="942061"/>
                  <a:pt x="219308" y="706136"/>
                  <a:pt x="67437" y="522112"/>
                </a:cubicBezTo>
                <a:lnTo>
                  <a:pt x="0" y="447913"/>
                </a:lnTo>
                <a:lnTo>
                  <a:pt x="320471"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480">
              <a:solidFill>
                <a:schemeClr val="tx1"/>
              </a:solidFill>
            </a:endParaRPr>
          </a:p>
        </p:txBody>
      </p:sp>
      <p:sp>
        <p:nvSpPr>
          <p:cNvPr id="87" name="Freeform: Shape 86">
            <a:extLst>
              <a:ext uri="{FF2B5EF4-FFF2-40B4-BE49-F238E27FC236}">
                <a16:creationId xmlns:a16="http://schemas.microsoft.com/office/drawing/2014/main" id="{271B9207-D4E9-4A2D-AA7D-A7DAD8202D30}"/>
              </a:ext>
            </a:extLst>
          </p:cNvPr>
          <p:cNvSpPr/>
          <p:nvPr/>
        </p:nvSpPr>
        <p:spPr>
          <a:xfrm>
            <a:off x="5546822" y="2770887"/>
            <a:ext cx="938296" cy="1651094"/>
          </a:xfrm>
          <a:custGeom>
            <a:avLst/>
            <a:gdLst>
              <a:gd name="connsiteX0" fmla="*/ 526865 w 848152"/>
              <a:gd name="connsiteY0" fmla="*/ 0 h 1492472"/>
              <a:gd name="connsiteX1" fmla="*/ 848152 w 848152"/>
              <a:gd name="connsiteY1" fmla="*/ 449054 h 1492472"/>
              <a:gd name="connsiteX2" fmla="*/ 790553 w 848152"/>
              <a:gd name="connsiteY2" fmla="*/ 512428 h 1492472"/>
              <a:gd name="connsiteX3" fmla="*/ 547451 w 848152"/>
              <a:gd name="connsiteY3" fmla="*/ 1189609 h 1492472"/>
              <a:gd name="connsiteX4" fmla="*/ 552947 w 848152"/>
              <a:gd name="connsiteY4" fmla="*/ 1298458 h 1492472"/>
              <a:gd name="connsiteX5" fmla="*/ 555701 w 848152"/>
              <a:gd name="connsiteY5" fmla="*/ 1316504 h 1492472"/>
              <a:gd name="connsiteX6" fmla="*/ 29391 w 848152"/>
              <a:gd name="connsiteY6" fmla="*/ 1492472 h 1492472"/>
              <a:gd name="connsiteX7" fmla="*/ 8323 w 848152"/>
              <a:gd name="connsiteY7" fmla="*/ 1354431 h 1492472"/>
              <a:gd name="connsiteX8" fmla="*/ 0 w 848152"/>
              <a:gd name="connsiteY8" fmla="*/ 1189609 h 1492472"/>
              <a:gd name="connsiteX9" fmla="*/ 472158 w 848152"/>
              <a:gd name="connsiteY9" fmla="*/ 49721 h 1492472"/>
              <a:gd name="connsiteX10" fmla="*/ 526865 w 848152"/>
              <a:gd name="connsiteY10" fmla="*/ 0 h 1492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8152" h="1492472">
                <a:moveTo>
                  <a:pt x="526865" y="0"/>
                </a:moveTo>
                <a:lnTo>
                  <a:pt x="848152" y="449054"/>
                </a:lnTo>
                <a:lnTo>
                  <a:pt x="790553" y="512428"/>
                </a:lnTo>
                <a:cubicBezTo>
                  <a:pt x="638682" y="696452"/>
                  <a:pt x="547451" y="932377"/>
                  <a:pt x="547451" y="1189609"/>
                </a:cubicBezTo>
                <a:cubicBezTo>
                  <a:pt x="547451" y="1226357"/>
                  <a:pt x="549313" y="1262669"/>
                  <a:pt x="552947" y="1298458"/>
                </a:cubicBezTo>
                <a:lnTo>
                  <a:pt x="555701" y="1316504"/>
                </a:lnTo>
                <a:lnTo>
                  <a:pt x="29391" y="1492472"/>
                </a:lnTo>
                <a:lnTo>
                  <a:pt x="8323" y="1354431"/>
                </a:lnTo>
                <a:cubicBezTo>
                  <a:pt x="2820" y="1300239"/>
                  <a:pt x="0" y="1245253"/>
                  <a:pt x="0" y="1189609"/>
                </a:cubicBezTo>
                <a:cubicBezTo>
                  <a:pt x="0" y="744455"/>
                  <a:pt x="180435" y="341444"/>
                  <a:pt x="472158" y="49721"/>
                </a:cubicBezTo>
                <a:lnTo>
                  <a:pt x="526865" y="0"/>
                </a:lnTo>
                <a:close/>
              </a:path>
            </a:pathLst>
          </a:cu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480">
              <a:solidFill>
                <a:schemeClr val="tx1"/>
              </a:solidFill>
            </a:endParaRPr>
          </a:p>
        </p:txBody>
      </p:sp>
      <p:sp>
        <p:nvSpPr>
          <p:cNvPr id="88" name="Freeform: Shape 87">
            <a:extLst>
              <a:ext uri="{FF2B5EF4-FFF2-40B4-BE49-F238E27FC236}">
                <a16:creationId xmlns:a16="http://schemas.microsoft.com/office/drawing/2014/main" id="{4EDCEF4A-BB27-4271-8F92-D1E8344B54EA}"/>
              </a:ext>
            </a:extLst>
          </p:cNvPr>
          <p:cNvSpPr/>
          <p:nvPr/>
        </p:nvSpPr>
        <p:spPr>
          <a:xfrm>
            <a:off x="5699794" y="4614326"/>
            <a:ext cx="1423122" cy="1242967"/>
          </a:xfrm>
          <a:custGeom>
            <a:avLst/>
            <a:gdLst>
              <a:gd name="connsiteX0" fmla="*/ 522868 w 1286401"/>
              <a:gd name="connsiteY0" fmla="*/ 0 h 1123554"/>
              <a:gd name="connsiteX1" fmla="*/ 537667 w 1286401"/>
              <a:gd name="connsiteY1" fmla="*/ 30721 h 1123554"/>
              <a:gd name="connsiteX2" fmla="*/ 1259218 w 1286401"/>
              <a:gd name="connsiteY2" fmla="*/ 566238 h 1123554"/>
              <a:gd name="connsiteX3" fmla="*/ 1286401 w 1286401"/>
              <a:gd name="connsiteY3" fmla="*/ 570387 h 1123554"/>
              <a:gd name="connsiteX4" fmla="*/ 1286401 w 1286401"/>
              <a:gd name="connsiteY4" fmla="*/ 1123554 h 1123554"/>
              <a:gd name="connsiteX5" fmla="*/ 1148888 w 1286401"/>
              <a:gd name="connsiteY5" fmla="*/ 1102567 h 1123554"/>
              <a:gd name="connsiteX6" fmla="*/ 56290 w 1286401"/>
              <a:gd name="connsiteY6" fmla="*/ 291669 h 1123554"/>
              <a:gd name="connsiteX7" fmla="*/ 0 w 1286401"/>
              <a:gd name="connsiteY7" fmla="*/ 174816 h 1123554"/>
              <a:gd name="connsiteX8" fmla="*/ 522868 w 1286401"/>
              <a:gd name="connsiteY8" fmla="*/ 0 h 112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6401" h="1123554">
                <a:moveTo>
                  <a:pt x="522868" y="0"/>
                </a:moveTo>
                <a:lnTo>
                  <a:pt x="537667" y="30721"/>
                </a:lnTo>
                <a:cubicBezTo>
                  <a:pt x="685167" y="302244"/>
                  <a:pt x="947356" y="502422"/>
                  <a:pt x="1259218" y="566238"/>
                </a:cubicBezTo>
                <a:lnTo>
                  <a:pt x="1286401" y="570387"/>
                </a:lnTo>
                <a:lnTo>
                  <a:pt x="1286401" y="1123554"/>
                </a:lnTo>
                <a:lnTo>
                  <a:pt x="1148888" y="1102567"/>
                </a:lnTo>
                <a:cubicBezTo>
                  <a:pt x="676657" y="1005935"/>
                  <a:pt x="279640" y="702818"/>
                  <a:pt x="56290" y="291669"/>
                </a:cubicBezTo>
                <a:lnTo>
                  <a:pt x="0" y="174816"/>
                </a:lnTo>
                <a:lnTo>
                  <a:pt x="522868" y="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480">
              <a:solidFill>
                <a:schemeClr val="tx1"/>
              </a:solidFill>
            </a:endParaRPr>
          </a:p>
        </p:txBody>
      </p:sp>
      <p:sp>
        <p:nvSpPr>
          <p:cNvPr id="89" name="Freeform: Shape 88">
            <a:extLst>
              <a:ext uri="{FF2B5EF4-FFF2-40B4-BE49-F238E27FC236}">
                <a16:creationId xmlns:a16="http://schemas.microsoft.com/office/drawing/2014/main" id="{B72D7865-81F4-4537-968F-4BBA084B6A77}"/>
              </a:ext>
            </a:extLst>
          </p:cNvPr>
          <p:cNvSpPr/>
          <p:nvPr/>
        </p:nvSpPr>
        <p:spPr>
          <a:xfrm>
            <a:off x="7526945" y="4631298"/>
            <a:ext cx="1425485" cy="1227604"/>
          </a:xfrm>
          <a:custGeom>
            <a:avLst/>
            <a:gdLst>
              <a:gd name="connsiteX0" fmla="*/ 765669 w 1288537"/>
              <a:gd name="connsiteY0" fmla="*/ 0 h 1109666"/>
              <a:gd name="connsiteX1" fmla="*/ 1288537 w 1288537"/>
              <a:gd name="connsiteY1" fmla="*/ 174816 h 1109666"/>
              <a:gd name="connsiteX2" fmla="*/ 1239637 w 1288537"/>
              <a:gd name="connsiteY2" fmla="*/ 276327 h 1109666"/>
              <a:gd name="connsiteX3" fmla="*/ 147039 w 1288537"/>
              <a:gd name="connsiteY3" fmla="*/ 1087225 h 1109666"/>
              <a:gd name="connsiteX4" fmla="*/ 0 w 1288537"/>
              <a:gd name="connsiteY4" fmla="*/ 1109666 h 1109666"/>
              <a:gd name="connsiteX5" fmla="*/ 0 w 1288537"/>
              <a:gd name="connsiteY5" fmla="*/ 556499 h 1109666"/>
              <a:gd name="connsiteX6" fmla="*/ 36709 w 1288537"/>
              <a:gd name="connsiteY6" fmla="*/ 550896 h 1109666"/>
              <a:gd name="connsiteX7" fmla="*/ 758260 w 1288537"/>
              <a:gd name="connsiteY7" fmla="*/ 15379 h 1109666"/>
              <a:gd name="connsiteX8" fmla="*/ 765669 w 1288537"/>
              <a:gd name="connsiteY8" fmla="*/ 0 h 1109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537" h="1109666">
                <a:moveTo>
                  <a:pt x="765669" y="0"/>
                </a:moveTo>
                <a:lnTo>
                  <a:pt x="1288537" y="174816"/>
                </a:lnTo>
                <a:lnTo>
                  <a:pt x="1239637" y="276327"/>
                </a:lnTo>
                <a:cubicBezTo>
                  <a:pt x="1016287" y="687476"/>
                  <a:pt x="619271" y="990593"/>
                  <a:pt x="147039" y="1087225"/>
                </a:cubicBezTo>
                <a:lnTo>
                  <a:pt x="0" y="1109666"/>
                </a:lnTo>
                <a:lnTo>
                  <a:pt x="0" y="556499"/>
                </a:lnTo>
                <a:lnTo>
                  <a:pt x="36709" y="550896"/>
                </a:lnTo>
                <a:cubicBezTo>
                  <a:pt x="348571" y="487080"/>
                  <a:pt x="610761" y="286902"/>
                  <a:pt x="758260" y="15379"/>
                </a:cubicBezTo>
                <a:lnTo>
                  <a:pt x="765669"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480" dirty="0">
              <a:solidFill>
                <a:schemeClr val="tx1"/>
              </a:solidFill>
            </a:endParaRPr>
          </a:p>
        </p:txBody>
      </p:sp>
      <p:sp>
        <p:nvSpPr>
          <p:cNvPr id="95" name="Oval 94">
            <a:extLst>
              <a:ext uri="{FF2B5EF4-FFF2-40B4-BE49-F238E27FC236}">
                <a16:creationId xmlns:a16="http://schemas.microsoft.com/office/drawing/2014/main" id="{AD563852-3911-446C-9D3A-E8D2C29571B0}"/>
              </a:ext>
            </a:extLst>
          </p:cNvPr>
          <p:cNvSpPr/>
          <p:nvPr/>
        </p:nvSpPr>
        <p:spPr>
          <a:xfrm>
            <a:off x="6417358" y="3187665"/>
            <a:ext cx="1798970" cy="1798970"/>
          </a:xfrm>
          <a:prstGeom prst="ellipse">
            <a:avLst/>
          </a:prstGeom>
          <a:gradFill flip="none" rotWithShape="1">
            <a:gsLst>
              <a:gs pos="0">
                <a:schemeClr val="bg1">
                  <a:lumMod val="95000"/>
                  <a:shade val="30000"/>
                  <a:satMod val="115000"/>
                </a:schemeClr>
              </a:gs>
              <a:gs pos="20000">
                <a:schemeClr val="bg1">
                  <a:lumMod val="95000"/>
                  <a:shade val="67500"/>
                  <a:satMod val="115000"/>
                </a:schemeClr>
              </a:gs>
              <a:gs pos="100000">
                <a:schemeClr val="bg1">
                  <a:lumMod val="95000"/>
                  <a:shade val="100000"/>
                  <a:satMod val="115000"/>
                </a:schemeClr>
              </a:gs>
            </a:gsLst>
            <a:lin ang="8100000" scaled="1"/>
            <a:tileRect/>
          </a:gradFill>
          <a:ln>
            <a:noFill/>
          </a:ln>
          <a:effectLst>
            <a:outerShdw blurRad="127000" dist="63500" dir="360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sz="2000" b="1" dirty="0">
                <a:solidFill>
                  <a:schemeClr val="tx1"/>
                </a:solidFill>
              </a:rPr>
              <a:t>Principle</a:t>
            </a:r>
          </a:p>
        </p:txBody>
      </p:sp>
      <p:pic>
        <p:nvPicPr>
          <p:cNvPr id="7" name="Graphic 6">
            <a:extLst>
              <a:ext uri="{FF2B5EF4-FFF2-40B4-BE49-F238E27FC236}">
                <a16:creationId xmlns:a16="http://schemas.microsoft.com/office/drawing/2014/main" id="{47333717-265C-40B8-A7EC-0038A86F878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8525366" y="3383545"/>
            <a:ext cx="425778" cy="425778"/>
          </a:xfrm>
          <a:prstGeom prst="rect">
            <a:avLst/>
          </a:prstGeom>
        </p:spPr>
      </p:pic>
      <p:pic>
        <p:nvPicPr>
          <p:cNvPr id="9" name="Graphic 8">
            <a:extLst>
              <a:ext uri="{FF2B5EF4-FFF2-40B4-BE49-F238E27FC236}">
                <a16:creationId xmlns:a16="http://schemas.microsoft.com/office/drawing/2014/main" id="{25002B15-1951-4A94-9F71-AC2FBD36557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936257" y="5020383"/>
            <a:ext cx="516388" cy="516388"/>
          </a:xfrm>
          <a:prstGeom prst="rect">
            <a:avLst/>
          </a:prstGeom>
        </p:spPr>
      </p:pic>
      <p:pic>
        <p:nvPicPr>
          <p:cNvPr id="11" name="Graphic 10">
            <a:extLst>
              <a:ext uri="{FF2B5EF4-FFF2-40B4-BE49-F238E27FC236}">
                <a16:creationId xmlns:a16="http://schemas.microsoft.com/office/drawing/2014/main" id="{0D78B0CD-95A6-4C22-8E35-BB9BE6E5A1C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221070" y="5063386"/>
            <a:ext cx="394426" cy="394426"/>
          </a:xfrm>
          <a:prstGeom prst="rect">
            <a:avLst/>
          </a:prstGeom>
        </p:spPr>
      </p:pic>
      <p:pic>
        <p:nvPicPr>
          <p:cNvPr id="13" name="Graphic 12">
            <a:extLst>
              <a:ext uri="{FF2B5EF4-FFF2-40B4-BE49-F238E27FC236}">
                <a16:creationId xmlns:a16="http://schemas.microsoft.com/office/drawing/2014/main" id="{F75C9039-F017-4AF4-8D86-D428C648D10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13771" y="3424186"/>
            <a:ext cx="419832" cy="419832"/>
          </a:xfrm>
          <a:prstGeom prst="rect">
            <a:avLst/>
          </a:prstGeom>
        </p:spPr>
      </p:pic>
      <p:sp>
        <p:nvSpPr>
          <p:cNvPr id="137" name="TextBox 136">
            <a:extLst>
              <a:ext uri="{FF2B5EF4-FFF2-40B4-BE49-F238E27FC236}">
                <a16:creationId xmlns:a16="http://schemas.microsoft.com/office/drawing/2014/main" id="{DD2919C0-D092-498E-8C4D-3620E5FB8703}"/>
              </a:ext>
            </a:extLst>
          </p:cNvPr>
          <p:cNvSpPr txBox="1"/>
          <p:nvPr/>
        </p:nvSpPr>
        <p:spPr>
          <a:xfrm>
            <a:off x="1012333" y="2362608"/>
            <a:ext cx="2817191" cy="1477328"/>
          </a:xfrm>
          <a:prstGeom prst="rect">
            <a:avLst/>
          </a:prstGeom>
          <a:noFill/>
        </p:spPr>
        <p:txBody>
          <a:bodyPr wrap="square" lIns="0" tIns="0" rIns="0" bIns="0" rtlCol="0">
            <a:spAutoFit/>
          </a:bodyPr>
          <a:lstStyle/>
          <a:p>
            <a:r>
              <a:rPr lang="en-US" sz="1920" kern="0" dirty="0">
                <a:latin typeface="Arial" panose="020B0604020202020204" pitchFamily="34" charset="0"/>
                <a:cs typeface="Arial" pitchFamily="34" charset="0"/>
              </a:rPr>
              <a:t>Raw materials, in-process tests, end product tests, containers, closures, manufacturing aids and consumables </a:t>
            </a:r>
          </a:p>
        </p:txBody>
      </p:sp>
      <p:sp>
        <p:nvSpPr>
          <p:cNvPr id="138" name="TextBox 137">
            <a:extLst>
              <a:ext uri="{FF2B5EF4-FFF2-40B4-BE49-F238E27FC236}">
                <a16:creationId xmlns:a16="http://schemas.microsoft.com/office/drawing/2014/main" id="{ADDF576F-26E4-4CD0-B9EF-04CDE93F901F}"/>
              </a:ext>
            </a:extLst>
          </p:cNvPr>
          <p:cNvSpPr txBox="1"/>
          <p:nvPr/>
        </p:nvSpPr>
        <p:spPr>
          <a:xfrm>
            <a:off x="11178117" y="3148734"/>
            <a:ext cx="2817191" cy="1181862"/>
          </a:xfrm>
          <a:prstGeom prst="rect">
            <a:avLst/>
          </a:prstGeom>
          <a:noFill/>
        </p:spPr>
        <p:txBody>
          <a:bodyPr wrap="square" lIns="0" tIns="0" rIns="0" bIns="0" rtlCol="0">
            <a:spAutoFit/>
          </a:bodyPr>
          <a:lstStyle/>
          <a:p>
            <a:r>
              <a:rPr lang="en-US" sz="1920" kern="0" dirty="0">
                <a:latin typeface="Arial" panose="020B0604020202020204" pitchFamily="34" charset="0"/>
                <a:cs typeface="Arial" pitchFamily="34" charset="0"/>
              </a:rPr>
              <a:t>Design, equipment, in-process controls, in-process tests, single-use, interventions</a:t>
            </a:r>
          </a:p>
        </p:txBody>
      </p:sp>
      <p:sp>
        <p:nvSpPr>
          <p:cNvPr id="140" name="TextBox 139">
            <a:extLst>
              <a:ext uri="{FF2B5EF4-FFF2-40B4-BE49-F238E27FC236}">
                <a16:creationId xmlns:a16="http://schemas.microsoft.com/office/drawing/2014/main" id="{D507A789-3164-4BE0-9814-731F95682DF0}"/>
              </a:ext>
            </a:extLst>
          </p:cNvPr>
          <p:cNvSpPr txBox="1"/>
          <p:nvPr/>
        </p:nvSpPr>
        <p:spPr>
          <a:xfrm>
            <a:off x="665099" y="5118793"/>
            <a:ext cx="3182705" cy="2068259"/>
          </a:xfrm>
          <a:prstGeom prst="rect">
            <a:avLst/>
          </a:prstGeom>
          <a:noFill/>
        </p:spPr>
        <p:txBody>
          <a:bodyPr wrap="square" lIns="0" tIns="0" rIns="0" bIns="0" rtlCol="0">
            <a:spAutoFit/>
          </a:bodyPr>
          <a:lstStyle/>
          <a:p>
            <a:r>
              <a:rPr lang="en-US" sz="1920" kern="0" dirty="0">
                <a:latin typeface="Arial" panose="020B0604020202020204" pitchFamily="34" charset="0"/>
                <a:cs typeface="Arial" pitchFamily="34" charset="0"/>
              </a:rPr>
              <a:t>Risk assessments, supplier management and outsourcing, trending, analysis, investigational tools, CAPA, continuous improvement, change management</a:t>
            </a:r>
          </a:p>
        </p:txBody>
      </p:sp>
      <p:sp>
        <p:nvSpPr>
          <p:cNvPr id="141" name="TextBox 140">
            <a:extLst>
              <a:ext uri="{FF2B5EF4-FFF2-40B4-BE49-F238E27FC236}">
                <a16:creationId xmlns:a16="http://schemas.microsoft.com/office/drawing/2014/main" id="{F80770FD-BCC3-461C-B864-C35AA1ABFC2A}"/>
              </a:ext>
            </a:extLst>
          </p:cNvPr>
          <p:cNvSpPr txBox="1"/>
          <p:nvPr/>
        </p:nvSpPr>
        <p:spPr>
          <a:xfrm>
            <a:off x="11178117" y="6064607"/>
            <a:ext cx="2817191" cy="886397"/>
          </a:xfrm>
          <a:prstGeom prst="rect">
            <a:avLst/>
          </a:prstGeom>
          <a:noFill/>
        </p:spPr>
        <p:txBody>
          <a:bodyPr wrap="square" lIns="0" tIns="0" rIns="0" bIns="0" rtlCol="0">
            <a:spAutoFit/>
          </a:bodyPr>
          <a:lstStyle/>
          <a:p>
            <a:r>
              <a:rPr lang="en-US" sz="1920" kern="0" dirty="0">
                <a:latin typeface="Arial" panose="020B0604020202020204" pitchFamily="34" charset="0"/>
                <a:cs typeface="Arial" pitchFamily="34" charset="0"/>
              </a:rPr>
              <a:t>Training, certification, gowning, process simulations</a:t>
            </a:r>
          </a:p>
        </p:txBody>
      </p:sp>
      <p:sp>
        <p:nvSpPr>
          <p:cNvPr id="142" name="TextBox 141">
            <a:extLst>
              <a:ext uri="{FF2B5EF4-FFF2-40B4-BE49-F238E27FC236}">
                <a16:creationId xmlns:a16="http://schemas.microsoft.com/office/drawing/2014/main" id="{C68739C5-7B81-4F1D-A17B-6A147D924356}"/>
              </a:ext>
            </a:extLst>
          </p:cNvPr>
          <p:cNvSpPr txBox="1"/>
          <p:nvPr/>
        </p:nvSpPr>
        <p:spPr>
          <a:xfrm>
            <a:off x="11178117" y="481586"/>
            <a:ext cx="2817191" cy="1477328"/>
          </a:xfrm>
          <a:prstGeom prst="rect">
            <a:avLst/>
          </a:prstGeom>
          <a:noFill/>
        </p:spPr>
        <p:txBody>
          <a:bodyPr wrap="square" lIns="0" tIns="0" rIns="0" bIns="0" rtlCol="0">
            <a:spAutoFit/>
          </a:bodyPr>
          <a:lstStyle/>
          <a:p>
            <a:r>
              <a:rPr lang="en-US" sz="1920" kern="0" dirty="0">
                <a:latin typeface="Arial" panose="020B0604020202020204" pitchFamily="34" charset="0"/>
                <a:cs typeface="Arial" pitchFamily="34" charset="0"/>
              </a:rPr>
              <a:t>Design, traffic flows, utilities, maintenance preventative and repair, cleaning, disinfection, monitoring systems </a:t>
            </a:r>
          </a:p>
        </p:txBody>
      </p:sp>
      <p:sp>
        <p:nvSpPr>
          <p:cNvPr id="80" name="Freeform: Shape 79">
            <a:extLst>
              <a:ext uri="{FF2B5EF4-FFF2-40B4-BE49-F238E27FC236}">
                <a16:creationId xmlns:a16="http://schemas.microsoft.com/office/drawing/2014/main" id="{45F05CC1-58AC-49F3-8F28-5BB8FA841770}"/>
              </a:ext>
            </a:extLst>
          </p:cNvPr>
          <p:cNvSpPr/>
          <p:nvPr/>
        </p:nvSpPr>
        <p:spPr>
          <a:xfrm>
            <a:off x="5445504" y="732682"/>
            <a:ext cx="3752808" cy="1884805"/>
          </a:xfrm>
          <a:custGeom>
            <a:avLst/>
            <a:gdLst>
              <a:gd name="connsiteX0" fmla="*/ 1703629 w 3392272"/>
              <a:gd name="connsiteY0" fmla="*/ 0 h 1703730"/>
              <a:gd name="connsiteX1" fmla="*/ 3148862 w 3392272"/>
              <a:gd name="connsiteY1" fmla="*/ 365946 h 1703730"/>
              <a:gd name="connsiteX2" fmla="*/ 3392272 w 3392272"/>
              <a:gd name="connsiteY2" fmla="*/ 513821 h 1703730"/>
              <a:gd name="connsiteX3" fmla="*/ 2547540 w 3392272"/>
              <a:gd name="connsiteY3" fmla="*/ 1694268 h 1703730"/>
              <a:gd name="connsiteX4" fmla="*/ 2458214 w 3392272"/>
              <a:gd name="connsiteY4" fmla="*/ 1640002 h 1703730"/>
              <a:gd name="connsiteX5" fmla="*/ 1703629 w 3392272"/>
              <a:gd name="connsiteY5" fmla="*/ 1448934 h 1703730"/>
              <a:gd name="connsiteX6" fmla="*/ 949044 w 3392272"/>
              <a:gd name="connsiteY6" fmla="*/ 1640002 h 1703730"/>
              <a:gd name="connsiteX7" fmla="*/ 844143 w 3392272"/>
              <a:gd name="connsiteY7" fmla="*/ 1703730 h 1703730"/>
              <a:gd name="connsiteX8" fmla="*/ 0 w 3392272"/>
              <a:gd name="connsiteY8" fmla="*/ 524105 h 1703730"/>
              <a:gd name="connsiteX9" fmla="*/ 8407 w 3392272"/>
              <a:gd name="connsiteY9" fmla="*/ 517818 h 1703730"/>
              <a:gd name="connsiteX10" fmla="*/ 1703629 w 3392272"/>
              <a:gd name="connsiteY10" fmla="*/ 0 h 1703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92272" h="1703730">
                <a:moveTo>
                  <a:pt x="1703629" y="0"/>
                </a:moveTo>
                <a:cubicBezTo>
                  <a:pt x="2226920" y="0"/>
                  <a:pt x="2719248" y="132566"/>
                  <a:pt x="3148862" y="365946"/>
                </a:cubicBezTo>
                <a:lnTo>
                  <a:pt x="3392272" y="513821"/>
                </a:lnTo>
                <a:lnTo>
                  <a:pt x="2547540" y="1694268"/>
                </a:lnTo>
                <a:lnTo>
                  <a:pt x="2458214" y="1640002"/>
                </a:lnTo>
                <a:cubicBezTo>
                  <a:pt x="2233904" y="1518149"/>
                  <a:pt x="1976850" y="1448934"/>
                  <a:pt x="1703629" y="1448934"/>
                </a:cubicBezTo>
                <a:cubicBezTo>
                  <a:pt x="1430408" y="1448934"/>
                  <a:pt x="1173354" y="1518149"/>
                  <a:pt x="949044" y="1640002"/>
                </a:cubicBezTo>
                <a:lnTo>
                  <a:pt x="844143" y="1703730"/>
                </a:lnTo>
                <a:lnTo>
                  <a:pt x="0" y="524105"/>
                </a:lnTo>
                <a:lnTo>
                  <a:pt x="8407" y="517818"/>
                </a:lnTo>
                <a:cubicBezTo>
                  <a:pt x="492317" y="190895"/>
                  <a:pt x="1075680" y="0"/>
                  <a:pt x="1703629" y="0"/>
                </a:cubicBezTo>
                <a:close/>
              </a:path>
            </a:pathLst>
          </a:custGeom>
          <a:solidFill>
            <a:srgbClr val="F7F7F7"/>
          </a:solidFill>
          <a:ln w="952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480"/>
          </a:p>
        </p:txBody>
      </p:sp>
      <p:sp>
        <p:nvSpPr>
          <p:cNvPr id="81" name="Freeform: Shape 80">
            <a:extLst>
              <a:ext uri="{FF2B5EF4-FFF2-40B4-BE49-F238E27FC236}">
                <a16:creationId xmlns:a16="http://schemas.microsoft.com/office/drawing/2014/main" id="{B826EA22-9DC7-4AA7-ACE3-DDB5C504376A}"/>
              </a:ext>
            </a:extLst>
          </p:cNvPr>
          <p:cNvSpPr/>
          <p:nvPr/>
        </p:nvSpPr>
        <p:spPr>
          <a:xfrm>
            <a:off x="8429928" y="1422447"/>
            <a:ext cx="2254520" cy="3597937"/>
          </a:xfrm>
          <a:custGeom>
            <a:avLst/>
            <a:gdLst>
              <a:gd name="connsiteX0" fmla="*/ 842468 w 2037926"/>
              <a:gd name="connsiteY0" fmla="*/ 0 h 3252280"/>
              <a:gd name="connsiteX1" fmla="*/ 934558 w 2037926"/>
              <a:gd name="connsiteY1" fmla="*/ 68864 h 3252280"/>
              <a:gd name="connsiteX2" fmla="*/ 2037926 w 2037926"/>
              <a:gd name="connsiteY2" fmla="*/ 2408505 h 3252280"/>
              <a:gd name="connsiteX3" fmla="*/ 1976326 w 2037926"/>
              <a:gd name="connsiteY3" fmla="*/ 3019559 h 3252280"/>
              <a:gd name="connsiteX4" fmla="*/ 1916488 w 2037926"/>
              <a:gd name="connsiteY4" fmla="*/ 3252280 h 3252280"/>
              <a:gd name="connsiteX5" fmla="*/ 542351 w 2037926"/>
              <a:gd name="connsiteY5" fmla="*/ 2783860 h 3252280"/>
              <a:gd name="connsiteX6" fmla="*/ 556830 w 2037926"/>
              <a:gd name="connsiteY6" fmla="*/ 2727549 h 3252280"/>
              <a:gd name="connsiteX7" fmla="*/ 588992 w 2037926"/>
              <a:gd name="connsiteY7" fmla="*/ 2408505 h 3252280"/>
              <a:gd name="connsiteX8" fmla="*/ 12901 w 2037926"/>
              <a:gd name="connsiteY8" fmla="*/ 1186932 h 3252280"/>
              <a:gd name="connsiteX9" fmla="*/ 0 w 2037926"/>
              <a:gd name="connsiteY9" fmla="*/ 1177284 h 3252280"/>
              <a:gd name="connsiteX10" fmla="*/ 842468 w 2037926"/>
              <a:gd name="connsiteY10" fmla="*/ 0 h 325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7926" h="3252280">
                <a:moveTo>
                  <a:pt x="842468" y="0"/>
                </a:moveTo>
                <a:lnTo>
                  <a:pt x="934558" y="68864"/>
                </a:lnTo>
                <a:cubicBezTo>
                  <a:pt x="1608413" y="624978"/>
                  <a:pt x="2037926" y="1466582"/>
                  <a:pt x="2037926" y="2408505"/>
                </a:cubicBezTo>
                <a:cubicBezTo>
                  <a:pt x="2037926" y="2617821"/>
                  <a:pt x="2016715" y="2822183"/>
                  <a:pt x="1976326" y="3019559"/>
                </a:cubicBezTo>
                <a:lnTo>
                  <a:pt x="1916488" y="3252280"/>
                </a:lnTo>
                <a:lnTo>
                  <a:pt x="542351" y="2783860"/>
                </a:lnTo>
                <a:lnTo>
                  <a:pt x="556830" y="2727549"/>
                </a:lnTo>
                <a:cubicBezTo>
                  <a:pt x="577918" y="2624495"/>
                  <a:pt x="588992" y="2517793"/>
                  <a:pt x="588992" y="2408505"/>
                </a:cubicBezTo>
                <a:cubicBezTo>
                  <a:pt x="588992" y="1916708"/>
                  <a:pt x="364735" y="1477290"/>
                  <a:pt x="12901" y="1186932"/>
                </a:cubicBezTo>
                <a:lnTo>
                  <a:pt x="0" y="1177284"/>
                </a:lnTo>
                <a:lnTo>
                  <a:pt x="842468" y="0"/>
                </a:lnTo>
                <a:close/>
              </a:path>
            </a:pathLst>
          </a:custGeom>
          <a:solidFill>
            <a:srgbClr val="F7F7F7"/>
          </a:solidFill>
          <a:ln w="952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480"/>
          </a:p>
        </p:txBody>
      </p:sp>
      <p:sp>
        <p:nvSpPr>
          <p:cNvPr id="82" name="Freeform: Shape 81">
            <a:extLst>
              <a:ext uri="{FF2B5EF4-FFF2-40B4-BE49-F238E27FC236}">
                <a16:creationId xmlns:a16="http://schemas.microsoft.com/office/drawing/2014/main" id="{DC89DAFC-563D-4E92-A071-97A7525A0E63}"/>
              </a:ext>
            </a:extLst>
          </p:cNvPr>
          <p:cNvSpPr/>
          <p:nvPr/>
        </p:nvSpPr>
        <p:spPr>
          <a:xfrm>
            <a:off x="3945954" y="1431514"/>
            <a:ext cx="2238545" cy="3579800"/>
          </a:xfrm>
          <a:custGeom>
            <a:avLst/>
            <a:gdLst>
              <a:gd name="connsiteX0" fmla="*/ 1180902 w 2023486"/>
              <a:gd name="connsiteY0" fmla="*/ 0 h 3235885"/>
              <a:gd name="connsiteX1" fmla="*/ 2023486 w 2023486"/>
              <a:gd name="connsiteY1" fmla="*/ 1177446 h 3235885"/>
              <a:gd name="connsiteX2" fmla="*/ 1912605 w 2023486"/>
              <a:gd name="connsiteY2" fmla="*/ 1278221 h 3235885"/>
              <a:gd name="connsiteX3" fmla="*/ 1448934 w 2023486"/>
              <a:gd name="connsiteY3" fmla="*/ 2397620 h 3235885"/>
              <a:gd name="connsiteX4" fmla="*/ 1481096 w 2023486"/>
              <a:gd name="connsiteY4" fmla="*/ 2716664 h 3235885"/>
              <a:gd name="connsiteX5" fmla="*/ 1494158 w 2023486"/>
              <a:gd name="connsiteY5" fmla="*/ 2767464 h 3235885"/>
              <a:gd name="connsiteX6" fmla="*/ 120021 w 2023486"/>
              <a:gd name="connsiteY6" fmla="*/ 3235885 h 3235885"/>
              <a:gd name="connsiteX7" fmla="*/ 61600 w 2023486"/>
              <a:gd name="connsiteY7" fmla="*/ 3008674 h 3235885"/>
              <a:gd name="connsiteX8" fmla="*/ 0 w 2023486"/>
              <a:gd name="connsiteY8" fmla="*/ 2397620 h 3235885"/>
              <a:gd name="connsiteX9" fmla="*/ 1103368 w 2023486"/>
              <a:gd name="connsiteY9" fmla="*/ 57979 h 3235885"/>
              <a:gd name="connsiteX10" fmla="*/ 1180902 w 2023486"/>
              <a:gd name="connsiteY10" fmla="*/ 0 h 323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23486" h="3235885">
                <a:moveTo>
                  <a:pt x="1180902" y="0"/>
                </a:moveTo>
                <a:lnTo>
                  <a:pt x="2023486" y="1177446"/>
                </a:lnTo>
                <a:lnTo>
                  <a:pt x="1912605" y="1278221"/>
                </a:lnTo>
                <a:cubicBezTo>
                  <a:pt x="1626125" y="1564700"/>
                  <a:pt x="1448934" y="1960467"/>
                  <a:pt x="1448934" y="2397620"/>
                </a:cubicBezTo>
                <a:cubicBezTo>
                  <a:pt x="1448934" y="2506908"/>
                  <a:pt x="1460008" y="2613610"/>
                  <a:pt x="1481096" y="2716664"/>
                </a:cubicBezTo>
                <a:lnTo>
                  <a:pt x="1494158" y="2767464"/>
                </a:lnTo>
                <a:lnTo>
                  <a:pt x="120021" y="3235885"/>
                </a:lnTo>
                <a:lnTo>
                  <a:pt x="61600" y="3008674"/>
                </a:lnTo>
                <a:cubicBezTo>
                  <a:pt x="21210" y="2811298"/>
                  <a:pt x="0" y="2606936"/>
                  <a:pt x="0" y="2397620"/>
                </a:cubicBezTo>
                <a:cubicBezTo>
                  <a:pt x="0" y="1455697"/>
                  <a:pt x="429513" y="614093"/>
                  <a:pt x="1103368" y="57979"/>
                </a:cubicBezTo>
                <a:lnTo>
                  <a:pt x="1180902" y="0"/>
                </a:lnTo>
                <a:close/>
              </a:path>
            </a:pathLst>
          </a:custGeom>
          <a:solidFill>
            <a:srgbClr val="F7F7F7"/>
          </a:solidFill>
          <a:ln w="952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480"/>
          </a:p>
        </p:txBody>
      </p:sp>
      <p:sp>
        <p:nvSpPr>
          <p:cNvPr id="83" name="Freeform: Shape 82">
            <a:extLst>
              <a:ext uri="{FF2B5EF4-FFF2-40B4-BE49-F238E27FC236}">
                <a16:creationId xmlns:a16="http://schemas.microsoft.com/office/drawing/2014/main" id="{B465E28D-4585-40FF-82A7-29D8ADE038B3}"/>
              </a:ext>
            </a:extLst>
          </p:cNvPr>
          <p:cNvSpPr/>
          <p:nvPr/>
        </p:nvSpPr>
        <p:spPr>
          <a:xfrm>
            <a:off x="4171961" y="4691077"/>
            <a:ext cx="3037864" cy="2747060"/>
          </a:xfrm>
          <a:custGeom>
            <a:avLst/>
            <a:gdLst>
              <a:gd name="connsiteX0" fmla="*/ 1370502 w 2746013"/>
              <a:gd name="connsiteY0" fmla="*/ 0 h 2483147"/>
              <a:gd name="connsiteX1" fmla="*/ 1396158 w 2746013"/>
              <a:gd name="connsiteY1" fmla="*/ 70097 h 2483147"/>
              <a:gd name="connsiteX2" fmla="*/ 2692962 w 2746013"/>
              <a:gd name="connsiteY2" fmla="*/ 1028791 h 2483147"/>
              <a:gd name="connsiteX3" fmla="*/ 2746013 w 2746013"/>
              <a:gd name="connsiteY3" fmla="*/ 1031470 h 2483147"/>
              <a:gd name="connsiteX4" fmla="*/ 2746013 w 2746013"/>
              <a:gd name="connsiteY4" fmla="*/ 2483147 h 2483147"/>
              <a:gd name="connsiteX5" fmla="*/ 2698795 w 2746013"/>
              <a:gd name="connsiteY5" fmla="*/ 2481953 h 2483147"/>
              <a:gd name="connsiteX6" fmla="*/ 61088 w 2746013"/>
              <a:gd name="connsiteY6" fmla="*/ 634087 h 2483147"/>
              <a:gd name="connsiteX7" fmla="*/ 0 w 2746013"/>
              <a:gd name="connsiteY7" fmla="*/ 467183 h 2483147"/>
              <a:gd name="connsiteX8" fmla="*/ 1370502 w 2746013"/>
              <a:gd name="connsiteY8" fmla="*/ 0 h 2483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6013" h="2483147">
                <a:moveTo>
                  <a:pt x="1370502" y="0"/>
                </a:moveTo>
                <a:lnTo>
                  <a:pt x="1396158" y="70097"/>
                </a:lnTo>
                <a:cubicBezTo>
                  <a:pt x="1616454" y="590935"/>
                  <a:pt x="2107562" y="969340"/>
                  <a:pt x="2692962" y="1028791"/>
                </a:cubicBezTo>
                <a:lnTo>
                  <a:pt x="2746013" y="1031470"/>
                </a:lnTo>
                <a:lnTo>
                  <a:pt x="2746013" y="2483147"/>
                </a:lnTo>
                <a:lnTo>
                  <a:pt x="2698795" y="2481953"/>
                </a:lnTo>
                <a:cubicBezTo>
                  <a:pt x="1510200" y="2421703"/>
                  <a:pt x="502192" y="1676976"/>
                  <a:pt x="61088" y="634087"/>
                </a:cubicBezTo>
                <a:lnTo>
                  <a:pt x="0" y="467183"/>
                </a:lnTo>
                <a:lnTo>
                  <a:pt x="1370502" y="0"/>
                </a:lnTo>
                <a:close/>
              </a:path>
            </a:pathLst>
          </a:custGeom>
          <a:solidFill>
            <a:srgbClr val="F7F7F7"/>
          </a:solidFill>
          <a:ln w="952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480"/>
          </a:p>
        </p:txBody>
      </p:sp>
      <p:sp>
        <p:nvSpPr>
          <p:cNvPr id="84" name="Freeform: Shape 83">
            <a:extLst>
              <a:ext uri="{FF2B5EF4-FFF2-40B4-BE49-F238E27FC236}">
                <a16:creationId xmlns:a16="http://schemas.microsoft.com/office/drawing/2014/main" id="{D276D24A-EF58-46F6-A206-1859E753A4D3}"/>
              </a:ext>
            </a:extLst>
          </p:cNvPr>
          <p:cNvSpPr/>
          <p:nvPr/>
        </p:nvSpPr>
        <p:spPr>
          <a:xfrm>
            <a:off x="7413497" y="4696972"/>
            <a:ext cx="3072780" cy="2742102"/>
          </a:xfrm>
          <a:custGeom>
            <a:avLst/>
            <a:gdLst>
              <a:gd name="connsiteX0" fmla="*/ 1407074 w 2777575"/>
              <a:gd name="connsiteY0" fmla="*/ 0 h 2478665"/>
              <a:gd name="connsiteX1" fmla="*/ 2777575 w 2777575"/>
              <a:gd name="connsiteY1" fmla="*/ 467182 h 2478665"/>
              <a:gd name="connsiteX2" fmla="*/ 2718438 w 2777575"/>
              <a:gd name="connsiteY2" fmla="*/ 628758 h 2478665"/>
              <a:gd name="connsiteX3" fmla="*/ 80731 w 2777575"/>
              <a:gd name="connsiteY3" fmla="*/ 2476624 h 2478665"/>
              <a:gd name="connsiteX4" fmla="*/ 0 w 2777575"/>
              <a:gd name="connsiteY4" fmla="*/ 2478665 h 2478665"/>
              <a:gd name="connsiteX5" fmla="*/ 0 w 2777575"/>
              <a:gd name="connsiteY5" fmla="*/ 1027833 h 2478665"/>
              <a:gd name="connsiteX6" fmla="*/ 86564 w 2777575"/>
              <a:gd name="connsiteY6" fmla="*/ 1023462 h 2478665"/>
              <a:gd name="connsiteX7" fmla="*/ 1383368 w 2777575"/>
              <a:gd name="connsiteY7" fmla="*/ 64768 h 2478665"/>
              <a:gd name="connsiteX8" fmla="*/ 1407074 w 2777575"/>
              <a:gd name="connsiteY8" fmla="*/ 0 h 2478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7575" h="2478665">
                <a:moveTo>
                  <a:pt x="1407074" y="0"/>
                </a:moveTo>
                <a:lnTo>
                  <a:pt x="2777575" y="467182"/>
                </a:lnTo>
                <a:lnTo>
                  <a:pt x="2718438" y="628758"/>
                </a:lnTo>
                <a:cubicBezTo>
                  <a:pt x="2277333" y="1671647"/>
                  <a:pt x="1269326" y="2416374"/>
                  <a:pt x="80731" y="2476624"/>
                </a:cubicBezTo>
                <a:lnTo>
                  <a:pt x="0" y="2478665"/>
                </a:lnTo>
                <a:lnTo>
                  <a:pt x="0" y="1027833"/>
                </a:lnTo>
                <a:lnTo>
                  <a:pt x="86564" y="1023462"/>
                </a:lnTo>
                <a:cubicBezTo>
                  <a:pt x="671964" y="964011"/>
                  <a:pt x="1163072" y="585606"/>
                  <a:pt x="1383368" y="64768"/>
                </a:cubicBezTo>
                <a:lnTo>
                  <a:pt x="1407074" y="0"/>
                </a:lnTo>
                <a:close/>
              </a:path>
            </a:pathLst>
          </a:custGeom>
          <a:solidFill>
            <a:srgbClr val="F7F7F7"/>
          </a:solidFill>
          <a:ln w="952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480"/>
          </a:p>
        </p:txBody>
      </p:sp>
      <p:sp>
        <p:nvSpPr>
          <p:cNvPr id="90" name="TextBox 89">
            <a:extLst>
              <a:ext uri="{FF2B5EF4-FFF2-40B4-BE49-F238E27FC236}">
                <a16:creationId xmlns:a16="http://schemas.microsoft.com/office/drawing/2014/main" id="{ADD684E6-FDF9-43A7-8EEF-FA13261A16A1}"/>
              </a:ext>
            </a:extLst>
          </p:cNvPr>
          <p:cNvSpPr txBox="1"/>
          <p:nvPr/>
        </p:nvSpPr>
        <p:spPr>
          <a:xfrm>
            <a:off x="6442437" y="1422446"/>
            <a:ext cx="1758943" cy="553998"/>
          </a:xfrm>
          <a:prstGeom prst="rect">
            <a:avLst/>
          </a:prstGeom>
          <a:noFill/>
        </p:spPr>
        <p:txBody>
          <a:bodyPr wrap="none" rtlCol="0">
            <a:prstTxWarp prst="textArchUp">
              <a:avLst/>
            </a:prstTxWarp>
            <a:spAutoFit/>
          </a:bodyPr>
          <a:lstStyle/>
          <a:p>
            <a:pPr algn="ctr"/>
            <a:r>
              <a:rPr lang="en-US" sz="3480" b="1" dirty="0"/>
              <a:t>Premises</a:t>
            </a:r>
          </a:p>
        </p:txBody>
      </p:sp>
      <p:sp>
        <p:nvSpPr>
          <p:cNvPr id="91" name="TextBox 90">
            <a:extLst>
              <a:ext uri="{FF2B5EF4-FFF2-40B4-BE49-F238E27FC236}">
                <a16:creationId xmlns:a16="http://schemas.microsoft.com/office/drawing/2014/main" id="{84E461A1-D03B-4EC7-9118-13BA129189E3}"/>
              </a:ext>
            </a:extLst>
          </p:cNvPr>
          <p:cNvSpPr txBox="1"/>
          <p:nvPr/>
        </p:nvSpPr>
        <p:spPr>
          <a:xfrm rot="4431414">
            <a:off x="8347347" y="3136898"/>
            <a:ext cx="1758943" cy="553998"/>
          </a:xfrm>
          <a:prstGeom prst="rect">
            <a:avLst/>
          </a:prstGeom>
          <a:noFill/>
        </p:spPr>
        <p:txBody>
          <a:bodyPr wrap="none" rtlCol="0">
            <a:prstTxWarp prst="textArchUp">
              <a:avLst/>
            </a:prstTxWarp>
            <a:spAutoFit/>
          </a:bodyPr>
          <a:lstStyle/>
          <a:p>
            <a:pPr algn="ctr"/>
            <a:r>
              <a:rPr lang="en-US" sz="3480" b="1" dirty="0"/>
              <a:t>Manufacturing</a:t>
            </a:r>
          </a:p>
          <a:p>
            <a:pPr algn="ctr"/>
            <a:r>
              <a:rPr lang="en-US" sz="3480" b="1" dirty="0"/>
              <a:t>Process</a:t>
            </a:r>
          </a:p>
        </p:txBody>
      </p:sp>
      <p:sp>
        <p:nvSpPr>
          <p:cNvPr id="93" name="TextBox 92">
            <a:extLst>
              <a:ext uri="{FF2B5EF4-FFF2-40B4-BE49-F238E27FC236}">
                <a16:creationId xmlns:a16="http://schemas.microsoft.com/office/drawing/2014/main" id="{5876D38E-28C9-49E7-901E-AC2DA26F2F29}"/>
              </a:ext>
            </a:extLst>
          </p:cNvPr>
          <p:cNvSpPr txBox="1"/>
          <p:nvPr/>
        </p:nvSpPr>
        <p:spPr>
          <a:xfrm rot="2677863">
            <a:off x="4976172" y="5764586"/>
            <a:ext cx="1758943" cy="553998"/>
          </a:xfrm>
          <a:prstGeom prst="rect">
            <a:avLst/>
          </a:prstGeom>
          <a:noFill/>
        </p:spPr>
        <p:txBody>
          <a:bodyPr spcFirstLastPara="1" wrap="none" numCol="1" rtlCol="0">
            <a:prstTxWarp prst="textArchDown">
              <a:avLst/>
            </a:prstTxWarp>
            <a:spAutoFit/>
          </a:bodyPr>
          <a:lstStyle>
            <a:defPPr>
              <a:defRPr lang="en-US"/>
            </a:defPPr>
            <a:lvl1pPr algn="ctr"/>
          </a:lstStyle>
          <a:p>
            <a:r>
              <a:rPr lang="en-US" sz="3480" b="1" dirty="0"/>
              <a:t>Process</a:t>
            </a:r>
          </a:p>
        </p:txBody>
      </p:sp>
      <p:sp>
        <p:nvSpPr>
          <p:cNvPr id="94" name="TextBox 93">
            <a:extLst>
              <a:ext uri="{FF2B5EF4-FFF2-40B4-BE49-F238E27FC236}">
                <a16:creationId xmlns:a16="http://schemas.microsoft.com/office/drawing/2014/main" id="{60526C9D-64CA-4A8F-9142-6BBB30B788DA}"/>
              </a:ext>
            </a:extLst>
          </p:cNvPr>
          <p:cNvSpPr txBox="1"/>
          <p:nvPr/>
        </p:nvSpPr>
        <p:spPr>
          <a:xfrm rot="17307302">
            <a:off x="4138564" y="3122172"/>
            <a:ext cx="1758943" cy="553998"/>
          </a:xfrm>
          <a:prstGeom prst="rect">
            <a:avLst/>
          </a:prstGeom>
          <a:noFill/>
        </p:spPr>
        <p:txBody>
          <a:bodyPr wrap="none" rtlCol="0">
            <a:prstTxWarp prst="textArchUp">
              <a:avLst/>
            </a:prstTxWarp>
            <a:spAutoFit/>
          </a:bodyPr>
          <a:lstStyle/>
          <a:p>
            <a:pPr algn="ctr"/>
            <a:r>
              <a:rPr lang="en-US" sz="3480" b="1" dirty="0"/>
              <a:t>Product</a:t>
            </a:r>
          </a:p>
        </p:txBody>
      </p:sp>
      <p:cxnSp>
        <p:nvCxnSpPr>
          <p:cNvPr id="10" name="Straight Arrow Connector 9">
            <a:extLst>
              <a:ext uri="{FF2B5EF4-FFF2-40B4-BE49-F238E27FC236}">
                <a16:creationId xmlns:a16="http://schemas.microsoft.com/office/drawing/2014/main" id="{8A821F7D-FFD1-4BF8-925C-63D21738D136}"/>
              </a:ext>
            </a:extLst>
          </p:cNvPr>
          <p:cNvCxnSpPr>
            <a:cxnSpLocks/>
          </p:cNvCxnSpPr>
          <p:nvPr/>
        </p:nvCxnSpPr>
        <p:spPr>
          <a:xfrm flipV="1">
            <a:off x="8951576" y="709263"/>
            <a:ext cx="1978116" cy="1"/>
          </a:xfrm>
          <a:prstGeom prst="straightConnector1">
            <a:avLst/>
          </a:prstGeom>
          <a:ln>
            <a:solidFill>
              <a:schemeClr val="tx1"/>
            </a:solidFill>
            <a:tailEnd type="oval" w="med" len="med"/>
          </a:ln>
        </p:spPr>
        <p:style>
          <a:lnRef idx="1">
            <a:schemeClr val="accent1"/>
          </a:lnRef>
          <a:fillRef idx="0">
            <a:schemeClr val="accent1"/>
          </a:fillRef>
          <a:effectRef idx="0">
            <a:schemeClr val="accent1"/>
          </a:effectRef>
          <a:fontRef idx="minor">
            <a:schemeClr val="tx1"/>
          </a:fontRef>
        </p:style>
      </p:cxnSp>
      <p:pic>
        <p:nvPicPr>
          <p:cNvPr id="8" name="Picture 7" descr="Icon&#10;&#10;Description automatically generated">
            <a:extLst>
              <a:ext uri="{FF2B5EF4-FFF2-40B4-BE49-F238E27FC236}">
                <a16:creationId xmlns:a16="http://schemas.microsoft.com/office/drawing/2014/main" id="{722E2DC8-1C05-46D5-9A48-30B015DAE65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76509" y="2452337"/>
            <a:ext cx="407050" cy="407050"/>
          </a:xfrm>
          <a:prstGeom prst="rect">
            <a:avLst/>
          </a:prstGeom>
        </p:spPr>
      </p:pic>
      <p:pic>
        <p:nvPicPr>
          <p:cNvPr id="15" name="Picture 14" descr="Icon&#10;&#10;Description automatically generated">
            <a:extLst>
              <a:ext uri="{FF2B5EF4-FFF2-40B4-BE49-F238E27FC236}">
                <a16:creationId xmlns:a16="http://schemas.microsoft.com/office/drawing/2014/main" id="{40F5A707-48CD-4E23-A31C-49E859543F0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00779" y="3383545"/>
            <a:ext cx="843911" cy="843911"/>
          </a:xfrm>
          <a:prstGeom prst="rect">
            <a:avLst/>
          </a:prstGeom>
        </p:spPr>
      </p:pic>
      <p:sp>
        <p:nvSpPr>
          <p:cNvPr id="37" name="TextBox 36">
            <a:extLst>
              <a:ext uri="{FF2B5EF4-FFF2-40B4-BE49-F238E27FC236}">
                <a16:creationId xmlns:a16="http://schemas.microsoft.com/office/drawing/2014/main" id="{601F5542-C800-44D8-8514-041C4EE1C3BF}"/>
              </a:ext>
            </a:extLst>
          </p:cNvPr>
          <p:cNvSpPr txBox="1"/>
          <p:nvPr/>
        </p:nvSpPr>
        <p:spPr>
          <a:xfrm rot="19520863">
            <a:off x="7632356" y="5713118"/>
            <a:ext cx="2351884" cy="468749"/>
          </a:xfrm>
          <a:prstGeom prst="rect">
            <a:avLst/>
          </a:prstGeom>
          <a:noFill/>
        </p:spPr>
        <p:txBody>
          <a:bodyPr spcFirstLastPara="1" wrap="none" numCol="1" rtlCol="0">
            <a:prstTxWarp prst="textArchDown">
              <a:avLst/>
            </a:prstTxWarp>
            <a:spAutoFit/>
          </a:bodyPr>
          <a:lstStyle>
            <a:defPPr>
              <a:defRPr lang="en-US"/>
            </a:defPPr>
            <a:lvl1pPr algn="ctr"/>
          </a:lstStyle>
          <a:p>
            <a:r>
              <a:rPr lang="en-US" sz="3480" b="1" dirty="0"/>
              <a:t>Personnel</a:t>
            </a:r>
          </a:p>
        </p:txBody>
      </p:sp>
    </p:spTree>
    <p:custDataLst>
      <p:tags r:id="rId1"/>
    </p:custDataLst>
    <p:extLst>
      <p:ext uri="{BB962C8B-B14F-4D97-AF65-F5344CB8AC3E}">
        <p14:creationId xmlns:p14="http://schemas.microsoft.com/office/powerpoint/2010/main" val="686416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8A787A2-8EBC-4BDE-B3F9-31F874BA40F1}"/>
              </a:ext>
            </a:extLst>
          </p:cNvPr>
          <p:cNvSpPr>
            <a:spLocks noGrp="1"/>
          </p:cNvSpPr>
          <p:nvPr>
            <p:ph type="title"/>
          </p:nvPr>
        </p:nvSpPr>
        <p:spPr>
          <a:xfrm>
            <a:off x="233339" y="130590"/>
            <a:ext cx="13716000" cy="1238250"/>
          </a:xfrm>
        </p:spPr>
        <p:txBody>
          <a:bodyPr/>
          <a:lstStyle/>
          <a:p>
            <a:r>
              <a:rPr lang="en-US" dirty="0"/>
              <a:t>Risk Management is a Living Process</a:t>
            </a:r>
            <a:endParaRPr lang="en-IN" dirty="0"/>
          </a:p>
        </p:txBody>
      </p:sp>
      <p:sp>
        <p:nvSpPr>
          <p:cNvPr id="3" name="Slide Number Placeholder 2">
            <a:extLst>
              <a:ext uri="{FF2B5EF4-FFF2-40B4-BE49-F238E27FC236}">
                <a16:creationId xmlns:a16="http://schemas.microsoft.com/office/drawing/2014/main" id="{FB6E45B8-2AA3-4A20-8187-0E11147C53C5}"/>
              </a:ext>
            </a:extLst>
          </p:cNvPr>
          <p:cNvSpPr>
            <a:spLocks noGrp="1"/>
          </p:cNvSpPr>
          <p:nvPr>
            <p:ph type="sldNum" sz="quarter" idx="12"/>
          </p:nvPr>
        </p:nvSpPr>
        <p:spPr>
          <a:xfrm>
            <a:off x="13744834" y="7916848"/>
            <a:ext cx="457199" cy="438150"/>
          </a:xfrm>
        </p:spPr>
        <p:txBody>
          <a:bodyPr/>
          <a:lstStyle/>
          <a:p>
            <a:fld id="{A295B63F-7BA9-4BFC-BB3E-46BD795CA6E2}" type="slidenum">
              <a:rPr lang="en-US" smtClean="0"/>
              <a:t>5</a:t>
            </a:fld>
            <a:endParaRPr lang="en-US"/>
          </a:p>
        </p:txBody>
      </p:sp>
      <p:sp>
        <p:nvSpPr>
          <p:cNvPr id="83" name="TextBox 82">
            <a:extLst>
              <a:ext uri="{FF2B5EF4-FFF2-40B4-BE49-F238E27FC236}">
                <a16:creationId xmlns:a16="http://schemas.microsoft.com/office/drawing/2014/main" id="{55C89039-9717-4D23-99C7-29ABB494B831}"/>
              </a:ext>
            </a:extLst>
          </p:cNvPr>
          <p:cNvSpPr txBox="1"/>
          <p:nvPr/>
        </p:nvSpPr>
        <p:spPr>
          <a:xfrm rot="19116229">
            <a:off x="3109830" y="2296451"/>
            <a:ext cx="3393812" cy="2533787"/>
          </a:xfrm>
          <a:prstGeom prst="rect">
            <a:avLst/>
          </a:prstGeom>
          <a:noFill/>
        </p:spPr>
        <p:txBody>
          <a:bodyPr wrap="square">
            <a:prstTxWarp prst="textArchUp">
              <a:avLst/>
            </a:prstTxWarp>
            <a:spAutoFit/>
          </a:bodyPr>
          <a:lstStyle/>
          <a:p>
            <a:pPr algn="ctr"/>
            <a:r>
              <a:rPr lang="en-IN" sz="1920" b="1" dirty="0">
                <a:solidFill>
                  <a:srgbClr val="08316B"/>
                </a:solidFill>
                <a:latin typeface="Arial" panose="020B0604020202020204" pitchFamily="34" charset="0"/>
                <a:cs typeface="Arial" panose="020B0604020202020204" pitchFamily="34" charset="0"/>
              </a:rPr>
              <a:t>Assessment</a:t>
            </a:r>
          </a:p>
        </p:txBody>
      </p:sp>
      <p:sp>
        <p:nvSpPr>
          <p:cNvPr id="124" name="Rectangle 109">
            <a:extLst>
              <a:ext uri="{FF2B5EF4-FFF2-40B4-BE49-F238E27FC236}">
                <a16:creationId xmlns:a16="http://schemas.microsoft.com/office/drawing/2014/main" id="{F46178F3-3ECD-4CD1-B9EA-6056CD6A2707}"/>
              </a:ext>
            </a:extLst>
          </p:cNvPr>
          <p:cNvSpPr/>
          <p:nvPr/>
        </p:nvSpPr>
        <p:spPr>
          <a:xfrm flipV="1">
            <a:off x="389275" y="5755692"/>
            <a:ext cx="3821536" cy="54864"/>
          </a:xfrm>
          <a:prstGeom prst="rect">
            <a:avLst/>
          </a:prstGeom>
          <a:noFill/>
          <a:ln w="635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18" name="Rectangle 109">
            <a:extLst>
              <a:ext uri="{FF2B5EF4-FFF2-40B4-BE49-F238E27FC236}">
                <a16:creationId xmlns:a16="http://schemas.microsoft.com/office/drawing/2014/main" id="{96222785-2FF8-4B57-A228-687EA910C14F}"/>
              </a:ext>
            </a:extLst>
          </p:cNvPr>
          <p:cNvSpPr/>
          <p:nvPr/>
        </p:nvSpPr>
        <p:spPr>
          <a:xfrm flipH="1">
            <a:off x="10502988" y="2929171"/>
            <a:ext cx="3821536" cy="54863"/>
          </a:xfrm>
          <a:prstGeom prst="rect">
            <a:avLst/>
          </a:prstGeom>
          <a:noFill/>
          <a:ln w="635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08" name="Freeform: Shape 107">
            <a:extLst>
              <a:ext uri="{FF2B5EF4-FFF2-40B4-BE49-F238E27FC236}">
                <a16:creationId xmlns:a16="http://schemas.microsoft.com/office/drawing/2014/main" id="{5033E59C-5A5C-43FC-8AA7-275623A76D9E}"/>
              </a:ext>
            </a:extLst>
          </p:cNvPr>
          <p:cNvSpPr/>
          <p:nvPr/>
        </p:nvSpPr>
        <p:spPr>
          <a:xfrm>
            <a:off x="7091339" y="3400721"/>
            <a:ext cx="505390" cy="1948117"/>
          </a:xfrm>
          <a:custGeom>
            <a:avLst/>
            <a:gdLst>
              <a:gd name="connsiteX0" fmla="*/ 210579 w 421158"/>
              <a:gd name="connsiteY0" fmla="*/ 0 h 1623431"/>
              <a:gd name="connsiteX1" fmla="*/ 219229 w 421158"/>
              <a:gd name="connsiteY1" fmla="*/ 14239 h 1623431"/>
              <a:gd name="connsiteX2" fmla="*/ 421158 w 421158"/>
              <a:gd name="connsiteY2" fmla="*/ 811716 h 1623431"/>
              <a:gd name="connsiteX3" fmla="*/ 219229 w 421158"/>
              <a:gd name="connsiteY3" fmla="*/ 1609193 h 1623431"/>
              <a:gd name="connsiteX4" fmla="*/ 210580 w 421158"/>
              <a:gd name="connsiteY4" fmla="*/ 1623431 h 1623431"/>
              <a:gd name="connsiteX5" fmla="*/ 201929 w 421158"/>
              <a:gd name="connsiteY5" fmla="*/ 1609192 h 1623431"/>
              <a:gd name="connsiteX6" fmla="*/ 0 w 421158"/>
              <a:gd name="connsiteY6" fmla="*/ 811715 h 1623431"/>
              <a:gd name="connsiteX7" fmla="*/ 201929 w 421158"/>
              <a:gd name="connsiteY7" fmla="*/ 14238 h 1623431"/>
              <a:gd name="connsiteX8" fmla="*/ 210579 w 421158"/>
              <a:gd name="connsiteY8" fmla="*/ 0 h 16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158" h="1623431">
                <a:moveTo>
                  <a:pt x="210579" y="0"/>
                </a:moveTo>
                <a:lnTo>
                  <a:pt x="219229" y="14239"/>
                </a:lnTo>
                <a:cubicBezTo>
                  <a:pt x="348009" y="251300"/>
                  <a:pt x="421158" y="522966"/>
                  <a:pt x="421158" y="811716"/>
                </a:cubicBezTo>
                <a:cubicBezTo>
                  <a:pt x="421158" y="1100467"/>
                  <a:pt x="348009" y="1372132"/>
                  <a:pt x="219229" y="1609193"/>
                </a:cubicBezTo>
                <a:lnTo>
                  <a:pt x="210580" y="1623431"/>
                </a:lnTo>
                <a:lnTo>
                  <a:pt x="201929" y="1609192"/>
                </a:lnTo>
                <a:cubicBezTo>
                  <a:pt x="73150" y="1372131"/>
                  <a:pt x="0" y="1100466"/>
                  <a:pt x="0" y="811715"/>
                </a:cubicBezTo>
                <a:cubicBezTo>
                  <a:pt x="0" y="522965"/>
                  <a:pt x="73150" y="251299"/>
                  <a:pt x="201929" y="14238"/>
                </a:cubicBezTo>
                <a:lnTo>
                  <a:pt x="210579" y="0"/>
                </a:lnTo>
                <a:close/>
              </a:path>
            </a:pathLst>
          </a:custGeom>
          <a:solidFill>
            <a:schemeClr val="accent6">
              <a:lumMod val="95000"/>
            </a:schemeClr>
          </a:solidFill>
          <a:ln w="12700" cap="flat" cmpd="sng" algn="ctr">
            <a:noFill/>
            <a:prstDash val="solid"/>
            <a:miter lim="800000"/>
          </a:ln>
          <a:effectLst/>
        </p:spPr>
        <p:txBody>
          <a:bodyPr wrap="square" rtlCol="0" anchor="ctr">
            <a:noAutofit/>
          </a:bodyPr>
          <a:lstStyle/>
          <a:p>
            <a:pPr algn="ctr" defTabSz="1097280">
              <a:defRPr/>
            </a:pPr>
            <a:endParaRPr lang="en-IN" sz="2160" b="1" kern="0" dirty="0">
              <a:solidFill>
                <a:schemeClr val="tx1">
                  <a:lumMod val="75000"/>
                  <a:lumOff val="25000"/>
                </a:schemeClr>
              </a:solidFill>
              <a:latin typeface="Arial" panose="020B0604020202020204"/>
            </a:endParaRPr>
          </a:p>
        </p:txBody>
      </p:sp>
      <p:sp>
        <p:nvSpPr>
          <p:cNvPr id="63" name="TextBox 62">
            <a:extLst>
              <a:ext uri="{FF2B5EF4-FFF2-40B4-BE49-F238E27FC236}">
                <a16:creationId xmlns:a16="http://schemas.microsoft.com/office/drawing/2014/main" id="{3FAB3C83-4634-47BF-954E-A139BC1B6227}"/>
              </a:ext>
            </a:extLst>
          </p:cNvPr>
          <p:cNvSpPr txBox="1"/>
          <p:nvPr/>
        </p:nvSpPr>
        <p:spPr>
          <a:xfrm>
            <a:off x="6484998" y="2264971"/>
            <a:ext cx="1849097" cy="350865"/>
          </a:xfrm>
          <a:prstGeom prst="rect">
            <a:avLst/>
          </a:prstGeom>
          <a:noFill/>
        </p:spPr>
        <p:txBody>
          <a:bodyPr wrap="square" rtlCol="0" anchor="ctr">
            <a:spAutoFit/>
          </a:bodyPr>
          <a:lstStyle/>
          <a:p>
            <a:pPr algn="ctr"/>
            <a:r>
              <a:rPr lang="en-US" sz="1680" b="1" dirty="0">
                <a:solidFill>
                  <a:schemeClr val="tx2">
                    <a:lumMod val="75000"/>
                    <a:lumOff val="25000"/>
                  </a:schemeClr>
                </a:solidFill>
                <a:latin typeface="Arial" panose="020B0604020202020204" pitchFamily="34" charset="0"/>
                <a:cs typeface="Arial" panose="020B0604020202020204" pitchFamily="34" charset="0"/>
              </a:rPr>
              <a:t>Intermediate</a:t>
            </a:r>
            <a:endParaRPr lang="en-IN" sz="1680" b="1" dirty="0">
              <a:solidFill>
                <a:schemeClr val="tx2">
                  <a:lumMod val="75000"/>
                  <a:lumOff val="25000"/>
                </a:schemeClr>
              </a:solidFill>
              <a:latin typeface="Arial" panose="020B060402020202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6CE1A039-0E65-4070-952D-568716E1F3FE}"/>
              </a:ext>
            </a:extLst>
          </p:cNvPr>
          <p:cNvSpPr txBox="1"/>
          <p:nvPr/>
        </p:nvSpPr>
        <p:spPr>
          <a:xfrm>
            <a:off x="6481445" y="6155805"/>
            <a:ext cx="1849097" cy="350865"/>
          </a:xfrm>
          <a:prstGeom prst="rect">
            <a:avLst/>
          </a:prstGeom>
          <a:noFill/>
        </p:spPr>
        <p:txBody>
          <a:bodyPr wrap="square" rtlCol="0" anchor="ctr">
            <a:spAutoFit/>
          </a:bodyPr>
          <a:lstStyle/>
          <a:p>
            <a:pPr algn="ctr"/>
            <a:r>
              <a:rPr lang="en-US" sz="1680" b="1" dirty="0">
                <a:solidFill>
                  <a:schemeClr val="tx2">
                    <a:lumMod val="75000"/>
                    <a:lumOff val="25000"/>
                  </a:schemeClr>
                </a:solidFill>
                <a:latin typeface="Arial" panose="020B0604020202020204" pitchFamily="34" charset="0"/>
                <a:cs typeface="Arial" panose="020B0604020202020204" pitchFamily="34" charset="0"/>
              </a:rPr>
              <a:t>Formal Tools</a:t>
            </a:r>
            <a:endParaRPr lang="en-IN" sz="1680" b="1" dirty="0">
              <a:solidFill>
                <a:schemeClr val="tx2">
                  <a:lumMod val="75000"/>
                  <a:lumOff val="25000"/>
                </a:schemeClr>
              </a:solidFill>
              <a:latin typeface="Arial" panose="020B0604020202020204" pitchFamily="34" charset="0"/>
              <a:cs typeface="Arial" panose="020B0604020202020204" pitchFamily="34" charset="0"/>
            </a:endParaRPr>
          </a:p>
        </p:txBody>
      </p:sp>
      <p:sp>
        <p:nvSpPr>
          <p:cNvPr id="65" name="TextBox 64">
            <a:extLst>
              <a:ext uri="{FF2B5EF4-FFF2-40B4-BE49-F238E27FC236}">
                <a16:creationId xmlns:a16="http://schemas.microsoft.com/office/drawing/2014/main" id="{EC218DDE-5A56-458B-9F4F-9FF53D44EF3A}"/>
              </a:ext>
            </a:extLst>
          </p:cNvPr>
          <p:cNvSpPr txBox="1"/>
          <p:nvPr/>
        </p:nvSpPr>
        <p:spPr>
          <a:xfrm>
            <a:off x="8109087" y="5162194"/>
            <a:ext cx="2119793" cy="350865"/>
          </a:xfrm>
          <a:prstGeom prst="rect">
            <a:avLst/>
          </a:prstGeom>
          <a:noFill/>
        </p:spPr>
        <p:txBody>
          <a:bodyPr wrap="square" rtlCol="0" anchor="ctr">
            <a:spAutoFit/>
          </a:bodyPr>
          <a:lstStyle/>
          <a:p>
            <a:pPr algn="ctr"/>
            <a:r>
              <a:rPr lang="en-US" sz="1680" b="1" dirty="0">
                <a:solidFill>
                  <a:schemeClr val="tx2">
                    <a:lumMod val="75000"/>
                    <a:lumOff val="25000"/>
                  </a:schemeClr>
                </a:solidFill>
                <a:latin typeface="Arial" panose="020B0604020202020204" pitchFamily="34" charset="0"/>
                <a:cs typeface="Arial" panose="020B0604020202020204" pitchFamily="34" charset="0"/>
              </a:rPr>
              <a:t>Less Formal Tools</a:t>
            </a:r>
            <a:endParaRPr lang="en-IN" sz="1680" b="1" dirty="0">
              <a:solidFill>
                <a:schemeClr val="tx2">
                  <a:lumMod val="75000"/>
                  <a:lumOff val="25000"/>
                </a:schemeClr>
              </a:solidFill>
              <a:latin typeface="Arial" panose="020B0604020202020204" pitchFamily="34" charset="0"/>
              <a:cs typeface="Arial" panose="020B0604020202020204" pitchFamily="34" charset="0"/>
            </a:endParaRPr>
          </a:p>
        </p:txBody>
      </p:sp>
      <p:sp>
        <p:nvSpPr>
          <p:cNvPr id="68" name="Oval 67">
            <a:extLst>
              <a:ext uri="{FF2B5EF4-FFF2-40B4-BE49-F238E27FC236}">
                <a16:creationId xmlns:a16="http://schemas.microsoft.com/office/drawing/2014/main" id="{3A3D8359-991C-49D3-9A09-ADB9AD2B61D4}"/>
              </a:ext>
            </a:extLst>
          </p:cNvPr>
          <p:cNvSpPr/>
          <p:nvPr/>
        </p:nvSpPr>
        <p:spPr>
          <a:xfrm flipH="1" flipV="1">
            <a:off x="7289260" y="4618853"/>
            <a:ext cx="108857" cy="108857"/>
          </a:xfrm>
          <a:prstGeom prst="ellipse">
            <a:avLst/>
          </a:prstGeom>
          <a:solidFill>
            <a:schemeClr val="accent6">
              <a:lumMod val="50000"/>
            </a:schemeClr>
          </a:solidFill>
          <a:ln w="12700" cap="flat" cmpd="sng" algn="ctr">
            <a:noFill/>
            <a:prstDash val="solid"/>
            <a:miter lim="800000"/>
          </a:ln>
          <a:effectLst/>
        </p:spPr>
        <p:txBody>
          <a:bodyPr rtlCol="0" anchor="ctr"/>
          <a:lstStyle/>
          <a:p>
            <a:pPr algn="ctr" defTabSz="1097280">
              <a:defRPr/>
            </a:pPr>
            <a:endParaRPr lang="en-IN" sz="2160" b="1" kern="0">
              <a:solidFill>
                <a:schemeClr val="tx1">
                  <a:lumMod val="75000"/>
                  <a:lumOff val="25000"/>
                </a:schemeClr>
              </a:solidFill>
              <a:latin typeface="Arial" panose="020B0604020202020204"/>
            </a:endParaRPr>
          </a:p>
        </p:txBody>
      </p:sp>
      <p:grpSp>
        <p:nvGrpSpPr>
          <p:cNvPr id="13" name="Group 12">
            <a:extLst>
              <a:ext uri="{FF2B5EF4-FFF2-40B4-BE49-F238E27FC236}">
                <a16:creationId xmlns:a16="http://schemas.microsoft.com/office/drawing/2014/main" id="{13E4ED49-1F80-4B04-9B43-1F4306231AFD}"/>
              </a:ext>
            </a:extLst>
          </p:cNvPr>
          <p:cNvGrpSpPr/>
          <p:nvPr/>
        </p:nvGrpSpPr>
        <p:grpSpPr>
          <a:xfrm>
            <a:off x="7256306" y="2625071"/>
            <a:ext cx="174767" cy="1333040"/>
            <a:chOff x="6022893" y="2399325"/>
            <a:chExt cx="145639" cy="898268"/>
          </a:xfrm>
        </p:grpSpPr>
        <p:cxnSp>
          <p:nvCxnSpPr>
            <p:cNvPr id="8" name="Straight Connector 7">
              <a:extLst>
                <a:ext uri="{FF2B5EF4-FFF2-40B4-BE49-F238E27FC236}">
                  <a16:creationId xmlns:a16="http://schemas.microsoft.com/office/drawing/2014/main" id="{32C39297-C963-4F8D-BB61-4EDA6F0F162A}"/>
                </a:ext>
              </a:extLst>
            </p:cNvPr>
            <p:cNvCxnSpPr>
              <a:cxnSpLocks/>
            </p:cNvCxnSpPr>
            <p:nvPr/>
          </p:nvCxnSpPr>
          <p:spPr>
            <a:xfrm>
              <a:off x="6095712" y="2399325"/>
              <a:ext cx="0" cy="898268"/>
            </a:xfrm>
            <a:prstGeom prst="line">
              <a:avLst/>
            </a:prstGeom>
            <a:ln w="127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9194A75-2F27-48AC-A301-EECBE7685E55}"/>
                </a:ext>
              </a:extLst>
            </p:cNvPr>
            <p:cNvCxnSpPr>
              <a:cxnSpLocks/>
            </p:cNvCxnSpPr>
            <p:nvPr/>
          </p:nvCxnSpPr>
          <p:spPr>
            <a:xfrm>
              <a:off x="6022893" y="2399325"/>
              <a:ext cx="145639" cy="0"/>
            </a:xfrm>
            <a:prstGeom prst="line">
              <a:avLst/>
            </a:prstGeom>
            <a:ln w="127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9" name="Oval 68">
            <a:extLst>
              <a:ext uri="{FF2B5EF4-FFF2-40B4-BE49-F238E27FC236}">
                <a16:creationId xmlns:a16="http://schemas.microsoft.com/office/drawing/2014/main" id="{B0ECF20B-DC08-4D5D-AF59-EC5CAB756154}"/>
              </a:ext>
            </a:extLst>
          </p:cNvPr>
          <p:cNvSpPr/>
          <p:nvPr/>
        </p:nvSpPr>
        <p:spPr>
          <a:xfrm flipH="1" flipV="1">
            <a:off x="7289260" y="3891899"/>
            <a:ext cx="108857" cy="108857"/>
          </a:xfrm>
          <a:prstGeom prst="ellipse">
            <a:avLst/>
          </a:prstGeom>
          <a:solidFill>
            <a:schemeClr val="accent6">
              <a:lumMod val="50000"/>
            </a:schemeClr>
          </a:solidFill>
          <a:ln w="12700" cap="flat" cmpd="sng" algn="ctr">
            <a:noFill/>
            <a:prstDash val="solid"/>
            <a:miter lim="800000"/>
          </a:ln>
          <a:effectLst/>
        </p:spPr>
        <p:txBody>
          <a:bodyPr rtlCol="0" anchor="ctr"/>
          <a:lstStyle/>
          <a:p>
            <a:pPr algn="ctr" defTabSz="1097280">
              <a:defRPr/>
            </a:pPr>
            <a:endParaRPr lang="en-IN" sz="2160" b="1" kern="0">
              <a:solidFill>
                <a:schemeClr val="tx1">
                  <a:lumMod val="75000"/>
                  <a:lumOff val="25000"/>
                </a:schemeClr>
              </a:solidFill>
              <a:latin typeface="Arial" panose="020B0604020202020204"/>
            </a:endParaRPr>
          </a:p>
        </p:txBody>
      </p:sp>
      <p:grpSp>
        <p:nvGrpSpPr>
          <p:cNvPr id="70" name="Group 69">
            <a:extLst>
              <a:ext uri="{FF2B5EF4-FFF2-40B4-BE49-F238E27FC236}">
                <a16:creationId xmlns:a16="http://schemas.microsoft.com/office/drawing/2014/main" id="{78626CC3-8AD7-481E-9D86-914B64679C89}"/>
              </a:ext>
            </a:extLst>
          </p:cNvPr>
          <p:cNvGrpSpPr/>
          <p:nvPr/>
        </p:nvGrpSpPr>
        <p:grpSpPr>
          <a:xfrm flipV="1">
            <a:off x="7256306" y="4671108"/>
            <a:ext cx="174767" cy="1333040"/>
            <a:chOff x="6022893" y="2399325"/>
            <a:chExt cx="145639" cy="898268"/>
          </a:xfrm>
        </p:grpSpPr>
        <p:cxnSp>
          <p:nvCxnSpPr>
            <p:cNvPr id="71" name="Straight Connector 70">
              <a:extLst>
                <a:ext uri="{FF2B5EF4-FFF2-40B4-BE49-F238E27FC236}">
                  <a16:creationId xmlns:a16="http://schemas.microsoft.com/office/drawing/2014/main" id="{DA51207B-0A4E-4B80-A83D-E9046F555B59}"/>
                </a:ext>
              </a:extLst>
            </p:cNvPr>
            <p:cNvCxnSpPr>
              <a:cxnSpLocks/>
            </p:cNvCxnSpPr>
            <p:nvPr/>
          </p:nvCxnSpPr>
          <p:spPr>
            <a:xfrm>
              <a:off x="6095712" y="2399325"/>
              <a:ext cx="0" cy="898268"/>
            </a:xfrm>
            <a:prstGeom prst="line">
              <a:avLst/>
            </a:prstGeom>
            <a:ln w="127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C9A6C5E-CD76-45BF-AC1F-DB041207251E}"/>
                </a:ext>
              </a:extLst>
            </p:cNvPr>
            <p:cNvCxnSpPr>
              <a:cxnSpLocks/>
            </p:cNvCxnSpPr>
            <p:nvPr/>
          </p:nvCxnSpPr>
          <p:spPr>
            <a:xfrm>
              <a:off x="6022893" y="2399325"/>
              <a:ext cx="145639" cy="0"/>
            </a:xfrm>
            <a:prstGeom prst="line">
              <a:avLst/>
            </a:prstGeom>
            <a:ln w="127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4" name="Rectangle: Rounded Corners 13">
            <a:extLst>
              <a:ext uri="{FF2B5EF4-FFF2-40B4-BE49-F238E27FC236}">
                <a16:creationId xmlns:a16="http://schemas.microsoft.com/office/drawing/2014/main" id="{E0382912-9152-4D0B-9804-625D3C2EF8F7}"/>
              </a:ext>
            </a:extLst>
          </p:cNvPr>
          <p:cNvSpPr/>
          <p:nvPr/>
        </p:nvSpPr>
        <p:spPr>
          <a:xfrm>
            <a:off x="4459187" y="4128588"/>
            <a:ext cx="2259751" cy="473916"/>
          </a:xfrm>
          <a:prstGeom prst="roundRect">
            <a:avLst>
              <a:gd name="adj" fmla="val 50000"/>
            </a:avLst>
          </a:prstGeom>
          <a:solidFill>
            <a:srgbClr val="083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73" name="Rectangle: Rounded Corners 72">
            <a:extLst>
              <a:ext uri="{FF2B5EF4-FFF2-40B4-BE49-F238E27FC236}">
                <a16:creationId xmlns:a16="http://schemas.microsoft.com/office/drawing/2014/main" id="{3386D96B-14C0-4885-B9DE-1122E20EE238}"/>
              </a:ext>
            </a:extLst>
          </p:cNvPr>
          <p:cNvSpPr/>
          <p:nvPr/>
        </p:nvSpPr>
        <p:spPr>
          <a:xfrm>
            <a:off x="7969129" y="4128588"/>
            <a:ext cx="2259751" cy="473916"/>
          </a:xfrm>
          <a:prstGeom prst="roundRect">
            <a:avLst>
              <a:gd name="adj" fmla="val 50000"/>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74" name="TextBox 73">
            <a:extLst>
              <a:ext uri="{FF2B5EF4-FFF2-40B4-BE49-F238E27FC236}">
                <a16:creationId xmlns:a16="http://schemas.microsoft.com/office/drawing/2014/main" id="{B1FD933E-0644-450C-BBF9-050211252900}"/>
              </a:ext>
            </a:extLst>
          </p:cNvPr>
          <p:cNvSpPr txBox="1"/>
          <p:nvPr/>
        </p:nvSpPr>
        <p:spPr>
          <a:xfrm>
            <a:off x="8039108" y="4134715"/>
            <a:ext cx="2119793" cy="461665"/>
          </a:xfrm>
          <a:prstGeom prst="rect">
            <a:avLst/>
          </a:prstGeom>
          <a:noFill/>
        </p:spPr>
        <p:txBody>
          <a:bodyPr wrap="square" rtlCol="0" anchor="ctr">
            <a:spAutoFit/>
          </a:bodyPr>
          <a:lstStyle/>
          <a:p>
            <a:pPr algn="ctr"/>
            <a:r>
              <a:rPr lang="en-US" sz="2400" b="1"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AD HOC</a:t>
            </a:r>
            <a:endParaRPr lang="en-IN" sz="2400" b="1"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5" name="TextBox 74">
            <a:extLst>
              <a:ext uri="{FF2B5EF4-FFF2-40B4-BE49-F238E27FC236}">
                <a16:creationId xmlns:a16="http://schemas.microsoft.com/office/drawing/2014/main" id="{C9221075-CAA0-4EC2-BFD1-CDB41B4CD8EF}"/>
              </a:ext>
            </a:extLst>
          </p:cNvPr>
          <p:cNvSpPr txBox="1"/>
          <p:nvPr/>
        </p:nvSpPr>
        <p:spPr>
          <a:xfrm>
            <a:off x="4476377" y="4134715"/>
            <a:ext cx="2119793" cy="461665"/>
          </a:xfrm>
          <a:prstGeom prst="rect">
            <a:avLst/>
          </a:prstGeom>
          <a:noFill/>
        </p:spPr>
        <p:txBody>
          <a:bodyPr wrap="square" rtlCol="0" anchor="ctr">
            <a:spAutoFit/>
          </a:bodyPr>
          <a:lstStyle/>
          <a:p>
            <a:pPr algn="ctr"/>
            <a:r>
              <a:rPr lang="en-US" sz="2400" b="1"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LIVING</a:t>
            </a:r>
            <a:endParaRPr lang="en-IN" sz="2400" b="1"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85E2000A-66AA-4B14-81CD-1D08CB6E04C7}"/>
              </a:ext>
            </a:extLst>
          </p:cNvPr>
          <p:cNvSpPr txBox="1"/>
          <p:nvPr/>
        </p:nvSpPr>
        <p:spPr>
          <a:xfrm>
            <a:off x="353833" y="1511605"/>
            <a:ext cx="2934421" cy="4124206"/>
          </a:xfrm>
          <a:prstGeom prst="rect">
            <a:avLst/>
          </a:prstGeom>
          <a:noFill/>
        </p:spPr>
        <p:txBody>
          <a:bodyPr wrap="square" anchor="ctr">
            <a:spAutoFit/>
          </a:bodyPr>
          <a:lstStyle/>
          <a:p>
            <a:r>
              <a:rPr lang="en-US" sz="1800" b="1" dirty="0">
                <a:solidFill>
                  <a:srgbClr val="08316B"/>
                </a:solidFill>
                <a:latin typeface="Arial" panose="020B0604020202020204" pitchFamily="34" charset="0"/>
                <a:cs typeface="Arial" panose="020B0604020202020204" pitchFamily="34" charset="0"/>
              </a:rPr>
              <a:t>Continuous throughout system/process lifecycle</a:t>
            </a:r>
          </a:p>
          <a:p>
            <a:endParaRPr lang="en-US" sz="1800" b="1" dirty="0">
              <a:solidFill>
                <a:srgbClr val="08316B"/>
              </a:solidFill>
              <a:latin typeface="Arial" panose="020B0604020202020204" pitchFamily="34" charset="0"/>
              <a:cs typeface="Arial" panose="020B0604020202020204" pitchFamily="34" charset="0"/>
            </a:endParaRPr>
          </a:p>
          <a:p>
            <a:pPr marL="219456" indent="-219456">
              <a:buFont typeface="Arial" panose="020B0604020202020204" pitchFamily="34" charset="0"/>
              <a:buChar char="›"/>
            </a:pPr>
            <a:r>
              <a:rPr lang="en-US" sz="1600" dirty="0">
                <a:latin typeface="Arial" panose="020B0604020202020204" pitchFamily="34" charset="0"/>
                <a:cs typeface="Arial" panose="020B0604020202020204" pitchFamily="34" charset="0"/>
              </a:rPr>
              <a:t>Implementation of new product/system/process </a:t>
            </a:r>
          </a:p>
          <a:p>
            <a:pPr marL="219456" indent="-219456">
              <a:buFont typeface="Arial" panose="020B0604020202020204" pitchFamily="34" charset="0"/>
              <a:buChar char="›"/>
            </a:pPr>
            <a:r>
              <a:rPr lang="en-US" sz="1600" dirty="0">
                <a:latin typeface="Arial" panose="020B0604020202020204" pitchFamily="34" charset="0"/>
                <a:cs typeface="Arial" panose="020B0604020202020204" pitchFamily="34" charset="0"/>
              </a:rPr>
              <a:t>Systematic (all-encompassing scope)</a:t>
            </a:r>
          </a:p>
          <a:p>
            <a:pPr marL="219456" indent="-219456">
              <a:buFont typeface="Arial" panose="020B0604020202020204" pitchFamily="34" charset="0"/>
              <a:buChar char="›"/>
            </a:pPr>
            <a:r>
              <a:rPr lang="en-US" sz="1600" dirty="0">
                <a:latin typeface="Arial" panose="020B0604020202020204" pitchFamily="34" charset="0"/>
                <a:cs typeface="Arial" panose="020B0604020202020204" pitchFamily="34" charset="0"/>
              </a:rPr>
              <a:t>Entire existing product/process/system</a:t>
            </a:r>
          </a:p>
          <a:p>
            <a:pPr marL="219456" indent="-219456">
              <a:buFont typeface="Arial" panose="020B0604020202020204" pitchFamily="34" charset="0"/>
              <a:buChar char="›"/>
            </a:pPr>
            <a:r>
              <a:rPr lang="en-US" sz="1600" dirty="0">
                <a:latin typeface="Arial" panose="020B0604020202020204" pitchFamily="34" charset="0"/>
                <a:cs typeface="Arial" panose="020B0604020202020204" pitchFamily="34" charset="0"/>
              </a:rPr>
              <a:t>High risk situations</a:t>
            </a:r>
          </a:p>
          <a:p>
            <a:pPr marL="219456" indent="-219456">
              <a:buFont typeface="Arial" panose="020B0604020202020204" pitchFamily="34" charset="0"/>
              <a:buChar char="›"/>
            </a:pPr>
            <a:r>
              <a:rPr lang="en-US" sz="1600" dirty="0">
                <a:latin typeface="Arial" panose="020B0604020202020204" pitchFamily="34" charset="0"/>
                <a:cs typeface="Arial" panose="020B0604020202020204" pitchFamily="34" charset="0"/>
              </a:rPr>
              <a:t>Reviewed annually</a:t>
            </a:r>
          </a:p>
          <a:p>
            <a:pPr marL="219456" indent="-219456">
              <a:buFont typeface="Arial" panose="020B0604020202020204" pitchFamily="34" charset="0"/>
              <a:buChar char="›"/>
            </a:pPr>
            <a:r>
              <a:rPr lang="en-US" sz="1600" dirty="0">
                <a:latin typeface="Arial" panose="020B0604020202020204" pitchFamily="34" charset="0"/>
                <a:cs typeface="Arial" panose="020B0604020202020204" pitchFamily="34" charset="0"/>
              </a:rPr>
              <a:t>Assessed using Formal or Intermediate tools</a:t>
            </a:r>
          </a:p>
          <a:p>
            <a:pPr marL="219456" indent="-219456">
              <a:buFont typeface="Arial" panose="020B0604020202020204" pitchFamily="34" charset="0"/>
              <a:buChar char="›"/>
            </a:pPr>
            <a:r>
              <a:rPr lang="en-US" sz="1600" dirty="0">
                <a:latin typeface="Arial" panose="020B0604020202020204" pitchFamily="34" charset="0"/>
                <a:cs typeface="Arial" panose="020B0604020202020204" pitchFamily="34" charset="0"/>
              </a:rPr>
              <a:t>E.g. Utilities, software, risk strategy to support, microbial and viral control </a:t>
            </a:r>
          </a:p>
        </p:txBody>
      </p:sp>
      <p:sp>
        <p:nvSpPr>
          <p:cNvPr id="81" name="TextBox 80">
            <a:extLst>
              <a:ext uri="{FF2B5EF4-FFF2-40B4-BE49-F238E27FC236}">
                <a16:creationId xmlns:a16="http://schemas.microsoft.com/office/drawing/2014/main" id="{0E4C0E3D-6794-4E0C-9EA1-AE3F48764232}"/>
              </a:ext>
            </a:extLst>
          </p:cNvPr>
          <p:cNvSpPr txBox="1"/>
          <p:nvPr/>
        </p:nvSpPr>
        <p:spPr>
          <a:xfrm>
            <a:off x="11458511" y="2972156"/>
            <a:ext cx="2736343" cy="3600986"/>
          </a:xfrm>
          <a:prstGeom prst="rect">
            <a:avLst/>
          </a:prstGeom>
          <a:noFill/>
        </p:spPr>
        <p:txBody>
          <a:bodyPr wrap="square" anchor="ctr">
            <a:spAutoFit/>
          </a:bodyPr>
          <a:lstStyle/>
          <a:p>
            <a:r>
              <a:rPr lang="en-US" sz="1800" b="1" dirty="0">
                <a:solidFill>
                  <a:srgbClr val="F39C11"/>
                </a:solidFill>
                <a:latin typeface="Arial" panose="020B0604020202020204" pitchFamily="34" charset="0"/>
                <a:cs typeface="Arial" panose="020B0604020202020204" pitchFamily="34" charset="0"/>
              </a:rPr>
              <a:t>Point in time</a:t>
            </a:r>
          </a:p>
          <a:p>
            <a:endParaRPr lang="en-US" sz="1800" b="1" dirty="0">
              <a:solidFill>
                <a:srgbClr val="F39C11"/>
              </a:solidFill>
              <a:latin typeface="Arial" panose="020B0604020202020204" pitchFamily="34" charset="0"/>
              <a:cs typeface="Arial" panose="020B0604020202020204" pitchFamily="34" charset="0"/>
            </a:endParaRPr>
          </a:p>
          <a:p>
            <a:pPr marL="219456" indent="-219456">
              <a:buFont typeface="Arial" panose="020B0604020202020204" pitchFamily="34" charset="0"/>
              <a:buChar char="›"/>
            </a:pPr>
            <a:r>
              <a:rPr lang="en-US" sz="1600" dirty="0">
                <a:latin typeface="Arial" panose="020B0604020202020204" pitchFamily="34" charset="0"/>
                <a:cs typeface="Arial" panose="020B0604020202020204" pitchFamily="34" charset="0"/>
              </a:rPr>
              <a:t>Created to fulfill a specific purpose</a:t>
            </a:r>
          </a:p>
          <a:p>
            <a:pPr marL="219456" indent="-219456">
              <a:buFont typeface="Arial" panose="020B0604020202020204" pitchFamily="34" charset="0"/>
              <a:buChar char="›"/>
            </a:pPr>
            <a:r>
              <a:rPr lang="en-US" sz="1600" dirty="0">
                <a:latin typeface="Arial" panose="020B0604020202020204" pitchFamily="34" charset="0"/>
                <a:cs typeface="Arial" panose="020B0604020202020204" pitchFamily="34" charset="0"/>
              </a:rPr>
              <a:t>Changes to existing system</a:t>
            </a:r>
          </a:p>
          <a:p>
            <a:pPr marL="438912" indent="-219456">
              <a:buFont typeface="Arial" panose="020B0604020202020204" pitchFamily="34" charset="0"/>
              <a:buChar char="•"/>
            </a:pPr>
            <a:r>
              <a:rPr lang="en-US" sz="1600" dirty="0">
                <a:latin typeface="Arial" panose="020B0604020202020204" pitchFamily="34" charset="0"/>
                <a:cs typeface="Arial" panose="020B0604020202020204" pitchFamily="34" charset="0"/>
              </a:rPr>
              <a:t>Narrow scope</a:t>
            </a:r>
          </a:p>
          <a:p>
            <a:pPr marL="219456" indent="-219456">
              <a:buFont typeface="Arial" panose="020B0604020202020204" pitchFamily="34" charset="0"/>
              <a:buChar char="›"/>
            </a:pPr>
            <a:r>
              <a:rPr lang="en-US" sz="1600" dirty="0">
                <a:latin typeface="Arial" panose="020B0604020202020204" pitchFamily="34" charset="0"/>
                <a:cs typeface="Arial" panose="020B0604020202020204" pitchFamily="34" charset="0"/>
              </a:rPr>
              <a:t>Well understood process/system</a:t>
            </a:r>
          </a:p>
          <a:p>
            <a:pPr marL="219456" indent="-219456">
              <a:buFont typeface="Arial" panose="020B0604020202020204" pitchFamily="34" charset="0"/>
              <a:buChar char="›"/>
            </a:pPr>
            <a:r>
              <a:rPr lang="en-US" sz="1600" dirty="0">
                <a:latin typeface="Arial" panose="020B0604020202020204" pitchFamily="34" charset="0"/>
                <a:cs typeface="Arial" panose="020B0604020202020204" pitchFamily="34" charset="0"/>
              </a:rPr>
              <a:t>Assessed using Less Formal, Intermediate, and Formal tools</a:t>
            </a:r>
          </a:p>
          <a:p>
            <a:pPr marL="219456" indent="-219456">
              <a:buFont typeface="Arial" panose="020B0604020202020204" pitchFamily="34" charset="0"/>
              <a:buChar char="›"/>
            </a:pPr>
            <a:r>
              <a:rPr lang="en-US" sz="1600" dirty="0">
                <a:latin typeface="Arial" panose="020B0604020202020204" pitchFamily="34" charset="0"/>
                <a:cs typeface="Arial" panose="020B0604020202020204" pitchFamily="34" charset="0"/>
              </a:rPr>
              <a:t>E.g. Deviations, Change Controls, CAPAs </a:t>
            </a:r>
          </a:p>
        </p:txBody>
      </p:sp>
      <p:sp>
        <p:nvSpPr>
          <p:cNvPr id="88" name="TextBox 87">
            <a:extLst>
              <a:ext uri="{FF2B5EF4-FFF2-40B4-BE49-F238E27FC236}">
                <a16:creationId xmlns:a16="http://schemas.microsoft.com/office/drawing/2014/main" id="{D99A9AC9-34AE-4012-8FB6-2E851767986F}"/>
              </a:ext>
            </a:extLst>
          </p:cNvPr>
          <p:cNvSpPr txBox="1"/>
          <p:nvPr/>
        </p:nvSpPr>
        <p:spPr>
          <a:xfrm rot="19116229">
            <a:off x="8152471" y="3995672"/>
            <a:ext cx="3393812" cy="2533787"/>
          </a:xfrm>
          <a:prstGeom prst="rect">
            <a:avLst/>
          </a:prstGeom>
          <a:noFill/>
        </p:spPr>
        <p:txBody>
          <a:bodyPr wrap="square">
            <a:prstTxWarp prst="textArchDown">
              <a:avLst/>
            </a:prstTxWarp>
            <a:spAutoFit/>
          </a:bodyPr>
          <a:lstStyle/>
          <a:p>
            <a:pPr algn="ctr"/>
            <a:r>
              <a:rPr lang="en-IN" sz="1920" b="1" dirty="0">
                <a:solidFill>
                  <a:srgbClr val="F39C11"/>
                </a:solidFill>
                <a:latin typeface="Arial" panose="020B0604020202020204" pitchFamily="34" charset="0"/>
                <a:cs typeface="Arial" panose="020B0604020202020204" pitchFamily="34" charset="0"/>
              </a:rPr>
              <a:t>Assessment</a:t>
            </a:r>
          </a:p>
        </p:txBody>
      </p:sp>
      <p:grpSp>
        <p:nvGrpSpPr>
          <p:cNvPr id="115" name="Group 114">
            <a:extLst>
              <a:ext uri="{FF2B5EF4-FFF2-40B4-BE49-F238E27FC236}">
                <a16:creationId xmlns:a16="http://schemas.microsoft.com/office/drawing/2014/main" id="{7FFFCFD0-1EDF-4FE2-9FC6-B8FC26C47131}"/>
              </a:ext>
            </a:extLst>
          </p:cNvPr>
          <p:cNvGrpSpPr/>
          <p:nvPr/>
        </p:nvGrpSpPr>
        <p:grpSpPr>
          <a:xfrm rot="5400000">
            <a:off x="195307" y="5754551"/>
            <a:ext cx="315218" cy="57150"/>
            <a:chOff x="170193" y="3452471"/>
            <a:chExt cx="349630" cy="47625"/>
          </a:xfrm>
        </p:grpSpPr>
        <p:cxnSp>
          <p:nvCxnSpPr>
            <p:cNvPr id="113" name="Straight Connector 112">
              <a:extLst>
                <a:ext uri="{FF2B5EF4-FFF2-40B4-BE49-F238E27FC236}">
                  <a16:creationId xmlns:a16="http://schemas.microsoft.com/office/drawing/2014/main" id="{5CDE30A6-A99E-469B-9934-A32A695022F0}"/>
                </a:ext>
              </a:extLst>
            </p:cNvPr>
            <p:cNvCxnSpPr/>
            <p:nvPr/>
          </p:nvCxnSpPr>
          <p:spPr>
            <a:xfrm>
              <a:off x="170193" y="3452471"/>
              <a:ext cx="349630" cy="0"/>
            </a:xfrm>
            <a:prstGeom prst="line">
              <a:avLst/>
            </a:prstGeom>
            <a:noFill/>
            <a:ln w="635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4" name="Straight Connector 113">
              <a:extLst>
                <a:ext uri="{FF2B5EF4-FFF2-40B4-BE49-F238E27FC236}">
                  <a16:creationId xmlns:a16="http://schemas.microsoft.com/office/drawing/2014/main" id="{7B2194A9-AED7-4BAA-AD12-50D69DCCAFD7}"/>
                </a:ext>
              </a:extLst>
            </p:cNvPr>
            <p:cNvCxnSpPr/>
            <p:nvPr/>
          </p:nvCxnSpPr>
          <p:spPr>
            <a:xfrm>
              <a:off x="170193" y="3500096"/>
              <a:ext cx="349630" cy="0"/>
            </a:xfrm>
            <a:prstGeom prst="line">
              <a:avLst/>
            </a:prstGeom>
            <a:noFill/>
            <a:ln w="635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20" name="Group 119">
            <a:extLst>
              <a:ext uri="{FF2B5EF4-FFF2-40B4-BE49-F238E27FC236}">
                <a16:creationId xmlns:a16="http://schemas.microsoft.com/office/drawing/2014/main" id="{0B3BC686-E0F0-49D4-9936-7D7B0AE934E7}"/>
              </a:ext>
            </a:extLst>
          </p:cNvPr>
          <p:cNvGrpSpPr/>
          <p:nvPr/>
        </p:nvGrpSpPr>
        <p:grpSpPr>
          <a:xfrm rot="16200000" flipH="1" flipV="1">
            <a:off x="14198540" y="2928027"/>
            <a:ext cx="315218" cy="57150"/>
            <a:chOff x="170193" y="3452471"/>
            <a:chExt cx="349630" cy="47625"/>
          </a:xfrm>
        </p:grpSpPr>
        <p:cxnSp>
          <p:nvCxnSpPr>
            <p:cNvPr id="121" name="Straight Connector 120">
              <a:extLst>
                <a:ext uri="{FF2B5EF4-FFF2-40B4-BE49-F238E27FC236}">
                  <a16:creationId xmlns:a16="http://schemas.microsoft.com/office/drawing/2014/main" id="{8263346A-638C-4FAB-9934-AB0C7421DD3A}"/>
                </a:ext>
              </a:extLst>
            </p:cNvPr>
            <p:cNvCxnSpPr/>
            <p:nvPr/>
          </p:nvCxnSpPr>
          <p:spPr>
            <a:xfrm>
              <a:off x="170193" y="3452471"/>
              <a:ext cx="349630" cy="0"/>
            </a:xfrm>
            <a:prstGeom prst="line">
              <a:avLst/>
            </a:prstGeom>
            <a:noFill/>
            <a:ln w="635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22" name="Straight Connector 121">
              <a:extLst>
                <a:ext uri="{FF2B5EF4-FFF2-40B4-BE49-F238E27FC236}">
                  <a16:creationId xmlns:a16="http://schemas.microsoft.com/office/drawing/2014/main" id="{1C4B2707-6464-4D38-A2C8-93B669B677BA}"/>
                </a:ext>
              </a:extLst>
            </p:cNvPr>
            <p:cNvCxnSpPr/>
            <p:nvPr/>
          </p:nvCxnSpPr>
          <p:spPr>
            <a:xfrm>
              <a:off x="170193" y="3500096"/>
              <a:ext cx="349630" cy="0"/>
            </a:xfrm>
            <a:prstGeom prst="line">
              <a:avLst/>
            </a:prstGeom>
            <a:noFill/>
            <a:ln w="635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4" name="Group 53">
            <a:extLst>
              <a:ext uri="{FF2B5EF4-FFF2-40B4-BE49-F238E27FC236}">
                <a16:creationId xmlns:a16="http://schemas.microsoft.com/office/drawing/2014/main" id="{9D8A0213-C269-400B-9A74-80F236F22506}"/>
              </a:ext>
            </a:extLst>
          </p:cNvPr>
          <p:cNvGrpSpPr/>
          <p:nvPr/>
        </p:nvGrpSpPr>
        <p:grpSpPr>
          <a:xfrm>
            <a:off x="3581400" y="2362200"/>
            <a:ext cx="4015328" cy="4015328"/>
            <a:chOff x="2946243" y="1558879"/>
            <a:chExt cx="3346107" cy="3346107"/>
          </a:xfrm>
        </p:grpSpPr>
        <p:sp>
          <p:nvSpPr>
            <p:cNvPr id="60" name="Oval 59">
              <a:extLst>
                <a:ext uri="{FF2B5EF4-FFF2-40B4-BE49-F238E27FC236}">
                  <a16:creationId xmlns:a16="http://schemas.microsoft.com/office/drawing/2014/main" id="{240486B4-5E70-4378-AAAF-3CDBC14B0E1F}"/>
                </a:ext>
              </a:extLst>
            </p:cNvPr>
            <p:cNvSpPr/>
            <p:nvPr/>
          </p:nvSpPr>
          <p:spPr>
            <a:xfrm>
              <a:off x="2946243" y="1558879"/>
              <a:ext cx="3346107" cy="3346107"/>
            </a:xfrm>
            <a:prstGeom prst="ellipse">
              <a:avLst/>
            </a:prstGeom>
            <a:noFill/>
            <a:ln w="12700" cap="flat" cmpd="sng" algn="ctr">
              <a:solidFill>
                <a:srgbClr val="08316B"/>
              </a:solidFill>
              <a:prstDash val="solid"/>
              <a:miter lim="800000"/>
            </a:ln>
            <a:effectLst/>
          </p:spPr>
          <p:txBody>
            <a:bodyPr rtlCol="0" anchor="ctr"/>
            <a:lstStyle/>
            <a:p>
              <a:pPr algn="ctr" defTabSz="1097280">
                <a:defRPr/>
              </a:pPr>
              <a:endParaRPr lang="en-IN" sz="2160" b="1" kern="0" dirty="0">
                <a:solidFill>
                  <a:schemeClr val="tx1">
                    <a:lumMod val="75000"/>
                    <a:lumOff val="25000"/>
                  </a:schemeClr>
                </a:solidFill>
                <a:latin typeface="Arial" panose="020B0604020202020204"/>
              </a:endParaRPr>
            </a:p>
          </p:txBody>
        </p:sp>
        <p:sp>
          <p:nvSpPr>
            <p:cNvPr id="61" name="Arc 60">
              <a:extLst>
                <a:ext uri="{FF2B5EF4-FFF2-40B4-BE49-F238E27FC236}">
                  <a16:creationId xmlns:a16="http://schemas.microsoft.com/office/drawing/2014/main" id="{AF457477-8F39-4ABE-BC9C-DD9BE022CDF8}"/>
                </a:ext>
              </a:extLst>
            </p:cNvPr>
            <p:cNvSpPr/>
            <p:nvPr/>
          </p:nvSpPr>
          <p:spPr>
            <a:xfrm>
              <a:off x="2946243" y="1558879"/>
              <a:ext cx="3346107" cy="3346107"/>
            </a:xfrm>
            <a:prstGeom prst="arc">
              <a:avLst>
                <a:gd name="adj1" fmla="val 10743870"/>
                <a:gd name="adj2" fmla="val 16232229"/>
              </a:avLst>
            </a:prstGeom>
            <a:noFill/>
            <a:ln w="190500" cap="flat" cmpd="sng" algn="ctr">
              <a:solidFill>
                <a:srgbClr val="08316B">
                  <a:alpha val="90000"/>
                </a:srgbClr>
              </a:solidFill>
              <a:prstDash val="solid"/>
              <a:miter lim="800000"/>
            </a:ln>
            <a:effectLst/>
          </p:spPr>
          <p:txBody>
            <a:bodyPr rtlCol="0" anchor="ctr"/>
            <a:lstStyle/>
            <a:p>
              <a:pPr algn="ctr" defTabSz="1097280">
                <a:defRPr/>
              </a:pPr>
              <a:endParaRPr lang="en-IN" sz="2160" b="1" kern="0">
                <a:solidFill>
                  <a:schemeClr val="tx1">
                    <a:lumMod val="75000"/>
                    <a:lumOff val="25000"/>
                  </a:schemeClr>
                </a:solidFill>
                <a:latin typeface="Arial" panose="020B0604020202020204"/>
              </a:endParaRPr>
            </a:p>
          </p:txBody>
        </p:sp>
        <p:sp>
          <p:nvSpPr>
            <p:cNvPr id="62" name="Arc 61">
              <a:extLst>
                <a:ext uri="{FF2B5EF4-FFF2-40B4-BE49-F238E27FC236}">
                  <a16:creationId xmlns:a16="http://schemas.microsoft.com/office/drawing/2014/main" id="{73D2F23F-0580-4C13-8384-16471B4BE139}"/>
                </a:ext>
              </a:extLst>
            </p:cNvPr>
            <p:cNvSpPr/>
            <p:nvPr/>
          </p:nvSpPr>
          <p:spPr>
            <a:xfrm>
              <a:off x="3157107" y="1769744"/>
              <a:ext cx="2924378" cy="2924376"/>
            </a:xfrm>
            <a:prstGeom prst="arc">
              <a:avLst>
                <a:gd name="adj1" fmla="val 5390218"/>
                <a:gd name="adj2" fmla="val 20285563"/>
              </a:avLst>
            </a:prstGeom>
            <a:noFill/>
            <a:ln w="12700" cap="flat" cmpd="sng" algn="ctr">
              <a:solidFill>
                <a:schemeClr val="accent6">
                  <a:lumMod val="85000"/>
                </a:schemeClr>
              </a:solidFill>
              <a:prstDash val="sysDash"/>
              <a:miter lim="800000"/>
              <a:headEnd type="oval"/>
            </a:ln>
            <a:effectLst/>
          </p:spPr>
          <p:txBody>
            <a:bodyPr rtlCol="0" anchor="ctr"/>
            <a:lstStyle/>
            <a:p>
              <a:pPr algn="ctr" defTabSz="1097280">
                <a:defRPr/>
              </a:pPr>
              <a:endParaRPr lang="en-IN" sz="2160" b="1" kern="0" dirty="0">
                <a:solidFill>
                  <a:schemeClr val="tx1">
                    <a:lumMod val="75000"/>
                    <a:lumOff val="25000"/>
                  </a:schemeClr>
                </a:solidFill>
                <a:latin typeface="Arial" panose="020B0604020202020204"/>
              </a:endParaRPr>
            </a:p>
          </p:txBody>
        </p:sp>
      </p:grpSp>
      <p:grpSp>
        <p:nvGrpSpPr>
          <p:cNvPr id="87" name="Group 86">
            <a:extLst>
              <a:ext uri="{FF2B5EF4-FFF2-40B4-BE49-F238E27FC236}">
                <a16:creationId xmlns:a16="http://schemas.microsoft.com/office/drawing/2014/main" id="{1652946E-2180-4D62-86D5-50FEB82AF64C}"/>
              </a:ext>
            </a:extLst>
          </p:cNvPr>
          <p:cNvGrpSpPr/>
          <p:nvPr/>
        </p:nvGrpSpPr>
        <p:grpSpPr>
          <a:xfrm>
            <a:off x="7091341" y="2362200"/>
            <a:ext cx="4015328" cy="4015328"/>
            <a:chOff x="5885422" y="1967667"/>
            <a:chExt cx="3346107" cy="3346107"/>
          </a:xfrm>
        </p:grpSpPr>
        <p:sp>
          <p:nvSpPr>
            <p:cNvPr id="53" name="Arc 52">
              <a:extLst>
                <a:ext uri="{FF2B5EF4-FFF2-40B4-BE49-F238E27FC236}">
                  <a16:creationId xmlns:a16="http://schemas.microsoft.com/office/drawing/2014/main" id="{D8D561AC-E663-4FC6-B006-BA6150919265}"/>
                </a:ext>
              </a:extLst>
            </p:cNvPr>
            <p:cNvSpPr/>
            <p:nvPr/>
          </p:nvSpPr>
          <p:spPr>
            <a:xfrm flipH="1" flipV="1">
              <a:off x="6096287" y="2178533"/>
              <a:ext cx="2924378" cy="2924376"/>
            </a:xfrm>
            <a:prstGeom prst="arc">
              <a:avLst>
                <a:gd name="adj1" fmla="val 5390218"/>
                <a:gd name="adj2" fmla="val 20282185"/>
              </a:avLst>
            </a:prstGeom>
            <a:noFill/>
            <a:ln w="12700" cap="flat" cmpd="sng" algn="ctr">
              <a:solidFill>
                <a:schemeClr val="accent6">
                  <a:lumMod val="85000"/>
                </a:schemeClr>
              </a:solidFill>
              <a:prstDash val="dash"/>
              <a:miter lim="800000"/>
              <a:headEnd type="oval"/>
            </a:ln>
            <a:effectLst/>
          </p:spPr>
          <p:txBody>
            <a:bodyPr rtlCol="0" anchor="ctr"/>
            <a:lstStyle/>
            <a:p>
              <a:pPr algn="ctr" defTabSz="1097280">
                <a:defRPr/>
              </a:pPr>
              <a:endParaRPr lang="en-IN" sz="2160" b="1" kern="0" dirty="0">
                <a:solidFill>
                  <a:schemeClr val="tx1">
                    <a:lumMod val="75000"/>
                    <a:lumOff val="25000"/>
                  </a:schemeClr>
                </a:solidFill>
                <a:latin typeface="Arial" panose="020B0604020202020204"/>
              </a:endParaRPr>
            </a:p>
          </p:txBody>
        </p:sp>
        <p:sp>
          <p:nvSpPr>
            <p:cNvPr id="52" name="Arc 51">
              <a:extLst>
                <a:ext uri="{FF2B5EF4-FFF2-40B4-BE49-F238E27FC236}">
                  <a16:creationId xmlns:a16="http://schemas.microsoft.com/office/drawing/2014/main" id="{5FF884DA-7C4F-4DDB-9175-82C353F69314}"/>
                </a:ext>
              </a:extLst>
            </p:cNvPr>
            <p:cNvSpPr/>
            <p:nvPr/>
          </p:nvSpPr>
          <p:spPr>
            <a:xfrm flipH="1" flipV="1">
              <a:off x="5885422" y="1967667"/>
              <a:ext cx="3346107" cy="3346107"/>
            </a:xfrm>
            <a:prstGeom prst="arc">
              <a:avLst>
                <a:gd name="adj1" fmla="val 10803779"/>
                <a:gd name="adj2" fmla="val 16232229"/>
              </a:avLst>
            </a:prstGeom>
            <a:noFill/>
            <a:ln w="190500" cap="flat" cmpd="sng" algn="ctr">
              <a:solidFill>
                <a:srgbClr val="F39C11">
                  <a:alpha val="90000"/>
                </a:srgbClr>
              </a:solidFill>
              <a:prstDash val="solid"/>
              <a:miter lim="800000"/>
            </a:ln>
            <a:effectLst/>
          </p:spPr>
          <p:txBody>
            <a:bodyPr rtlCol="0" anchor="ctr"/>
            <a:lstStyle/>
            <a:p>
              <a:pPr algn="ctr" defTabSz="1097280">
                <a:defRPr/>
              </a:pPr>
              <a:endParaRPr lang="en-IN" sz="2160" b="1" kern="0">
                <a:solidFill>
                  <a:schemeClr val="tx1">
                    <a:lumMod val="75000"/>
                    <a:lumOff val="25000"/>
                  </a:schemeClr>
                </a:solidFill>
                <a:latin typeface="Arial" panose="020B0604020202020204"/>
              </a:endParaRPr>
            </a:p>
          </p:txBody>
        </p:sp>
        <p:sp>
          <p:nvSpPr>
            <p:cNvPr id="51" name="Oval 50">
              <a:extLst>
                <a:ext uri="{FF2B5EF4-FFF2-40B4-BE49-F238E27FC236}">
                  <a16:creationId xmlns:a16="http://schemas.microsoft.com/office/drawing/2014/main" id="{9D70DEEA-2C99-4DB2-9BD0-230325595EF0}"/>
                </a:ext>
              </a:extLst>
            </p:cNvPr>
            <p:cNvSpPr/>
            <p:nvPr/>
          </p:nvSpPr>
          <p:spPr>
            <a:xfrm flipH="1" flipV="1">
              <a:off x="5885422" y="1967667"/>
              <a:ext cx="3346107" cy="3346107"/>
            </a:xfrm>
            <a:prstGeom prst="ellipse">
              <a:avLst/>
            </a:prstGeom>
            <a:noFill/>
            <a:ln w="12700" cap="flat" cmpd="sng" algn="ctr">
              <a:solidFill>
                <a:srgbClr val="F39C11"/>
              </a:solidFill>
              <a:prstDash val="solid"/>
              <a:miter lim="800000"/>
            </a:ln>
            <a:effectLst/>
          </p:spPr>
          <p:txBody>
            <a:bodyPr rtlCol="0" anchor="ctr"/>
            <a:lstStyle/>
            <a:p>
              <a:pPr algn="ctr" defTabSz="1097280">
                <a:defRPr/>
              </a:pPr>
              <a:endParaRPr lang="en-IN" sz="2160" b="1" kern="0" dirty="0">
                <a:solidFill>
                  <a:schemeClr val="tx1">
                    <a:lumMod val="75000"/>
                    <a:lumOff val="25000"/>
                  </a:schemeClr>
                </a:solidFill>
                <a:latin typeface="Arial" panose="020B0604020202020204"/>
              </a:endParaRPr>
            </a:p>
          </p:txBody>
        </p:sp>
      </p:grpSp>
      <p:sp>
        <p:nvSpPr>
          <p:cNvPr id="119" name="Oval 118">
            <a:extLst>
              <a:ext uri="{FF2B5EF4-FFF2-40B4-BE49-F238E27FC236}">
                <a16:creationId xmlns:a16="http://schemas.microsoft.com/office/drawing/2014/main" id="{E2C58502-5F79-4600-94D2-0963889DAAA3}"/>
              </a:ext>
            </a:extLst>
          </p:cNvPr>
          <p:cNvSpPr/>
          <p:nvPr/>
        </p:nvSpPr>
        <p:spPr>
          <a:xfrm flipH="1" flipV="1">
            <a:off x="8857020" y="2465377"/>
            <a:ext cx="483973" cy="483973"/>
          </a:xfrm>
          <a:prstGeom prst="ellipse">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25" name="Oval 124">
            <a:extLst>
              <a:ext uri="{FF2B5EF4-FFF2-40B4-BE49-F238E27FC236}">
                <a16:creationId xmlns:a16="http://schemas.microsoft.com/office/drawing/2014/main" id="{05C9ADFB-149A-42AE-92F7-65AD3B540E09}"/>
              </a:ext>
            </a:extLst>
          </p:cNvPr>
          <p:cNvSpPr/>
          <p:nvPr/>
        </p:nvSpPr>
        <p:spPr>
          <a:xfrm flipH="1" flipV="1">
            <a:off x="5347078" y="5790378"/>
            <a:ext cx="483973" cy="483973"/>
          </a:xfrm>
          <a:prstGeom prst="ellipse">
            <a:avLst/>
          </a:prstGeom>
          <a:solidFill>
            <a:srgbClr val="083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9" name="Oval 18">
            <a:extLst>
              <a:ext uri="{FF2B5EF4-FFF2-40B4-BE49-F238E27FC236}">
                <a16:creationId xmlns:a16="http://schemas.microsoft.com/office/drawing/2014/main" id="{86DE93FF-6522-409F-A346-F6E9E253263D}"/>
              </a:ext>
            </a:extLst>
          </p:cNvPr>
          <p:cNvSpPr/>
          <p:nvPr/>
        </p:nvSpPr>
        <p:spPr>
          <a:xfrm>
            <a:off x="10410662" y="2864269"/>
            <a:ext cx="184667" cy="184667"/>
          </a:xfrm>
          <a:prstGeom prst="ellipse">
            <a:avLst/>
          </a:prstGeom>
          <a:solidFill>
            <a:schemeClr val="bg1"/>
          </a:solidFill>
          <a:ln w="19050">
            <a:solidFill>
              <a:srgbClr val="F39C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85" name="Oval 84">
            <a:extLst>
              <a:ext uri="{FF2B5EF4-FFF2-40B4-BE49-F238E27FC236}">
                <a16:creationId xmlns:a16="http://schemas.microsoft.com/office/drawing/2014/main" id="{DB413039-08C5-45D5-AC9E-26B70459BA28}"/>
              </a:ext>
            </a:extLst>
          </p:cNvPr>
          <p:cNvSpPr/>
          <p:nvPr/>
        </p:nvSpPr>
        <p:spPr>
          <a:xfrm>
            <a:off x="4092741" y="5690792"/>
            <a:ext cx="184667" cy="184667"/>
          </a:xfrm>
          <a:prstGeom prst="ellipse">
            <a:avLst/>
          </a:prstGeom>
          <a:solidFill>
            <a:schemeClr val="bg1"/>
          </a:solidFill>
          <a:ln w="19050">
            <a:solidFill>
              <a:srgbClr val="083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grpSp>
        <p:nvGrpSpPr>
          <p:cNvPr id="129" name="Group 128">
            <a:extLst>
              <a:ext uri="{FF2B5EF4-FFF2-40B4-BE49-F238E27FC236}">
                <a16:creationId xmlns:a16="http://schemas.microsoft.com/office/drawing/2014/main" id="{5069103C-DBDC-493F-8EB0-B693532C39A1}"/>
              </a:ext>
            </a:extLst>
          </p:cNvPr>
          <p:cNvGrpSpPr/>
          <p:nvPr/>
        </p:nvGrpSpPr>
        <p:grpSpPr>
          <a:xfrm>
            <a:off x="5466491" y="5864323"/>
            <a:ext cx="274486" cy="313243"/>
            <a:chOff x="2697053" y="1391632"/>
            <a:chExt cx="2686713" cy="3066068"/>
          </a:xfrm>
          <a:solidFill>
            <a:schemeClr val="bg1"/>
          </a:solidFill>
        </p:grpSpPr>
        <p:grpSp>
          <p:nvGrpSpPr>
            <p:cNvPr id="130" name="Group 129">
              <a:extLst>
                <a:ext uri="{FF2B5EF4-FFF2-40B4-BE49-F238E27FC236}">
                  <a16:creationId xmlns:a16="http://schemas.microsoft.com/office/drawing/2014/main" id="{5DB93D93-6285-4B43-8BBE-4D3903ECD7E0}"/>
                </a:ext>
              </a:extLst>
            </p:cNvPr>
            <p:cNvGrpSpPr/>
            <p:nvPr/>
          </p:nvGrpSpPr>
          <p:grpSpPr>
            <a:xfrm>
              <a:off x="3113614" y="1391632"/>
              <a:ext cx="1414222" cy="2377628"/>
              <a:chOff x="3113614" y="1391632"/>
              <a:chExt cx="1414222" cy="2377628"/>
            </a:xfrm>
            <a:grpFill/>
          </p:grpSpPr>
          <p:sp>
            <p:nvSpPr>
              <p:cNvPr id="135" name="Freeform 89">
                <a:extLst>
                  <a:ext uri="{FF2B5EF4-FFF2-40B4-BE49-F238E27FC236}">
                    <a16:creationId xmlns:a16="http://schemas.microsoft.com/office/drawing/2014/main" id="{9287686F-4E3B-4219-9A58-1B68682DBFE6}"/>
                  </a:ext>
                </a:extLst>
              </p:cNvPr>
              <p:cNvSpPr/>
              <p:nvPr/>
            </p:nvSpPr>
            <p:spPr>
              <a:xfrm>
                <a:off x="3113614" y="1391632"/>
                <a:ext cx="1414222" cy="751076"/>
              </a:xfrm>
              <a:custGeom>
                <a:avLst/>
                <a:gdLst>
                  <a:gd name="connsiteX0" fmla="*/ 692895 w 1385789"/>
                  <a:gd name="connsiteY0" fmla="*/ 85270 h 735974"/>
                  <a:gd name="connsiteX1" fmla="*/ 534534 w 1385789"/>
                  <a:gd name="connsiteY1" fmla="*/ 243629 h 735974"/>
                  <a:gd name="connsiteX2" fmla="*/ 692895 w 1385789"/>
                  <a:gd name="connsiteY2" fmla="*/ 401988 h 735974"/>
                  <a:gd name="connsiteX3" fmla="*/ 851256 w 1385789"/>
                  <a:gd name="connsiteY3" fmla="*/ 243629 h 735974"/>
                  <a:gd name="connsiteX4" fmla="*/ 692895 w 1385789"/>
                  <a:gd name="connsiteY4" fmla="*/ 85270 h 735974"/>
                  <a:gd name="connsiteX5" fmla="*/ 692894 w 1385789"/>
                  <a:gd name="connsiteY5" fmla="*/ 0 h 735974"/>
                  <a:gd name="connsiteX6" fmla="*/ 1142643 w 1385789"/>
                  <a:gd name="connsiteY6" fmla="*/ 269024 h 735974"/>
                  <a:gd name="connsiteX7" fmla="*/ 1150581 w 1385789"/>
                  <a:gd name="connsiteY7" fmla="*/ 292100 h 735974"/>
                  <a:gd name="connsiteX8" fmla="*/ 1311809 w 1385789"/>
                  <a:gd name="connsiteY8" fmla="*/ 292100 h 735974"/>
                  <a:gd name="connsiteX9" fmla="*/ 1385789 w 1385789"/>
                  <a:gd name="connsiteY9" fmla="*/ 366080 h 735974"/>
                  <a:gd name="connsiteX10" fmla="*/ 1385789 w 1385789"/>
                  <a:gd name="connsiteY10" fmla="*/ 661994 h 735974"/>
                  <a:gd name="connsiteX11" fmla="*/ 1311809 w 1385789"/>
                  <a:gd name="connsiteY11" fmla="*/ 735974 h 735974"/>
                  <a:gd name="connsiteX12" fmla="*/ 73980 w 1385789"/>
                  <a:gd name="connsiteY12" fmla="*/ 735974 h 735974"/>
                  <a:gd name="connsiteX13" fmla="*/ 0 w 1385789"/>
                  <a:gd name="connsiteY13" fmla="*/ 661994 h 735974"/>
                  <a:gd name="connsiteX14" fmla="*/ 0 w 1385789"/>
                  <a:gd name="connsiteY14" fmla="*/ 366080 h 735974"/>
                  <a:gd name="connsiteX15" fmla="*/ 73980 w 1385789"/>
                  <a:gd name="connsiteY15" fmla="*/ 292100 h 735974"/>
                  <a:gd name="connsiteX16" fmla="*/ 235207 w 1385789"/>
                  <a:gd name="connsiteY16" fmla="*/ 292100 h 735974"/>
                  <a:gd name="connsiteX17" fmla="*/ 243145 w 1385789"/>
                  <a:gd name="connsiteY17" fmla="*/ 269024 h 735974"/>
                  <a:gd name="connsiteX18" fmla="*/ 692894 w 1385789"/>
                  <a:gd name="connsiteY18" fmla="*/ 0 h 73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85789" h="735974">
                    <a:moveTo>
                      <a:pt x="692895" y="85270"/>
                    </a:moveTo>
                    <a:cubicBezTo>
                      <a:pt x="605435" y="85270"/>
                      <a:pt x="534534" y="156170"/>
                      <a:pt x="534534" y="243629"/>
                    </a:cubicBezTo>
                    <a:cubicBezTo>
                      <a:pt x="534534" y="331088"/>
                      <a:pt x="605435" y="401988"/>
                      <a:pt x="692895" y="401988"/>
                    </a:cubicBezTo>
                    <a:cubicBezTo>
                      <a:pt x="780355" y="401988"/>
                      <a:pt x="851256" y="331088"/>
                      <a:pt x="851256" y="243629"/>
                    </a:cubicBezTo>
                    <a:cubicBezTo>
                      <a:pt x="851256" y="156170"/>
                      <a:pt x="780355" y="85270"/>
                      <a:pt x="692895" y="85270"/>
                    </a:cubicBezTo>
                    <a:close/>
                    <a:moveTo>
                      <a:pt x="692894" y="0"/>
                    </a:moveTo>
                    <a:cubicBezTo>
                      <a:pt x="895075" y="0"/>
                      <a:pt x="1068545" y="110930"/>
                      <a:pt x="1142643" y="269024"/>
                    </a:cubicBezTo>
                    <a:lnTo>
                      <a:pt x="1150581" y="292100"/>
                    </a:lnTo>
                    <a:lnTo>
                      <a:pt x="1311809" y="292100"/>
                    </a:lnTo>
                    <a:cubicBezTo>
                      <a:pt x="1352667" y="292100"/>
                      <a:pt x="1385789" y="325222"/>
                      <a:pt x="1385789" y="366080"/>
                    </a:cubicBezTo>
                    <a:lnTo>
                      <a:pt x="1385789" y="661994"/>
                    </a:lnTo>
                    <a:cubicBezTo>
                      <a:pt x="1385789" y="702852"/>
                      <a:pt x="1352667" y="735974"/>
                      <a:pt x="1311809" y="735974"/>
                    </a:cubicBezTo>
                    <a:lnTo>
                      <a:pt x="73980" y="735974"/>
                    </a:lnTo>
                    <a:cubicBezTo>
                      <a:pt x="33122" y="735974"/>
                      <a:pt x="0" y="702852"/>
                      <a:pt x="0" y="661994"/>
                    </a:cubicBezTo>
                    <a:lnTo>
                      <a:pt x="0" y="366080"/>
                    </a:lnTo>
                    <a:cubicBezTo>
                      <a:pt x="0" y="325222"/>
                      <a:pt x="33122" y="292100"/>
                      <a:pt x="73980" y="292100"/>
                    </a:cubicBezTo>
                    <a:lnTo>
                      <a:pt x="235207" y="292100"/>
                    </a:lnTo>
                    <a:lnTo>
                      <a:pt x="243145" y="269024"/>
                    </a:lnTo>
                    <a:cubicBezTo>
                      <a:pt x="317244" y="110930"/>
                      <a:pt x="490714" y="0"/>
                      <a:pt x="692894"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480" dirty="0">
                    <a:solidFill>
                      <a:prstClr val="white"/>
                    </a:solidFill>
                  </a:rPr>
                  <a:t>          </a:t>
                </a:r>
              </a:p>
            </p:txBody>
          </p:sp>
          <p:sp>
            <p:nvSpPr>
              <p:cNvPr id="136" name="Rounded Rectangle 90">
                <a:extLst>
                  <a:ext uri="{FF2B5EF4-FFF2-40B4-BE49-F238E27FC236}">
                    <a16:creationId xmlns:a16="http://schemas.microsoft.com/office/drawing/2014/main" id="{54F9D2D5-A095-4820-BAD1-AF9EE55691AB}"/>
                  </a:ext>
                </a:extLst>
              </p:cNvPr>
              <p:cNvSpPr/>
              <p:nvPr/>
            </p:nvSpPr>
            <p:spPr>
              <a:xfrm>
                <a:off x="3273952" y="2466495"/>
                <a:ext cx="1093549" cy="65839"/>
              </a:xfrm>
              <a:prstGeom prst="roundRect">
                <a:avLst>
                  <a:gd name="adj" fmla="val 4829"/>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480" b="1" dirty="0">
                    <a:solidFill>
                      <a:prstClr val="white"/>
                    </a:solidFill>
                  </a:rPr>
                  <a:t>          </a:t>
                </a:r>
              </a:p>
            </p:txBody>
          </p:sp>
          <p:sp>
            <p:nvSpPr>
              <p:cNvPr id="137" name="Freeform 91">
                <a:extLst>
                  <a:ext uri="{FF2B5EF4-FFF2-40B4-BE49-F238E27FC236}">
                    <a16:creationId xmlns:a16="http://schemas.microsoft.com/office/drawing/2014/main" id="{436AF4D7-FDFA-4856-B9A3-8A58E5DA83BE}"/>
                  </a:ext>
                </a:extLst>
              </p:cNvPr>
              <p:cNvSpPr/>
              <p:nvPr/>
            </p:nvSpPr>
            <p:spPr>
              <a:xfrm>
                <a:off x="3273952" y="2775726"/>
                <a:ext cx="695950" cy="65839"/>
              </a:xfrm>
              <a:custGeom>
                <a:avLst/>
                <a:gdLst>
                  <a:gd name="connsiteX0" fmla="*/ 3179 w 695950"/>
                  <a:gd name="connsiteY0" fmla="*/ 0 h 65839"/>
                  <a:gd name="connsiteX1" fmla="*/ 695950 w 695950"/>
                  <a:gd name="connsiteY1" fmla="*/ 0 h 65839"/>
                  <a:gd name="connsiteX2" fmla="*/ 660213 w 695950"/>
                  <a:gd name="connsiteY2" fmla="*/ 65839 h 65839"/>
                  <a:gd name="connsiteX3" fmla="*/ 3179 w 695950"/>
                  <a:gd name="connsiteY3" fmla="*/ 65839 h 65839"/>
                  <a:gd name="connsiteX4" fmla="*/ 0 w 695950"/>
                  <a:gd name="connsiteY4" fmla="*/ 62660 h 65839"/>
                  <a:gd name="connsiteX5" fmla="*/ 0 w 695950"/>
                  <a:gd name="connsiteY5" fmla="*/ 3179 h 65839"/>
                  <a:gd name="connsiteX6" fmla="*/ 3179 w 695950"/>
                  <a:gd name="connsiteY6" fmla="*/ 0 h 6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950" h="65839">
                    <a:moveTo>
                      <a:pt x="3179" y="0"/>
                    </a:moveTo>
                    <a:lnTo>
                      <a:pt x="695950" y="0"/>
                    </a:lnTo>
                    <a:lnTo>
                      <a:pt x="660213" y="65839"/>
                    </a:lnTo>
                    <a:lnTo>
                      <a:pt x="3179" y="65839"/>
                    </a:lnTo>
                    <a:cubicBezTo>
                      <a:pt x="1423" y="65839"/>
                      <a:pt x="0" y="64416"/>
                      <a:pt x="0" y="62660"/>
                    </a:cubicBezTo>
                    <a:lnTo>
                      <a:pt x="0" y="3179"/>
                    </a:lnTo>
                    <a:cubicBezTo>
                      <a:pt x="0" y="1423"/>
                      <a:pt x="1423" y="0"/>
                      <a:pt x="317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480" b="1" dirty="0">
                    <a:solidFill>
                      <a:prstClr val="white"/>
                    </a:solidFill>
                  </a:rPr>
                  <a:t>          </a:t>
                </a:r>
              </a:p>
            </p:txBody>
          </p:sp>
          <p:sp>
            <p:nvSpPr>
              <p:cNvPr id="138" name="Rounded Rectangle 92">
                <a:extLst>
                  <a:ext uri="{FF2B5EF4-FFF2-40B4-BE49-F238E27FC236}">
                    <a16:creationId xmlns:a16="http://schemas.microsoft.com/office/drawing/2014/main" id="{422FD5F6-52CF-4BA0-AD8E-D24FA11192BD}"/>
                  </a:ext>
                </a:extLst>
              </p:cNvPr>
              <p:cNvSpPr/>
              <p:nvPr/>
            </p:nvSpPr>
            <p:spPr>
              <a:xfrm>
                <a:off x="3273952" y="3084958"/>
                <a:ext cx="464611" cy="65839"/>
              </a:xfrm>
              <a:prstGeom prst="roundRect">
                <a:avLst>
                  <a:gd name="adj" fmla="val 4829"/>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480" b="1" dirty="0">
                    <a:solidFill>
                      <a:prstClr val="white"/>
                    </a:solidFill>
                  </a:rPr>
                  <a:t>          </a:t>
                </a:r>
              </a:p>
            </p:txBody>
          </p:sp>
          <p:sp>
            <p:nvSpPr>
              <p:cNvPr id="139" name="Rounded Rectangle 93">
                <a:extLst>
                  <a:ext uri="{FF2B5EF4-FFF2-40B4-BE49-F238E27FC236}">
                    <a16:creationId xmlns:a16="http://schemas.microsoft.com/office/drawing/2014/main" id="{BBB0C261-D33A-499F-A962-D77A2993EAFF}"/>
                  </a:ext>
                </a:extLst>
              </p:cNvPr>
              <p:cNvSpPr/>
              <p:nvPr/>
            </p:nvSpPr>
            <p:spPr>
              <a:xfrm>
                <a:off x="3273953" y="3394189"/>
                <a:ext cx="414604" cy="65839"/>
              </a:xfrm>
              <a:prstGeom prst="roundRect">
                <a:avLst>
                  <a:gd name="adj" fmla="val 4829"/>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480" b="1" dirty="0">
                    <a:solidFill>
                      <a:prstClr val="white"/>
                    </a:solidFill>
                  </a:rPr>
                  <a:t>          </a:t>
                </a:r>
              </a:p>
            </p:txBody>
          </p:sp>
          <p:sp>
            <p:nvSpPr>
              <p:cNvPr id="140" name="Rounded Rectangle 94">
                <a:extLst>
                  <a:ext uri="{FF2B5EF4-FFF2-40B4-BE49-F238E27FC236}">
                    <a16:creationId xmlns:a16="http://schemas.microsoft.com/office/drawing/2014/main" id="{F75804F1-0C51-4749-AA15-DEE78851683B}"/>
                  </a:ext>
                </a:extLst>
              </p:cNvPr>
              <p:cNvSpPr/>
              <p:nvPr/>
            </p:nvSpPr>
            <p:spPr>
              <a:xfrm>
                <a:off x="3273952" y="3703421"/>
                <a:ext cx="549203" cy="65839"/>
              </a:xfrm>
              <a:prstGeom prst="roundRect">
                <a:avLst>
                  <a:gd name="adj" fmla="val 4829"/>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480" b="1" dirty="0">
                    <a:solidFill>
                      <a:prstClr val="white"/>
                    </a:solidFill>
                  </a:rPr>
                  <a:t>          </a:t>
                </a:r>
              </a:p>
            </p:txBody>
          </p:sp>
        </p:grpSp>
        <p:sp>
          <p:nvSpPr>
            <p:cNvPr id="131" name="Freeform 85">
              <a:extLst>
                <a:ext uri="{FF2B5EF4-FFF2-40B4-BE49-F238E27FC236}">
                  <a16:creationId xmlns:a16="http://schemas.microsoft.com/office/drawing/2014/main" id="{2CCB5685-BDA7-4211-8D22-5D03325D95B5}"/>
                </a:ext>
              </a:extLst>
            </p:cNvPr>
            <p:cNvSpPr/>
            <p:nvPr/>
          </p:nvSpPr>
          <p:spPr>
            <a:xfrm>
              <a:off x="2697053" y="1809750"/>
              <a:ext cx="2246422" cy="2647950"/>
            </a:xfrm>
            <a:custGeom>
              <a:avLst/>
              <a:gdLst>
                <a:gd name="connsiteX0" fmla="*/ 1981310 w 2246422"/>
                <a:gd name="connsiteY0" fmla="*/ 0 h 2647950"/>
                <a:gd name="connsiteX1" fmla="*/ 2081557 w 2246422"/>
                <a:gd name="connsiteY1" fmla="*/ 0 h 2647950"/>
                <a:gd name="connsiteX2" fmla="*/ 2246422 w 2246422"/>
                <a:gd name="connsiteY2" fmla="*/ 164865 h 2647950"/>
                <a:gd name="connsiteX3" fmla="*/ 2246422 w 2246422"/>
                <a:gd name="connsiteY3" fmla="*/ 1199619 h 2647950"/>
                <a:gd name="connsiteX4" fmla="*/ 2246084 w 2246422"/>
                <a:gd name="connsiteY4" fmla="*/ 1196265 h 2647950"/>
                <a:gd name="connsiteX5" fmla="*/ 1989957 w 2246422"/>
                <a:gd name="connsiteY5" fmla="*/ 940137 h 2647950"/>
                <a:gd name="connsiteX6" fmla="*/ 1981310 w 2246422"/>
                <a:gd name="connsiteY6" fmla="*/ 939266 h 2647950"/>
                <a:gd name="connsiteX7" fmla="*/ 164865 w 2246422"/>
                <a:gd name="connsiteY7" fmla="*/ 0 h 2647950"/>
                <a:gd name="connsiteX8" fmla="*/ 265113 w 2246422"/>
                <a:gd name="connsiteY8" fmla="*/ 0 h 2647950"/>
                <a:gd name="connsiteX9" fmla="*/ 265113 w 2246422"/>
                <a:gd name="connsiteY9" fmla="*/ 2425700 h 2647950"/>
                <a:gd name="connsiteX10" fmla="*/ 1981310 w 2246422"/>
                <a:gd name="connsiteY10" fmla="*/ 2425700 h 2647950"/>
                <a:gd name="connsiteX11" fmla="*/ 1981310 w 2246422"/>
                <a:gd name="connsiteY11" fmla="*/ 2191117 h 2647950"/>
                <a:gd name="connsiteX12" fmla="*/ 2246422 w 2246422"/>
                <a:gd name="connsiteY12" fmla="*/ 2432280 h 2647950"/>
                <a:gd name="connsiteX13" fmla="*/ 2246422 w 2246422"/>
                <a:gd name="connsiteY13" fmla="*/ 2483085 h 2647950"/>
                <a:gd name="connsiteX14" fmla="*/ 2081557 w 2246422"/>
                <a:gd name="connsiteY14" fmla="*/ 2647950 h 2647950"/>
                <a:gd name="connsiteX15" fmla="*/ 164865 w 2246422"/>
                <a:gd name="connsiteY15" fmla="*/ 2647950 h 2647950"/>
                <a:gd name="connsiteX16" fmla="*/ 0 w 2246422"/>
                <a:gd name="connsiteY16" fmla="*/ 2483085 h 2647950"/>
                <a:gd name="connsiteX17" fmla="*/ 0 w 2246422"/>
                <a:gd name="connsiteY17" fmla="*/ 164865 h 2647950"/>
                <a:gd name="connsiteX18" fmla="*/ 164865 w 2246422"/>
                <a:gd name="connsiteY18" fmla="*/ 0 h 264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46422" h="2647950">
                  <a:moveTo>
                    <a:pt x="1981310" y="0"/>
                  </a:moveTo>
                  <a:lnTo>
                    <a:pt x="2081557" y="0"/>
                  </a:lnTo>
                  <a:cubicBezTo>
                    <a:pt x="2172609" y="0"/>
                    <a:pt x="2246422" y="73813"/>
                    <a:pt x="2246422" y="164865"/>
                  </a:cubicBezTo>
                  <a:lnTo>
                    <a:pt x="2246422" y="1199619"/>
                  </a:lnTo>
                  <a:lnTo>
                    <a:pt x="2246084" y="1196265"/>
                  </a:lnTo>
                  <a:cubicBezTo>
                    <a:pt x="2219777" y="1067703"/>
                    <a:pt x="2118518" y="966445"/>
                    <a:pt x="1989957" y="940137"/>
                  </a:cubicBezTo>
                  <a:lnTo>
                    <a:pt x="1981310" y="939266"/>
                  </a:lnTo>
                  <a:close/>
                  <a:moveTo>
                    <a:pt x="164865" y="0"/>
                  </a:moveTo>
                  <a:lnTo>
                    <a:pt x="265113" y="0"/>
                  </a:lnTo>
                  <a:lnTo>
                    <a:pt x="265113" y="2425700"/>
                  </a:lnTo>
                  <a:lnTo>
                    <a:pt x="1981310" y="2425700"/>
                  </a:lnTo>
                  <a:lnTo>
                    <a:pt x="1981310" y="2191117"/>
                  </a:lnTo>
                  <a:lnTo>
                    <a:pt x="2246422" y="2432280"/>
                  </a:lnTo>
                  <a:lnTo>
                    <a:pt x="2246422" y="2483085"/>
                  </a:lnTo>
                  <a:cubicBezTo>
                    <a:pt x="2246422" y="2574137"/>
                    <a:pt x="2172609" y="2647950"/>
                    <a:pt x="2081557" y="2647950"/>
                  </a:cubicBezTo>
                  <a:lnTo>
                    <a:pt x="164865" y="2647950"/>
                  </a:lnTo>
                  <a:cubicBezTo>
                    <a:pt x="73813" y="2647950"/>
                    <a:pt x="0" y="2574137"/>
                    <a:pt x="0" y="2483085"/>
                  </a:cubicBezTo>
                  <a:lnTo>
                    <a:pt x="0" y="164865"/>
                  </a:lnTo>
                  <a:cubicBezTo>
                    <a:pt x="0" y="73813"/>
                    <a:pt x="73813" y="0"/>
                    <a:pt x="164865"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480" dirty="0">
                  <a:solidFill>
                    <a:prstClr val="white"/>
                  </a:solidFill>
                </a:rPr>
                <a:t>          </a:t>
              </a:r>
            </a:p>
          </p:txBody>
        </p:sp>
        <p:grpSp>
          <p:nvGrpSpPr>
            <p:cNvPr id="132" name="Group 131">
              <a:extLst>
                <a:ext uri="{FF2B5EF4-FFF2-40B4-BE49-F238E27FC236}">
                  <a16:creationId xmlns:a16="http://schemas.microsoft.com/office/drawing/2014/main" id="{1EEFF349-1984-4CE0-90E2-705B017C28CF}"/>
                </a:ext>
              </a:extLst>
            </p:cNvPr>
            <p:cNvGrpSpPr/>
            <p:nvPr/>
          </p:nvGrpSpPr>
          <p:grpSpPr>
            <a:xfrm>
              <a:off x="3825991" y="2782896"/>
              <a:ext cx="1557775" cy="1565678"/>
              <a:chOff x="3825991" y="2782896"/>
              <a:chExt cx="1557775" cy="1565678"/>
            </a:xfrm>
            <a:grpFill/>
          </p:grpSpPr>
          <p:sp>
            <p:nvSpPr>
              <p:cNvPr id="133" name="Freeform 87">
                <a:extLst>
                  <a:ext uri="{FF2B5EF4-FFF2-40B4-BE49-F238E27FC236}">
                    <a16:creationId xmlns:a16="http://schemas.microsoft.com/office/drawing/2014/main" id="{0479B246-953B-4A82-868A-E06EA4833310}"/>
                  </a:ext>
                </a:extLst>
              </p:cNvPr>
              <p:cNvSpPr/>
              <p:nvPr/>
            </p:nvSpPr>
            <p:spPr>
              <a:xfrm>
                <a:off x="3825991" y="2782896"/>
                <a:ext cx="1557775" cy="1565678"/>
              </a:xfrm>
              <a:custGeom>
                <a:avLst/>
                <a:gdLst>
                  <a:gd name="connsiteX0" fmla="*/ 528412 w 1557775"/>
                  <a:gd name="connsiteY0" fmla="*/ 133910 h 1565678"/>
                  <a:gd name="connsiteX1" fmla="*/ 133909 w 1557775"/>
                  <a:gd name="connsiteY1" fmla="*/ 528408 h 1565678"/>
                  <a:gd name="connsiteX2" fmla="*/ 528412 w 1557775"/>
                  <a:gd name="connsiteY2" fmla="*/ 922906 h 1565678"/>
                  <a:gd name="connsiteX3" fmla="*/ 922915 w 1557775"/>
                  <a:gd name="connsiteY3" fmla="*/ 528408 h 1565678"/>
                  <a:gd name="connsiteX4" fmla="*/ 528412 w 1557775"/>
                  <a:gd name="connsiteY4" fmla="*/ 133910 h 1565678"/>
                  <a:gd name="connsiteX5" fmla="*/ 528413 w 1557775"/>
                  <a:gd name="connsiteY5" fmla="*/ 0 h 1565678"/>
                  <a:gd name="connsiteX6" fmla="*/ 1056826 w 1557775"/>
                  <a:gd name="connsiteY6" fmla="*/ 528408 h 1565678"/>
                  <a:gd name="connsiteX7" fmla="*/ 966581 w 1557775"/>
                  <a:gd name="connsiteY7" fmla="*/ 823846 h 1565678"/>
                  <a:gd name="connsiteX8" fmla="*/ 962394 w 1557775"/>
                  <a:gd name="connsiteY8" fmla="*/ 828921 h 1565678"/>
                  <a:gd name="connsiteX9" fmla="*/ 1549156 w 1557775"/>
                  <a:gd name="connsiteY9" fmla="*/ 1429609 h 1565678"/>
                  <a:gd name="connsiteX10" fmla="*/ 1548654 w 1557775"/>
                  <a:gd name="connsiteY10" fmla="*/ 1472429 h 1565678"/>
                  <a:gd name="connsiteX11" fmla="*/ 1462014 w 1557775"/>
                  <a:gd name="connsiteY11" fmla="*/ 1557060 h 1565678"/>
                  <a:gd name="connsiteX12" fmla="*/ 1419195 w 1557775"/>
                  <a:gd name="connsiteY12" fmla="*/ 1556558 h 1565678"/>
                  <a:gd name="connsiteX13" fmla="*/ 834393 w 1557775"/>
                  <a:gd name="connsiteY13" fmla="*/ 957877 h 1565678"/>
                  <a:gd name="connsiteX14" fmla="*/ 823854 w 1557775"/>
                  <a:gd name="connsiteY14" fmla="*/ 966572 h 1565678"/>
                  <a:gd name="connsiteX15" fmla="*/ 528413 w 1557775"/>
                  <a:gd name="connsiteY15" fmla="*/ 1056816 h 1565678"/>
                  <a:gd name="connsiteX16" fmla="*/ 0 w 1557775"/>
                  <a:gd name="connsiteY16" fmla="*/ 528408 h 1565678"/>
                  <a:gd name="connsiteX17" fmla="*/ 528413 w 1557775"/>
                  <a:gd name="connsiteY17" fmla="*/ 0 h 156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57775" h="1565678">
                    <a:moveTo>
                      <a:pt x="528412" y="133910"/>
                    </a:moveTo>
                    <a:cubicBezTo>
                      <a:pt x="310534" y="133910"/>
                      <a:pt x="133909" y="310533"/>
                      <a:pt x="133909" y="528408"/>
                    </a:cubicBezTo>
                    <a:cubicBezTo>
                      <a:pt x="133909" y="746283"/>
                      <a:pt x="310534" y="922906"/>
                      <a:pt x="528412" y="922906"/>
                    </a:cubicBezTo>
                    <a:cubicBezTo>
                      <a:pt x="746290" y="922906"/>
                      <a:pt x="922915" y="746283"/>
                      <a:pt x="922915" y="528408"/>
                    </a:cubicBezTo>
                    <a:cubicBezTo>
                      <a:pt x="922915" y="310533"/>
                      <a:pt x="746290" y="133910"/>
                      <a:pt x="528412" y="133910"/>
                    </a:cubicBezTo>
                    <a:close/>
                    <a:moveTo>
                      <a:pt x="528413" y="0"/>
                    </a:moveTo>
                    <a:cubicBezTo>
                      <a:pt x="820247" y="0"/>
                      <a:pt x="1056826" y="236576"/>
                      <a:pt x="1056826" y="528408"/>
                    </a:cubicBezTo>
                    <a:cubicBezTo>
                      <a:pt x="1056826" y="637845"/>
                      <a:pt x="1023557" y="739512"/>
                      <a:pt x="966581" y="823846"/>
                    </a:cubicBezTo>
                    <a:lnTo>
                      <a:pt x="962394" y="828921"/>
                    </a:lnTo>
                    <a:lnTo>
                      <a:pt x="1549156" y="1429609"/>
                    </a:lnTo>
                    <a:cubicBezTo>
                      <a:pt x="1560842" y="1441572"/>
                      <a:pt x="1560617" y="1460743"/>
                      <a:pt x="1548654" y="1472429"/>
                    </a:cubicBezTo>
                    <a:lnTo>
                      <a:pt x="1462014" y="1557060"/>
                    </a:lnTo>
                    <a:cubicBezTo>
                      <a:pt x="1450052" y="1568745"/>
                      <a:pt x="1430880" y="1568520"/>
                      <a:pt x="1419195" y="1556558"/>
                    </a:cubicBezTo>
                    <a:lnTo>
                      <a:pt x="834393" y="957877"/>
                    </a:lnTo>
                    <a:lnTo>
                      <a:pt x="823854" y="966572"/>
                    </a:lnTo>
                    <a:cubicBezTo>
                      <a:pt x="739519" y="1023548"/>
                      <a:pt x="637851" y="1056816"/>
                      <a:pt x="528413" y="1056816"/>
                    </a:cubicBezTo>
                    <a:cubicBezTo>
                      <a:pt x="236579" y="1056816"/>
                      <a:pt x="0" y="820240"/>
                      <a:pt x="0" y="528408"/>
                    </a:cubicBezTo>
                    <a:cubicBezTo>
                      <a:pt x="0" y="236576"/>
                      <a:pt x="236579" y="0"/>
                      <a:pt x="52841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480" dirty="0">
                    <a:solidFill>
                      <a:prstClr val="white"/>
                    </a:solidFill>
                  </a:rPr>
                  <a:t>          </a:t>
                </a:r>
              </a:p>
            </p:txBody>
          </p:sp>
          <p:sp>
            <p:nvSpPr>
              <p:cNvPr id="134" name="Rectangle 426">
                <a:extLst>
                  <a:ext uri="{FF2B5EF4-FFF2-40B4-BE49-F238E27FC236}">
                    <a16:creationId xmlns:a16="http://schemas.microsoft.com/office/drawing/2014/main" id="{117AC344-E977-4BB1-BE1B-9474C83BBBE5}"/>
                  </a:ext>
                </a:extLst>
              </p:cNvPr>
              <p:cNvSpPr/>
              <p:nvPr/>
            </p:nvSpPr>
            <p:spPr>
              <a:xfrm>
                <a:off x="4082164" y="3101286"/>
                <a:ext cx="544478" cy="420036"/>
              </a:xfrm>
              <a:custGeom>
                <a:avLst/>
                <a:gdLst>
                  <a:gd name="connsiteX0" fmla="*/ 0 w 663794"/>
                  <a:gd name="connsiteY0" fmla="*/ 0 h 663789"/>
                  <a:gd name="connsiteX1" fmla="*/ 663794 w 663794"/>
                  <a:gd name="connsiteY1" fmla="*/ 0 h 663789"/>
                  <a:gd name="connsiteX2" fmla="*/ 663794 w 663794"/>
                  <a:gd name="connsiteY2" fmla="*/ 663789 h 663789"/>
                  <a:gd name="connsiteX3" fmla="*/ 0 w 663794"/>
                  <a:gd name="connsiteY3" fmla="*/ 663789 h 663789"/>
                  <a:gd name="connsiteX4" fmla="*/ 0 w 663794"/>
                  <a:gd name="connsiteY4" fmla="*/ 0 h 663789"/>
                  <a:gd name="connsiteX0" fmla="*/ 0 w 663794"/>
                  <a:gd name="connsiteY0" fmla="*/ 126206 h 789995"/>
                  <a:gd name="connsiteX1" fmla="*/ 128013 w 663794"/>
                  <a:gd name="connsiteY1" fmla="*/ 0 h 789995"/>
                  <a:gd name="connsiteX2" fmla="*/ 663794 w 663794"/>
                  <a:gd name="connsiteY2" fmla="*/ 789995 h 789995"/>
                  <a:gd name="connsiteX3" fmla="*/ 0 w 663794"/>
                  <a:gd name="connsiteY3" fmla="*/ 789995 h 789995"/>
                  <a:gd name="connsiteX4" fmla="*/ 0 w 663794"/>
                  <a:gd name="connsiteY4" fmla="*/ 126206 h 789995"/>
                  <a:gd name="connsiteX0" fmla="*/ 0 w 323275"/>
                  <a:gd name="connsiteY0" fmla="*/ 126206 h 789995"/>
                  <a:gd name="connsiteX1" fmla="*/ 128013 w 323275"/>
                  <a:gd name="connsiteY1" fmla="*/ 0 h 789995"/>
                  <a:gd name="connsiteX2" fmla="*/ 323275 w 323275"/>
                  <a:gd name="connsiteY2" fmla="*/ 228020 h 789995"/>
                  <a:gd name="connsiteX3" fmla="*/ 0 w 323275"/>
                  <a:gd name="connsiteY3" fmla="*/ 789995 h 789995"/>
                  <a:gd name="connsiteX4" fmla="*/ 0 w 323275"/>
                  <a:gd name="connsiteY4" fmla="*/ 126206 h 789995"/>
                  <a:gd name="connsiteX0" fmla="*/ 0 w 345282"/>
                  <a:gd name="connsiteY0" fmla="*/ 126206 h 485195"/>
                  <a:gd name="connsiteX1" fmla="*/ 128013 w 345282"/>
                  <a:gd name="connsiteY1" fmla="*/ 0 h 485195"/>
                  <a:gd name="connsiteX2" fmla="*/ 323275 w 345282"/>
                  <a:gd name="connsiteY2" fmla="*/ 228020 h 485195"/>
                  <a:gd name="connsiteX3" fmla="*/ 345282 w 345282"/>
                  <a:gd name="connsiteY3" fmla="*/ 485195 h 485195"/>
                  <a:gd name="connsiteX4" fmla="*/ 0 w 345282"/>
                  <a:gd name="connsiteY4" fmla="*/ 126206 h 485195"/>
                  <a:gd name="connsiteX0" fmla="*/ 0 w 333376"/>
                  <a:gd name="connsiteY0" fmla="*/ 126206 h 470907"/>
                  <a:gd name="connsiteX1" fmla="*/ 128013 w 333376"/>
                  <a:gd name="connsiteY1" fmla="*/ 0 h 470907"/>
                  <a:gd name="connsiteX2" fmla="*/ 323275 w 333376"/>
                  <a:gd name="connsiteY2" fmla="*/ 228020 h 470907"/>
                  <a:gd name="connsiteX3" fmla="*/ 333376 w 333376"/>
                  <a:gd name="connsiteY3" fmla="*/ 470907 h 470907"/>
                  <a:gd name="connsiteX4" fmla="*/ 0 w 333376"/>
                  <a:gd name="connsiteY4" fmla="*/ 126206 h 470907"/>
                  <a:gd name="connsiteX0" fmla="*/ 0 w 745391"/>
                  <a:gd name="connsiteY0" fmla="*/ 321152 h 665853"/>
                  <a:gd name="connsiteX1" fmla="*/ 128013 w 745391"/>
                  <a:gd name="connsiteY1" fmla="*/ 194946 h 665853"/>
                  <a:gd name="connsiteX2" fmla="*/ 323275 w 745391"/>
                  <a:gd name="connsiteY2" fmla="*/ 422966 h 665853"/>
                  <a:gd name="connsiteX3" fmla="*/ 745391 w 745391"/>
                  <a:gd name="connsiteY3" fmla="*/ 806 h 665853"/>
                  <a:gd name="connsiteX4" fmla="*/ 333376 w 745391"/>
                  <a:gd name="connsiteY4" fmla="*/ 665853 h 665853"/>
                  <a:gd name="connsiteX5" fmla="*/ 0 w 745391"/>
                  <a:gd name="connsiteY5" fmla="*/ 321152 h 665853"/>
                  <a:gd name="connsiteX0" fmla="*/ 0 w 864059"/>
                  <a:gd name="connsiteY0" fmla="*/ 321152 h 665853"/>
                  <a:gd name="connsiteX1" fmla="*/ 128013 w 864059"/>
                  <a:gd name="connsiteY1" fmla="*/ 194946 h 665853"/>
                  <a:gd name="connsiteX2" fmla="*/ 323275 w 864059"/>
                  <a:gd name="connsiteY2" fmla="*/ 422966 h 665853"/>
                  <a:gd name="connsiteX3" fmla="*/ 745391 w 864059"/>
                  <a:gd name="connsiteY3" fmla="*/ 806 h 665853"/>
                  <a:gd name="connsiteX4" fmla="*/ 862073 w 864059"/>
                  <a:gd name="connsiteY4" fmla="*/ 129393 h 665853"/>
                  <a:gd name="connsiteX5" fmla="*/ 333376 w 864059"/>
                  <a:gd name="connsiteY5" fmla="*/ 665853 h 665853"/>
                  <a:gd name="connsiteX6" fmla="*/ 0 w 864059"/>
                  <a:gd name="connsiteY6" fmla="*/ 321152 h 665853"/>
                  <a:gd name="connsiteX0" fmla="*/ 0 w 865235"/>
                  <a:gd name="connsiteY0" fmla="*/ 321152 h 665853"/>
                  <a:gd name="connsiteX1" fmla="*/ 128013 w 865235"/>
                  <a:gd name="connsiteY1" fmla="*/ 194946 h 665853"/>
                  <a:gd name="connsiteX2" fmla="*/ 323275 w 865235"/>
                  <a:gd name="connsiteY2" fmla="*/ 422966 h 665853"/>
                  <a:gd name="connsiteX3" fmla="*/ 745391 w 865235"/>
                  <a:gd name="connsiteY3" fmla="*/ 806 h 665853"/>
                  <a:gd name="connsiteX4" fmla="*/ 862073 w 865235"/>
                  <a:gd name="connsiteY4" fmla="*/ 129393 h 665853"/>
                  <a:gd name="connsiteX5" fmla="*/ 333376 w 865235"/>
                  <a:gd name="connsiteY5" fmla="*/ 665853 h 665853"/>
                  <a:gd name="connsiteX6" fmla="*/ 0 w 865235"/>
                  <a:gd name="connsiteY6" fmla="*/ 321152 h 665853"/>
                  <a:gd name="connsiteX0" fmla="*/ 0 w 865235"/>
                  <a:gd name="connsiteY0" fmla="*/ 320346 h 665047"/>
                  <a:gd name="connsiteX1" fmla="*/ 128013 w 865235"/>
                  <a:gd name="connsiteY1" fmla="*/ 194140 h 665047"/>
                  <a:gd name="connsiteX2" fmla="*/ 323275 w 865235"/>
                  <a:gd name="connsiteY2" fmla="*/ 422160 h 665047"/>
                  <a:gd name="connsiteX3" fmla="*/ 745391 w 865235"/>
                  <a:gd name="connsiteY3" fmla="*/ 0 h 665047"/>
                  <a:gd name="connsiteX4" fmla="*/ 862073 w 865235"/>
                  <a:gd name="connsiteY4" fmla="*/ 128587 h 665047"/>
                  <a:gd name="connsiteX5" fmla="*/ 333376 w 865235"/>
                  <a:gd name="connsiteY5" fmla="*/ 665047 h 665047"/>
                  <a:gd name="connsiteX6" fmla="*/ 0 w 865235"/>
                  <a:gd name="connsiteY6" fmla="*/ 320346 h 665047"/>
                  <a:gd name="connsiteX0" fmla="*/ 0 w 865235"/>
                  <a:gd name="connsiteY0" fmla="*/ 320346 h 665047"/>
                  <a:gd name="connsiteX1" fmla="*/ 128013 w 865235"/>
                  <a:gd name="connsiteY1" fmla="*/ 194140 h 665047"/>
                  <a:gd name="connsiteX2" fmla="*/ 323275 w 865235"/>
                  <a:gd name="connsiteY2" fmla="*/ 422160 h 665047"/>
                  <a:gd name="connsiteX3" fmla="*/ 745391 w 865235"/>
                  <a:gd name="connsiteY3" fmla="*/ 0 h 665047"/>
                  <a:gd name="connsiteX4" fmla="*/ 862073 w 865235"/>
                  <a:gd name="connsiteY4" fmla="*/ 128587 h 665047"/>
                  <a:gd name="connsiteX5" fmla="*/ 333376 w 865235"/>
                  <a:gd name="connsiteY5" fmla="*/ 665047 h 665047"/>
                  <a:gd name="connsiteX6" fmla="*/ 0 w 865235"/>
                  <a:gd name="connsiteY6" fmla="*/ 320346 h 665047"/>
                  <a:gd name="connsiteX0" fmla="*/ 0 w 865235"/>
                  <a:gd name="connsiteY0" fmla="*/ 320346 h 665047"/>
                  <a:gd name="connsiteX1" fmla="*/ 128013 w 865235"/>
                  <a:gd name="connsiteY1" fmla="*/ 194140 h 665047"/>
                  <a:gd name="connsiteX2" fmla="*/ 323275 w 865235"/>
                  <a:gd name="connsiteY2" fmla="*/ 422160 h 665047"/>
                  <a:gd name="connsiteX3" fmla="*/ 745391 w 865235"/>
                  <a:gd name="connsiteY3" fmla="*/ 0 h 665047"/>
                  <a:gd name="connsiteX4" fmla="*/ 862073 w 865235"/>
                  <a:gd name="connsiteY4" fmla="*/ 128587 h 665047"/>
                  <a:gd name="connsiteX5" fmla="*/ 333376 w 865235"/>
                  <a:gd name="connsiteY5" fmla="*/ 665047 h 665047"/>
                  <a:gd name="connsiteX6" fmla="*/ 0 w 865235"/>
                  <a:gd name="connsiteY6" fmla="*/ 320346 h 665047"/>
                  <a:gd name="connsiteX0" fmla="*/ 0 w 862073"/>
                  <a:gd name="connsiteY0" fmla="*/ 320346 h 665047"/>
                  <a:gd name="connsiteX1" fmla="*/ 128013 w 862073"/>
                  <a:gd name="connsiteY1" fmla="*/ 194140 h 665047"/>
                  <a:gd name="connsiteX2" fmla="*/ 323275 w 862073"/>
                  <a:gd name="connsiteY2" fmla="*/ 422160 h 665047"/>
                  <a:gd name="connsiteX3" fmla="*/ 745391 w 862073"/>
                  <a:gd name="connsiteY3" fmla="*/ 0 h 665047"/>
                  <a:gd name="connsiteX4" fmla="*/ 862073 w 862073"/>
                  <a:gd name="connsiteY4" fmla="*/ 128587 h 665047"/>
                  <a:gd name="connsiteX5" fmla="*/ 333376 w 862073"/>
                  <a:gd name="connsiteY5" fmla="*/ 665047 h 665047"/>
                  <a:gd name="connsiteX6" fmla="*/ 0 w 862073"/>
                  <a:gd name="connsiteY6" fmla="*/ 320346 h 665047"/>
                  <a:gd name="connsiteX0" fmla="*/ 0 w 862073"/>
                  <a:gd name="connsiteY0" fmla="*/ 320346 h 665047"/>
                  <a:gd name="connsiteX1" fmla="*/ 128013 w 862073"/>
                  <a:gd name="connsiteY1" fmla="*/ 194140 h 665047"/>
                  <a:gd name="connsiteX2" fmla="*/ 323275 w 862073"/>
                  <a:gd name="connsiteY2" fmla="*/ 422160 h 665047"/>
                  <a:gd name="connsiteX3" fmla="*/ 745391 w 862073"/>
                  <a:gd name="connsiteY3" fmla="*/ 0 h 665047"/>
                  <a:gd name="connsiteX4" fmla="*/ 862073 w 862073"/>
                  <a:gd name="connsiteY4" fmla="*/ 128587 h 665047"/>
                  <a:gd name="connsiteX5" fmla="*/ 333376 w 862073"/>
                  <a:gd name="connsiteY5" fmla="*/ 665047 h 665047"/>
                  <a:gd name="connsiteX6" fmla="*/ 0 w 862073"/>
                  <a:gd name="connsiteY6" fmla="*/ 320346 h 665047"/>
                  <a:gd name="connsiteX0" fmla="*/ 0 w 862073"/>
                  <a:gd name="connsiteY0" fmla="*/ 320346 h 665047"/>
                  <a:gd name="connsiteX1" fmla="*/ 128013 w 862073"/>
                  <a:gd name="connsiteY1" fmla="*/ 194140 h 665047"/>
                  <a:gd name="connsiteX2" fmla="*/ 323275 w 862073"/>
                  <a:gd name="connsiteY2" fmla="*/ 422160 h 665047"/>
                  <a:gd name="connsiteX3" fmla="*/ 745391 w 862073"/>
                  <a:gd name="connsiteY3" fmla="*/ 0 h 665047"/>
                  <a:gd name="connsiteX4" fmla="*/ 862073 w 862073"/>
                  <a:gd name="connsiteY4" fmla="*/ 128587 h 665047"/>
                  <a:gd name="connsiteX5" fmla="*/ 333376 w 862073"/>
                  <a:gd name="connsiteY5" fmla="*/ 665047 h 665047"/>
                  <a:gd name="connsiteX6" fmla="*/ 0 w 862073"/>
                  <a:gd name="connsiteY6" fmla="*/ 320346 h 665047"/>
                  <a:gd name="connsiteX0" fmla="*/ 0 w 862073"/>
                  <a:gd name="connsiteY0" fmla="*/ 320346 h 665047"/>
                  <a:gd name="connsiteX1" fmla="*/ 128013 w 862073"/>
                  <a:gd name="connsiteY1" fmla="*/ 194140 h 665047"/>
                  <a:gd name="connsiteX2" fmla="*/ 332800 w 862073"/>
                  <a:gd name="connsiteY2" fmla="*/ 419779 h 665047"/>
                  <a:gd name="connsiteX3" fmla="*/ 745391 w 862073"/>
                  <a:gd name="connsiteY3" fmla="*/ 0 h 665047"/>
                  <a:gd name="connsiteX4" fmla="*/ 862073 w 862073"/>
                  <a:gd name="connsiteY4" fmla="*/ 128587 h 665047"/>
                  <a:gd name="connsiteX5" fmla="*/ 333376 w 862073"/>
                  <a:gd name="connsiteY5" fmla="*/ 665047 h 665047"/>
                  <a:gd name="connsiteX6" fmla="*/ 0 w 862073"/>
                  <a:gd name="connsiteY6" fmla="*/ 320346 h 665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2073" h="665047">
                    <a:moveTo>
                      <a:pt x="0" y="320346"/>
                    </a:moveTo>
                    <a:lnTo>
                      <a:pt x="128013" y="194140"/>
                    </a:lnTo>
                    <a:lnTo>
                      <a:pt x="332800" y="419779"/>
                    </a:lnTo>
                    <a:cubicBezTo>
                      <a:pt x="333012" y="442571"/>
                      <a:pt x="642784" y="108178"/>
                      <a:pt x="745391" y="0"/>
                    </a:cubicBezTo>
                    <a:lnTo>
                      <a:pt x="862073" y="128587"/>
                    </a:lnTo>
                    <a:lnTo>
                      <a:pt x="333376" y="665047"/>
                    </a:lnTo>
                    <a:lnTo>
                      <a:pt x="0" y="32034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480" dirty="0">
                    <a:solidFill>
                      <a:prstClr val="white"/>
                    </a:solidFill>
                  </a:rPr>
                  <a:t>          </a:t>
                </a:r>
              </a:p>
            </p:txBody>
          </p:sp>
        </p:grpSp>
      </p:grpSp>
      <p:grpSp>
        <p:nvGrpSpPr>
          <p:cNvPr id="141" name="Group 140">
            <a:extLst>
              <a:ext uri="{FF2B5EF4-FFF2-40B4-BE49-F238E27FC236}">
                <a16:creationId xmlns:a16="http://schemas.microsoft.com/office/drawing/2014/main" id="{3F3F0917-1D5D-47AB-9782-EDCFF1DB6A42}"/>
              </a:ext>
            </a:extLst>
          </p:cNvPr>
          <p:cNvGrpSpPr/>
          <p:nvPr/>
        </p:nvGrpSpPr>
        <p:grpSpPr>
          <a:xfrm>
            <a:off x="8984480" y="2524587"/>
            <a:ext cx="232238" cy="342688"/>
            <a:chOff x="2112134" y="12479"/>
            <a:chExt cx="4134119" cy="6710293"/>
          </a:xfrm>
          <a:solidFill>
            <a:schemeClr val="bg1"/>
          </a:solidFill>
        </p:grpSpPr>
        <p:sp>
          <p:nvSpPr>
            <p:cNvPr id="142" name="Freeform 72">
              <a:extLst>
                <a:ext uri="{FF2B5EF4-FFF2-40B4-BE49-F238E27FC236}">
                  <a16:creationId xmlns:a16="http://schemas.microsoft.com/office/drawing/2014/main" id="{2DAF4834-5B4B-41C5-8972-CEEF0D448123}"/>
                </a:ext>
              </a:extLst>
            </p:cNvPr>
            <p:cNvSpPr/>
            <p:nvPr/>
          </p:nvSpPr>
          <p:spPr>
            <a:xfrm>
              <a:off x="2112134" y="592428"/>
              <a:ext cx="4134119" cy="6130344"/>
            </a:xfrm>
            <a:custGeom>
              <a:avLst/>
              <a:gdLst>
                <a:gd name="connsiteX0" fmla="*/ 399245 w 4134119"/>
                <a:gd name="connsiteY0" fmla="*/ 1146220 h 6130344"/>
                <a:gd name="connsiteX1" fmla="*/ 399245 w 4134119"/>
                <a:gd name="connsiteY1" fmla="*/ 5550795 h 6130344"/>
                <a:gd name="connsiteX2" fmla="*/ 3734873 w 4134119"/>
                <a:gd name="connsiteY2" fmla="*/ 5550795 h 6130344"/>
                <a:gd name="connsiteX3" fmla="*/ 3734873 w 4134119"/>
                <a:gd name="connsiteY3" fmla="*/ 1146220 h 6130344"/>
                <a:gd name="connsiteX4" fmla="*/ 398446 w 4134119"/>
                <a:gd name="connsiteY4" fmla="*/ 0 h 6130344"/>
                <a:gd name="connsiteX5" fmla="*/ 862886 w 4134119"/>
                <a:gd name="connsiteY5" fmla="*/ 0 h 6130344"/>
                <a:gd name="connsiteX6" fmla="*/ 862886 w 4134119"/>
                <a:gd name="connsiteY6" fmla="*/ 257429 h 6130344"/>
                <a:gd name="connsiteX7" fmla="*/ 1197885 w 4134119"/>
                <a:gd name="connsiteY7" fmla="*/ 592428 h 6130344"/>
                <a:gd name="connsiteX8" fmla="*/ 2923357 w 4134119"/>
                <a:gd name="connsiteY8" fmla="*/ 592428 h 6130344"/>
                <a:gd name="connsiteX9" fmla="*/ 3258356 w 4134119"/>
                <a:gd name="connsiteY9" fmla="*/ 257429 h 6130344"/>
                <a:gd name="connsiteX10" fmla="*/ 3258356 w 4134119"/>
                <a:gd name="connsiteY10" fmla="*/ 0 h 6130344"/>
                <a:gd name="connsiteX11" fmla="*/ 3735673 w 4134119"/>
                <a:gd name="connsiteY11" fmla="*/ 0 h 6130344"/>
                <a:gd name="connsiteX12" fmla="*/ 4134119 w 4134119"/>
                <a:gd name="connsiteY12" fmla="*/ 398446 h 6130344"/>
                <a:gd name="connsiteX13" fmla="*/ 4134119 w 4134119"/>
                <a:gd name="connsiteY13" fmla="*/ 5731898 h 6130344"/>
                <a:gd name="connsiteX14" fmla="*/ 3735673 w 4134119"/>
                <a:gd name="connsiteY14" fmla="*/ 6130344 h 6130344"/>
                <a:gd name="connsiteX15" fmla="*/ 398446 w 4134119"/>
                <a:gd name="connsiteY15" fmla="*/ 6130344 h 6130344"/>
                <a:gd name="connsiteX16" fmla="*/ 0 w 4134119"/>
                <a:gd name="connsiteY16" fmla="*/ 5731898 h 6130344"/>
                <a:gd name="connsiteX17" fmla="*/ 0 w 4134119"/>
                <a:gd name="connsiteY17" fmla="*/ 398446 h 6130344"/>
                <a:gd name="connsiteX18" fmla="*/ 398446 w 4134119"/>
                <a:gd name="connsiteY18" fmla="*/ 0 h 6130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34119" h="6130344">
                  <a:moveTo>
                    <a:pt x="399245" y="1146220"/>
                  </a:moveTo>
                  <a:lnTo>
                    <a:pt x="399245" y="5550795"/>
                  </a:lnTo>
                  <a:lnTo>
                    <a:pt x="3734873" y="5550795"/>
                  </a:lnTo>
                  <a:lnTo>
                    <a:pt x="3734873" y="1146220"/>
                  </a:lnTo>
                  <a:close/>
                  <a:moveTo>
                    <a:pt x="398446" y="0"/>
                  </a:moveTo>
                  <a:lnTo>
                    <a:pt x="862886" y="0"/>
                  </a:lnTo>
                  <a:lnTo>
                    <a:pt x="862886" y="257429"/>
                  </a:lnTo>
                  <a:cubicBezTo>
                    <a:pt x="862886" y="442444"/>
                    <a:pt x="1012870" y="592428"/>
                    <a:pt x="1197885" y="592428"/>
                  </a:cubicBezTo>
                  <a:lnTo>
                    <a:pt x="2923357" y="592428"/>
                  </a:lnTo>
                  <a:cubicBezTo>
                    <a:pt x="3108372" y="592428"/>
                    <a:pt x="3258356" y="442444"/>
                    <a:pt x="3258356" y="257429"/>
                  </a:cubicBezTo>
                  <a:lnTo>
                    <a:pt x="3258356" y="0"/>
                  </a:lnTo>
                  <a:lnTo>
                    <a:pt x="3735673" y="0"/>
                  </a:lnTo>
                  <a:cubicBezTo>
                    <a:pt x="3955729" y="0"/>
                    <a:pt x="4134119" y="178390"/>
                    <a:pt x="4134119" y="398446"/>
                  </a:cubicBezTo>
                  <a:lnTo>
                    <a:pt x="4134119" y="5731898"/>
                  </a:lnTo>
                  <a:cubicBezTo>
                    <a:pt x="4134119" y="5951954"/>
                    <a:pt x="3955729" y="6130344"/>
                    <a:pt x="3735673" y="6130344"/>
                  </a:cubicBezTo>
                  <a:lnTo>
                    <a:pt x="398446" y="6130344"/>
                  </a:lnTo>
                  <a:cubicBezTo>
                    <a:pt x="178390" y="6130344"/>
                    <a:pt x="0" y="5951954"/>
                    <a:pt x="0" y="5731898"/>
                  </a:cubicBezTo>
                  <a:lnTo>
                    <a:pt x="0" y="398446"/>
                  </a:lnTo>
                  <a:cubicBezTo>
                    <a:pt x="0" y="178390"/>
                    <a:pt x="178390" y="0"/>
                    <a:pt x="39844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solidFill>
                  <a:prstClr val="white"/>
                </a:solidFill>
              </a:endParaRPr>
            </a:p>
          </p:txBody>
        </p:sp>
        <p:sp>
          <p:nvSpPr>
            <p:cNvPr id="143" name="Freeform 73">
              <a:extLst>
                <a:ext uri="{FF2B5EF4-FFF2-40B4-BE49-F238E27FC236}">
                  <a16:creationId xmlns:a16="http://schemas.microsoft.com/office/drawing/2014/main" id="{C48941A6-C40A-42B8-BEBB-4F2714D17160}"/>
                </a:ext>
              </a:extLst>
            </p:cNvPr>
            <p:cNvSpPr/>
            <p:nvPr/>
          </p:nvSpPr>
          <p:spPr>
            <a:xfrm>
              <a:off x="3181082" y="12479"/>
              <a:ext cx="1996225" cy="1007769"/>
            </a:xfrm>
            <a:custGeom>
              <a:avLst/>
              <a:gdLst>
                <a:gd name="connsiteX0" fmla="*/ 998111 w 1996225"/>
                <a:gd name="connsiteY0" fmla="*/ 180304 h 1007769"/>
                <a:gd name="connsiteX1" fmla="*/ 759853 w 1996225"/>
                <a:gd name="connsiteY1" fmla="*/ 418562 h 1007769"/>
                <a:gd name="connsiteX2" fmla="*/ 998111 w 1996225"/>
                <a:gd name="connsiteY2" fmla="*/ 656820 h 1007769"/>
                <a:gd name="connsiteX3" fmla="*/ 1236369 w 1996225"/>
                <a:gd name="connsiteY3" fmla="*/ 418562 h 1007769"/>
                <a:gd name="connsiteX4" fmla="*/ 998111 w 1996225"/>
                <a:gd name="connsiteY4" fmla="*/ 180304 h 1007769"/>
                <a:gd name="connsiteX5" fmla="*/ 998111 w 1996225"/>
                <a:gd name="connsiteY5" fmla="*/ 0 h 1007769"/>
                <a:gd name="connsiteX6" fmla="*/ 1408170 w 1996225"/>
                <a:gd name="connsiteY6" fmla="*/ 334207 h 1007769"/>
                <a:gd name="connsiteX7" fmla="*/ 1408559 w 1996225"/>
                <a:gd name="connsiteY7" fmla="*/ 338068 h 1007769"/>
                <a:gd name="connsiteX8" fmla="*/ 1897484 w 1996225"/>
                <a:gd name="connsiteY8" fmla="*/ 338068 h 1007769"/>
                <a:gd name="connsiteX9" fmla="*/ 1996225 w 1996225"/>
                <a:gd name="connsiteY9" fmla="*/ 436809 h 1007769"/>
                <a:gd name="connsiteX10" fmla="*/ 1996225 w 1996225"/>
                <a:gd name="connsiteY10" fmla="*/ 909028 h 1007769"/>
                <a:gd name="connsiteX11" fmla="*/ 1897484 w 1996225"/>
                <a:gd name="connsiteY11" fmla="*/ 1007769 h 1007769"/>
                <a:gd name="connsiteX12" fmla="*/ 98741 w 1996225"/>
                <a:gd name="connsiteY12" fmla="*/ 1007769 h 1007769"/>
                <a:gd name="connsiteX13" fmla="*/ 0 w 1996225"/>
                <a:gd name="connsiteY13" fmla="*/ 909028 h 1007769"/>
                <a:gd name="connsiteX14" fmla="*/ 0 w 1996225"/>
                <a:gd name="connsiteY14" fmla="*/ 436809 h 1007769"/>
                <a:gd name="connsiteX15" fmla="*/ 98741 w 1996225"/>
                <a:gd name="connsiteY15" fmla="*/ 338068 h 1007769"/>
                <a:gd name="connsiteX16" fmla="*/ 587664 w 1996225"/>
                <a:gd name="connsiteY16" fmla="*/ 338068 h 1007769"/>
                <a:gd name="connsiteX17" fmla="*/ 588053 w 1996225"/>
                <a:gd name="connsiteY17" fmla="*/ 334207 h 1007769"/>
                <a:gd name="connsiteX18" fmla="*/ 998111 w 1996225"/>
                <a:gd name="connsiteY18" fmla="*/ 0 h 1007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96225" h="1007769">
                  <a:moveTo>
                    <a:pt x="998111" y="180304"/>
                  </a:moveTo>
                  <a:cubicBezTo>
                    <a:pt x="866525" y="180304"/>
                    <a:pt x="759853" y="286976"/>
                    <a:pt x="759853" y="418562"/>
                  </a:cubicBezTo>
                  <a:cubicBezTo>
                    <a:pt x="759853" y="550148"/>
                    <a:pt x="866525" y="656820"/>
                    <a:pt x="998111" y="656820"/>
                  </a:cubicBezTo>
                  <a:cubicBezTo>
                    <a:pt x="1129697" y="656820"/>
                    <a:pt x="1236369" y="550148"/>
                    <a:pt x="1236369" y="418562"/>
                  </a:cubicBezTo>
                  <a:cubicBezTo>
                    <a:pt x="1236369" y="286976"/>
                    <a:pt x="1129697" y="180304"/>
                    <a:pt x="998111" y="180304"/>
                  </a:cubicBezTo>
                  <a:close/>
                  <a:moveTo>
                    <a:pt x="998111" y="0"/>
                  </a:moveTo>
                  <a:cubicBezTo>
                    <a:pt x="1200381" y="0"/>
                    <a:pt x="1369140" y="143476"/>
                    <a:pt x="1408170" y="334207"/>
                  </a:cubicBezTo>
                  <a:lnTo>
                    <a:pt x="1408559" y="338068"/>
                  </a:lnTo>
                  <a:lnTo>
                    <a:pt x="1897484" y="338068"/>
                  </a:lnTo>
                  <a:cubicBezTo>
                    <a:pt x="1952017" y="338068"/>
                    <a:pt x="1996225" y="382276"/>
                    <a:pt x="1996225" y="436809"/>
                  </a:cubicBezTo>
                  <a:lnTo>
                    <a:pt x="1996225" y="909028"/>
                  </a:lnTo>
                  <a:cubicBezTo>
                    <a:pt x="1996225" y="963561"/>
                    <a:pt x="1952017" y="1007769"/>
                    <a:pt x="1897484" y="1007769"/>
                  </a:cubicBezTo>
                  <a:lnTo>
                    <a:pt x="98741" y="1007769"/>
                  </a:lnTo>
                  <a:cubicBezTo>
                    <a:pt x="44208" y="1007769"/>
                    <a:pt x="0" y="963561"/>
                    <a:pt x="0" y="909028"/>
                  </a:cubicBezTo>
                  <a:lnTo>
                    <a:pt x="0" y="436809"/>
                  </a:lnTo>
                  <a:cubicBezTo>
                    <a:pt x="0" y="382276"/>
                    <a:pt x="44208" y="338068"/>
                    <a:pt x="98741" y="338068"/>
                  </a:cubicBezTo>
                  <a:lnTo>
                    <a:pt x="587664" y="338068"/>
                  </a:lnTo>
                  <a:lnTo>
                    <a:pt x="588053" y="334207"/>
                  </a:lnTo>
                  <a:cubicBezTo>
                    <a:pt x="627082" y="143476"/>
                    <a:pt x="795842" y="0"/>
                    <a:pt x="998111"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solidFill>
                  <a:prstClr val="white"/>
                </a:solidFill>
              </a:endParaRPr>
            </a:p>
          </p:txBody>
        </p:sp>
        <p:grpSp>
          <p:nvGrpSpPr>
            <p:cNvPr id="144" name="Group 143">
              <a:extLst>
                <a:ext uri="{FF2B5EF4-FFF2-40B4-BE49-F238E27FC236}">
                  <a16:creationId xmlns:a16="http://schemas.microsoft.com/office/drawing/2014/main" id="{AFEA5730-130B-4879-BD0B-4DC9A275BF59}"/>
                </a:ext>
              </a:extLst>
            </p:cNvPr>
            <p:cNvGrpSpPr/>
            <p:nvPr/>
          </p:nvGrpSpPr>
          <p:grpSpPr>
            <a:xfrm>
              <a:off x="2979287" y="1957742"/>
              <a:ext cx="1174521" cy="1120738"/>
              <a:chOff x="2971799" y="1957742"/>
              <a:chExt cx="1174521" cy="1120738"/>
            </a:xfrm>
            <a:grpFill/>
          </p:grpSpPr>
          <p:sp>
            <p:nvSpPr>
              <p:cNvPr id="160" name="Freeform 90">
                <a:extLst>
                  <a:ext uri="{FF2B5EF4-FFF2-40B4-BE49-F238E27FC236}">
                    <a16:creationId xmlns:a16="http://schemas.microsoft.com/office/drawing/2014/main" id="{2030C745-7C26-457E-A4A0-2A8D290092E3}"/>
                  </a:ext>
                </a:extLst>
              </p:cNvPr>
              <p:cNvSpPr/>
              <p:nvPr/>
            </p:nvSpPr>
            <p:spPr>
              <a:xfrm>
                <a:off x="2971799" y="2354580"/>
                <a:ext cx="543605" cy="723900"/>
              </a:xfrm>
              <a:custGeom>
                <a:avLst/>
                <a:gdLst>
                  <a:gd name="connsiteX0" fmla="*/ 432877 w 546522"/>
                  <a:gd name="connsiteY0" fmla="*/ 0 h 723900"/>
                  <a:gd name="connsiteX1" fmla="*/ 457198 w 546522"/>
                  <a:gd name="connsiteY1" fmla="*/ 0 h 723900"/>
                  <a:gd name="connsiteX2" fmla="*/ 541454 w 546522"/>
                  <a:gd name="connsiteY2" fmla="*/ 55849 h 723900"/>
                  <a:gd name="connsiteX3" fmla="*/ 546522 w 546522"/>
                  <a:gd name="connsiteY3" fmla="*/ 80948 h 723900"/>
                  <a:gd name="connsiteX4" fmla="*/ 91442 w 546522"/>
                  <a:gd name="connsiteY4" fmla="*/ 0 h 723900"/>
                  <a:gd name="connsiteX5" fmla="*/ 294237 w 546522"/>
                  <a:gd name="connsiteY5" fmla="*/ 0 h 723900"/>
                  <a:gd name="connsiteX6" fmla="*/ 259248 w 546522"/>
                  <a:gd name="connsiteY6" fmla="*/ 99060 h 723900"/>
                  <a:gd name="connsiteX7" fmla="*/ 147939 w 546522"/>
                  <a:gd name="connsiteY7" fmla="*/ 99060 h 723900"/>
                  <a:gd name="connsiteX8" fmla="*/ 84747 w 546522"/>
                  <a:gd name="connsiteY8" fmla="*/ 162252 h 723900"/>
                  <a:gd name="connsiteX9" fmla="*/ 84747 w 546522"/>
                  <a:gd name="connsiteY9" fmla="*/ 561648 h 723900"/>
                  <a:gd name="connsiteX10" fmla="*/ 147939 w 546522"/>
                  <a:gd name="connsiteY10" fmla="*/ 624840 h 723900"/>
                  <a:gd name="connsiteX11" fmla="*/ 400702 w 546522"/>
                  <a:gd name="connsiteY11" fmla="*/ 624840 h 723900"/>
                  <a:gd name="connsiteX12" fmla="*/ 458928 w 546522"/>
                  <a:gd name="connsiteY12" fmla="*/ 586245 h 723900"/>
                  <a:gd name="connsiteX13" fmla="*/ 460480 w 546522"/>
                  <a:gd name="connsiteY13" fmla="*/ 578560 h 723900"/>
                  <a:gd name="connsiteX14" fmla="*/ 543605 w 546522"/>
                  <a:gd name="connsiteY14" fmla="*/ 657400 h 723900"/>
                  <a:gd name="connsiteX15" fmla="*/ 541454 w 546522"/>
                  <a:gd name="connsiteY15" fmla="*/ 668051 h 723900"/>
                  <a:gd name="connsiteX16" fmla="*/ 457198 w 546522"/>
                  <a:gd name="connsiteY16" fmla="*/ 723900 h 723900"/>
                  <a:gd name="connsiteX17" fmla="*/ 91442 w 546522"/>
                  <a:gd name="connsiteY17" fmla="*/ 723900 h 723900"/>
                  <a:gd name="connsiteX18" fmla="*/ 0 w 546522"/>
                  <a:gd name="connsiteY18" fmla="*/ 632458 h 723900"/>
                  <a:gd name="connsiteX19" fmla="*/ 0 w 546522"/>
                  <a:gd name="connsiteY19" fmla="*/ 91442 h 723900"/>
                  <a:gd name="connsiteX20" fmla="*/ 91442 w 546522"/>
                  <a:gd name="connsiteY20" fmla="*/ 0 h 723900"/>
                  <a:gd name="connsiteX0" fmla="*/ 432877 w 543605"/>
                  <a:gd name="connsiteY0" fmla="*/ 0 h 723900"/>
                  <a:gd name="connsiteX1" fmla="*/ 457198 w 543605"/>
                  <a:gd name="connsiteY1" fmla="*/ 0 h 723900"/>
                  <a:gd name="connsiteX2" fmla="*/ 541454 w 543605"/>
                  <a:gd name="connsiteY2" fmla="*/ 55849 h 723900"/>
                  <a:gd name="connsiteX3" fmla="*/ 432877 w 543605"/>
                  <a:gd name="connsiteY3" fmla="*/ 0 h 723900"/>
                  <a:gd name="connsiteX4" fmla="*/ 91442 w 543605"/>
                  <a:gd name="connsiteY4" fmla="*/ 0 h 723900"/>
                  <a:gd name="connsiteX5" fmla="*/ 294237 w 543605"/>
                  <a:gd name="connsiteY5" fmla="*/ 0 h 723900"/>
                  <a:gd name="connsiteX6" fmla="*/ 259248 w 543605"/>
                  <a:gd name="connsiteY6" fmla="*/ 99060 h 723900"/>
                  <a:gd name="connsiteX7" fmla="*/ 147939 w 543605"/>
                  <a:gd name="connsiteY7" fmla="*/ 99060 h 723900"/>
                  <a:gd name="connsiteX8" fmla="*/ 84747 w 543605"/>
                  <a:gd name="connsiteY8" fmla="*/ 162252 h 723900"/>
                  <a:gd name="connsiteX9" fmla="*/ 84747 w 543605"/>
                  <a:gd name="connsiteY9" fmla="*/ 561648 h 723900"/>
                  <a:gd name="connsiteX10" fmla="*/ 147939 w 543605"/>
                  <a:gd name="connsiteY10" fmla="*/ 624840 h 723900"/>
                  <a:gd name="connsiteX11" fmla="*/ 400702 w 543605"/>
                  <a:gd name="connsiteY11" fmla="*/ 624840 h 723900"/>
                  <a:gd name="connsiteX12" fmla="*/ 458928 w 543605"/>
                  <a:gd name="connsiteY12" fmla="*/ 586245 h 723900"/>
                  <a:gd name="connsiteX13" fmla="*/ 460480 w 543605"/>
                  <a:gd name="connsiteY13" fmla="*/ 578560 h 723900"/>
                  <a:gd name="connsiteX14" fmla="*/ 543605 w 543605"/>
                  <a:gd name="connsiteY14" fmla="*/ 657400 h 723900"/>
                  <a:gd name="connsiteX15" fmla="*/ 541454 w 543605"/>
                  <a:gd name="connsiteY15" fmla="*/ 668051 h 723900"/>
                  <a:gd name="connsiteX16" fmla="*/ 457198 w 543605"/>
                  <a:gd name="connsiteY16" fmla="*/ 723900 h 723900"/>
                  <a:gd name="connsiteX17" fmla="*/ 91442 w 543605"/>
                  <a:gd name="connsiteY17" fmla="*/ 723900 h 723900"/>
                  <a:gd name="connsiteX18" fmla="*/ 0 w 543605"/>
                  <a:gd name="connsiteY18" fmla="*/ 632458 h 723900"/>
                  <a:gd name="connsiteX19" fmla="*/ 0 w 543605"/>
                  <a:gd name="connsiteY19" fmla="*/ 91442 h 723900"/>
                  <a:gd name="connsiteX20" fmla="*/ 91442 w 543605"/>
                  <a:gd name="connsiteY20" fmla="*/ 0 h 723900"/>
                  <a:gd name="connsiteX0" fmla="*/ 432877 w 543605"/>
                  <a:gd name="connsiteY0" fmla="*/ 0 h 723900"/>
                  <a:gd name="connsiteX1" fmla="*/ 457198 w 543605"/>
                  <a:gd name="connsiteY1" fmla="*/ 0 h 723900"/>
                  <a:gd name="connsiteX2" fmla="*/ 432877 w 543605"/>
                  <a:gd name="connsiteY2" fmla="*/ 0 h 723900"/>
                  <a:gd name="connsiteX3" fmla="*/ 91442 w 543605"/>
                  <a:gd name="connsiteY3" fmla="*/ 0 h 723900"/>
                  <a:gd name="connsiteX4" fmla="*/ 294237 w 543605"/>
                  <a:gd name="connsiteY4" fmla="*/ 0 h 723900"/>
                  <a:gd name="connsiteX5" fmla="*/ 259248 w 543605"/>
                  <a:gd name="connsiteY5" fmla="*/ 99060 h 723900"/>
                  <a:gd name="connsiteX6" fmla="*/ 147939 w 543605"/>
                  <a:gd name="connsiteY6" fmla="*/ 99060 h 723900"/>
                  <a:gd name="connsiteX7" fmla="*/ 84747 w 543605"/>
                  <a:gd name="connsiteY7" fmla="*/ 162252 h 723900"/>
                  <a:gd name="connsiteX8" fmla="*/ 84747 w 543605"/>
                  <a:gd name="connsiteY8" fmla="*/ 561648 h 723900"/>
                  <a:gd name="connsiteX9" fmla="*/ 147939 w 543605"/>
                  <a:gd name="connsiteY9" fmla="*/ 624840 h 723900"/>
                  <a:gd name="connsiteX10" fmla="*/ 400702 w 543605"/>
                  <a:gd name="connsiteY10" fmla="*/ 624840 h 723900"/>
                  <a:gd name="connsiteX11" fmla="*/ 458928 w 543605"/>
                  <a:gd name="connsiteY11" fmla="*/ 586245 h 723900"/>
                  <a:gd name="connsiteX12" fmla="*/ 460480 w 543605"/>
                  <a:gd name="connsiteY12" fmla="*/ 578560 h 723900"/>
                  <a:gd name="connsiteX13" fmla="*/ 543605 w 543605"/>
                  <a:gd name="connsiteY13" fmla="*/ 657400 h 723900"/>
                  <a:gd name="connsiteX14" fmla="*/ 541454 w 543605"/>
                  <a:gd name="connsiteY14" fmla="*/ 668051 h 723900"/>
                  <a:gd name="connsiteX15" fmla="*/ 457198 w 543605"/>
                  <a:gd name="connsiteY15" fmla="*/ 723900 h 723900"/>
                  <a:gd name="connsiteX16" fmla="*/ 91442 w 543605"/>
                  <a:gd name="connsiteY16" fmla="*/ 723900 h 723900"/>
                  <a:gd name="connsiteX17" fmla="*/ 0 w 543605"/>
                  <a:gd name="connsiteY17" fmla="*/ 632458 h 723900"/>
                  <a:gd name="connsiteX18" fmla="*/ 0 w 543605"/>
                  <a:gd name="connsiteY18" fmla="*/ 91442 h 723900"/>
                  <a:gd name="connsiteX19" fmla="*/ 91442 w 543605"/>
                  <a:gd name="connsiteY19" fmla="*/ 0 h 723900"/>
                  <a:gd name="connsiteX0" fmla="*/ 91442 w 543605"/>
                  <a:gd name="connsiteY0" fmla="*/ 0 h 723900"/>
                  <a:gd name="connsiteX1" fmla="*/ 294237 w 543605"/>
                  <a:gd name="connsiteY1" fmla="*/ 0 h 723900"/>
                  <a:gd name="connsiteX2" fmla="*/ 259248 w 543605"/>
                  <a:gd name="connsiteY2" fmla="*/ 99060 h 723900"/>
                  <a:gd name="connsiteX3" fmla="*/ 147939 w 543605"/>
                  <a:gd name="connsiteY3" fmla="*/ 99060 h 723900"/>
                  <a:gd name="connsiteX4" fmla="*/ 84747 w 543605"/>
                  <a:gd name="connsiteY4" fmla="*/ 162252 h 723900"/>
                  <a:gd name="connsiteX5" fmla="*/ 84747 w 543605"/>
                  <a:gd name="connsiteY5" fmla="*/ 561648 h 723900"/>
                  <a:gd name="connsiteX6" fmla="*/ 147939 w 543605"/>
                  <a:gd name="connsiteY6" fmla="*/ 624840 h 723900"/>
                  <a:gd name="connsiteX7" fmla="*/ 400702 w 543605"/>
                  <a:gd name="connsiteY7" fmla="*/ 624840 h 723900"/>
                  <a:gd name="connsiteX8" fmla="*/ 458928 w 543605"/>
                  <a:gd name="connsiteY8" fmla="*/ 586245 h 723900"/>
                  <a:gd name="connsiteX9" fmla="*/ 460480 w 543605"/>
                  <a:gd name="connsiteY9" fmla="*/ 578560 h 723900"/>
                  <a:gd name="connsiteX10" fmla="*/ 543605 w 543605"/>
                  <a:gd name="connsiteY10" fmla="*/ 657400 h 723900"/>
                  <a:gd name="connsiteX11" fmla="*/ 541454 w 543605"/>
                  <a:gd name="connsiteY11" fmla="*/ 668051 h 723900"/>
                  <a:gd name="connsiteX12" fmla="*/ 457198 w 543605"/>
                  <a:gd name="connsiteY12" fmla="*/ 723900 h 723900"/>
                  <a:gd name="connsiteX13" fmla="*/ 91442 w 543605"/>
                  <a:gd name="connsiteY13" fmla="*/ 723900 h 723900"/>
                  <a:gd name="connsiteX14" fmla="*/ 0 w 543605"/>
                  <a:gd name="connsiteY14" fmla="*/ 632458 h 723900"/>
                  <a:gd name="connsiteX15" fmla="*/ 0 w 543605"/>
                  <a:gd name="connsiteY15" fmla="*/ 91442 h 723900"/>
                  <a:gd name="connsiteX16" fmla="*/ 91442 w 543605"/>
                  <a:gd name="connsiteY16" fmla="*/ 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3605" h="723900">
                    <a:moveTo>
                      <a:pt x="91442" y="0"/>
                    </a:moveTo>
                    <a:lnTo>
                      <a:pt x="294237" y="0"/>
                    </a:lnTo>
                    <a:lnTo>
                      <a:pt x="259248" y="99060"/>
                    </a:lnTo>
                    <a:lnTo>
                      <a:pt x="147939" y="99060"/>
                    </a:lnTo>
                    <a:cubicBezTo>
                      <a:pt x="113039" y="99060"/>
                      <a:pt x="84747" y="127352"/>
                      <a:pt x="84747" y="162252"/>
                    </a:cubicBezTo>
                    <a:lnTo>
                      <a:pt x="84747" y="561648"/>
                    </a:lnTo>
                    <a:cubicBezTo>
                      <a:pt x="84747" y="596548"/>
                      <a:pt x="113039" y="624840"/>
                      <a:pt x="147939" y="624840"/>
                    </a:cubicBezTo>
                    <a:lnTo>
                      <a:pt x="400702" y="624840"/>
                    </a:lnTo>
                    <a:cubicBezTo>
                      <a:pt x="426877" y="624840"/>
                      <a:pt x="449335" y="608926"/>
                      <a:pt x="458928" y="586245"/>
                    </a:cubicBezTo>
                    <a:lnTo>
                      <a:pt x="460480" y="578560"/>
                    </a:lnTo>
                    <a:lnTo>
                      <a:pt x="543605" y="657400"/>
                    </a:lnTo>
                    <a:lnTo>
                      <a:pt x="541454" y="668051"/>
                    </a:lnTo>
                    <a:cubicBezTo>
                      <a:pt x="527573" y="700871"/>
                      <a:pt x="495075" y="723900"/>
                      <a:pt x="457198" y="723900"/>
                    </a:cubicBezTo>
                    <a:lnTo>
                      <a:pt x="91442" y="723900"/>
                    </a:lnTo>
                    <a:cubicBezTo>
                      <a:pt x="40940" y="723900"/>
                      <a:pt x="0" y="682960"/>
                      <a:pt x="0" y="632458"/>
                    </a:cubicBezTo>
                    <a:lnTo>
                      <a:pt x="0" y="91442"/>
                    </a:lnTo>
                    <a:cubicBezTo>
                      <a:pt x="0" y="40940"/>
                      <a:pt x="40940" y="0"/>
                      <a:pt x="9144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solidFill>
                    <a:prstClr val="white"/>
                  </a:solidFill>
                </a:endParaRPr>
              </a:p>
            </p:txBody>
          </p:sp>
          <p:sp>
            <p:nvSpPr>
              <p:cNvPr id="161" name="Rectangle 20">
                <a:extLst>
                  <a:ext uri="{FF2B5EF4-FFF2-40B4-BE49-F238E27FC236}">
                    <a16:creationId xmlns:a16="http://schemas.microsoft.com/office/drawing/2014/main" id="{F25360F4-3269-4C60-8631-36A37B060686}"/>
                  </a:ext>
                </a:extLst>
              </p:cNvPr>
              <p:cNvSpPr/>
              <p:nvPr/>
            </p:nvSpPr>
            <p:spPr>
              <a:xfrm>
                <a:off x="3267940" y="1957742"/>
                <a:ext cx="878380" cy="946077"/>
              </a:xfrm>
              <a:custGeom>
                <a:avLst/>
                <a:gdLst>
                  <a:gd name="connsiteX0" fmla="*/ 0 w 910858"/>
                  <a:gd name="connsiteY0" fmla="*/ 0 h 1112520"/>
                  <a:gd name="connsiteX1" fmla="*/ 9108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10858"/>
                  <a:gd name="connsiteY0" fmla="*/ 0 h 1112520"/>
                  <a:gd name="connsiteX1" fmla="*/ 8727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94678"/>
                  <a:gd name="connsiteY0" fmla="*/ 0 h 1112520"/>
                  <a:gd name="connsiteX1" fmla="*/ 872758 w 994678"/>
                  <a:gd name="connsiteY1" fmla="*/ 0 h 1112520"/>
                  <a:gd name="connsiteX2" fmla="*/ 994678 w 994678"/>
                  <a:gd name="connsiteY2" fmla="*/ 68580 h 1112520"/>
                  <a:gd name="connsiteX3" fmla="*/ 0 w 994678"/>
                  <a:gd name="connsiteY3" fmla="*/ 1112520 h 1112520"/>
                  <a:gd name="connsiteX4" fmla="*/ 0 w 994678"/>
                  <a:gd name="connsiteY4" fmla="*/ 0 h 1112520"/>
                  <a:gd name="connsiteX0" fmla="*/ 0 w 994678"/>
                  <a:gd name="connsiteY0" fmla="*/ 0 h 883920"/>
                  <a:gd name="connsiteX1" fmla="*/ 872758 w 994678"/>
                  <a:gd name="connsiteY1" fmla="*/ 0 h 883920"/>
                  <a:gd name="connsiteX2" fmla="*/ 994678 w 994678"/>
                  <a:gd name="connsiteY2" fmla="*/ 68580 h 883920"/>
                  <a:gd name="connsiteX3" fmla="*/ 434340 w 994678"/>
                  <a:gd name="connsiteY3" fmla="*/ 883920 h 883920"/>
                  <a:gd name="connsiteX4" fmla="*/ 0 w 994678"/>
                  <a:gd name="connsiteY4" fmla="*/ 0 h 883920"/>
                  <a:gd name="connsiteX0" fmla="*/ 7620 w 560338"/>
                  <a:gd name="connsiteY0" fmla="*/ 548640 h 883920"/>
                  <a:gd name="connsiteX1" fmla="*/ 438418 w 560338"/>
                  <a:gd name="connsiteY1" fmla="*/ 0 h 883920"/>
                  <a:gd name="connsiteX2" fmla="*/ 560338 w 560338"/>
                  <a:gd name="connsiteY2" fmla="*/ 68580 h 883920"/>
                  <a:gd name="connsiteX3" fmla="*/ 0 w 560338"/>
                  <a:gd name="connsiteY3" fmla="*/ 883920 h 883920"/>
                  <a:gd name="connsiteX4" fmla="*/ 7620 w 560338"/>
                  <a:gd name="connsiteY4" fmla="*/ 548640 h 883920"/>
                  <a:gd name="connsiteX0" fmla="*/ 18782 w 571500"/>
                  <a:gd name="connsiteY0" fmla="*/ 548640 h 883920"/>
                  <a:gd name="connsiteX1" fmla="*/ 449580 w 571500"/>
                  <a:gd name="connsiteY1" fmla="*/ 0 h 883920"/>
                  <a:gd name="connsiteX2" fmla="*/ 571500 w 571500"/>
                  <a:gd name="connsiteY2" fmla="*/ 68580 h 883920"/>
                  <a:gd name="connsiteX3" fmla="*/ 11162 w 571500"/>
                  <a:gd name="connsiteY3" fmla="*/ 883920 h 883920"/>
                  <a:gd name="connsiteX4" fmla="*/ 0 w 571500"/>
                  <a:gd name="connsiteY4" fmla="*/ 739140 h 883920"/>
                  <a:gd name="connsiteX5" fmla="*/ 18782 w 5715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0 w 800100"/>
                  <a:gd name="connsiteY4" fmla="*/ 472440 h 883920"/>
                  <a:gd name="connsiteX5" fmla="*/ 247382 w 8001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129540 w 800100"/>
                  <a:gd name="connsiteY4" fmla="*/ 678180 h 883920"/>
                  <a:gd name="connsiteX5" fmla="*/ 0 w 800100"/>
                  <a:gd name="connsiteY5" fmla="*/ 472440 h 883920"/>
                  <a:gd name="connsiteX6" fmla="*/ 247382 w 8001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31596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27024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23582 w 876300"/>
                  <a:gd name="connsiteY6" fmla="*/ 548640 h 914400"/>
                  <a:gd name="connsiteX0" fmla="*/ 308342 w 876300"/>
                  <a:gd name="connsiteY0" fmla="*/ 60198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08342 w 876300"/>
                  <a:gd name="connsiteY6" fmla="*/ 601980 h 914400"/>
                  <a:gd name="connsiteX0" fmla="*/ 308342 w 876300"/>
                  <a:gd name="connsiteY0" fmla="*/ 601980 h 876300"/>
                  <a:gd name="connsiteX1" fmla="*/ 754380 w 876300"/>
                  <a:gd name="connsiteY1" fmla="*/ 0 h 876300"/>
                  <a:gd name="connsiteX2" fmla="*/ 876300 w 876300"/>
                  <a:gd name="connsiteY2" fmla="*/ 68580 h 876300"/>
                  <a:gd name="connsiteX3" fmla="*/ 285482 w 876300"/>
                  <a:gd name="connsiteY3" fmla="*/ 876300 h 876300"/>
                  <a:gd name="connsiteX4" fmla="*/ 0 w 876300"/>
                  <a:gd name="connsiteY4" fmla="*/ 609600 h 876300"/>
                  <a:gd name="connsiteX5" fmla="*/ 76200 w 876300"/>
                  <a:gd name="connsiteY5" fmla="*/ 472440 h 876300"/>
                  <a:gd name="connsiteX6" fmla="*/ 308342 w 876300"/>
                  <a:gd name="connsiteY6" fmla="*/ 601980 h 876300"/>
                  <a:gd name="connsiteX0" fmla="*/ 331202 w 899160"/>
                  <a:gd name="connsiteY0" fmla="*/ 60198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31202 w 899160"/>
                  <a:gd name="connsiteY6" fmla="*/ 601980 h 876300"/>
                  <a:gd name="connsiteX0" fmla="*/ 323582 w 899160"/>
                  <a:gd name="connsiteY0" fmla="*/ 65532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23582 w 899160"/>
                  <a:gd name="connsiteY6" fmla="*/ 655320 h 876300"/>
                  <a:gd name="connsiteX0" fmla="*/ 323582 w 899160"/>
                  <a:gd name="connsiteY0" fmla="*/ 67056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70560 h 891540"/>
                  <a:gd name="connsiteX0" fmla="*/ 323582 w 899160"/>
                  <a:gd name="connsiteY0" fmla="*/ 64008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40080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283538 w 899160"/>
                  <a:gd name="connsiteY6" fmla="*/ 700339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67025 w 899160"/>
                  <a:gd name="connsiteY5" fmla="*/ 514462 h 891540"/>
                  <a:gd name="connsiteX6" fmla="*/ 283538 w 899160"/>
                  <a:gd name="connsiteY6" fmla="*/ 700339 h 891540"/>
                  <a:gd name="connsiteX0" fmla="*/ 283538 w 891151"/>
                  <a:gd name="connsiteY0" fmla="*/ 700339 h 891540"/>
                  <a:gd name="connsiteX1" fmla="*/ 746760 w 891151"/>
                  <a:gd name="connsiteY1" fmla="*/ 0 h 891540"/>
                  <a:gd name="connsiteX2" fmla="*/ 891151 w 891151"/>
                  <a:gd name="connsiteY2" fmla="*/ 150774 h 891540"/>
                  <a:gd name="connsiteX3" fmla="*/ 308342 w 891151"/>
                  <a:gd name="connsiteY3" fmla="*/ 891540 h 891540"/>
                  <a:gd name="connsiteX4" fmla="*/ 0 w 891151"/>
                  <a:gd name="connsiteY4" fmla="*/ 647700 h 891540"/>
                  <a:gd name="connsiteX5" fmla="*/ 67025 w 891151"/>
                  <a:gd name="connsiteY5" fmla="*/ 514462 h 891540"/>
                  <a:gd name="connsiteX6" fmla="*/ 283538 w 891151"/>
                  <a:gd name="connsiteY6" fmla="*/ 700339 h 891540"/>
                  <a:gd name="connsiteX0" fmla="*/ 283538 w 891151"/>
                  <a:gd name="connsiteY0" fmla="*/ 640080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83538 w 891151"/>
                  <a:gd name="connsiteY6" fmla="*/ 640080 h 831281"/>
                  <a:gd name="connsiteX0" fmla="*/ 275530 w 891151"/>
                  <a:gd name="connsiteY0" fmla="*/ 599908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75530 w 891151"/>
                  <a:gd name="connsiteY6" fmla="*/ 599908 h 831281"/>
                  <a:gd name="connsiteX0" fmla="*/ 307565 w 923186"/>
                  <a:gd name="connsiteY0" fmla="*/ 599908 h 831281"/>
                  <a:gd name="connsiteX1" fmla="*/ 762778 w 923186"/>
                  <a:gd name="connsiteY1" fmla="*/ 0 h 831281"/>
                  <a:gd name="connsiteX2" fmla="*/ 923186 w 923186"/>
                  <a:gd name="connsiteY2" fmla="*/ 90515 h 831281"/>
                  <a:gd name="connsiteX3" fmla="*/ 340377 w 923186"/>
                  <a:gd name="connsiteY3" fmla="*/ 831281 h 831281"/>
                  <a:gd name="connsiteX4" fmla="*/ 0 w 923186"/>
                  <a:gd name="connsiteY4" fmla="*/ 620918 h 831281"/>
                  <a:gd name="connsiteX5" fmla="*/ 99060 w 923186"/>
                  <a:gd name="connsiteY5" fmla="*/ 454203 h 831281"/>
                  <a:gd name="connsiteX6" fmla="*/ 307565 w 923186"/>
                  <a:gd name="connsiteY6" fmla="*/ 599908 h 83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3186" h="831281">
                    <a:moveTo>
                      <a:pt x="307565" y="599908"/>
                    </a:moveTo>
                    <a:lnTo>
                      <a:pt x="762778" y="0"/>
                    </a:lnTo>
                    <a:lnTo>
                      <a:pt x="923186" y="90515"/>
                    </a:lnTo>
                    <a:lnTo>
                      <a:pt x="340377" y="831281"/>
                    </a:lnTo>
                    <a:lnTo>
                      <a:pt x="0" y="620918"/>
                    </a:lnTo>
                    <a:lnTo>
                      <a:pt x="99060" y="454203"/>
                    </a:lnTo>
                    <a:lnTo>
                      <a:pt x="307565" y="59990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solidFill>
                    <a:prstClr val="white"/>
                  </a:solidFill>
                </a:endParaRPr>
              </a:p>
            </p:txBody>
          </p:sp>
        </p:grpSp>
        <p:grpSp>
          <p:nvGrpSpPr>
            <p:cNvPr id="145" name="Group 144">
              <a:extLst>
                <a:ext uri="{FF2B5EF4-FFF2-40B4-BE49-F238E27FC236}">
                  <a16:creationId xmlns:a16="http://schemas.microsoft.com/office/drawing/2014/main" id="{24F35E31-930B-4C13-9CDD-AC8230732E61}"/>
                </a:ext>
              </a:extLst>
            </p:cNvPr>
            <p:cNvGrpSpPr/>
            <p:nvPr/>
          </p:nvGrpSpPr>
          <p:grpSpPr>
            <a:xfrm>
              <a:off x="2979287" y="3257864"/>
              <a:ext cx="1174521" cy="1120738"/>
              <a:chOff x="2971799" y="1957742"/>
              <a:chExt cx="1174521" cy="1120738"/>
            </a:xfrm>
            <a:grpFill/>
          </p:grpSpPr>
          <p:sp>
            <p:nvSpPr>
              <p:cNvPr id="158" name="Freeform 88">
                <a:extLst>
                  <a:ext uri="{FF2B5EF4-FFF2-40B4-BE49-F238E27FC236}">
                    <a16:creationId xmlns:a16="http://schemas.microsoft.com/office/drawing/2014/main" id="{6798D3DD-FB41-470A-9CD0-159E872D26D3}"/>
                  </a:ext>
                </a:extLst>
              </p:cNvPr>
              <p:cNvSpPr/>
              <p:nvPr/>
            </p:nvSpPr>
            <p:spPr>
              <a:xfrm>
                <a:off x="2971799" y="2354580"/>
                <a:ext cx="543605" cy="723900"/>
              </a:xfrm>
              <a:custGeom>
                <a:avLst/>
                <a:gdLst>
                  <a:gd name="connsiteX0" fmla="*/ 432877 w 546522"/>
                  <a:gd name="connsiteY0" fmla="*/ 0 h 723900"/>
                  <a:gd name="connsiteX1" fmla="*/ 457198 w 546522"/>
                  <a:gd name="connsiteY1" fmla="*/ 0 h 723900"/>
                  <a:gd name="connsiteX2" fmla="*/ 541454 w 546522"/>
                  <a:gd name="connsiteY2" fmla="*/ 55849 h 723900"/>
                  <a:gd name="connsiteX3" fmla="*/ 546522 w 546522"/>
                  <a:gd name="connsiteY3" fmla="*/ 80948 h 723900"/>
                  <a:gd name="connsiteX4" fmla="*/ 91442 w 546522"/>
                  <a:gd name="connsiteY4" fmla="*/ 0 h 723900"/>
                  <a:gd name="connsiteX5" fmla="*/ 294237 w 546522"/>
                  <a:gd name="connsiteY5" fmla="*/ 0 h 723900"/>
                  <a:gd name="connsiteX6" fmla="*/ 259248 w 546522"/>
                  <a:gd name="connsiteY6" fmla="*/ 99060 h 723900"/>
                  <a:gd name="connsiteX7" fmla="*/ 147939 w 546522"/>
                  <a:gd name="connsiteY7" fmla="*/ 99060 h 723900"/>
                  <a:gd name="connsiteX8" fmla="*/ 84747 w 546522"/>
                  <a:gd name="connsiteY8" fmla="*/ 162252 h 723900"/>
                  <a:gd name="connsiteX9" fmla="*/ 84747 w 546522"/>
                  <a:gd name="connsiteY9" fmla="*/ 561648 h 723900"/>
                  <a:gd name="connsiteX10" fmla="*/ 147939 w 546522"/>
                  <a:gd name="connsiteY10" fmla="*/ 624840 h 723900"/>
                  <a:gd name="connsiteX11" fmla="*/ 400702 w 546522"/>
                  <a:gd name="connsiteY11" fmla="*/ 624840 h 723900"/>
                  <a:gd name="connsiteX12" fmla="*/ 458928 w 546522"/>
                  <a:gd name="connsiteY12" fmla="*/ 586245 h 723900"/>
                  <a:gd name="connsiteX13" fmla="*/ 460480 w 546522"/>
                  <a:gd name="connsiteY13" fmla="*/ 578560 h 723900"/>
                  <a:gd name="connsiteX14" fmla="*/ 543605 w 546522"/>
                  <a:gd name="connsiteY14" fmla="*/ 657400 h 723900"/>
                  <a:gd name="connsiteX15" fmla="*/ 541454 w 546522"/>
                  <a:gd name="connsiteY15" fmla="*/ 668051 h 723900"/>
                  <a:gd name="connsiteX16" fmla="*/ 457198 w 546522"/>
                  <a:gd name="connsiteY16" fmla="*/ 723900 h 723900"/>
                  <a:gd name="connsiteX17" fmla="*/ 91442 w 546522"/>
                  <a:gd name="connsiteY17" fmla="*/ 723900 h 723900"/>
                  <a:gd name="connsiteX18" fmla="*/ 0 w 546522"/>
                  <a:gd name="connsiteY18" fmla="*/ 632458 h 723900"/>
                  <a:gd name="connsiteX19" fmla="*/ 0 w 546522"/>
                  <a:gd name="connsiteY19" fmla="*/ 91442 h 723900"/>
                  <a:gd name="connsiteX20" fmla="*/ 91442 w 546522"/>
                  <a:gd name="connsiteY20" fmla="*/ 0 h 723900"/>
                  <a:gd name="connsiteX0" fmla="*/ 432877 w 543605"/>
                  <a:gd name="connsiteY0" fmla="*/ 0 h 723900"/>
                  <a:gd name="connsiteX1" fmla="*/ 457198 w 543605"/>
                  <a:gd name="connsiteY1" fmla="*/ 0 h 723900"/>
                  <a:gd name="connsiteX2" fmla="*/ 541454 w 543605"/>
                  <a:gd name="connsiteY2" fmla="*/ 55849 h 723900"/>
                  <a:gd name="connsiteX3" fmla="*/ 432877 w 543605"/>
                  <a:gd name="connsiteY3" fmla="*/ 0 h 723900"/>
                  <a:gd name="connsiteX4" fmla="*/ 91442 w 543605"/>
                  <a:gd name="connsiteY4" fmla="*/ 0 h 723900"/>
                  <a:gd name="connsiteX5" fmla="*/ 294237 w 543605"/>
                  <a:gd name="connsiteY5" fmla="*/ 0 h 723900"/>
                  <a:gd name="connsiteX6" fmla="*/ 259248 w 543605"/>
                  <a:gd name="connsiteY6" fmla="*/ 99060 h 723900"/>
                  <a:gd name="connsiteX7" fmla="*/ 147939 w 543605"/>
                  <a:gd name="connsiteY7" fmla="*/ 99060 h 723900"/>
                  <a:gd name="connsiteX8" fmla="*/ 84747 w 543605"/>
                  <a:gd name="connsiteY8" fmla="*/ 162252 h 723900"/>
                  <a:gd name="connsiteX9" fmla="*/ 84747 w 543605"/>
                  <a:gd name="connsiteY9" fmla="*/ 561648 h 723900"/>
                  <a:gd name="connsiteX10" fmla="*/ 147939 w 543605"/>
                  <a:gd name="connsiteY10" fmla="*/ 624840 h 723900"/>
                  <a:gd name="connsiteX11" fmla="*/ 400702 w 543605"/>
                  <a:gd name="connsiteY11" fmla="*/ 624840 h 723900"/>
                  <a:gd name="connsiteX12" fmla="*/ 458928 w 543605"/>
                  <a:gd name="connsiteY12" fmla="*/ 586245 h 723900"/>
                  <a:gd name="connsiteX13" fmla="*/ 460480 w 543605"/>
                  <a:gd name="connsiteY13" fmla="*/ 578560 h 723900"/>
                  <a:gd name="connsiteX14" fmla="*/ 543605 w 543605"/>
                  <a:gd name="connsiteY14" fmla="*/ 657400 h 723900"/>
                  <a:gd name="connsiteX15" fmla="*/ 541454 w 543605"/>
                  <a:gd name="connsiteY15" fmla="*/ 668051 h 723900"/>
                  <a:gd name="connsiteX16" fmla="*/ 457198 w 543605"/>
                  <a:gd name="connsiteY16" fmla="*/ 723900 h 723900"/>
                  <a:gd name="connsiteX17" fmla="*/ 91442 w 543605"/>
                  <a:gd name="connsiteY17" fmla="*/ 723900 h 723900"/>
                  <a:gd name="connsiteX18" fmla="*/ 0 w 543605"/>
                  <a:gd name="connsiteY18" fmla="*/ 632458 h 723900"/>
                  <a:gd name="connsiteX19" fmla="*/ 0 w 543605"/>
                  <a:gd name="connsiteY19" fmla="*/ 91442 h 723900"/>
                  <a:gd name="connsiteX20" fmla="*/ 91442 w 543605"/>
                  <a:gd name="connsiteY20" fmla="*/ 0 h 723900"/>
                  <a:gd name="connsiteX0" fmla="*/ 432877 w 543605"/>
                  <a:gd name="connsiteY0" fmla="*/ 0 h 723900"/>
                  <a:gd name="connsiteX1" fmla="*/ 457198 w 543605"/>
                  <a:gd name="connsiteY1" fmla="*/ 0 h 723900"/>
                  <a:gd name="connsiteX2" fmla="*/ 432877 w 543605"/>
                  <a:gd name="connsiteY2" fmla="*/ 0 h 723900"/>
                  <a:gd name="connsiteX3" fmla="*/ 91442 w 543605"/>
                  <a:gd name="connsiteY3" fmla="*/ 0 h 723900"/>
                  <a:gd name="connsiteX4" fmla="*/ 294237 w 543605"/>
                  <a:gd name="connsiteY4" fmla="*/ 0 h 723900"/>
                  <a:gd name="connsiteX5" fmla="*/ 259248 w 543605"/>
                  <a:gd name="connsiteY5" fmla="*/ 99060 h 723900"/>
                  <a:gd name="connsiteX6" fmla="*/ 147939 w 543605"/>
                  <a:gd name="connsiteY6" fmla="*/ 99060 h 723900"/>
                  <a:gd name="connsiteX7" fmla="*/ 84747 w 543605"/>
                  <a:gd name="connsiteY7" fmla="*/ 162252 h 723900"/>
                  <a:gd name="connsiteX8" fmla="*/ 84747 w 543605"/>
                  <a:gd name="connsiteY8" fmla="*/ 561648 h 723900"/>
                  <a:gd name="connsiteX9" fmla="*/ 147939 w 543605"/>
                  <a:gd name="connsiteY9" fmla="*/ 624840 h 723900"/>
                  <a:gd name="connsiteX10" fmla="*/ 400702 w 543605"/>
                  <a:gd name="connsiteY10" fmla="*/ 624840 h 723900"/>
                  <a:gd name="connsiteX11" fmla="*/ 458928 w 543605"/>
                  <a:gd name="connsiteY11" fmla="*/ 586245 h 723900"/>
                  <a:gd name="connsiteX12" fmla="*/ 460480 w 543605"/>
                  <a:gd name="connsiteY12" fmla="*/ 578560 h 723900"/>
                  <a:gd name="connsiteX13" fmla="*/ 543605 w 543605"/>
                  <a:gd name="connsiteY13" fmla="*/ 657400 h 723900"/>
                  <a:gd name="connsiteX14" fmla="*/ 541454 w 543605"/>
                  <a:gd name="connsiteY14" fmla="*/ 668051 h 723900"/>
                  <a:gd name="connsiteX15" fmla="*/ 457198 w 543605"/>
                  <a:gd name="connsiteY15" fmla="*/ 723900 h 723900"/>
                  <a:gd name="connsiteX16" fmla="*/ 91442 w 543605"/>
                  <a:gd name="connsiteY16" fmla="*/ 723900 h 723900"/>
                  <a:gd name="connsiteX17" fmla="*/ 0 w 543605"/>
                  <a:gd name="connsiteY17" fmla="*/ 632458 h 723900"/>
                  <a:gd name="connsiteX18" fmla="*/ 0 w 543605"/>
                  <a:gd name="connsiteY18" fmla="*/ 91442 h 723900"/>
                  <a:gd name="connsiteX19" fmla="*/ 91442 w 543605"/>
                  <a:gd name="connsiteY19" fmla="*/ 0 h 723900"/>
                  <a:gd name="connsiteX0" fmla="*/ 91442 w 543605"/>
                  <a:gd name="connsiteY0" fmla="*/ 0 h 723900"/>
                  <a:gd name="connsiteX1" fmla="*/ 294237 w 543605"/>
                  <a:gd name="connsiteY1" fmla="*/ 0 h 723900"/>
                  <a:gd name="connsiteX2" fmla="*/ 259248 w 543605"/>
                  <a:gd name="connsiteY2" fmla="*/ 99060 h 723900"/>
                  <a:gd name="connsiteX3" fmla="*/ 147939 w 543605"/>
                  <a:gd name="connsiteY3" fmla="*/ 99060 h 723900"/>
                  <a:gd name="connsiteX4" fmla="*/ 84747 w 543605"/>
                  <a:gd name="connsiteY4" fmla="*/ 162252 h 723900"/>
                  <a:gd name="connsiteX5" fmla="*/ 84747 w 543605"/>
                  <a:gd name="connsiteY5" fmla="*/ 561648 h 723900"/>
                  <a:gd name="connsiteX6" fmla="*/ 147939 w 543605"/>
                  <a:gd name="connsiteY6" fmla="*/ 624840 h 723900"/>
                  <a:gd name="connsiteX7" fmla="*/ 400702 w 543605"/>
                  <a:gd name="connsiteY7" fmla="*/ 624840 h 723900"/>
                  <a:gd name="connsiteX8" fmla="*/ 458928 w 543605"/>
                  <a:gd name="connsiteY8" fmla="*/ 586245 h 723900"/>
                  <a:gd name="connsiteX9" fmla="*/ 460480 w 543605"/>
                  <a:gd name="connsiteY9" fmla="*/ 578560 h 723900"/>
                  <a:gd name="connsiteX10" fmla="*/ 543605 w 543605"/>
                  <a:gd name="connsiteY10" fmla="*/ 657400 h 723900"/>
                  <a:gd name="connsiteX11" fmla="*/ 541454 w 543605"/>
                  <a:gd name="connsiteY11" fmla="*/ 668051 h 723900"/>
                  <a:gd name="connsiteX12" fmla="*/ 457198 w 543605"/>
                  <a:gd name="connsiteY12" fmla="*/ 723900 h 723900"/>
                  <a:gd name="connsiteX13" fmla="*/ 91442 w 543605"/>
                  <a:gd name="connsiteY13" fmla="*/ 723900 h 723900"/>
                  <a:gd name="connsiteX14" fmla="*/ 0 w 543605"/>
                  <a:gd name="connsiteY14" fmla="*/ 632458 h 723900"/>
                  <a:gd name="connsiteX15" fmla="*/ 0 w 543605"/>
                  <a:gd name="connsiteY15" fmla="*/ 91442 h 723900"/>
                  <a:gd name="connsiteX16" fmla="*/ 91442 w 543605"/>
                  <a:gd name="connsiteY16" fmla="*/ 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3605" h="723900">
                    <a:moveTo>
                      <a:pt x="91442" y="0"/>
                    </a:moveTo>
                    <a:lnTo>
                      <a:pt x="294237" y="0"/>
                    </a:lnTo>
                    <a:lnTo>
                      <a:pt x="259248" y="99060"/>
                    </a:lnTo>
                    <a:lnTo>
                      <a:pt x="147939" y="99060"/>
                    </a:lnTo>
                    <a:cubicBezTo>
                      <a:pt x="113039" y="99060"/>
                      <a:pt x="84747" y="127352"/>
                      <a:pt x="84747" y="162252"/>
                    </a:cubicBezTo>
                    <a:lnTo>
                      <a:pt x="84747" y="561648"/>
                    </a:lnTo>
                    <a:cubicBezTo>
                      <a:pt x="84747" y="596548"/>
                      <a:pt x="113039" y="624840"/>
                      <a:pt x="147939" y="624840"/>
                    </a:cubicBezTo>
                    <a:lnTo>
                      <a:pt x="400702" y="624840"/>
                    </a:lnTo>
                    <a:cubicBezTo>
                      <a:pt x="426877" y="624840"/>
                      <a:pt x="449335" y="608926"/>
                      <a:pt x="458928" y="586245"/>
                    </a:cubicBezTo>
                    <a:lnTo>
                      <a:pt x="460480" y="578560"/>
                    </a:lnTo>
                    <a:lnTo>
                      <a:pt x="543605" y="657400"/>
                    </a:lnTo>
                    <a:lnTo>
                      <a:pt x="541454" y="668051"/>
                    </a:lnTo>
                    <a:cubicBezTo>
                      <a:pt x="527573" y="700871"/>
                      <a:pt x="495075" y="723900"/>
                      <a:pt x="457198" y="723900"/>
                    </a:cubicBezTo>
                    <a:lnTo>
                      <a:pt x="91442" y="723900"/>
                    </a:lnTo>
                    <a:cubicBezTo>
                      <a:pt x="40940" y="723900"/>
                      <a:pt x="0" y="682960"/>
                      <a:pt x="0" y="632458"/>
                    </a:cubicBezTo>
                    <a:lnTo>
                      <a:pt x="0" y="91442"/>
                    </a:lnTo>
                    <a:cubicBezTo>
                      <a:pt x="0" y="40940"/>
                      <a:pt x="40940" y="0"/>
                      <a:pt x="9144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solidFill>
                    <a:prstClr val="white"/>
                  </a:solidFill>
                </a:endParaRPr>
              </a:p>
            </p:txBody>
          </p:sp>
          <p:sp>
            <p:nvSpPr>
              <p:cNvPr id="159" name="Rectangle 20">
                <a:extLst>
                  <a:ext uri="{FF2B5EF4-FFF2-40B4-BE49-F238E27FC236}">
                    <a16:creationId xmlns:a16="http://schemas.microsoft.com/office/drawing/2014/main" id="{374AA5F7-5584-41DB-B68C-7AC53E67003D}"/>
                  </a:ext>
                </a:extLst>
              </p:cNvPr>
              <p:cNvSpPr/>
              <p:nvPr/>
            </p:nvSpPr>
            <p:spPr>
              <a:xfrm>
                <a:off x="3267940" y="1957742"/>
                <a:ext cx="878380" cy="946077"/>
              </a:xfrm>
              <a:custGeom>
                <a:avLst/>
                <a:gdLst>
                  <a:gd name="connsiteX0" fmla="*/ 0 w 910858"/>
                  <a:gd name="connsiteY0" fmla="*/ 0 h 1112520"/>
                  <a:gd name="connsiteX1" fmla="*/ 9108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10858"/>
                  <a:gd name="connsiteY0" fmla="*/ 0 h 1112520"/>
                  <a:gd name="connsiteX1" fmla="*/ 8727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94678"/>
                  <a:gd name="connsiteY0" fmla="*/ 0 h 1112520"/>
                  <a:gd name="connsiteX1" fmla="*/ 872758 w 994678"/>
                  <a:gd name="connsiteY1" fmla="*/ 0 h 1112520"/>
                  <a:gd name="connsiteX2" fmla="*/ 994678 w 994678"/>
                  <a:gd name="connsiteY2" fmla="*/ 68580 h 1112520"/>
                  <a:gd name="connsiteX3" fmla="*/ 0 w 994678"/>
                  <a:gd name="connsiteY3" fmla="*/ 1112520 h 1112520"/>
                  <a:gd name="connsiteX4" fmla="*/ 0 w 994678"/>
                  <a:gd name="connsiteY4" fmla="*/ 0 h 1112520"/>
                  <a:gd name="connsiteX0" fmla="*/ 0 w 994678"/>
                  <a:gd name="connsiteY0" fmla="*/ 0 h 883920"/>
                  <a:gd name="connsiteX1" fmla="*/ 872758 w 994678"/>
                  <a:gd name="connsiteY1" fmla="*/ 0 h 883920"/>
                  <a:gd name="connsiteX2" fmla="*/ 994678 w 994678"/>
                  <a:gd name="connsiteY2" fmla="*/ 68580 h 883920"/>
                  <a:gd name="connsiteX3" fmla="*/ 434340 w 994678"/>
                  <a:gd name="connsiteY3" fmla="*/ 883920 h 883920"/>
                  <a:gd name="connsiteX4" fmla="*/ 0 w 994678"/>
                  <a:gd name="connsiteY4" fmla="*/ 0 h 883920"/>
                  <a:gd name="connsiteX0" fmla="*/ 7620 w 560338"/>
                  <a:gd name="connsiteY0" fmla="*/ 548640 h 883920"/>
                  <a:gd name="connsiteX1" fmla="*/ 438418 w 560338"/>
                  <a:gd name="connsiteY1" fmla="*/ 0 h 883920"/>
                  <a:gd name="connsiteX2" fmla="*/ 560338 w 560338"/>
                  <a:gd name="connsiteY2" fmla="*/ 68580 h 883920"/>
                  <a:gd name="connsiteX3" fmla="*/ 0 w 560338"/>
                  <a:gd name="connsiteY3" fmla="*/ 883920 h 883920"/>
                  <a:gd name="connsiteX4" fmla="*/ 7620 w 560338"/>
                  <a:gd name="connsiteY4" fmla="*/ 548640 h 883920"/>
                  <a:gd name="connsiteX0" fmla="*/ 18782 w 571500"/>
                  <a:gd name="connsiteY0" fmla="*/ 548640 h 883920"/>
                  <a:gd name="connsiteX1" fmla="*/ 449580 w 571500"/>
                  <a:gd name="connsiteY1" fmla="*/ 0 h 883920"/>
                  <a:gd name="connsiteX2" fmla="*/ 571500 w 571500"/>
                  <a:gd name="connsiteY2" fmla="*/ 68580 h 883920"/>
                  <a:gd name="connsiteX3" fmla="*/ 11162 w 571500"/>
                  <a:gd name="connsiteY3" fmla="*/ 883920 h 883920"/>
                  <a:gd name="connsiteX4" fmla="*/ 0 w 571500"/>
                  <a:gd name="connsiteY4" fmla="*/ 739140 h 883920"/>
                  <a:gd name="connsiteX5" fmla="*/ 18782 w 5715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0 w 800100"/>
                  <a:gd name="connsiteY4" fmla="*/ 472440 h 883920"/>
                  <a:gd name="connsiteX5" fmla="*/ 247382 w 8001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129540 w 800100"/>
                  <a:gd name="connsiteY4" fmla="*/ 678180 h 883920"/>
                  <a:gd name="connsiteX5" fmla="*/ 0 w 800100"/>
                  <a:gd name="connsiteY5" fmla="*/ 472440 h 883920"/>
                  <a:gd name="connsiteX6" fmla="*/ 247382 w 8001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31596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27024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23582 w 876300"/>
                  <a:gd name="connsiteY6" fmla="*/ 548640 h 914400"/>
                  <a:gd name="connsiteX0" fmla="*/ 308342 w 876300"/>
                  <a:gd name="connsiteY0" fmla="*/ 60198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08342 w 876300"/>
                  <a:gd name="connsiteY6" fmla="*/ 601980 h 914400"/>
                  <a:gd name="connsiteX0" fmla="*/ 308342 w 876300"/>
                  <a:gd name="connsiteY0" fmla="*/ 601980 h 876300"/>
                  <a:gd name="connsiteX1" fmla="*/ 754380 w 876300"/>
                  <a:gd name="connsiteY1" fmla="*/ 0 h 876300"/>
                  <a:gd name="connsiteX2" fmla="*/ 876300 w 876300"/>
                  <a:gd name="connsiteY2" fmla="*/ 68580 h 876300"/>
                  <a:gd name="connsiteX3" fmla="*/ 285482 w 876300"/>
                  <a:gd name="connsiteY3" fmla="*/ 876300 h 876300"/>
                  <a:gd name="connsiteX4" fmla="*/ 0 w 876300"/>
                  <a:gd name="connsiteY4" fmla="*/ 609600 h 876300"/>
                  <a:gd name="connsiteX5" fmla="*/ 76200 w 876300"/>
                  <a:gd name="connsiteY5" fmla="*/ 472440 h 876300"/>
                  <a:gd name="connsiteX6" fmla="*/ 308342 w 876300"/>
                  <a:gd name="connsiteY6" fmla="*/ 601980 h 876300"/>
                  <a:gd name="connsiteX0" fmla="*/ 331202 w 899160"/>
                  <a:gd name="connsiteY0" fmla="*/ 60198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31202 w 899160"/>
                  <a:gd name="connsiteY6" fmla="*/ 601980 h 876300"/>
                  <a:gd name="connsiteX0" fmla="*/ 323582 w 899160"/>
                  <a:gd name="connsiteY0" fmla="*/ 65532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23582 w 899160"/>
                  <a:gd name="connsiteY6" fmla="*/ 655320 h 876300"/>
                  <a:gd name="connsiteX0" fmla="*/ 323582 w 899160"/>
                  <a:gd name="connsiteY0" fmla="*/ 67056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70560 h 891540"/>
                  <a:gd name="connsiteX0" fmla="*/ 323582 w 899160"/>
                  <a:gd name="connsiteY0" fmla="*/ 64008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40080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283538 w 899160"/>
                  <a:gd name="connsiteY6" fmla="*/ 700339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67025 w 899160"/>
                  <a:gd name="connsiteY5" fmla="*/ 514462 h 891540"/>
                  <a:gd name="connsiteX6" fmla="*/ 283538 w 899160"/>
                  <a:gd name="connsiteY6" fmla="*/ 700339 h 891540"/>
                  <a:gd name="connsiteX0" fmla="*/ 283538 w 891151"/>
                  <a:gd name="connsiteY0" fmla="*/ 700339 h 891540"/>
                  <a:gd name="connsiteX1" fmla="*/ 746760 w 891151"/>
                  <a:gd name="connsiteY1" fmla="*/ 0 h 891540"/>
                  <a:gd name="connsiteX2" fmla="*/ 891151 w 891151"/>
                  <a:gd name="connsiteY2" fmla="*/ 150774 h 891540"/>
                  <a:gd name="connsiteX3" fmla="*/ 308342 w 891151"/>
                  <a:gd name="connsiteY3" fmla="*/ 891540 h 891540"/>
                  <a:gd name="connsiteX4" fmla="*/ 0 w 891151"/>
                  <a:gd name="connsiteY4" fmla="*/ 647700 h 891540"/>
                  <a:gd name="connsiteX5" fmla="*/ 67025 w 891151"/>
                  <a:gd name="connsiteY5" fmla="*/ 514462 h 891540"/>
                  <a:gd name="connsiteX6" fmla="*/ 283538 w 891151"/>
                  <a:gd name="connsiteY6" fmla="*/ 700339 h 891540"/>
                  <a:gd name="connsiteX0" fmla="*/ 283538 w 891151"/>
                  <a:gd name="connsiteY0" fmla="*/ 640080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83538 w 891151"/>
                  <a:gd name="connsiteY6" fmla="*/ 640080 h 831281"/>
                  <a:gd name="connsiteX0" fmla="*/ 275530 w 891151"/>
                  <a:gd name="connsiteY0" fmla="*/ 599908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75530 w 891151"/>
                  <a:gd name="connsiteY6" fmla="*/ 599908 h 831281"/>
                  <a:gd name="connsiteX0" fmla="*/ 307565 w 923186"/>
                  <a:gd name="connsiteY0" fmla="*/ 599908 h 831281"/>
                  <a:gd name="connsiteX1" fmla="*/ 762778 w 923186"/>
                  <a:gd name="connsiteY1" fmla="*/ 0 h 831281"/>
                  <a:gd name="connsiteX2" fmla="*/ 923186 w 923186"/>
                  <a:gd name="connsiteY2" fmla="*/ 90515 h 831281"/>
                  <a:gd name="connsiteX3" fmla="*/ 340377 w 923186"/>
                  <a:gd name="connsiteY3" fmla="*/ 831281 h 831281"/>
                  <a:gd name="connsiteX4" fmla="*/ 0 w 923186"/>
                  <a:gd name="connsiteY4" fmla="*/ 620918 h 831281"/>
                  <a:gd name="connsiteX5" fmla="*/ 99060 w 923186"/>
                  <a:gd name="connsiteY5" fmla="*/ 454203 h 831281"/>
                  <a:gd name="connsiteX6" fmla="*/ 307565 w 923186"/>
                  <a:gd name="connsiteY6" fmla="*/ 599908 h 83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3186" h="831281">
                    <a:moveTo>
                      <a:pt x="307565" y="599908"/>
                    </a:moveTo>
                    <a:lnTo>
                      <a:pt x="762778" y="0"/>
                    </a:lnTo>
                    <a:lnTo>
                      <a:pt x="923186" y="90515"/>
                    </a:lnTo>
                    <a:lnTo>
                      <a:pt x="340377" y="831281"/>
                    </a:lnTo>
                    <a:lnTo>
                      <a:pt x="0" y="620918"/>
                    </a:lnTo>
                    <a:lnTo>
                      <a:pt x="99060" y="454203"/>
                    </a:lnTo>
                    <a:lnTo>
                      <a:pt x="307565" y="59990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solidFill>
                    <a:prstClr val="white"/>
                  </a:solidFill>
                </a:endParaRPr>
              </a:p>
            </p:txBody>
          </p:sp>
        </p:grpSp>
        <p:grpSp>
          <p:nvGrpSpPr>
            <p:cNvPr id="146" name="Group 145">
              <a:extLst>
                <a:ext uri="{FF2B5EF4-FFF2-40B4-BE49-F238E27FC236}">
                  <a16:creationId xmlns:a16="http://schemas.microsoft.com/office/drawing/2014/main" id="{952D4569-2869-48D1-A9FA-345EA381F0FD}"/>
                </a:ext>
              </a:extLst>
            </p:cNvPr>
            <p:cNvGrpSpPr/>
            <p:nvPr/>
          </p:nvGrpSpPr>
          <p:grpSpPr>
            <a:xfrm>
              <a:off x="2979287" y="4557986"/>
              <a:ext cx="1174521" cy="1120738"/>
              <a:chOff x="2971799" y="1957742"/>
              <a:chExt cx="1174521" cy="1120738"/>
            </a:xfrm>
            <a:grpFill/>
          </p:grpSpPr>
          <p:sp>
            <p:nvSpPr>
              <p:cNvPr id="156" name="Freeform 86">
                <a:extLst>
                  <a:ext uri="{FF2B5EF4-FFF2-40B4-BE49-F238E27FC236}">
                    <a16:creationId xmlns:a16="http://schemas.microsoft.com/office/drawing/2014/main" id="{12163FD2-B68E-441B-9F87-418033CD41DC}"/>
                  </a:ext>
                </a:extLst>
              </p:cNvPr>
              <p:cNvSpPr/>
              <p:nvPr/>
            </p:nvSpPr>
            <p:spPr>
              <a:xfrm>
                <a:off x="2971799" y="2354580"/>
                <a:ext cx="543605" cy="723900"/>
              </a:xfrm>
              <a:custGeom>
                <a:avLst/>
                <a:gdLst>
                  <a:gd name="connsiteX0" fmla="*/ 432877 w 546522"/>
                  <a:gd name="connsiteY0" fmla="*/ 0 h 723900"/>
                  <a:gd name="connsiteX1" fmla="*/ 457198 w 546522"/>
                  <a:gd name="connsiteY1" fmla="*/ 0 h 723900"/>
                  <a:gd name="connsiteX2" fmla="*/ 541454 w 546522"/>
                  <a:gd name="connsiteY2" fmla="*/ 55849 h 723900"/>
                  <a:gd name="connsiteX3" fmla="*/ 546522 w 546522"/>
                  <a:gd name="connsiteY3" fmla="*/ 80948 h 723900"/>
                  <a:gd name="connsiteX4" fmla="*/ 91442 w 546522"/>
                  <a:gd name="connsiteY4" fmla="*/ 0 h 723900"/>
                  <a:gd name="connsiteX5" fmla="*/ 294237 w 546522"/>
                  <a:gd name="connsiteY5" fmla="*/ 0 h 723900"/>
                  <a:gd name="connsiteX6" fmla="*/ 259248 w 546522"/>
                  <a:gd name="connsiteY6" fmla="*/ 99060 h 723900"/>
                  <a:gd name="connsiteX7" fmla="*/ 147939 w 546522"/>
                  <a:gd name="connsiteY7" fmla="*/ 99060 h 723900"/>
                  <a:gd name="connsiteX8" fmla="*/ 84747 w 546522"/>
                  <a:gd name="connsiteY8" fmla="*/ 162252 h 723900"/>
                  <a:gd name="connsiteX9" fmla="*/ 84747 w 546522"/>
                  <a:gd name="connsiteY9" fmla="*/ 561648 h 723900"/>
                  <a:gd name="connsiteX10" fmla="*/ 147939 w 546522"/>
                  <a:gd name="connsiteY10" fmla="*/ 624840 h 723900"/>
                  <a:gd name="connsiteX11" fmla="*/ 400702 w 546522"/>
                  <a:gd name="connsiteY11" fmla="*/ 624840 h 723900"/>
                  <a:gd name="connsiteX12" fmla="*/ 458928 w 546522"/>
                  <a:gd name="connsiteY12" fmla="*/ 586245 h 723900"/>
                  <a:gd name="connsiteX13" fmla="*/ 460480 w 546522"/>
                  <a:gd name="connsiteY13" fmla="*/ 578560 h 723900"/>
                  <a:gd name="connsiteX14" fmla="*/ 543605 w 546522"/>
                  <a:gd name="connsiteY14" fmla="*/ 657400 h 723900"/>
                  <a:gd name="connsiteX15" fmla="*/ 541454 w 546522"/>
                  <a:gd name="connsiteY15" fmla="*/ 668051 h 723900"/>
                  <a:gd name="connsiteX16" fmla="*/ 457198 w 546522"/>
                  <a:gd name="connsiteY16" fmla="*/ 723900 h 723900"/>
                  <a:gd name="connsiteX17" fmla="*/ 91442 w 546522"/>
                  <a:gd name="connsiteY17" fmla="*/ 723900 h 723900"/>
                  <a:gd name="connsiteX18" fmla="*/ 0 w 546522"/>
                  <a:gd name="connsiteY18" fmla="*/ 632458 h 723900"/>
                  <a:gd name="connsiteX19" fmla="*/ 0 w 546522"/>
                  <a:gd name="connsiteY19" fmla="*/ 91442 h 723900"/>
                  <a:gd name="connsiteX20" fmla="*/ 91442 w 546522"/>
                  <a:gd name="connsiteY20" fmla="*/ 0 h 723900"/>
                  <a:gd name="connsiteX0" fmla="*/ 432877 w 543605"/>
                  <a:gd name="connsiteY0" fmla="*/ 0 h 723900"/>
                  <a:gd name="connsiteX1" fmla="*/ 457198 w 543605"/>
                  <a:gd name="connsiteY1" fmla="*/ 0 h 723900"/>
                  <a:gd name="connsiteX2" fmla="*/ 541454 w 543605"/>
                  <a:gd name="connsiteY2" fmla="*/ 55849 h 723900"/>
                  <a:gd name="connsiteX3" fmla="*/ 432877 w 543605"/>
                  <a:gd name="connsiteY3" fmla="*/ 0 h 723900"/>
                  <a:gd name="connsiteX4" fmla="*/ 91442 w 543605"/>
                  <a:gd name="connsiteY4" fmla="*/ 0 h 723900"/>
                  <a:gd name="connsiteX5" fmla="*/ 294237 w 543605"/>
                  <a:gd name="connsiteY5" fmla="*/ 0 h 723900"/>
                  <a:gd name="connsiteX6" fmla="*/ 259248 w 543605"/>
                  <a:gd name="connsiteY6" fmla="*/ 99060 h 723900"/>
                  <a:gd name="connsiteX7" fmla="*/ 147939 w 543605"/>
                  <a:gd name="connsiteY7" fmla="*/ 99060 h 723900"/>
                  <a:gd name="connsiteX8" fmla="*/ 84747 w 543605"/>
                  <a:gd name="connsiteY8" fmla="*/ 162252 h 723900"/>
                  <a:gd name="connsiteX9" fmla="*/ 84747 w 543605"/>
                  <a:gd name="connsiteY9" fmla="*/ 561648 h 723900"/>
                  <a:gd name="connsiteX10" fmla="*/ 147939 w 543605"/>
                  <a:gd name="connsiteY10" fmla="*/ 624840 h 723900"/>
                  <a:gd name="connsiteX11" fmla="*/ 400702 w 543605"/>
                  <a:gd name="connsiteY11" fmla="*/ 624840 h 723900"/>
                  <a:gd name="connsiteX12" fmla="*/ 458928 w 543605"/>
                  <a:gd name="connsiteY12" fmla="*/ 586245 h 723900"/>
                  <a:gd name="connsiteX13" fmla="*/ 460480 w 543605"/>
                  <a:gd name="connsiteY13" fmla="*/ 578560 h 723900"/>
                  <a:gd name="connsiteX14" fmla="*/ 543605 w 543605"/>
                  <a:gd name="connsiteY14" fmla="*/ 657400 h 723900"/>
                  <a:gd name="connsiteX15" fmla="*/ 541454 w 543605"/>
                  <a:gd name="connsiteY15" fmla="*/ 668051 h 723900"/>
                  <a:gd name="connsiteX16" fmla="*/ 457198 w 543605"/>
                  <a:gd name="connsiteY16" fmla="*/ 723900 h 723900"/>
                  <a:gd name="connsiteX17" fmla="*/ 91442 w 543605"/>
                  <a:gd name="connsiteY17" fmla="*/ 723900 h 723900"/>
                  <a:gd name="connsiteX18" fmla="*/ 0 w 543605"/>
                  <a:gd name="connsiteY18" fmla="*/ 632458 h 723900"/>
                  <a:gd name="connsiteX19" fmla="*/ 0 w 543605"/>
                  <a:gd name="connsiteY19" fmla="*/ 91442 h 723900"/>
                  <a:gd name="connsiteX20" fmla="*/ 91442 w 543605"/>
                  <a:gd name="connsiteY20" fmla="*/ 0 h 723900"/>
                  <a:gd name="connsiteX0" fmla="*/ 432877 w 543605"/>
                  <a:gd name="connsiteY0" fmla="*/ 0 h 723900"/>
                  <a:gd name="connsiteX1" fmla="*/ 457198 w 543605"/>
                  <a:gd name="connsiteY1" fmla="*/ 0 h 723900"/>
                  <a:gd name="connsiteX2" fmla="*/ 432877 w 543605"/>
                  <a:gd name="connsiteY2" fmla="*/ 0 h 723900"/>
                  <a:gd name="connsiteX3" fmla="*/ 91442 w 543605"/>
                  <a:gd name="connsiteY3" fmla="*/ 0 h 723900"/>
                  <a:gd name="connsiteX4" fmla="*/ 294237 w 543605"/>
                  <a:gd name="connsiteY4" fmla="*/ 0 h 723900"/>
                  <a:gd name="connsiteX5" fmla="*/ 259248 w 543605"/>
                  <a:gd name="connsiteY5" fmla="*/ 99060 h 723900"/>
                  <a:gd name="connsiteX6" fmla="*/ 147939 w 543605"/>
                  <a:gd name="connsiteY6" fmla="*/ 99060 h 723900"/>
                  <a:gd name="connsiteX7" fmla="*/ 84747 w 543605"/>
                  <a:gd name="connsiteY7" fmla="*/ 162252 h 723900"/>
                  <a:gd name="connsiteX8" fmla="*/ 84747 w 543605"/>
                  <a:gd name="connsiteY8" fmla="*/ 561648 h 723900"/>
                  <a:gd name="connsiteX9" fmla="*/ 147939 w 543605"/>
                  <a:gd name="connsiteY9" fmla="*/ 624840 h 723900"/>
                  <a:gd name="connsiteX10" fmla="*/ 400702 w 543605"/>
                  <a:gd name="connsiteY10" fmla="*/ 624840 h 723900"/>
                  <a:gd name="connsiteX11" fmla="*/ 458928 w 543605"/>
                  <a:gd name="connsiteY11" fmla="*/ 586245 h 723900"/>
                  <a:gd name="connsiteX12" fmla="*/ 460480 w 543605"/>
                  <a:gd name="connsiteY12" fmla="*/ 578560 h 723900"/>
                  <a:gd name="connsiteX13" fmla="*/ 543605 w 543605"/>
                  <a:gd name="connsiteY13" fmla="*/ 657400 h 723900"/>
                  <a:gd name="connsiteX14" fmla="*/ 541454 w 543605"/>
                  <a:gd name="connsiteY14" fmla="*/ 668051 h 723900"/>
                  <a:gd name="connsiteX15" fmla="*/ 457198 w 543605"/>
                  <a:gd name="connsiteY15" fmla="*/ 723900 h 723900"/>
                  <a:gd name="connsiteX16" fmla="*/ 91442 w 543605"/>
                  <a:gd name="connsiteY16" fmla="*/ 723900 h 723900"/>
                  <a:gd name="connsiteX17" fmla="*/ 0 w 543605"/>
                  <a:gd name="connsiteY17" fmla="*/ 632458 h 723900"/>
                  <a:gd name="connsiteX18" fmla="*/ 0 w 543605"/>
                  <a:gd name="connsiteY18" fmla="*/ 91442 h 723900"/>
                  <a:gd name="connsiteX19" fmla="*/ 91442 w 543605"/>
                  <a:gd name="connsiteY19" fmla="*/ 0 h 723900"/>
                  <a:gd name="connsiteX0" fmla="*/ 91442 w 543605"/>
                  <a:gd name="connsiteY0" fmla="*/ 0 h 723900"/>
                  <a:gd name="connsiteX1" fmla="*/ 294237 w 543605"/>
                  <a:gd name="connsiteY1" fmla="*/ 0 h 723900"/>
                  <a:gd name="connsiteX2" fmla="*/ 259248 w 543605"/>
                  <a:gd name="connsiteY2" fmla="*/ 99060 h 723900"/>
                  <a:gd name="connsiteX3" fmla="*/ 147939 w 543605"/>
                  <a:gd name="connsiteY3" fmla="*/ 99060 h 723900"/>
                  <a:gd name="connsiteX4" fmla="*/ 84747 w 543605"/>
                  <a:gd name="connsiteY4" fmla="*/ 162252 h 723900"/>
                  <a:gd name="connsiteX5" fmla="*/ 84747 w 543605"/>
                  <a:gd name="connsiteY5" fmla="*/ 561648 h 723900"/>
                  <a:gd name="connsiteX6" fmla="*/ 147939 w 543605"/>
                  <a:gd name="connsiteY6" fmla="*/ 624840 h 723900"/>
                  <a:gd name="connsiteX7" fmla="*/ 400702 w 543605"/>
                  <a:gd name="connsiteY7" fmla="*/ 624840 h 723900"/>
                  <a:gd name="connsiteX8" fmla="*/ 458928 w 543605"/>
                  <a:gd name="connsiteY8" fmla="*/ 586245 h 723900"/>
                  <a:gd name="connsiteX9" fmla="*/ 460480 w 543605"/>
                  <a:gd name="connsiteY9" fmla="*/ 578560 h 723900"/>
                  <a:gd name="connsiteX10" fmla="*/ 543605 w 543605"/>
                  <a:gd name="connsiteY10" fmla="*/ 657400 h 723900"/>
                  <a:gd name="connsiteX11" fmla="*/ 541454 w 543605"/>
                  <a:gd name="connsiteY11" fmla="*/ 668051 h 723900"/>
                  <a:gd name="connsiteX12" fmla="*/ 457198 w 543605"/>
                  <a:gd name="connsiteY12" fmla="*/ 723900 h 723900"/>
                  <a:gd name="connsiteX13" fmla="*/ 91442 w 543605"/>
                  <a:gd name="connsiteY13" fmla="*/ 723900 h 723900"/>
                  <a:gd name="connsiteX14" fmla="*/ 0 w 543605"/>
                  <a:gd name="connsiteY14" fmla="*/ 632458 h 723900"/>
                  <a:gd name="connsiteX15" fmla="*/ 0 w 543605"/>
                  <a:gd name="connsiteY15" fmla="*/ 91442 h 723900"/>
                  <a:gd name="connsiteX16" fmla="*/ 91442 w 543605"/>
                  <a:gd name="connsiteY16" fmla="*/ 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3605" h="723900">
                    <a:moveTo>
                      <a:pt x="91442" y="0"/>
                    </a:moveTo>
                    <a:lnTo>
                      <a:pt x="294237" y="0"/>
                    </a:lnTo>
                    <a:lnTo>
                      <a:pt x="259248" y="99060"/>
                    </a:lnTo>
                    <a:lnTo>
                      <a:pt x="147939" y="99060"/>
                    </a:lnTo>
                    <a:cubicBezTo>
                      <a:pt x="113039" y="99060"/>
                      <a:pt x="84747" y="127352"/>
                      <a:pt x="84747" y="162252"/>
                    </a:cubicBezTo>
                    <a:lnTo>
                      <a:pt x="84747" y="561648"/>
                    </a:lnTo>
                    <a:cubicBezTo>
                      <a:pt x="84747" y="596548"/>
                      <a:pt x="113039" y="624840"/>
                      <a:pt x="147939" y="624840"/>
                    </a:cubicBezTo>
                    <a:lnTo>
                      <a:pt x="400702" y="624840"/>
                    </a:lnTo>
                    <a:cubicBezTo>
                      <a:pt x="426877" y="624840"/>
                      <a:pt x="449335" y="608926"/>
                      <a:pt x="458928" y="586245"/>
                    </a:cubicBezTo>
                    <a:lnTo>
                      <a:pt x="460480" y="578560"/>
                    </a:lnTo>
                    <a:lnTo>
                      <a:pt x="543605" y="657400"/>
                    </a:lnTo>
                    <a:lnTo>
                      <a:pt x="541454" y="668051"/>
                    </a:lnTo>
                    <a:cubicBezTo>
                      <a:pt x="527573" y="700871"/>
                      <a:pt x="495075" y="723900"/>
                      <a:pt x="457198" y="723900"/>
                    </a:cubicBezTo>
                    <a:lnTo>
                      <a:pt x="91442" y="723900"/>
                    </a:lnTo>
                    <a:cubicBezTo>
                      <a:pt x="40940" y="723900"/>
                      <a:pt x="0" y="682960"/>
                      <a:pt x="0" y="632458"/>
                    </a:cubicBezTo>
                    <a:lnTo>
                      <a:pt x="0" y="91442"/>
                    </a:lnTo>
                    <a:cubicBezTo>
                      <a:pt x="0" y="40940"/>
                      <a:pt x="40940" y="0"/>
                      <a:pt x="9144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solidFill>
                    <a:prstClr val="white"/>
                  </a:solidFill>
                </a:endParaRPr>
              </a:p>
            </p:txBody>
          </p:sp>
          <p:sp>
            <p:nvSpPr>
              <p:cNvPr id="157" name="Rectangle 20">
                <a:extLst>
                  <a:ext uri="{FF2B5EF4-FFF2-40B4-BE49-F238E27FC236}">
                    <a16:creationId xmlns:a16="http://schemas.microsoft.com/office/drawing/2014/main" id="{05190219-6180-43B1-A3BA-CAB29BC2AF26}"/>
                  </a:ext>
                </a:extLst>
              </p:cNvPr>
              <p:cNvSpPr/>
              <p:nvPr/>
            </p:nvSpPr>
            <p:spPr>
              <a:xfrm>
                <a:off x="3267940" y="1957742"/>
                <a:ext cx="878380" cy="946077"/>
              </a:xfrm>
              <a:custGeom>
                <a:avLst/>
                <a:gdLst>
                  <a:gd name="connsiteX0" fmla="*/ 0 w 910858"/>
                  <a:gd name="connsiteY0" fmla="*/ 0 h 1112520"/>
                  <a:gd name="connsiteX1" fmla="*/ 9108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10858"/>
                  <a:gd name="connsiteY0" fmla="*/ 0 h 1112520"/>
                  <a:gd name="connsiteX1" fmla="*/ 8727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94678"/>
                  <a:gd name="connsiteY0" fmla="*/ 0 h 1112520"/>
                  <a:gd name="connsiteX1" fmla="*/ 872758 w 994678"/>
                  <a:gd name="connsiteY1" fmla="*/ 0 h 1112520"/>
                  <a:gd name="connsiteX2" fmla="*/ 994678 w 994678"/>
                  <a:gd name="connsiteY2" fmla="*/ 68580 h 1112520"/>
                  <a:gd name="connsiteX3" fmla="*/ 0 w 994678"/>
                  <a:gd name="connsiteY3" fmla="*/ 1112520 h 1112520"/>
                  <a:gd name="connsiteX4" fmla="*/ 0 w 994678"/>
                  <a:gd name="connsiteY4" fmla="*/ 0 h 1112520"/>
                  <a:gd name="connsiteX0" fmla="*/ 0 w 994678"/>
                  <a:gd name="connsiteY0" fmla="*/ 0 h 883920"/>
                  <a:gd name="connsiteX1" fmla="*/ 872758 w 994678"/>
                  <a:gd name="connsiteY1" fmla="*/ 0 h 883920"/>
                  <a:gd name="connsiteX2" fmla="*/ 994678 w 994678"/>
                  <a:gd name="connsiteY2" fmla="*/ 68580 h 883920"/>
                  <a:gd name="connsiteX3" fmla="*/ 434340 w 994678"/>
                  <a:gd name="connsiteY3" fmla="*/ 883920 h 883920"/>
                  <a:gd name="connsiteX4" fmla="*/ 0 w 994678"/>
                  <a:gd name="connsiteY4" fmla="*/ 0 h 883920"/>
                  <a:gd name="connsiteX0" fmla="*/ 7620 w 560338"/>
                  <a:gd name="connsiteY0" fmla="*/ 548640 h 883920"/>
                  <a:gd name="connsiteX1" fmla="*/ 438418 w 560338"/>
                  <a:gd name="connsiteY1" fmla="*/ 0 h 883920"/>
                  <a:gd name="connsiteX2" fmla="*/ 560338 w 560338"/>
                  <a:gd name="connsiteY2" fmla="*/ 68580 h 883920"/>
                  <a:gd name="connsiteX3" fmla="*/ 0 w 560338"/>
                  <a:gd name="connsiteY3" fmla="*/ 883920 h 883920"/>
                  <a:gd name="connsiteX4" fmla="*/ 7620 w 560338"/>
                  <a:gd name="connsiteY4" fmla="*/ 548640 h 883920"/>
                  <a:gd name="connsiteX0" fmla="*/ 18782 w 571500"/>
                  <a:gd name="connsiteY0" fmla="*/ 548640 h 883920"/>
                  <a:gd name="connsiteX1" fmla="*/ 449580 w 571500"/>
                  <a:gd name="connsiteY1" fmla="*/ 0 h 883920"/>
                  <a:gd name="connsiteX2" fmla="*/ 571500 w 571500"/>
                  <a:gd name="connsiteY2" fmla="*/ 68580 h 883920"/>
                  <a:gd name="connsiteX3" fmla="*/ 11162 w 571500"/>
                  <a:gd name="connsiteY3" fmla="*/ 883920 h 883920"/>
                  <a:gd name="connsiteX4" fmla="*/ 0 w 571500"/>
                  <a:gd name="connsiteY4" fmla="*/ 739140 h 883920"/>
                  <a:gd name="connsiteX5" fmla="*/ 18782 w 5715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0 w 800100"/>
                  <a:gd name="connsiteY4" fmla="*/ 472440 h 883920"/>
                  <a:gd name="connsiteX5" fmla="*/ 247382 w 8001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129540 w 800100"/>
                  <a:gd name="connsiteY4" fmla="*/ 678180 h 883920"/>
                  <a:gd name="connsiteX5" fmla="*/ 0 w 800100"/>
                  <a:gd name="connsiteY5" fmla="*/ 472440 h 883920"/>
                  <a:gd name="connsiteX6" fmla="*/ 247382 w 8001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31596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27024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23582 w 876300"/>
                  <a:gd name="connsiteY6" fmla="*/ 548640 h 914400"/>
                  <a:gd name="connsiteX0" fmla="*/ 308342 w 876300"/>
                  <a:gd name="connsiteY0" fmla="*/ 60198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08342 w 876300"/>
                  <a:gd name="connsiteY6" fmla="*/ 601980 h 914400"/>
                  <a:gd name="connsiteX0" fmla="*/ 308342 w 876300"/>
                  <a:gd name="connsiteY0" fmla="*/ 601980 h 876300"/>
                  <a:gd name="connsiteX1" fmla="*/ 754380 w 876300"/>
                  <a:gd name="connsiteY1" fmla="*/ 0 h 876300"/>
                  <a:gd name="connsiteX2" fmla="*/ 876300 w 876300"/>
                  <a:gd name="connsiteY2" fmla="*/ 68580 h 876300"/>
                  <a:gd name="connsiteX3" fmla="*/ 285482 w 876300"/>
                  <a:gd name="connsiteY3" fmla="*/ 876300 h 876300"/>
                  <a:gd name="connsiteX4" fmla="*/ 0 w 876300"/>
                  <a:gd name="connsiteY4" fmla="*/ 609600 h 876300"/>
                  <a:gd name="connsiteX5" fmla="*/ 76200 w 876300"/>
                  <a:gd name="connsiteY5" fmla="*/ 472440 h 876300"/>
                  <a:gd name="connsiteX6" fmla="*/ 308342 w 876300"/>
                  <a:gd name="connsiteY6" fmla="*/ 601980 h 876300"/>
                  <a:gd name="connsiteX0" fmla="*/ 331202 w 899160"/>
                  <a:gd name="connsiteY0" fmla="*/ 60198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31202 w 899160"/>
                  <a:gd name="connsiteY6" fmla="*/ 601980 h 876300"/>
                  <a:gd name="connsiteX0" fmla="*/ 323582 w 899160"/>
                  <a:gd name="connsiteY0" fmla="*/ 65532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23582 w 899160"/>
                  <a:gd name="connsiteY6" fmla="*/ 655320 h 876300"/>
                  <a:gd name="connsiteX0" fmla="*/ 323582 w 899160"/>
                  <a:gd name="connsiteY0" fmla="*/ 67056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70560 h 891540"/>
                  <a:gd name="connsiteX0" fmla="*/ 323582 w 899160"/>
                  <a:gd name="connsiteY0" fmla="*/ 64008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40080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283538 w 899160"/>
                  <a:gd name="connsiteY6" fmla="*/ 700339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67025 w 899160"/>
                  <a:gd name="connsiteY5" fmla="*/ 514462 h 891540"/>
                  <a:gd name="connsiteX6" fmla="*/ 283538 w 899160"/>
                  <a:gd name="connsiteY6" fmla="*/ 700339 h 891540"/>
                  <a:gd name="connsiteX0" fmla="*/ 283538 w 891151"/>
                  <a:gd name="connsiteY0" fmla="*/ 700339 h 891540"/>
                  <a:gd name="connsiteX1" fmla="*/ 746760 w 891151"/>
                  <a:gd name="connsiteY1" fmla="*/ 0 h 891540"/>
                  <a:gd name="connsiteX2" fmla="*/ 891151 w 891151"/>
                  <a:gd name="connsiteY2" fmla="*/ 150774 h 891540"/>
                  <a:gd name="connsiteX3" fmla="*/ 308342 w 891151"/>
                  <a:gd name="connsiteY3" fmla="*/ 891540 h 891540"/>
                  <a:gd name="connsiteX4" fmla="*/ 0 w 891151"/>
                  <a:gd name="connsiteY4" fmla="*/ 647700 h 891540"/>
                  <a:gd name="connsiteX5" fmla="*/ 67025 w 891151"/>
                  <a:gd name="connsiteY5" fmla="*/ 514462 h 891540"/>
                  <a:gd name="connsiteX6" fmla="*/ 283538 w 891151"/>
                  <a:gd name="connsiteY6" fmla="*/ 700339 h 891540"/>
                  <a:gd name="connsiteX0" fmla="*/ 283538 w 891151"/>
                  <a:gd name="connsiteY0" fmla="*/ 640080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83538 w 891151"/>
                  <a:gd name="connsiteY6" fmla="*/ 640080 h 831281"/>
                  <a:gd name="connsiteX0" fmla="*/ 275530 w 891151"/>
                  <a:gd name="connsiteY0" fmla="*/ 599908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75530 w 891151"/>
                  <a:gd name="connsiteY6" fmla="*/ 599908 h 831281"/>
                  <a:gd name="connsiteX0" fmla="*/ 307565 w 923186"/>
                  <a:gd name="connsiteY0" fmla="*/ 599908 h 831281"/>
                  <a:gd name="connsiteX1" fmla="*/ 762778 w 923186"/>
                  <a:gd name="connsiteY1" fmla="*/ 0 h 831281"/>
                  <a:gd name="connsiteX2" fmla="*/ 923186 w 923186"/>
                  <a:gd name="connsiteY2" fmla="*/ 90515 h 831281"/>
                  <a:gd name="connsiteX3" fmla="*/ 340377 w 923186"/>
                  <a:gd name="connsiteY3" fmla="*/ 831281 h 831281"/>
                  <a:gd name="connsiteX4" fmla="*/ 0 w 923186"/>
                  <a:gd name="connsiteY4" fmla="*/ 620918 h 831281"/>
                  <a:gd name="connsiteX5" fmla="*/ 99060 w 923186"/>
                  <a:gd name="connsiteY5" fmla="*/ 454203 h 831281"/>
                  <a:gd name="connsiteX6" fmla="*/ 307565 w 923186"/>
                  <a:gd name="connsiteY6" fmla="*/ 599908 h 83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3186" h="831281">
                    <a:moveTo>
                      <a:pt x="307565" y="599908"/>
                    </a:moveTo>
                    <a:lnTo>
                      <a:pt x="762778" y="0"/>
                    </a:lnTo>
                    <a:lnTo>
                      <a:pt x="923186" y="90515"/>
                    </a:lnTo>
                    <a:lnTo>
                      <a:pt x="340377" y="831281"/>
                    </a:lnTo>
                    <a:lnTo>
                      <a:pt x="0" y="620918"/>
                    </a:lnTo>
                    <a:lnTo>
                      <a:pt x="99060" y="454203"/>
                    </a:lnTo>
                    <a:lnTo>
                      <a:pt x="307565" y="59990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solidFill>
                    <a:prstClr val="white"/>
                  </a:solidFill>
                </a:endParaRPr>
              </a:p>
            </p:txBody>
          </p:sp>
        </p:grpSp>
        <p:grpSp>
          <p:nvGrpSpPr>
            <p:cNvPr id="147" name="Group 146">
              <a:extLst>
                <a:ext uri="{FF2B5EF4-FFF2-40B4-BE49-F238E27FC236}">
                  <a16:creationId xmlns:a16="http://schemas.microsoft.com/office/drawing/2014/main" id="{B94D8104-2E01-427A-92EB-4B16E390E2CB}"/>
                </a:ext>
              </a:extLst>
            </p:cNvPr>
            <p:cNvGrpSpPr/>
            <p:nvPr/>
          </p:nvGrpSpPr>
          <p:grpSpPr>
            <a:xfrm>
              <a:off x="4060893" y="2430780"/>
              <a:ext cx="1403798" cy="430745"/>
              <a:chOff x="4043965" y="2430780"/>
              <a:chExt cx="1403798" cy="430745"/>
            </a:xfrm>
            <a:grpFill/>
          </p:grpSpPr>
          <p:sp>
            <p:nvSpPr>
              <p:cNvPr id="154" name="Rectangle 153">
                <a:extLst>
                  <a:ext uri="{FF2B5EF4-FFF2-40B4-BE49-F238E27FC236}">
                    <a16:creationId xmlns:a16="http://schemas.microsoft.com/office/drawing/2014/main" id="{2516C196-D6D3-4B6D-B98D-C4BB7EECD6F0}"/>
                  </a:ext>
                </a:extLst>
              </p:cNvPr>
              <p:cNvSpPr/>
              <p:nvPr/>
            </p:nvSpPr>
            <p:spPr>
              <a:xfrm>
                <a:off x="4043966" y="2430780"/>
                <a:ext cx="1403797" cy="14499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solidFill>
                    <a:prstClr val="white"/>
                  </a:solidFill>
                </a:endParaRPr>
              </a:p>
            </p:txBody>
          </p:sp>
          <p:sp>
            <p:nvSpPr>
              <p:cNvPr id="155" name="Rectangle 154">
                <a:extLst>
                  <a:ext uri="{FF2B5EF4-FFF2-40B4-BE49-F238E27FC236}">
                    <a16:creationId xmlns:a16="http://schemas.microsoft.com/office/drawing/2014/main" id="{15464F1F-AF43-4265-A043-F6DFF667E6A5}"/>
                  </a:ext>
                </a:extLst>
              </p:cNvPr>
              <p:cNvSpPr/>
              <p:nvPr/>
            </p:nvSpPr>
            <p:spPr>
              <a:xfrm>
                <a:off x="4043965" y="2716530"/>
                <a:ext cx="1403797" cy="14499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solidFill>
                    <a:prstClr val="white"/>
                  </a:solidFill>
                </a:endParaRPr>
              </a:p>
            </p:txBody>
          </p:sp>
        </p:grpSp>
        <p:grpSp>
          <p:nvGrpSpPr>
            <p:cNvPr id="148" name="Group 147">
              <a:extLst>
                <a:ext uri="{FF2B5EF4-FFF2-40B4-BE49-F238E27FC236}">
                  <a16:creationId xmlns:a16="http://schemas.microsoft.com/office/drawing/2014/main" id="{B0D51D95-989F-41B3-AEC4-07207A417702}"/>
                </a:ext>
              </a:extLst>
            </p:cNvPr>
            <p:cNvGrpSpPr/>
            <p:nvPr/>
          </p:nvGrpSpPr>
          <p:grpSpPr>
            <a:xfrm>
              <a:off x="4060893" y="3771968"/>
              <a:ext cx="1403798" cy="430745"/>
              <a:chOff x="4043965" y="2430780"/>
              <a:chExt cx="1403798" cy="430745"/>
            </a:xfrm>
            <a:grpFill/>
          </p:grpSpPr>
          <p:sp>
            <p:nvSpPr>
              <p:cNvPr id="152" name="Rectangle 151">
                <a:extLst>
                  <a:ext uri="{FF2B5EF4-FFF2-40B4-BE49-F238E27FC236}">
                    <a16:creationId xmlns:a16="http://schemas.microsoft.com/office/drawing/2014/main" id="{B937C68C-FD23-4980-8F24-55DD53C836F9}"/>
                  </a:ext>
                </a:extLst>
              </p:cNvPr>
              <p:cNvSpPr/>
              <p:nvPr/>
            </p:nvSpPr>
            <p:spPr>
              <a:xfrm>
                <a:off x="4043966" y="2430780"/>
                <a:ext cx="1403797" cy="14499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solidFill>
                    <a:prstClr val="white"/>
                  </a:solidFill>
                </a:endParaRPr>
              </a:p>
            </p:txBody>
          </p:sp>
          <p:sp>
            <p:nvSpPr>
              <p:cNvPr id="153" name="Rectangle 152">
                <a:extLst>
                  <a:ext uri="{FF2B5EF4-FFF2-40B4-BE49-F238E27FC236}">
                    <a16:creationId xmlns:a16="http://schemas.microsoft.com/office/drawing/2014/main" id="{69B1EB62-F6F2-46FD-918A-96B0E464568E}"/>
                  </a:ext>
                </a:extLst>
              </p:cNvPr>
              <p:cNvSpPr/>
              <p:nvPr/>
            </p:nvSpPr>
            <p:spPr>
              <a:xfrm>
                <a:off x="4043965" y="2716530"/>
                <a:ext cx="1403797" cy="14499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solidFill>
                    <a:prstClr val="white"/>
                  </a:solidFill>
                </a:endParaRPr>
              </a:p>
            </p:txBody>
          </p:sp>
        </p:grpSp>
        <p:grpSp>
          <p:nvGrpSpPr>
            <p:cNvPr id="149" name="Group 148">
              <a:extLst>
                <a:ext uri="{FF2B5EF4-FFF2-40B4-BE49-F238E27FC236}">
                  <a16:creationId xmlns:a16="http://schemas.microsoft.com/office/drawing/2014/main" id="{6080ABEF-7B91-48B7-AE8D-91CC39D078E9}"/>
                </a:ext>
              </a:extLst>
            </p:cNvPr>
            <p:cNvGrpSpPr/>
            <p:nvPr/>
          </p:nvGrpSpPr>
          <p:grpSpPr>
            <a:xfrm>
              <a:off x="4060893" y="5113157"/>
              <a:ext cx="1403798" cy="430745"/>
              <a:chOff x="4043965" y="2430780"/>
              <a:chExt cx="1403798" cy="430745"/>
            </a:xfrm>
            <a:grpFill/>
          </p:grpSpPr>
          <p:sp>
            <p:nvSpPr>
              <p:cNvPr id="150" name="Rectangle 149">
                <a:extLst>
                  <a:ext uri="{FF2B5EF4-FFF2-40B4-BE49-F238E27FC236}">
                    <a16:creationId xmlns:a16="http://schemas.microsoft.com/office/drawing/2014/main" id="{AF38AC0A-F36A-4238-8911-BCB271F546DC}"/>
                  </a:ext>
                </a:extLst>
              </p:cNvPr>
              <p:cNvSpPr/>
              <p:nvPr/>
            </p:nvSpPr>
            <p:spPr>
              <a:xfrm>
                <a:off x="4043966" y="2430780"/>
                <a:ext cx="1403797" cy="14499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solidFill>
                    <a:prstClr val="white"/>
                  </a:solidFill>
                </a:endParaRPr>
              </a:p>
            </p:txBody>
          </p:sp>
          <p:sp>
            <p:nvSpPr>
              <p:cNvPr id="151" name="Rectangle 150">
                <a:extLst>
                  <a:ext uri="{FF2B5EF4-FFF2-40B4-BE49-F238E27FC236}">
                    <a16:creationId xmlns:a16="http://schemas.microsoft.com/office/drawing/2014/main" id="{B4C3F6EF-3E8E-4451-951A-F72F773CCC6C}"/>
                  </a:ext>
                </a:extLst>
              </p:cNvPr>
              <p:cNvSpPr/>
              <p:nvPr/>
            </p:nvSpPr>
            <p:spPr>
              <a:xfrm>
                <a:off x="4043965" y="2716530"/>
                <a:ext cx="1403797" cy="14499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solidFill>
                    <a:prstClr val="white"/>
                  </a:solidFill>
                </a:endParaRPr>
              </a:p>
            </p:txBody>
          </p:sp>
        </p:grpSp>
      </p:grpSp>
    </p:spTree>
    <p:custDataLst>
      <p:tags r:id="rId1"/>
    </p:custDataLst>
    <p:extLst>
      <p:ext uri="{BB962C8B-B14F-4D97-AF65-F5344CB8AC3E}">
        <p14:creationId xmlns:p14="http://schemas.microsoft.com/office/powerpoint/2010/main" val="2157974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79F2B3-D310-4D2A-BBC0-35D82DCD3627}"/>
              </a:ext>
            </a:extLst>
          </p:cNvPr>
          <p:cNvPicPr>
            <a:picLocks noChangeAspect="1"/>
          </p:cNvPicPr>
          <p:nvPr/>
        </p:nvPicPr>
        <p:blipFill>
          <a:blip r:embed="rId3"/>
          <a:stretch>
            <a:fillRect/>
          </a:stretch>
        </p:blipFill>
        <p:spPr>
          <a:xfrm>
            <a:off x="609600" y="152400"/>
            <a:ext cx="7334173" cy="7381875"/>
          </a:xfrm>
          <a:prstGeom prst="rect">
            <a:avLst/>
          </a:prstGeom>
          <a:noFill/>
        </p:spPr>
      </p:pic>
      <p:graphicFrame>
        <p:nvGraphicFramePr>
          <p:cNvPr id="3" name="Table 2">
            <a:extLst>
              <a:ext uri="{FF2B5EF4-FFF2-40B4-BE49-F238E27FC236}">
                <a16:creationId xmlns:a16="http://schemas.microsoft.com/office/drawing/2014/main" id="{816E47E6-2A3A-4A2F-AC77-4C4B2CA30DA9}"/>
              </a:ext>
            </a:extLst>
          </p:cNvPr>
          <p:cNvGraphicFramePr>
            <a:graphicFrameLocks noGrp="1"/>
          </p:cNvGraphicFramePr>
          <p:nvPr>
            <p:extLst>
              <p:ext uri="{D42A27DB-BD31-4B8C-83A1-F6EECF244321}">
                <p14:modId xmlns:p14="http://schemas.microsoft.com/office/powerpoint/2010/main" val="2786310588"/>
              </p:ext>
            </p:extLst>
          </p:nvPr>
        </p:nvGraphicFramePr>
        <p:xfrm>
          <a:off x="8229600" y="2743200"/>
          <a:ext cx="5105400" cy="2575435"/>
        </p:xfrm>
        <a:graphic>
          <a:graphicData uri="http://schemas.openxmlformats.org/drawingml/2006/table">
            <a:tbl>
              <a:tblPr firstRow="1" firstCol="1" bandRow="1">
                <a:tableStyleId>{5C22544A-7EE6-4342-B048-85BDC9FD1C3A}</a:tableStyleId>
              </a:tblPr>
              <a:tblGrid>
                <a:gridCol w="5105400">
                  <a:extLst>
                    <a:ext uri="{9D8B030D-6E8A-4147-A177-3AD203B41FA5}">
                      <a16:colId xmlns:a16="http://schemas.microsoft.com/office/drawing/2014/main" val="3088269569"/>
                    </a:ext>
                  </a:extLst>
                </a:gridCol>
              </a:tblGrid>
              <a:tr h="0">
                <a:tc>
                  <a:txBody>
                    <a:bodyPr/>
                    <a:lstStyle/>
                    <a:p>
                      <a:pPr marL="0" marR="0">
                        <a:lnSpc>
                          <a:spcPct val="107000"/>
                        </a:lnSpc>
                        <a:spcBef>
                          <a:spcPts val="300"/>
                        </a:spcBef>
                        <a:spcAft>
                          <a:spcPts val="300"/>
                        </a:spcAft>
                      </a:pPr>
                      <a:r>
                        <a:rPr lang="en-US" sz="1800" dirty="0">
                          <a:effectLst/>
                          <a:latin typeface="Tahoma" panose="020B0604030504040204" pitchFamily="34" charset="0"/>
                          <a:ea typeface="Tahoma" panose="020B0604030504040204" pitchFamily="34" charset="0"/>
                          <a:cs typeface="Times New Roman" panose="02020603050405020304" pitchFamily="18" charset="0"/>
                        </a:rPr>
                        <a:t>Sits on top of risk management for:</a:t>
                      </a:r>
                    </a:p>
                  </a:txBody>
                  <a:tcPr marL="68580" marR="68580" marT="0" marB="0"/>
                </a:tc>
                <a:extLst>
                  <a:ext uri="{0D108BD9-81ED-4DB2-BD59-A6C34878D82A}">
                    <a16:rowId xmlns:a16="http://schemas.microsoft.com/office/drawing/2014/main" val="1436243508"/>
                  </a:ext>
                </a:extLst>
              </a:tr>
              <a:tr h="0">
                <a:tc>
                  <a:txBody>
                    <a:bodyPr/>
                    <a:lstStyle/>
                    <a:p>
                      <a:pPr marL="0" marR="0">
                        <a:lnSpc>
                          <a:spcPct val="107000"/>
                        </a:lnSpc>
                        <a:spcBef>
                          <a:spcPts val="300"/>
                        </a:spcBef>
                        <a:spcAft>
                          <a:spcPts val="300"/>
                        </a:spcAft>
                      </a:pPr>
                      <a:r>
                        <a:rPr lang="en-GB" sz="2000" dirty="0">
                          <a:effectLst/>
                        </a:rPr>
                        <a:t>Manufacturing processes</a:t>
                      </a:r>
                      <a:endParaRPr lang="en-US" sz="1800" dirty="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98007875"/>
                  </a:ext>
                </a:extLst>
              </a:tr>
              <a:tr h="0">
                <a:tc>
                  <a:txBody>
                    <a:bodyPr/>
                    <a:lstStyle/>
                    <a:p>
                      <a:pPr marL="0" marR="0">
                        <a:lnSpc>
                          <a:spcPct val="107000"/>
                        </a:lnSpc>
                        <a:spcBef>
                          <a:spcPts val="300"/>
                        </a:spcBef>
                        <a:spcAft>
                          <a:spcPts val="300"/>
                        </a:spcAft>
                      </a:pPr>
                      <a:r>
                        <a:rPr lang="en-GB" sz="2000" dirty="0">
                          <a:effectLst/>
                        </a:rPr>
                        <a:t>Aseptic manufacturing processes</a:t>
                      </a:r>
                      <a:endParaRPr lang="en-US" sz="1800" dirty="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02495660"/>
                  </a:ext>
                </a:extLst>
              </a:tr>
              <a:tr h="0">
                <a:tc>
                  <a:txBody>
                    <a:bodyPr/>
                    <a:lstStyle/>
                    <a:p>
                      <a:pPr marL="0" marR="0">
                        <a:lnSpc>
                          <a:spcPct val="107000"/>
                        </a:lnSpc>
                        <a:spcBef>
                          <a:spcPts val="300"/>
                        </a:spcBef>
                        <a:spcAft>
                          <a:spcPts val="300"/>
                        </a:spcAft>
                      </a:pPr>
                      <a:r>
                        <a:rPr lang="en-GB" sz="2000" dirty="0">
                          <a:effectLst/>
                        </a:rPr>
                        <a:t>Cleaning processes</a:t>
                      </a:r>
                      <a:endParaRPr lang="en-US" sz="1800" dirty="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4569854"/>
                  </a:ext>
                </a:extLst>
              </a:tr>
              <a:tr h="0">
                <a:tc>
                  <a:txBody>
                    <a:bodyPr/>
                    <a:lstStyle/>
                    <a:p>
                      <a:pPr marL="0" marR="0">
                        <a:lnSpc>
                          <a:spcPct val="107000"/>
                        </a:lnSpc>
                        <a:spcBef>
                          <a:spcPts val="300"/>
                        </a:spcBef>
                        <a:spcAft>
                          <a:spcPts val="300"/>
                        </a:spcAft>
                      </a:pPr>
                      <a:r>
                        <a:rPr lang="en-GB" sz="2000" dirty="0">
                          <a:effectLst/>
                        </a:rPr>
                        <a:t>Decontamination processes</a:t>
                      </a:r>
                      <a:endParaRPr lang="en-US" sz="1800" dirty="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96374269"/>
                  </a:ext>
                </a:extLst>
              </a:tr>
              <a:tr h="0">
                <a:tc>
                  <a:txBody>
                    <a:bodyPr/>
                    <a:lstStyle/>
                    <a:p>
                      <a:pPr marL="0" marR="0">
                        <a:lnSpc>
                          <a:spcPct val="107000"/>
                        </a:lnSpc>
                        <a:spcBef>
                          <a:spcPts val="300"/>
                        </a:spcBef>
                        <a:spcAft>
                          <a:spcPts val="300"/>
                        </a:spcAft>
                      </a:pPr>
                      <a:r>
                        <a:rPr lang="en-GB" sz="2000" dirty="0">
                          <a:effectLst/>
                        </a:rPr>
                        <a:t>Sterilization processes</a:t>
                      </a:r>
                      <a:endParaRPr lang="en-US" sz="1800" dirty="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852631"/>
                  </a:ext>
                </a:extLst>
              </a:tr>
              <a:tr h="0">
                <a:tc>
                  <a:txBody>
                    <a:bodyPr/>
                    <a:lstStyle/>
                    <a:p>
                      <a:pPr marL="0" marR="0">
                        <a:lnSpc>
                          <a:spcPct val="107000"/>
                        </a:lnSpc>
                        <a:spcBef>
                          <a:spcPts val="300"/>
                        </a:spcBef>
                        <a:spcAft>
                          <a:spcPts val="300"/>
                        </a:spcAft>
                      </a:pPr>
                      <a:r>
                        <a:rPr lang="en-US" sz="1800" dirty="0">
                          <a:effectLst/>
                          <a:latin typeface="Tahoma" panose="020B0604030504040204" pitchFamily="34" charset="0"/>
                          <a:ea typeface="Tahoma" panose="020B0604030504040204" pitchFamily="34" charset="0"/>
                          <a:cs typeface="Times New Roman" panose="02020603050405020304" pitchFamily="18" charset="0"/>
                        </a:rPr>
                        <a:t>Facility</a:t>
                      </a:r>
                    </a:p>
                  </a:txBody>
                  <a:tcPr marL="68580" marR="68580" marT="0" marB="0"/>
                </a:tc>
                <a:extLst>
                  <a:ext uri="{0D108BD9-81ED-4DB2-BD59-A6C34878D82A}">
                    <a16:rowId xmlns:a16="http://schemas.microsoft.com/office/drawing/2014/main" val="1622345921"/>
                  </a:ext>
                </a:extLst>
              </a:tr>
              <a:tr h="0">
                <a:tc>
                  <a:txBody>
                    <a:bodyPr/>
                    <a:lstStyle/>
                    <a:p>
                      <a:pPr marL="0" marR="0">
                        <a:lnSpc>
                          <a:spcPct val="107000"/>
                        </a:lnSpc>
                        <a:spcBef>
                          <a:spcPts val="300"/>
                        </a:spcBef>
                        <a:spcAft>
                          <a:spcPts val="300"/>
                        </a:spcAft>
                      </a:pPr>
                      <a:r>
                        <a:rPr lang="en-US" sz="1800" dirty="0">
                          <a:effectLst/>
                          <a:latin typeface="Tahoma" panose="020B0604030504040204" pitchFamily="34" charset="0"/>
                          <a:ea typeface="Tahoma" panose="020B0604030504040204" pitchFamily="34" charset="0"/>
                          <a:cs typeface="Times New Roman" panose="02020603050405020304" pitchFamily="18" charset="0"/>
                        </a:rPr>
                        <a:t>Suppliers</a:t>
                      </a:r>
                    </a:p>
                  </a:txBody>
                  <a:tcPr marL="68580" marR="68580" marT="0" marB="0"/>
                </a:tc>
                <a:extLst>
                  <a:ext uri="{0D108BD9-81ED-4DB2-BD59-A6C34878D82A}">
                    <a16:rowId xmlns:a16="http://schemas.microsoft.com/office/drawing/2014/main" val="719678040"/>
                  </a:ext>
                </a:extLst>
              </a:tr>
              <a:tr h="0">
                <a:tc>
                  <a:txBody>
                    <a:bodyPr/>
                    <a:lstStyle/>
                    <a:p>
                      <a:pPr marL="0" marR="0">
                        <a:lnSpc>
                          <a:spcPct val="107000"/>
                        </a:lnSpc>
                        <a:spcBef>
                          <a:spcPts val="300"/>
                        </a:spcBef>
                        <a:spcAft>
                          <a:spcPts val="300"/>
                        </a:spcAft>
                      </a:pPr>
                      <a:r>
                        <a:rPr lang="en-US" sz="1800" dirty="0">
                          <a:effectLst/>
                          <a:latin typeface="Tahoma" panose="020B0604030504040204" pitchFamily="34" charset="0"/>
                          <a:ea typeface="Tahoma" panose="020B0604030504040204" pitchFamily="34" charset="0"/>
                          <a:cs typeface="Times New Roman" panose="02020603050405020304" pitchFamily="18" charset="0"/>
                        </a:rPr>
                        <a:t>Materials</a:t>
                      </a:r>
                    </a:p>
                  </a:txBody>
                  <a:tcPr marL="68580" marR="68580" marT="0" marB="0"/>
                </a:tc>
                <a:extLst>
                  <a:ext uri="{0D108BD9-81ED-4DB2-BD59-A6C34878D82A}">
                    <a16:rowId xmlns:a16="http://schemas.microsoft.com/office/drawing/2014/main" val="1894295374"/>
                  </a:ext>
                </a:extLst>
              </a:tr>
            </a:tbl>
          </a:graphicData>
        </a:graphic>
      </p:graphicFrame>
    </p:spTree>
    <p:custDataLst>
      <p:tags r:id="rId1"/>
    </p:custDataLst>
    <p:extLst>
      <p:ext uri="{BB962C8B-B14F-4D97-AF65-F5344CB8AC3E}">
        <p14:creationId xmlns:p14="http://schemas.microsoft.com/office/powerpoint/2010/main" val="3336206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1593F11-E01D-49B4-9FAA-28535EE7D4F2}"/>
              </a:ext>
            </a:extLst>
          </p:cNvPr>
          <p:cNvSpPr>
            <a:spLocks noGrp="1"/>
          </p:cNvSpPr>
          <p:nvPr>
            <p:ph type="sldNum" sz="quarter" idx="12"/>
          </p:nvPr>
        </p:nvSpPr>
        <p:spPr/>
        <p:txBody>
          <a:bodyPr/>
          <a:lstStyle/>
          <a:p>
            <a:fld id="{3BDA1DE9-7B15-4009-8318-6B9DFF879878}" type="slidenum">
              <a:rPr lang="en-US" smtClean="0"/>
              <a:t>7</a:t>
            </a:fld>
            <a:endParaRPr lang="en-US"/>
          </a:p>
        </p:txBody>
      </p:sp>
      <p:grpSp>
        <p:nvGrpSpPr>
          <p:cNvPr id="5" name="Group 4">
            <a:extLst>
              <a:ext uri="{FF2B5EF4-FFF2-40B4-BE49-F238E27FC236}">
                <a16:creationId xmlns:a16="http://schemas.microsoft.com/office/drawing/2014/main" id="{47986B4A-8283-4AD9-B6AD-25A4D43B3987}"/>
              </a:ext>
            </a:extLst>
          </p:cNvPr>
          <p:cNvGrpSpPr/>
          <p:nvPr/>
        </p:nvGrpSpPr>
        <p:grpSpPr>
          <a:xfrm>
            <a:off x="272070" y="159126"/>
            <a:ext cx="14086259" cy="7159987"/>
            <a:chOff x="230919" y="758998"/>
            <a:chExt cx="11738549" cy="5966656"/>
          </a:xfrm>
        </p:grpSpPr>
        <p:sp>
          <p:nvSpPr>
            <p:cNvPr id="6" name="Rectangle 5">
              <a:extLst>
                <a:ext uri="{FF2B5EF4-FFF2-40B4-BE49-F238E27FC236}">
                  <a16:creationId xmlns:a16="http://schemas.microsoft.com/office/drawing/2014/main" id="{73BA35DF-A4DB-42DB-866D-97E42A863EA5}"/>
                </a:ext>
              </a:extLst>
            </p:cNvPr>
            <p:cNvSpPr/>
            <p:nvPr/>
          </p:nvSpPr>
          <p:spPr>
            <a:xfrm>
              <a:off x="741799" y="3356163"/>
              <a:ext cx="11123667" cy="1139637"/>
            </a:xfrm>
            <a:prstGeom prst="rect">
              <a:avLst/>
            </a:prstGeom>
            <a:solidFill>
              <a:srgbClr val="F36C42">
                <a:alpha val="7000"/>
              </a:srgbClr>
            </a:solidFill>
            <a:ln w="12700">
              <a:solidFill>
                <a:srgbClr val="F36C4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7" name="Rectangle 6">
              <a:extLst>
                <a:ext uri="{FF2B5EF4-FFF2-40B4-BE49-F238E27FC236}">
                  <a16:creationId xmlns:a16="http://schemas.microsoft.com/office/drawing/2014/main" id="{0A95B9BD-0725-476C-BC85-A3F0BEE32B69}"/>
                </a:ext>
              </a:extLst>
            </p:cNvPr>
            <p:cNvSpPr/>
            <p:nvPr/>
          </p:nvSpPr>
          <p:spPr>
            <a:xfrm>
              <a:off x="734911" y="3942116"/>
              <a:ext cx="11137392" cy="59161"/>
            </a:xfrm>
            <a:prstGeom prst="rect">
              <a:avLst/>
            </a:prstGeom>
            <a:solidFill>
              <a:srgbClr val="F36C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grpSp>
          <p:nvGrpSpPr>
            <p:cNvPr id="8" name="Group 7">
              <a:extLst>
                <a:ext uri="{FF2B5EF4-FFF2-40B4-BE49-F238E27FC236}">
                  <a16:creationId xmlns:a16="http://schemas.microsoft.com/office/drawing/2014/main" id="{0F5B8703-6F74-4CE5-87F4-170E89A45FD3}"/>
                </a:ext>
              </a:extLst>
            </p:cNvPr>
            <p:cNvGrpSpPr/>
            <p:nvPr/>
          </p:nvGrpSpPr>
          <p:grpSpPr>
            <a:xfrm>
              <a:off x="3844728" y="3530875"/>
              <a:ext cx="1919901" cy="878578"/>
              <a:chOff x="3640539" y="3694561"/>
              <a:chExt cx="1919901" cy="878578"/>
            </a:xfrm>
          </p:grpSpPr>
          <p:sp>
            <p:nvSpPr>
              <p:cNvPr id="253" name="Freeform: Shape 252">
                <a:extLst>
                  <a:ext uri="{FF2B5EF4-FFF2-40B4-BE49-F238E27FC236}">
                    <a16:creationId xmlns:a16="http://schemas.microsoft.com/office/drawing/2014/main" id="{B2A8C135-3E64-4FF5-8617-563EF28AEB1E}"/>
                  </a:ext>
                </a:extLst>
              </p:cNvPr>
              <p:cNvSpPr/>
              <p:nvPr/>
            </p:nvSpPr>
            <p:spPr>
              <a:xfrm>
                <a:off x="3640539" y="3694561"/>
                <a:ext cx="1229172" cy="878578"/>
              </a:xfrm>
              <a:custGeom>
                <a:avLst/>
                <a:gdLst>
                  <a:gd name="connsiteX0" fmla="*/ 514905 w 550416"/>
                  <a:gd name="connsiteY0" fmla="*/ 0 h 852256"/>
                  <a:gd name="connsiteX1" fmla="*/ 0 w 550416"/>
                  <a:gd name="connsiteY1" fmla="*/ 0 h 852256"/>
                  <a:gd name="connsiteX2" fmla="*/ 0 w 550416"/>
                  <a:gd name="connsiteY2" fmla="*/ 852256 h 852256"/>
                  <a:gd name="connsiteX3" fmla="*/ 550416 w 550416"/>
                  <a:gd name="connsiteY3" fmla="*/ 852256 h 852256"/>
                </a:gdLst>
                <a:ahLst/>
                <a:cxnLst>
                  <a:cxn ang="0">
                    <a:pos x="connsiteX0" y="connsiteY0"/>
                  </a:cxn>
                  <a:cxn ang="0">
                    <a:pos x="connsiteX1" y="connsiteY1"/>
                  </a:cxn>
                  <a:cxn ang="0">
                    <a:pos x="connsiteX2" y="connsiteY2"/>
                  </a:cxn>
                  <a:cxn ang="0">
                    <a:pos x="connsiteX3" y="connsiteY3"/>
                  </a:cxn>
                </a:cxnLst>
                <a:rect l="l" t="t" r="r" b="b"/>
                <a:pathLst>
                  <a:path w="550416" h="852256">
                    <a:moveTo>
                      <a:pt x="514905" y="0"/>
                    </a:moveTo>
                    <a:lnTo>
                      <a:pt x="0" y="0"/>
                    </a:lnTo>
                    <a:lnTo>
                      <a:pt x="0" y="852256"/>
                    </a:lnTo>
                    <a:lnTo>
                      <a:pt x="550416" y="852256"/>
                    </a:lnTo>
                  </a:path>
                </a:pathLst>
              </a:custGeom>
              <a:solidFill>
                <a:schemeClr val="bg1"/>
              </a:solidFill>
              <a:ln>
                <a:solidFill>
                  <a:srgbClr val="F36C4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254" name="Freeform: Shape 253">
                <a:extLst>
                  <a:ext uri="{FF2B5EF4-FFF2-40B4-BE49-F238E27FC236}">
                    <a16:creationId xmlns:a16="http://schemas.microsoft.com/office/drawing/2014/main" id="{DE1C0109-59FC-4EEA-B5AE-1E31A7559799}"/>
                  </a:ext>
                </a:extLst>
              </p:cNvPr>
              <p:cNvSpPr/>
              <p:nvPr/>
            </p:nvSpPr>
            <p:spPr>
              <a:xfrm flipH="1">
                <a:off x="4255125" y="3694561"/>
                <a:ext cx="1305315" cy="878578"/>
              </a:xfrm>
              <a:custGeom>
                <a:avLst/>
                <a:gdLst>
                  <a:gd name="connsiteX0" fmla="*/ 514905 w 550416"/>
                  <a:gd name="connsiteY0" fmla="*/ 0 h 852256"/>
                  <a:gd name="connsiteX1" fmla="*/ 0 w 550416"/>
                  <a:gd name="connsiteY1" fmla="*/ 0 h 852256"/>
                  <a:gd name="connsiteX2" fmla="*/ 0 w 550416"/>
                  <a:gd name="connsiteY2" fmla="*/ 852256 h 852256"/>
                  <a:gd name="connsiteX3" fmla="*/ 550416 w 550416"/>
                  <a:gd name="connsiteY3" fmla="*/ 852256 h 852256"/>
                </a:gdLst>
                <a:ahLst/>
                <a:cxnLst>
                  <a:cxn ang="0">
                    <a:pos x="connsiteX0" y="connsiteY0"/>
                  </a:cxn>
                  <a:cxn ang="0">
                    <a:pos x="connsiteX1" y="connsiteY1"/>
                  </a:cxn>
                  <a:cxn ang="0">
                    <a:pos x="connsiteX2" y="connsiteY2"/>
                  </a:cxn>
                  <a:cxn ang="0">
                    <a:pos x="connsiteX3" y="connsiteY3"/>
                  </a:cxn>
                </a:cxnLst>
                <a:rect l="l" t="t" r="r" b="b"/>
                <a:pathLst>
                  <a:path w="550416" h="852256">
                    <a:moveTo>
                      <a:pt x="514905" y="0"/>
                    </a:moveTo>
                    <a:lnTo>
                      <a:pt x="0" y="0"/>
                    </a:lnTo>
                    <a:lnTo>
                      <a:pt x="0" y="852256"/>
                    </a:lnTo>
                    <a:lnTo>
                      <a:pt x="550416" y="852256"/>
                    </a:lnTo>
                  </a:path>
                </a:pathLst>
              </a:custGeom>
              <a:solidFill>
                <a:schemeClr val="bg1"/>
              </a:solidFill>
              <a:ln>
                <a:solidFill>
                  <a:srgbClr val="F36C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grpSp>
        <p:grpSp>
          <p:nvGrpSpPr>
            <p:cNvPr id="9" name="Group 8">
              <a:extLst>
                <a:ext uri="{FF2B5EF4-FFF2-40B4-BE49-F238E27FC236}">
                  <a16:creationId xmlns:a16="http://schemas.microsoft.com/office/drawing/2014/main" id="{98D66425-7DFA-49A9-AFF6-2A100B388B38}"/>
                </a:ext>
              </a:extLst>
            </p:cNvPr>
            <p:cNvGrpSpPr/>
            <p:nvPr/>
          </p:nvGrpSpPr>
          <p:grpSpPr>
            <a:xfrm>
              <a:off x="6828857" y="3530875"/>
              <a:ext cx="1919901" cy="878578"/>
              <a:chOff x="6624668" y="3694561"/>
              <a:chExt cx="1919901" cy="878578"/>
            </a:xfrm>
          </p:grpSpPr>
          <p:sp>
            <p:nvSpPr>
              <p:cNvPr id="251" name="Freeform: Shape 250">
                <a:extLst>
                  <a:ext uri="{FF2B5EF4-FFF2-40B4-BE49-F238E27FC236}">
                    <a16:creationId xmlns:a16="http://schemas.microsoft.com/office/drawing/2014/main" id="{D9AB1D35-31F5-4F50-8C54-EDFAF853AC62}"/>
                  </a:ext>
                </a:extLst>
              </p:cNvPr>
              <p:cNvSpPr/>
              <p:nvPr/>
            </p:nvSpPr>
            <p:spPr>
              <a:xfrm>
                <a:off x="6624668" y="3694561"/>
                <a:ext cx="1229172" cy="878578"/>
              </a:xfrm>
              <a:custGeom>
                <a:avLst/>
                <a:gdLst>
                  <a:gd name="connsiteX0" fmla="*/ 514905 w 550416"/>
                  <a:gd name="connsiteY0" fmla="*/ 0 h 852256"/>
                  <a:gd name="connsiteX1" fmla="*/ 0 w 550416"/>
                  <a:gd name="connsiteY1" fmla="*/ 0 h 852256"/>
                  <a:gd name="connsiteX2" fmla="*/ 0 w 550416"/>
                  <a:gd name="connsiteY2" fmla="*/ 852256 h 852256"/>
                  <a:gd name="connsiteX3" fmla="*/ 550416 w 550416"/>
                  <a:gd name="connsiteY3" fmla="*/ 852256 h 852256"/>
                </a:gdLst>
                <a:ahLst/>
                <a:cxnLst>
                  <a:cxn ang="0">
                    <a:pos x="connsiteX0" y="connsiteY0"/>
                  </a:cxn>
                  <a:cxn ang="0">
                    <a:pos x="connsiteX1" y="connsiteY1"/>
                  </a:cxn>
                  <a:cxn ang="0">
                    <a:pos x="connsiteX2" y="connsiteY2"/>
                  </a:cxn>
                  <a:cxn ang="0">
                    <a:pos x="connsiteX3" y="connsiteY3"/>
                  </a:cxn>
                </a:cxnLst>
                <a:rect l="l" t="t" r="r" b="b"/>
                <a:pathLst>
                  <a:path w="550416" h="852256">
                    <a:moveTo>
                      <a:pt x="514905" y="0"/>
                    </a:moveTo>
                    <a:lnTo>
                      <a:pt x="0" y="0"/>
                    </a:lnTo>
                    <a:lnTo>
                      <a:pt x="0" y="852256"/>
                    </a:lnTo>
                    <a:lnTo>
                      <a:pt x="550416" y="852256"/>
                    </a:lnTo>
                  </a:path>
                </a:pathLst>
              </a:custGeom>
              <a:solidFill>
                <a:schemeClr val="bg1"/>
              </a:solidFill>
              <a:ln>
                <a:solidFill>
                  <a:srgbClr val="F36C4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252" name="Freeform: Shape 251">
                <a:extLst>
                  <a:ext uri="{FF2B5EF4-FFF2-40B4-BE49-F238E27FC236}">
                    <a16:creationId xmlns:a16="http://schemas.microsoft.com/office/drawing/2014/main" id="{F52EC070-8A7D-40F7-9C6A-59BC979AF5DD}"/>
                  </a:ext>
                </a:extLst>
              </p:cNvPr>
              <p:cNvSpPr/>
              <p:nvPr/>
            </p:nvSpPr>
            <p:spPr>
              <a:xfrm flipH="1">
                <a:off x="7239254" y="3694561"/>
                <a:ext cx="1305315" cy="878578"/>
              </a:xfrm>
              <a:custGeom>
                <a:avLst/>
                <a:gdLst>
                  <a:gd name="connsiteX0" fmla="*/ 514905 w 550416"/>
                  <a:gd name="connsiteY0" fmla="*/ 0 h 852256"/>
                  <a:gd name="connsiteX1" fmla="*/ 0 w 550416"/>
                  <a:gd name="connsiteY1" fmla="*/ 0 h 852256"/>
                  <a:gd name="connsiteX2" fmla="*/ 0 w 550416"/>
                  <a:gd name="connsiteY2" fmla="*/ 852256 h 852256"/>
                  <a:gd name="connsiteX3" fmla="*/ 550416 w 550416"/>
                  <a:gd name="connsiteY3" fmla="*/ 852256 h 852256"/>
                </a:gdLst>
                <a:ahLst/>
                <a:cxnLst>
                  <a:cxn ang="0">
                    <a:pos x="connsiteX0" y="connsiteY0"/>
                  </a:cxn>
                  <a:cxn ang="0">
                    <a:pos x="connsiteX1" y="connsiteY1"/>
                  </a:cxn>
                  <a:cxn ang="0">
                    <a:pos x="connsiteX2" y="connsiteY2"/>
                  </a:cxn>
                  <a:cxn ang="0">
                    <a:pos x="connsiteX3" y="connsiteY3"/>
                  </a:cxn>
                </a:cxnLst>
                <a:rect l="l" t="t" r="r" b="b"/>
                <a:pathLst>
                  <a:path w="550416" h="852256">
                    <a:moveTo>
                      <a:pt x="514905" y="0"/>
                    </a:moveTo>
                    <a:lnTo>
                      <a:pt x="0" y="0"/>
                    </a:lnTo>
                    <a:lnTo>
                      <a:pt x="0" y="852256"/>
                    </a:lnTo>
                    <a:lnTo>
                      <a:pt x="550416" y="852256"/>
                    </a:lnTo>
                  </a:path>
                </a:pathLst>
              </a:custGeom>
              <a:solidFill>
                <a:schemeClr val="bg1"/>
              </a:solidFill>
              <a:ln>
                <a:solidFill>
                  <a:srgbClr val="F36C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grpSp>
        <p:grpSp>
          <p:nvGrpSpPr>
            <p:cNvPr id="10" name="Group 9">
              <a:extLst>
                <a:ext uri="{FF2B5EF4-FFF2-40B4-BE49-F238E27FC236}">
                  <a16:creationId xmlns:a16="http://schemas.microsoft.com/office/drawing/2014/main" id="{F1C4F5AE-A710-4554-8C18-815837CCA7A1}"/>
                </a:ext>
              </a:extLst>
            </p:cNvPr>
            <p:cNvGrpSpPr/>
            <p:nvPr/>
          </p:nvGrpSpPr>
          <p:grpSpPr>
            <a:xfrm>
              <a:off x="9812985" y="3530875"/>
              <a:ext cx="1919901" cy="878578"/>
              <a:chOff x="9608796" y="3694561"/>
              <a:chExt cx="1919901" cy="878578"/>
            </a:xfrm>
          </p:grpSpPr>
          <p:sp>
            <p:nvSpPr>
              <p:cNvPr id="249" name="Freeform: Shape 248">
                <a:extLst>
                  <a:ext uri="{FF2B5EF4-FFF2-40B4-BE49-F238E27FC236}">
                    <a16:creationId xmlns:a16="http://schemas.microsoft.com/office/drawing/2014/main" id="{E6CBD34D-7D10-400E-9EDB-A6A1935606E6}"/>
                  </a:ext>
                </a:extLst>
              </p:cNvPr>
              <p:cNvSpPr/>
              <p:nvPr/>
            </p:nvSpPr>
            <p:spPr>
              <a:xfrm>
                <a:off x="9608796" y="3694561"/>
                <a:ext cx="1229172" cy="878578"/>
              </a:xfrm>
              <a:custGeom>
                <a:avLst/>
                <a:gdLst>
                  <a:gd name="connsiteX0" fmla="*/ 514905 w 550416"/>
                  <a:gd name="connsiteY0" fmla="*/ 0 h 852256"/>
                  <a:gd name="connsiteX1" fmla="*/ 0 w 550416"/>
                  <a:gd name="connsiteY1" fmla="*/ 0 h 852256"/>
                  <a:gd name="connsiteX2" fmla="*/ 0 w 550416"/>
                  <a:gd name="connsiteY2" fmla="*/ 852256 h 852256"/>
                  <a:gd name="connsiteX3" fmla="*/ 550416 w 550416"/>
                  <a:gd name="connsiteY3" fmla="*/ 852256 h 852256"/>
                </a:gdLst>
                <a:ahLst/>
                <a:cxnLst>
                  <a:cxn ang="0">
                    <a:pos x="connsiteX0" y="connsiteY0"/>
                  </a:cxn>
                  <a:cxn ang="0">
                    <a:pos x="connsiteX1" y="connsiteY1"/>
                  </a:cxn>
                  <a:cxn ang="0">
                    <a:pos x="connsiteX2" y="connsiteY2"/>
                  </a:cxn>
                  <a:cxn ang="0">
                    <a:pos x="connsiteX3" y="connsiteY3"/>
                  </a:cxn>
                </a:cxnLst>
                <a:rect l="l" t="t" r="r" b="b"/>
                <a:pathLst>
                  <a:path w="550416" h="852256">
                    <a:moveTo>
                      <a:pt x="514905" y="0"/>
                    </a:moveTo>
                    <a:lnTo>
                      <a:pt x="0" y="0"/>
                    </a:lnTo>
                    <a:lnTo>
                      <a:pt x="0" y="852256"/>
                    </a:lnTo>
                    <a:lnTo>
                      <a:pt x="550416" y="852256"/>
                    </a:lnTo>
                  </a:path>
                </a:pathLst>
              </a:custGeom>
              <a:solidFill>
                <a:schemeClr val="bg1"/>
              </a:solidFill>
              <a:ln>
                <a:solidFill>
                  <a:srgbClr val="F36C4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250" name="Freeform: Shape 249">
                <a:extLst>
                  <a:ext uri="{FF2B5EF4-FFF2-40B4-BE49-F238E27FC236}">
                    <a16:creationId xmlns:a16="http://schemas.microsoft.com/office/drawing/2014/main" id="{72E2EDED-FDA8-4119-97E8-805358E085C2}"/>
                  </a:ext>
                </a:extLst>
              </p:cNvPr>
              <p:cNvSpPr/>
              <p:nvPr/>
            </p:nvSpPr>
            <p:spPr>
              <a:xfrm flipH="1">
                <a:off x="10223382" y="3694561"/>
                <a:ext cx="1305315" cy="878578"/>
              </a:xfrm>
              <a:custGeom>
                <a:avLst/>
                <a:gdLst>
                  <a:gd name="connsiteX0" fmla="*/ 514905 w 550416"/>
                  <a:gd name="connsiteY0" fmla="*/ 0 h 852256"/>
                  <a:gd name="connsiteX1" fmla="*/ 0 w 550416"/>
                  <a:gd name="connsiteY1" fmla="*/ 0 h 852256"/>
                  <a:gd name="connsiteX2" fmla="*/ 0 w 550416"/>
                  <a:gd name="connsiteY2" fmla="*/ 852256 h 852256"/>
                  <a:gd name="connsiteX3" fmla="*/ 550416 w 550416"/>
                  <a:gd name="connsiteY3" fmla="*/ 852256 h 852256"/>
                </a:gdLst>
                <a:ahLst/>
                <a:cxnLst>
                  <a:cxn ang="0">
                    <a:pos x="connsiteX0" y="connsiteY0"/>
                  </a:cxn>
                  <a:cxn ang="0">
                    <a:pos x="connsiteX1" y="connsiteY1"/>
                  </a:cxn>
                  <a:cxn ang="0">
                    <a:pos x="connsiteX2" y="connsiteY2"/>
                  </a:cxn>
                  <a:cxn ang="0">
                    <a:pos x="connsiteX3" y="connsiteY3"/>
                  </a:cxn>
                </a:cxnLst>
                <a:rect l="l" t="t" r="r" b="b"/>
                <a:pathLst>
                  <a:path w="550416" h="852256">
                    <a:moveTo>
                      <a:pt x="514905" y="0"/>
                    </a:moveTo>
                    <a:lnTo>
                      <a:pt x="0" y="0"/>
                    </a:lnTo>
                    <a:lnTo>
                      <a:pt x="0" y="852256"/>
                    </a:lnTo>
                    <a:lnTo>
                      <a:pt x="550416" y="852256"/>
                    </a:lnTo>
                  </a:path>
                </a:pathLst>
              </a:custGeom>
              <a:solidFill>
                <a:schemeClr val="bg1"/>
              </a:solidFill>
              <a:ln>
                <a:solidFill>
                  <a:srgbClr val="F36C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grpSp>
        <p:grpSp>
          <p:nvGrpSpPr>
            <p:cNvPr id="11" name="Group 10">
              <a:extLst>
                <a:ext uri="{FF2B5EF4-FFF2-40B4-BE49-F238E27FC236}">
                  <a16:creationId xmlns:a16="http://schemas.microsoft.com/office/drawing/2014/main" id="{6E997888-37A4-4F87-8C85-B535F3A51799}"/>
                </a:ext>
              </a:extLst>
            </p:cNvPr>
            <p:cNvGrpSpPr/>
            <p:nvPr/>
          </p:nvGrpSpPr>
          <p:grpSpPr>
            <a:xfrm>
              <a:off x="860599" y="3530875"/>
              <a:ext cx="1919901" cy="878578"/>
              <a:chOff x="656410" y="3694561"/>
              <a:chExt cx="1919901" cy="878578"/>
            </a:xfrm>
          </p:grpSpPr>
          <p:sp>
            <p:nvSpPr>
              <p:cNvPr id="247" name="Freeform: Shape 246">
                <a:extLst>
                  <a:ext uri="{FF2B5EF4-FFF2-40B4-BE49-F238E27FC236}">
                    <a16:creationId xmlns:a16="http://schemas.microsoft.com/office/drawing/2014/main" id="{5105CD5C-2AAF-4EBB-A345-72622F9943D3}"/>
                  </a:ext>
                </a:extLst>
              </p:cNvPr>
              <p:cNvSpPr/>
              <p:nvPr/>
            </p:nvSpPr>
            <p:spPr>
              <a:xfrm>
                <a:off x="656410" y="3694561"/>
                <a:ext cx="1229172" cy="878578"/>
              </a:xfrm>
              <a:custGeom>
                <a:avLst/>
                <a:gdLst>
                  <a:gd name="connsiteX0" fmla="*/ 514905 w 550416"/>
                  <a:gd name="connsiteY0" fmla="*/ 0 h 852256"/>
                  <a:gd name="connsiteX1" fmla="*/ 0 w 550416"/>
                  <a:gd name="connsiteY1" fmla="*/ 0 h 852256"/>
                  <a:gd name="connsiteX2" fmla="*/ 0 w 550416"/>
                  <a:gd name="connsiteY2" fmla="*/ 852256 h 852256"/>
                  <a:gd name="connsiteX3" fmla="*/ 550416 w 550416"/>
                  <a:gd name="connsiteY3" fmla="*/ 852256 h 852256"/>
                </a:gdLst>
                <a:ahLst/>
                <a:cxnLst>
                  <a:cxn ang="0">
                    <a:pos x="connsiteX0" y="connsiteY0"/>
                  </a:cxn>
                  <a:cxn ang="0">
                    <a:pos x="connsiteX1" y="connsiteY1"/>
                  </a:cxn>
                  <a:cxn ang="0">
                    <a:pos x="connsiteX2" y="connsiteY2"/>
                  </a:cxn>
                  <a:cxn ang="0">
                    <a:pos x="connsiteX3" y="connsiteY3"/>
                  </a:cxn>
                </a:cxnLst>
                <a:rect l="l" t="t" r="r" b="b"/>
                <a:pathLst>
                  <a:path w="550416" h="852256">
                    <a:moveTo>
                      <a:pt x="514905" y="0"/>
                    </a:moveTo>
                    <a:lnTo>
                      <a:pt x="0" y="0"/>
                    </a:lnTo>
                    <a:lnTo>
                      <a:pt x="0" y="852256"/>
                    </a:lnTo>
                    <a:lnTo>
                      <a:pt x="550416" y="852256"/>
                    </a:lnTo>
                  </a:path>
                </a:pathLst>
              </a:custGeom>
              <a:solidFill>
                <a:schemeClr val="bg1"/>
              </a:solidFill>
              <a:ln>
                <a:solidFill>
                  <a:srgbClr val="F36C4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248" name="Freeform: Shape 247">
                <a:extLst>
                  <a:ext uri="{FF2B5EF4-FFF2-40B4-BE49-F238E27FC236}">
                    <a16:creationId xmlns:a16="http://schemas.microsoft.com/office/drawing/2014/main" id="{945FBEE0-EA5B-4047-A6F2-39B6726F3679}"/>
                  </a:ext>
                </a:extLst>
              </p:cNvPr>
              <p:cNvSpPr/>
              <p:nvPr/>
            </p:nvSpPr>
            <p:spPr>
              <a:xfrm flipH="1">
                <a:off x="1270996" y="3694561"/>
                <a:ext cx="1305315" cy="878578"/>
              </a:xfrm>
              <a:custGeom>
                <a:avLst/>
                <a:gdLst>
                  <a:gd name="connsiteX0" fmla="*/ 514905 w 550416"/>
                  <a:gd name="connsiteY0" fmla="*/ 0 h 852256"/>
                  <a:gd name="connsiteX1" fmla="*/ 0 w 550416"/>
                  <a:gd name="connsiteY1" fmla="*/ 0 h 852256"/>
                  <a:gd name="connsiteX2" fmla="*/ 0 w 550416"/>
                  <a:gd name="connsiteY2" fmla="*/ 852256 h 852256"/>
                  <a:gd name="connsiteX3" fmla="*/ 550416 w 550416"/>
                  <a:gd name="connsiteY3" fmla="*/ 852256 h 852256"/>
                </a:gdLst>
                <a:ahLst/>
                <a:cxnLst>
                  <a:cxn ang="0">
                    <a:pos x="connsiteX0" y="connsiteY0"/>
                  </a:cxn>
                  <a:cxn ang="0">
                    <a:pos x="connsiteX1" y="connsiteY1"/>
                  </a:cxn>
                  <a:cxn ang="0">
                    <a:pos x="connsiteX2" y="connsiteY2"/>
                  </a:cxn>
                  <a:cxn ang="0">
                    <a:pos x="connsiteX3" y="connsiteY3"/>
                  </a:cxn>
                </a:cxnLst>
                <a:rect l="l" t="t" r="r" b="b"/>
                <a:pathLst>
                  <a:path w="550416" h="852256">
                    <a:moveTo>
                      <a:pt x="514905" y="0"/>
                    </a:moveTo>
                    <a:lnTo>
                      <a:pt x="0" y="0"/>
                    </a:lnTo>
                    <a:lnTo>
                      <a:pt x="0" y="852256"/>
                    </a:lnTo>
                    <a:lnTo>
                      <a:pt x="550416" y="852256"/>
                    </a:lnTo>
                  </a:path>
                </a:pathLst>
              </a:custGeom>
              <a:solidFill>
                <a:schemeClr val="bg1"/>
              </a:solidFill>
              <a:ln>
                <a:solidFill>
                  <a:srgbClr val="F36C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grpSp>
        <p:sp>
          <p:nvSpPr>
            <p:cNvPr id="12" name="Isosceles Triangle 11">
              <a:extLst>
                <a:ext uri="{FF2B5EF4-FFF2-40B4-BE49-F238E27FC236}">
                  <a16:creationId xmlns:a16="http://schemas.microsoft.com/office/drawing/2014/main" id="{EEF52B50-CC12-4EA1-BB32-809E5FCD411D}"/>
                </a:ext>
              </a:extLst>
            </p:cNvPr>
            <p:cNvSpPr/>
            <p:nvPr/>
          </p:nvSpPr>
          <p:spPr>
            <a:xfrm>
              <a:off x="848178" y="758998"/>
              <a:ext cx="10899042" cy="1063854"/>
            </a:xfrm>
            <a:prstGeom prst="triangle">
              <a:avLst/>
            </a:prstGeom>
            <a:solidFill>
              <a:schemeClr val="bg2">
                <a:lumMod val="9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4" name="TextBox 13">
              <a:extLst>
                <a:ext uri="{FF2B5EF4-FFF2-40B4-BE49-F238E27FC236}">
                  <a16:creationId xmlns:a16="http://schemas.microsoft.com/office/drawing/2014/main" id="{0F285B1B-3DB6-43CC-8731-96CBDF4F73BF}"/>
                </a:ext>
              </a:extLst>
            </p:cNvPr>
            <p:cNvSpPr txBox="1"/>
            <p:nvPr/>
          </p:nvSpPr>
          <p:spPr>
            <a:xfrm>
              <a:off x="5333578" y="1301767"/>
              <a:ext cx="1933222" cy="446276"/>
            </a:xfrm>
            <a:prstGeom prst="rect">
              <a:avLst/>
            </a:prstGeom>
            <a:noFill/>
          </p:spPr>
          <p:txBody>
            <a:bodyPr wrap="none" rtlCol="0" anchor="ctr">
              <a:spAutoFit/>
            </a:bodyPr>
            <a:lstStyle/>
            <a:p>
              <a:pPr algn="ctr"/>
              <a:r>
                <a:rPr lang="en-US" sz="2880" b="1" dirty="0">
                  <a:solidFill>
                    <a:schemeClr val="tx1">
                      <a:lumMod val="75000"/>
                      <a:lumOff val="25000"/>
                    </a:schemeClr>
                  </a:solidFill>
                  <a:latin typeface="Arial" panose="020B0604020202020204" pitchFamily="34" charset="0"/>
                  <a:cs typeface="Arial" panose="020B0604020202020204" pitchFamily="34" charset="0"/>
                </a:rPr>
                <a:t>Governance</a:t>
              </a:r>
              <a:endParaRPr lang="en-IN" sz="288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413B1328-9D23-4567-9E3A-6F89CAA1756E}"/>
                </a:ext>
              </a:extLst>
            </p:cNvPr>
            <p:cNvSpPr/>
            <p:nvPr/>
          </p:nvSpPr>
          <p:spPr>
            <a:xfrm>
              <a:off x="741799" y="1965661"/>
              <a:ext cx="11123667" cy="1215690"/>
            </a:xfrm>
            <a:prstGeom prst="rect">
              <a:avLst/>
            </a:prstGeom>
            <a:solidFill>
              <a:srgbClr val="18428F">
                <a:alpha val="7000"/>
              </a:srgbClr>
            </a:solidFill>
            <a:ln w="12700">
              <a:solidFill>
                <a:srgbClr val="18428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grpSp>
          <p:nvGrpSpPr>
            <p:cNvPr id="16" name="Group 15">
              <a:extLst>
                <a:ext uri="{FF2B5EF4-FFF2-40B4-BE49-F238E27FC236}">
                  <a16:creationId xmlns:a16="http://schemas.microsoft.com/office/drawing/2014/main" id="{4B0696A4-0B64-47CD-BF7E-C29DAAD23F5F}"/>
                </a:ext>
              </a:extLst>
            </p:cNvPr>
            <p:cNvGrpSpPr/>
            <p:nvPr/>
          </p:nvGrpSpPr>
          <p:grpSpPr>
            <a:xfrm>
              <a:off x="845801" y="1828137"/>
              <a:ext cx="11123667" cy="292388"/>
              <a:chOff x="436364" y="1837015"/>
              <a:chExt cx="11338560" cy="292388"/>
            </a:xfrm>
          </p:grpSpPr>
          <p:sp>
            <p:nvSpPr>
              <p:cNvPr id="245" name="Arrow: Chevron 244">
                <a:extLst>
                  <a:ext uri="{FF2B5EF4-FFF2-40B4-BE49-F238E27FC236}">
                    <a16:creationId xmlns:a16="http://schemas.microsoft.com/office/drawing/2014/main" id="{8F1D1F4C-2E77-4727-9DF2-65DC8179C8A4}"/>
                  </a:ext>
                </a:extLst>
              </p:cNvPr>
              <p:cNvSpPr/>
              <p:nvPr/>
            </p:nvSpPr>
            <p:spPr>
              <a:xfrm>
                <a:off x="436364" y="1841477"/>
                <a:ext cx="11338560" cy="283464"/>
              </a:xfrm>
              <a:prstGeom prst="chevron">
                <a:avLst>
                  <a:gd name="adj" fmla="val 29487"/>
                </a:avLst>
              </a:prstGeom>
              <a:solidFill>
                <a:srgbClr val="184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solidFill>
                    <a:schemeClr val="tx1"/>
                  </a:solidFill>
                </a:endParaRPr>
              </a:p>
            </p:txBody>
          </p:sp>
          <p:sp>
            <p:nvSpPr>
              <p:cNvPr id="246" name="TextBox 245">
                <a:extLst>
                  <a:ext uri="{FF2B5EF4-FFF2-40B4-BE49-F238E27FC236}">
                    <a16:creationId xmlns:a16="http://schemas.microsoft.com/office/drawing/2014/main" id="{B2FBA813-3D22-4DF8-9275-2E3E07BCB644}"/>
                  </a:ext>
                </a:extLst>
              </p:cNvPr>
              <p:cNvSpPr txBox="1"/>
              <p:nvPr/>
            </p:nvSpPr>
            <p:spPr>
              <a:xfrm>
                <a:off x="1563072" y="1837015"/>
                <a:ext cx="9085149" cy="292388"/>
              </a:xfrm>
              <a:prstGeom prst="rect">
                <a:avLst/>
              </a:prstGeom>
              <a:noFill/>
            </p:spPr>
            <p:txBody>
              <a:bodyPr wrap="none" rtlCol="0" anchor="ctr">
                <a:spAutoFit/>
              </a:bodyPr>
              <a:lstStyle/>
              <a:p>
                <a:pPr algn="ctr"/>
                <a:r>
                  <a:rPr lang="en-US" sz="168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Monitoring of Controls and Preventive Actions (KRI and KPI to assess status of contamination control)</a:t>
                </a:r>
                <a:endParaRPr lang="en-IN" sz="168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53176AC2-AA30-4854-9452-713DE9E5DBD1}"/>
                </a:ext>
              </a:extLst>
            </p:cNvPr>
            <p:cNvGrpSpPr/>
            <p:nvPr/>
          </p:nvGrpSpPr>
          <p:grpSpPr>
            <a:xfrm>
              <a:off x="741799" y="4528105"/>
              <a:ext cx="11227669" cy="1402088"/>
              <a:chOff x="741799" y="4528105"/>
              <a:chExt cx="11227669" cy="1402088"/>
            </a:xfrm>
          </p:grpSpPr>
          <p:sp>
            <p:nvSpPr>
              <p:cNvPr id="241" name="Rectangle 240">
                <a:extLst>
                  <a:ext uri="{FF2B5EF4-FFF2-40B4-BE49-F238E27FC236}">
                    <a16:creationId xmlns:a16="http://schemas.microsoft.com/office/drawing/2014/main" id="{45B523A0-D612-46B3-9AD9-9470FB9B6DDF}"/>
                  </a:ext>
                </a:extLst>
              </p:cNvPr>
              <p:cNvSpPr/>
              <p:nvPr/>
            </p:nvSpPr>
            <p:spPr>
              <a:xfrm>
                <a:off x="741799" y="4669926"/>
                <a:ext cx="11123667" cy="1260267"/>
              </a:xfrm>
              <a:prstGeom prst="rect">
                <a:avLst/>
              </a:prstGeom>
              <a:solidFill>
                <a:srgbClr val="00BDCC">
                  <a:alpha val="7000"/>
                </a:srgbClr>
              </a:solidFill>
              <a:ln w="12700">
                <a:solidFill>
                  <a:srgbClr val="00BDC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grpSp>
            <p:nvGrpSpPr>
              <p:cNvPr id="242" name="Group 241">
                <a:extLst>
                  <a:ext uri="{FF2B5EF4-FFF2-40B4-BE49-F238E27FC236}">
                    <a16:creationId xmlns:a16="http://schemas.microsoft.com/office/drawing/2014/main" id="{6A12C05F-C56E-418B-B904-929E2C140794}"/>
                  </a:ext>
                </a:extLst>
              </p:cNvPr>
              <p:cNvGrpSpPr/>
              <p:nvPr/>
            </p:nvGrpSpPr>
            <p:grpSpPr>
              <a:xfrm>
                <a:off x="845801" y="4528105"/>
                <a:ext cx="11123667" cy="510732"/>
                <a:chOff x="417076" y="4691144"/>
                <a:chExt cx="11338560" cy="510732"/>
              </a:xfrm>
            </p:grpSpPr>
            <p:sp>
              <p:nvSpPr>
                <p:cNvPr id="243" name="Arrow: Chevron 242">
                  <a:extLst>
                    <a:ext uri="{FF2B5EF4-FFF2-40B4-BE49-F238E27FC236}">
                      <a16:creationId xmlns:a16="http://schemas.microsoft.com/office/drawing/2014/main" id="{7480CC67-54EC-483F-BFB4-93C0B9761D1F}"/>
                    </a:ext>
                  </a:extLst>
                </p:cNvPr>
                <p:cNvSpPr/>
                <p:nvPr/>
              </p:nvSpPr>
              <p:spPr>
                <a:xfrm>
                  <a:off x="417076" y="4691144"/>
                  <a:ext cx="11338560" cy="283464"/>
                </a:xfrm>
                <a:prstGeom prst="chevron">
                  <a:avLst>
                    <a:gd name="adj" fmla="val 29487"/>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solidFill>
                      <a:schemeClr val="tx1"/>
                    </a:solidFill>
                  </a:endParaRPr>
                </a:p>
              </p:txBody>
            </p:sp>
            <p:sp>
              <p:nvSpPr>
                <p:cNvPr id="244" name="TextBox 243">
                  <a:extLst>
                    <a:ext uri="{FF2B5EF4-FFF2-40B4-BE49-F238E27FC236}">
                      <a16:creationId xmlns:a16="http://schemas.microsoft.com/office/drawing/2014/main" id="{ACB0E10E-3225-4432-997B-C4600922E749}"/>
                    </a:ext>
                  </a:extLst>
                </p:cNvPr>
                <p:cNvSpPr txBox="1"/>
                <p:nvPr/>
              </p:nvSpPr>
              <p:spPr>
                <a:xfrm>
                  <a:off x="1232651" y="4694044"/>
                  <a:ext cx="8901760" cy="507832"/>
                </a:xfrm>
                <a:prstGeom prst="rect">
                  <a:avLst/>
                </a:prstGeom>
                <a:noFill/>
              </p:spPr>
              <p:txBody>
                <a:bodyPr wrap="square" rtlCol="0" anchor="ctr">
                  <a:spAutoFit/>
                </a:bodyPr>
                <a:lstStyle/>
                <a:p>
                  <a:pPr algn="ctr"/>
                  <a:r>
                    <a:rPr lang="en-US" sz="168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Controls and Preventive Actions (Targeted/ risk based measures of contamination avoidance)</a:t>
                  </a:r>
                </a:p>
                <a:p>
                  <a:pPr algn="ctr"/>
                  <a:r>
                    <a:rPr lang="en-IN" sz="168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p:txBody>
            </p:sp>
          </p:grpSp>
        </p:grpSp>
        <p:sp>
          <p:nvSpPr>
            <p:cNvPr id="18" name="Rectangle: Rounded Corners 17">
              <a:extLst>
                <a:ext uri="{FF2B5EF4-FFF2-40B4-BE49-F238E27FC236}">
                  <a16:creationId xmlns:a16="http://schemas.microsoft.com/office/drawing/2014/main" id="{8AA16852-7621-4B01-A053-9362330A815E}"/>
                </a:ext>
              </a:extLst>
            </p:cNvPr>
            <p:cNvSpPr/>
            <p:nvPr/>
          </p:nvSpPr>
          <p:spPr>
            <a:xfrm>
              <a:off x="855654" y="2363105"/>
              <a:ext cx="1443229" cy="728714"/>
            </a:xfrm>
            <a:prstGeom prst="roundRect">
              <a:avLst>
                <a:gd name="adj" fmla="val 4223"/>
              </a:avLst>
            </a:prstGeom>
            <a:solidFill>
              <a:schemeClr val="bg1"/>
            </a:solidFill>
            <a:ln>
              <a:solidFill>
                <a:srgbClr val="184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9" name="Rectangle: Rounded Corners 18">
              <a:extLst>
                <a:ext uri="{FF2B5EF4-FFF2-40B4-BE49-F238E27FC236}">
                  <a16:creationId xmlns:a16="http://schemas.microsoft.com/office/drawing/2014/main" id="{F8BA9484-5513-41F7-A046-B254DA107A9E}"/>
                </a:ext>
              </a:extLst>
            </p:cNvPr>
            <p:cNvSpPr/>
            <p:nvPr/>
          </p:nvSpPr>
          <p:spPr>
            <a:xfrm>
              <a:off x="925034" y="2424901"/>
              <a:ext cx="1304468" cy="605123"/>
            </a:xfrm>
            <a:prstGeom prst="roundRect">
              <a:avLst>
                <a:gd name="adj" fmla="val 4223"/>
              </a:avLst>
            </a:prstGeom>
            <a:solidFill>
              <a:srgbClr val="18428F">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grpSp>
          <p:nvGrpSpPr>
            <p:cNvPr id="20" name="Group 19">
              <a:extLst>
                <a:ext uri="{FF2B5EF4-FFF2-40B4-BE49-F238E27FC236}">
                  <a16:creationId xmlns:a16="http://schemas.microsoft.com/office/drawing/2014/main" id="{CE4064F0-2E63-4F3D-93DA-59045B4AFC37}"/>
                </a:ext>
              </a:extLst>
            </p:cNvPr>
            <p:cNvGrpSpPr/>
            <p:nvPr/>
          </p:nvGrpSpPr>
          <p:grpSpPr>
            <a:xfrm>
              <a:off x="1281284" y="2165410"/>
              <a:ext cx="591968" cy="385014"/>
              <a:chOff x="4136403" y="1591718"/>
              <a:chExt cx="1287777" cy="837564"/>
            </a:xfrm>
          </p:grpSpPr>
          <p:grpSp>
            <p:nvGrpSpPr>
              <p:cNvPr id="236" name="Group 235">
                <a:extLst>
                  <a:ext uri="{FF2B5EF4-FFF2-40B4-BE49-F238E27FC236}">
                    <a16:creationId xmlns:a16="http://schemas.microsoft.com/office/drawing/2014/main" id="{4E42CB4F-7D72-4639-A71A-1D20D3E859AC}"/>
                  </a:ext>
                </a:extLst>
              </p:cNvPr>
              <p:cNvGrpSpPr/>
              <p:nvPr/>
            </p:nvGrpSpPr>
            <p:grpSpPr>
              <a:xfrm>
                <a:off x="4169453" y="1591718"/>
                <a:ext cx="1221676" cy="837564"/>
                <a:chOff x="4202515" y="1591718"/>
                <a:chExt cx="1221676" cy="837564"/>
              </a:xfrm>
            </p:grpSpPr>
            <p:sp>
              <p:nvSpPr>
                <p:cNvPr id="239" name="Rectangle: Rounded Corners 238">
                  <a:extLst>
                    <a:ext uri="{FF2B5EF4-FFF2-40B4-BE49-F238E27FC236}">
                      <a16:creationId xmlns:a16="http://schemas.microsoft.com/office/drawing/2014/main" id="{C177DAA5-C911-429E-A5E6-792A9A0DB29E}"/>
                    </a:ext>
                  </a:extLst>
                </p:cNvPr>
                <p:cNvSpPr/>
                <p:nvPr/>
              </p:nvSpPr>
              <p:spPr>
                <a:xfrm>
                  <a:off x="4202515" y="1994691"/>
                  <a:ext cx="1221676" cy="31620"/>
                </a:xfrm>
                <a:prstGeom prst="roundRect">
                  <a:avLst>
                    <a:gd name="adj" fmla="val 50000"/>
                  </a:avLst>
                </a:prstGeom>
                <a:solidFill>
                  <a:srgbClr val="18428F"/>
                </a:solidFill>
                <a:ln w="12700" cap="flat" cmpd="sng" algn="ctr">
                  <a:noFill/>
                  <a:prstDash val="solid"/>
                  <a:miter lim="800000"/>
                </a:ln>
                <a:effectLst/>
              </p:spPr>
              <p:txBody>
                <a:bodyPr rtlCol="0" anchor="ctr"/>
                <a:lstStyle/>
                <a:p>
                  <a:pPr algn="ctr" defTabSz="1097280">
                    <a:defRPr/>
                  </a:pPr>
                  <a:endParaRPr lang="en-US" sz="2160" kern="0">
                    <a:solidFill>
                      <a:prstClr val="white"/>
                    </a:solidFill>
                    <a:latin typeface="Calibri" panose="020F0502020204030204"/>
                  </a:endParaRPr>
                </a:p>
              </p:txBody>
            </p:sp>
            <p:sp>
              <p:nvSpPr>
                <p:cNvPr id="240" name="Oval 239">
                  <a:extLst>
                    <a:ext uri="{FF2B5EF4-FFF2-40B4-BE49-F238E27FC236}">
                      <a16:creationId xmlns:a16="http://schemas.microsoft.com/office/drawing/2014/main" id="{DB736948-72FE-49F3-B545-93E03F6CD90D}"/>
                    </a:ext>
                  </a:extLst>
                </p:cNvPr>
                <p:cNvSpPr/>
                <p:nvPr/>
              </p:nvSpPr>
              <p:spPr bwMode="gray">
                <a:xfrm>
                  <a:off x="4394570" y="1591718"/>
                  <a:ext cx="837565" cy="837564"/>
                </a:xfrm>
                <a:prstGeom prst="ellipse">
                  <a:avLst/>
                </a:prstGeom>
                <a:solidFill>
                  <a:schemeClr val="bg1"/>
                </a:solidFill>
                <a:ln w="9525" algn="ctr">
                  <a:solidFill>
                    <a:srgbClr val="18428F"/>
                  </a:solidFill>
                  <a:prstDash val="dash"/>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237" name="Oval 236">
                <a:extLst>
                  <a:ext uri="{FF2B5EF4-FFF2-40B4-BE49-F238E27FC236}">
                    <a16:creationId xmlns:a16="http://schemas.microsoft.com/office/drawing/2014/main" id="{A6820AE1-0D7C-4067-9ECD-28D7E6127617}"/>
                  </a:ext>
                </a:extLst>
              </p:cNvPr>
              <p:cNvSpPr/>
              <p:nvPr/>
            </p:nvSpPr>
            <p:spPr bwMode="gray">
              <a:xfrm>
                <a:off x="5360292"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sp>
            <p:nvSpPr>
              <p:cNvPr id="238" name="Oval 237">
                <a:extLst>
                  <a:ext uri="{FF2B5EF4-FFF2-40B4-BE49-F238E27FC236}">
                    <a16:creationId xmlns:a16="http://schemas.microsoft.com/office/drawing/2014/main" id="{E436AEE4-9493-4C55-9FB7-928592CDFC10}"/>
                  </a:ext>
                </a:extLst>
              </p:cNvPr>
              <p:cNvSpPr/>
              <p:nvPr/>
            </p:nvSpPr>
            <p:spPr bwMode="gray">
              <a:xfrm>
                <a:off x="4136403"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21" name="TextBox 20">
              <a:extLst>
                <a:ext uri="{FF2B5EF4-FFF2-40B4-BE49-F238E27FC236}">
                  <a16:creationId xmlns:a16="http://schemas.microsoft.com/office/drawing/2014/main" id="{992CE67F-4357-4A98-A3EF-0ED9B5BBEF9F}"/>
                </a:ext>
              </a:extLst>
            </p:cNvPr>
            <p:cNvSpPr txBox="1"/>
            <p:nvPr/>
          </p:nvSpPr>
          <p:spPr>
            <a:xfrm>
              <a:off x="868419" y="2558761"/>
              <a:ext cx="1417698"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Personal Monitoring</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2" name="Rectangle: Rounded Corners 21">
              <a:extLst>
                <a:ext uri="{FF2B5EF4-FFF2-40B4-BE49-F238E27FC236}">
                  <a16:creationId xmlns:a16="http://schemas.microsoft.com/office/drawing/2014/main" id="{E815DCFB-1F5A-439B-891F-FC042101F4EE}"/>
                </a:ext>
              </a:extLst>
            </p:cNvPr>
            <p:cNvSpPr/>
            <p:nvPr/>
          </p:nvSpPr>
          <p:spPr>
            <a:xfrm>
              <a:off x="2744822" y="2363105"/>
              <a:ext cx="1443229" cy="728714"/>
            </a:xfrm>
            <a:prstGeom prst="roundRect">
              <a:avLst>
                <a:gd name="adj" fmla="val 4223"/>
              </a:avLst>
            </a:prstGeom>
            <a:solidFill>
              <a:schemeClr val="bg1"/>
            </a:solidFill>
            <a:ln>
              <a:solidFill>
                <a:srgbClr val="184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23" name="Rectangle: Rounded Corners 22">
              <a:extLst>
                <a:ext uri="{FF2B5EF4-FFF2-40B4-BE49-F238E27FC236}">
                  <a16:creationId xmlns:a16="http://schemas.microsoft.com/office/drawing/2014/main" id="{A46CFE05-13C6-4041-BAE2-5306E006CE36}"/>
                </a:ext>
              </a:extLst>
            </p:cNvPr>
            <p:cNvSpPr/>
            <p:nvPr/>
          </p:nvSpPr>
          <p:spPr>
            <a:xfrm>
              <a:off x="2814202" y="2424901"/>
              <a:ext cx="1304468" cy="605123"/>
            </a:xfrm>
            <a:prstGeom prst="roundRect">
              <a:avLst>
                <a:gd name="adj" fmla="val 4223"/>
              </a:avLst>
            </a:prstGeom>
            <a:solidFill>
              <a:srgbClr val="18428F">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24" name="TextBox 23">
              <a:extLst>
                <a:ext uri="{FF2B5EF4-FFF2-40B4-BE49-F238E27FC236}">
                  <a16:creationId xmlns:a16="http://schemas.microsoft.com/office/drawing/2014/main" id="{D3F781D2-0177-4814-AC7B-3ACE1E3B105F}"/>
                </a:ext>
              </a:extLst>
            </p:cNvPr>
            <p:cNvSpPr txBox="1"/>
            <p:nvPr/>
          </p:nvSpPr>
          <p:spPr>
            <a:xfrm>
              <a:off x="2757587" y="2558761"/>
              <a:ext cx="1417698"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In - Process Monitoring</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25" name="Group 24">
              <a:extLst>
                <a:ext uri="{FF2B5EF4-FFF2-40B4-BE49-F238E27FC236}">
                  <a16:creationId xmlns:a16="http://schemas.microsoft.com/office/drawing/2014/main" id="{39A808A7-C902-45B2-9BAF-0619F577DC6F}"/>
                </a:ext>
              </a:extLst>
            </p:cNvPr>
            <p:cNvGrpSpPr/>
            <p:nvPr/>
          </p:nvGrpSpPr>
          <p:grpSpPr>
            <a:xfrm>
              <a:off x="3170452" y="2165410"/>
              <a:ext cx="591968" cy="385014"/>
              <a:chOff x="4136403" y="1591718"/>
              <a:chExt cx="1287777" cy="837564"/>
            </a:xfrm>
          </p:grpSpPr>
          <p:grpSp>
            <p:nvGrpSpPr>
              <p:cNvPr id="231" name="Group 230">
                <a:extLst>
                  <a:ext uri="{FF2B5EF4-FFF2-40B4-BE49-F238E27FC236}">
                    <a16:creationId xmlns:a16="http://schemas.microsoft.com/office/drawing/2014/main" id="{FF9D84A3-2172-42EA-BBC6-B76C06CD6D6B}"/>
                  </a:ext>
                </a:extLst>
              </p:cNvPr>
              <p:cNvGrpSpPr/>
              <p:nvPr/>
            </p:nvGrpSpPr>
            <p:grpSpPr>
              <a:xfrm>
                <a:off x="4169453" y="1591718"/>
                <a:ext cx="1221676" cy="837564"/>
                <a:chOff x="4202515" y="1591718"/>
                <a:chExt cx="1221676" cy="837564"/>
              </a:xfrm>
            </p:grpSpPr>
            <p:sp>
              <p:nvSpPr>
                <p:cNvPr id="234" name="Rectangle: Rounded Corners 233">
                  <a:extLst>
                    <a:ext uri="{FF2B5EF4-FFF2-40B4-BE49-F238E27FC236}">
                      <a16:creationId xmlns:a16="http://schemas.microsoft.com/office/drawing/2014/main" id="{9EC18AF4-F49C-4F93-BB6A-46733F7DE455}"/>
                    </a:ext>
                  </a:extLst>
                </p:cNvPr>
                <p:cNvSpPr/>
                <p:nvPr/>
              </p:nvSpPr>
              <p:spPr>
                <a:xfrm>
                  <a:off x="4202515" y="1994691"/>
                  <a:ext cx="1221676" cy="31620"/>
                </a:xfrm>
                <a:prstGeom prst="roundRect">
                  <a:avLst>
                    <a:gd name="adj" fmla="val 50000"/>
                  </a:avLst>
                </a:prstGeom>
                <a:solidFill>
                  <a:srgbClr val="18428F"/>
                </a:solidFill>
                <a:ln w="12700" cap="flat" cmpd="sng" algn="ctr">
                  <a:noFill/>
                  <a:prstDash val="solid"/>
                  <a:miter lim="800000"/>
                </a:ln>
                <a:effectLst/>
              </p:spPr>
              <p:txBody>
                <a:bodyPr rtlCol="0" anchor="ctr"/>
                <a:lstStyle/>
                <a:p>
                  <a:pPr algn="ctr" defTabSz="1097280">
                    <a:defRPr/>
                  </a:pPr>
                  <a:endParaRPr lang="en-US" sz="2160" kern="0">
                    <a:solidFill>
                      <a:prstClr val="white"/>
                    </a:solidFill>
                    <a:latin typeface="Calibri" panose="020F0502020204030204"/>
                  </a:endParaRPr>
                </a:p>
              </p:txBody>
            </p:sp>
            <p:sp>
              <p:nvSpPr>
                <p:cNvPr id="235" name="Oval 234">
                  <a:extLst>
                    <a:ext uri="{FF2B5EF4-FFF2-40B4-BE49-F238E27FC236}">
                      <a16:creationId xmlns:a16="http://schemas.microsoft.com/office/drawing/2014/main" id="{34ED6D41-7427-4353-B6C5-449E9050ED9D}"/>
                    </a:ext>
                  </a:extLst>
                </p:cNvPr>
                <p:cNvSpPr/>
                <p:nvPr/>
              </p:nvSpPr>
              <p:spPr bwMode="gray">
                <a:xfrm>
                  <a:off x="4394570" y="1591718"/>
                  <a:ext cx="837565" cy="837564"/>
                </a:xfrm>
                <a:prstGeom prst="ellipse">
                  <a:avLst/>
                </a:prstGeom>
                <a:solidFill>
                  <a:schemeClr val="bg1"/>
                </a:solidFill>
                <a:ln w="9525" algn="ctr">
                  <a:solidFill>
                    <a:srgbClr val="18428F"/>
                  </a:solidFill>
                  <a:prstDash val="dash"/>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232" name="Oval 231">
                <a:extLst>
                  <a:ext uri="{FF2B5EF4-FFF2-40B4-BE49-F238E27FC236}">
                    <a16:creationId xmlns:a16="http://schemas.microsoft.com/office/drawing/2014/main" id="{6584C96E-38BA-4169-B325-AF7A29EC56EA}"/>
                  </a:ext>
                </a:extLst>
              </p:cNvPr>
              <p:cNvSpPr/>
              <p:nvPr/>
            </p:nvSpPr>
            <p:spPr bwMode="gray">
              <a:xfrm>
                <a:off x="5360292"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sp>
            <p:nvSpPr>
              <p:cNvPr id="233" name="Oval 232">
                <a:extLst>
                  <a:ext uri="{FF2B5EF4-FFF2-40B4-BE49-F238E27FC236}">
                    <a16:creationId xmlns:a16="http://schemas.microsoft.com/office/drawing/2014/main" id="{3B9D4D2A-A857-4492-ADBA-87FBFBCE250F}"/>
                  </a:ext>
                </a:extLst>
              </p:cNvPr>
              <p:cNvSpPr/>
              <p:nvPr/>
            </p:nvSpPr>
            <p:spPr bwMode="gray">
              <a:xfrm>
                <a:off x="4136403"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26" name="Rectangle: Rounded Corners 25">
              <a:extLst>
                <a:ext uri="{FF2B5EF4-FFF2-40B4-BE49-F238E27FC236}">
                  <a16:creationId xmlns:a16="http://schemas.microsoft.com/office/drawing/2014/main" id="{BAF64AC9-C946-4307-8D4C-976A8A0B81C8}"/>
                </a:ext>
              </a:extLst>
            </p:cNvPr>
            <p:cNvSpPr/>
            <p:nvPr/>
          </p:nvSpPr>
          <p:spPr>
            <a:xfrm>
              <a:off x="4633990" y="2363105"/>
              <a:ext cx="1443229" cy="728714"/>
            </a:xfrm>
            <a:prstGeom prst="roundRect">
              <a:avLst>
                <a:gd name="adj" fmla="val 4223"/>
              </a:avLst>
            </a:prstGeom>
            <a:solidFill>
              <a:schemeClr val="bg1"/>
            </a:solidFill>
            <a:ln>
              <a:solidFill>
                <a:srgbClr val="184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27" name="Rectangle: Rounded Corners 26">
              <a:extLst>
                <a:ext uri="{FF2B5EF4-FFF2-40B4-BE49-F238E27FC236}">
                  <a16:creationId xmlns:a16="http://schemas.microsoft.com/office/drawing/2014/main" id="{B390215D-E334-48B9-8AB6-7A0AF14FD035}"/>
                </a:ext>
              </a:extLst>
            </p:cNvPr>
            <p:cNvSpPr/>
            <p:nvPr/>
          </p:nvSpPr>
          <p:spPr>
            <a:xfrm>
              <a:off x="4703370" y="2424901"/>
              <a:ext cx="1304468" cy="605123"/>
            </a:xfrm>
            <a:prstGeom prst="roundRect">
              <a:avLst>
                <a:gd name="adj" fmla="val 4223"/>
              </a:avLst>
            </a:prstGeom>
            <a:solidFill>
              <a:srgbClr val="18428F">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28" name="TextBox 27">
              <a:extLst>
                <a:ext uri="{FF2B5EF4-FFF2-40B4-BE49-F238E27FC236}">
                  <a16:creationId xmlns:a16="http://schemas.microsoft.com/office/drawing/2014/main" id="{60113228-4330-4331-BA96-F27897BA300B}"/>
                </a:ext>
              </a:extLst>
            </p:cNvPr>
            <p:cNvSpPr txBox="1"/>
            <p:nvPr/>
          </p:nvSpPr>
          <p:spPr>
            <a:xfrm>
              <a:off x="4646755" y="2558761"/>
              <a:ext cx="1417698"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Method Performance</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29" name="Group 28">
              <a:extLst>
                <a:ext uri="{FF2B5EF4-FFF2-40B4-BE49-F238E27FC236}">
                  <a16:creationId xmlns:a16="http://schemas.microsoft.com/office/drawing/2014/main" id="{724A2415-CB98-4F79-9000-AD558B055632}"/>
                </a:ext>
              </a:extLst>
            </p:cNvPr>
            <p:cNvGrpSpPr/>
            <p:nvPr/>
          </p:nvGrpSpPr>
          <p:grpSpPr>
            <a:xfrm>
              <a:off x="5059620" y="2165410"/>
              <a:ext cx="591968" cy="385014"/>
              <a:chOff x="4136403" y="1591718"/>
              <a:chExt cx="1287777" cy="837564"/>
            </a:xfrm>
          </p:grpSpPr>
          <p:grpSp>
            <p:nvGrpSpPr>
              <p:cNvPr id="226" name="Group 225">
                <a:extLst>
                  <a:ext uri="{FF2B5EF4-FFF2-40B4-BE49-F238E27FC236}">
                    <a16:creationId xmlns:a16="http://schemas.microsoft.com/office/drawing/2014/main" id="{3C9A8E23-3191-4E45-ABCE-7E2215008CB8}"/>
                  </a:ext>
                </a:extLst>
              </p:cNvPr>
              <p:cNvGrpSpPr/>
              <p:nvPr/>
            </p:nvGrpSpPr>
            <p:grpSpPr>
              <a:xfrm>
                <a:off x="4169453" y="1591718"/>
                <a:ext cx="1221676" cy="837564"/>
                <a:chOff x="4202515" y="1591718"/>
                <a:chExt cx="1221676" cy="837564"/>
              </a:xfrm>
            </p:grpSpPr>
            <p:sp>
              <p:nvSpPr>
                <p:cNvPr id="229" name="Rectangle: Rounded Corners 228">
                  <a:extLst>
                    <a:ext uri="{FF2B5EF4-FFF2-40B4-BE49-F238E27FC236}">
                      <a16:creationId xmlns:a16="http://schemas.microsoft.com/office/drawing/2014/main" id="{19EDEA0A-39E5-4402-B794-AE2E38CAEF9C}"/>
                    </a:ext>
                  </a:extLst>
                </p:cNvPr>
                <p:cNvSpPr/>
                <p:nvPr/>
              </p:nvSpPr>
              <p:spPr>
                <a:xfrm>
                  <a:off x="4202515" y="1994691"/>
                  <a:ext cx="1221676" cy="31620"/>
                </a:xfrm>
                <a:prstGeom prst="roundRect">
                  <a:avLst>
                    <a:gd name="adj" fmla="val 50000"/>
                  </a:avLst>
                </a:prstGeom>
                <a:solidFill>
                  <a:srgbClr val="18428F"/>
                </a:solidFill>
                <a:ln w="12700" cap="flat" cmpd="sng" algn="ctr">
                  <a:noFill/>
                  <a:prstDash val="solid"/>
                  <a:miter lim="800000"/>
                </a:ln>
                <a:effectLst/>
              </p:spPr>
              <p:txBody>
                <a:bodyPr rtlCol="0" anchor="ctr"/>
                <a:lstStyle/>
                <a:p>
                  <a:pPr algn="ctr" defTabSz="1097280">
                    <a:defRPr/>
                  </a:pPr>
                  <a:endParaRPr lang="en-US" sz="2160" kern="0">
                    <a:solidFill>
                      <a:prstClr val="white"/>
                    </a:solidFill>
                    <a:latin typeface="Calibri" panose="020F0502020204030204"/>
                  </a:endParaRPr>
                </a:p>
              </p:txBody>
            </p:sp>
            <p:sp>
              <p:nvSpPr>
                <p:cNvPr id="230" name="Oval 229">
                  <a:extLst>
                    <a:ext uri="{FF2B5EF4-FFF2-40B4-BE49-F238E27FC236}">
                      <a16:creationId xmlns:a16="http://schemas.microsoft.com/office/drawing/2014/main" id="{F3A8C220-6395-4B69-8772-2626E22DDA32}"/>
                    </a:ext>
                  </a:extLst>
                </p:cNvPr>
                <p:cNvSpPr/>
                <p:nvPr/>
              </p:nvSpPr>
              <p:spPr bwMode="gray">
                <a:xfrm>
                  <a:off x="4394570" y="1591718"/>
                  <a:ext cx="837565" cy="837564"/>
                </a:xfrm>
                <a:prstGeom prst="ellipse">
                  <a:avLst/>
                </a:prstGeom>
                <a:solidFill>
                  <a:schemeClr val="bg1"/>
                </a:solidFill>
                <a:ln w="9525" algn="ctr">
                  <a:solidFill>
                    <a:srgbClr val="18428F"/>
                  </a:solidFill>
                  <a:prstDash val="dash"/>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227" name="Oval 226">
                <a:extLst>
                  <a:ext uri="{FF2B5EF4-FFF2-40B4-BE49-F238E27FC236}">
                    <a16:creationId xmlns:a16="http://schemas.microsoft.com/office/drawing/2014/main" id="{054BF7BD-20DA-44D5-A71A-FE2A5649C6C4}"/>
                  </a:ext>
                </a:extLst>
              </p:cNvPr>
              <p:cNvSpPr/>
              <p:nvPr/>
            </p:nvSpPr>
            <p:spPr bwMode="gray">
              <a:xfrm>
                <a:off x="5360292"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sp>
            <p:nvSpPr>
              <p:cNvPr id="228" name="Oval 227">
                <a:extLst>
                  <a:ext uri="{FF2B5EF4-FFF2-40B4-BE49-F238E27FC236}">
                    <a16:creationId xmlns:a16="http://schemas.microsoft.com/office/drawing/2014/main" id="{46D7FE07-F707-4F04-B7C9-4CFEF7465334}"/>
                  </a:ext>
                </a:extLst>
              </p:cNvPr>
              <p:cNvSpPr/>
              <p:nvPr/>
            </p:nvSpPr>
            <p:spPr bwMode="gray">
              <a:xfrm>
                <a:off x="4136403"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30" name="Rectangle: Rounded Corners 29">
              <a:extLst>
                <a:ext uri="{FF2B5EF4-FFF2-40B4-BE49-F238E27FC236}">
                  <a16:creationId xmlns:a16="http://schemas.microsoft.com/office/drawing/2014/main" id="{482C4C3B-958F-4FB1-8E27-87DB087A6F4F}"/>
                </a:ext>
              </a:extLst>
            </p:cNvPr>
            <p:cNvSpPr/>
            <p:nvPr/>
          </p:nvSpPr>
          <p:spPr>
            <a:xfrm>
              <a:off x="6523158" y="2363105"/>
              <a:ext cx="1443229" cy="728714"/>
            </a:xfrm>
            <a:prstGeom prst="roundRect">
              <a:avLst>
                <a:gd name="adj" fmla="val 4223"/>
              </a:avLst>
            </a:prstGeom>
            <a:solidFill>
              <a:schemeClr val="bg1"/>
            </a:solidFill>
            <a:ln>
              <a:solidFill>
                <a:srgbClr val="184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31" name="Rectangle: Rounded Corners 30">
              <a:extLst>
                <a:ext uri="{FF2B5EF4-FFF2-40B4-BE49-F238E27FC236}">
                  <a16:creationId xmlns:a16="http://schemas.microsoft.com/office/drawing/2014/main" id="{5A6902B1-74F1-4562-A3BC-9861A4C34F13}"/>
                </a:ext>
              </a:extLst>
            </p:cNvPr>
            <p:cNvSpPr/>
            <p:nvPr/>
          </p:nvSpPr>
          <p:spPr>
            <a:xfrm>
              <a:off x="6592538" y="2424901"/>
              <a:ext cx="1304468" cy="605123"/>
            </a:xfrm>
            <a:prstGeom prst="roundRect">
              <a:avLst>
                <a:gd name="adj" fmla="val 4223"/>
              </a:avLst>
            </a:prstGeom>
            <a:solidFill>
              <a:srgbClr val="18428F">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32" name="TextBox 31">
              <a:extLst>
                <a:ext uri="{FF2B5EF4-FFF2-40B4-BE49-F238E27FC236}">
                  <a16:creationId xmlns:a16="http://schemas.microsoft.com/office/drawing/2014/main" id="{2BCE9D69-D229-4AFC-8A70-DB069F87C52B}"/>
                </a:ext>
              </a:extLst>
            </p:cNvPr>
            <p:cNvSpPr txBox="1"/>
            <p:nvPr/>
          </p:nvSpPr>
          <p:spPr>
            <a:xfrm>
              <a:off x="6535923" y="2558761"/>
              <a:ext cx="1417698"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Environmental Monitoring</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33" name="Group 32">
              <a:extLst>
                <a:ext uri="{FF2B5EF4-FFF2-40B4-BE49-F238E27FC236}">
                  <a16:creationId xmlns:a16="http://schemas.microsoft.com/office/drawing/2014/main" id="{D556CC65-A633-4FC1-AD09-97DE639764DC}"/>
                </a:ext>
              </a:extLst>
            </p:cNvPr>
            <p:cNvGrpSpPr/>
            <p:nvPr/>
          </p:nvGrpSpPr>
          <p:grpSpPr>
            <a:xfrm>
              <a:off x="6948788" y="2165410"/>
              <a:ext cx="591968" cy="385014"/>
              <a:chOff x="4136403" y="1591718"/>
              <a:chExt cx="1287777" cy="837564"/>
            </a:xfrm>
          </p:grpSpPr>
          <p:grpSp>
            <p:nvGrpSpPr>
              <p:cNvPr id="221" name="Group 220">
                <a:extLst>
                  <a:ext uri="{FF2B5EF4-FFF2-40B4-BE49-F238E27FC236}">
                    <a16:creationId xmlns:a16="http://schemas.microsoft.com/office/drawing/2014/main" id="{40A441A6-12BE-48D5-B35E-644A96E2A1EA}"/>
                  </a:ext>
                </a:extLst>
              </p:cNvPr>
              <p:cNvGrpSpPr/>
              <p:nvPr/>
            </p:nvGrpSpPr>
            <p:grpSpPr>
              <a:xfrm>
                <a:off x="4169453" y="1591718"/>
                <a:ext cx="1221676" cy="837564"/>
                <a:chOff x="4202515" y="1591718"/>
                <a:chExt cx="1221676" cy="837564"/>
              </a:xfrm>
            </p:grpSpPr>
            <p:sp>
              <p:nvSpPr>
                <p:cNvPr id="224" name="Rectangle: Rounded Corners 223">
                  <a:extLst>
                    <a:ext uri="{FF2B5EF4-FFF2-40B4-BE49-F238E27FC236}">
                      <a16:creationId xmlns:a16="http://schemas.microsoft.com/office/drawing/2014/main" id="{971E7C0E-ECF7-4E42-85AF-C0D8F5FAC02C}"/>
                    </a:ext>
                  </a:extLst>
                </p:cNvPr>
                <p:cNvSpPr/>
                <p:nvPr/>
              </p:nvSpPr>
              <p:spPr>
                <a:xfrm>
                  <a:off x="4202515" y="1994691"/>
                  <a:ext cx="1221676" cy="31620"/>
                </a:xfrm>
                <a:prstGeom prst="roundRect">
                  <a:avLst>
                    <a:gd name="adj" fmla="val 50000"/>
                  </a:avLst>
                </a:prstGeom>
                <a:solidFill>
                  <a:srgbClr val="18428F"/>
                </a:solidFill>
                <a:ln w="12700" cap="flat" cmpd="sng" algn="ctr">
                  <a:noFill/>
                  <a:prstDash val="solid"/>
                  <a:miter lim="800000"/>
                </a:ln>
                <a:effectLst/>
              </p:spPr>
              <p:txBody>
                <a:bodyPr rtlCol="0" anchor="ctr"/>
                <a:lstStyle/>
                <a:p>
                  <a:pPr algn="ctr" defTabSz="1097280">
                    <a:defRPr/>
                  </a:pPr>
                  <a:endParaRPr lang="en-US" sz="2160" kern="0">
                    <a:solidFill>
                      <a:prstClr val="white"/>
                    </a:solidFill>
                    <a:latin typeface="Calibri" panose="020F0502020204030204"/>
                  </a:endParaRPr>
                </a:p>
              </p:txBody>
            </p:sp>
            <p:sp>
              <p:nvSpPr>
                <p:cNvPr id="225" name="Oval 224">
                  <a:extLst>
                    <a:ext uri="{FF2B5EF4-FFF2-40B4-BE49-F238E27FC236}">
                      <a16:creationId xmlns:a16="http://schemas.microsoft.com/office/drawing/2014/main" id="{01694475-87F2-4A44-87BD-8EB8602256B6}"/>
                    </a:ext>
                  </a:extLst>
                </p:cNvPr>
                <p:cNvSpPr/>
                <p:nvPr/>
              </p:nvSpPr>
              <p:spPr bwMode="gray">
                <a:xfrm>
                  <a:off x="4394570" y="1591718"/>
                  <a:ext cx="837565" cy="837564"/>
                </a:xfrm>
                <a:prstGeom prst="ellipse">
                  <a:avLst/>
                </a:prstGeom>
                <a:solidFill>
                  <a:schemeClr val="bg1"/>
                </a:solidFill>
                <a:ln w="9525" algn="ctr">
                  <a:solidFill>
                    <a:srgbClr val="18428F"/>
                  </a:solidFill>
                  <a:prstDash val="dash"/>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222" name="Oval 221">
                <a:extLst>
                  <a:ext uri="{FF2B5EF4-FFF2-40B4-BE49-F238E27FC236}">
                    <a16:creationId xmlns:a16="http://schemas.microsoft.com/office/drawing/2014/main" id="{8AA39762-7E27-48CA-AA31-1600A09B0430}"/>
                  </a:ext>
                </a:extLst>
              </p:cNvPr>
              <p:cNvSpPr/>
              <p:nvPr/>
            </p:nvSpPr>
            <p:spPr bwMode="gray">
              <a:xfrm>
                <a:off x="5360292"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sp>
            <p:nvSpPr>
              <p:cNvPr id="223" name="Oval 222">
                <a:extLst>
                  <a:ext uri="{FF2B5EF4-FFF2-40B4-BE49-F238E27FC236}">
                    <a16:creationId xmlns:a16="http://schemas.microsoft.com/office/drawing/2014/main" id="{603D723A-C6E6-4D2B-B401-86F8DF74754B}"/>
                  </a:ext>
                </a:extLst>
              </p:cNvPr>
              <p:cNvSpPr/>
              <p:nvPr/>
            </p:nvSpPr>
            <p:spPr bwMode="gray">
              <a:xfrm>
                <a:off x="4136403"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34" name="Rectangle: Rounded Corners 33">
              <a:extLst>
                <a:ext uri="{FF2B5EF4-FFF2-40B4-BE49-F238E27FC236}">
                  <a16:creationId xmlns:a16="http://schemas.microsoft.com/office/drawing/2014/main" id="{A4B22499-2E23-4EFA-8B62-9C0D8DF808C6}"/>
                </a:ext>
              </a:extLst>
            </p:cNvPr>
            <p:cNvSpPr/>
            <p:nvPr/>
          </p:nvSpPr>
          <p:spPr>
            <a:xfrm>
              <a:off x="8412326" y="2363105"/>
              <a:ext cx="1443229" cy="728714"/>
            </a:xfrm>
            <a:prstGeom prst="roundRect">
              <a:avLst>
                <a:gd name="adj" fmla="val 4223"/>
              </a:avLst>
            </a:prstGeom>
            <a:solidFill>
              <a:schemeClr val="bg1"/>
            </a:solidFill>
            <a:ln>
              <a:solidFill>
                <a:srgbClr val="184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35" name="Rectangle: Rounded Corners 34">
              <a:extLst>
                <a:ext uri="{FF2B5EF4-FFF2-40B4-BE49-F238E27FC236}">
                  <a16:creationId xmlns:a16="http://schemas.microsoft.com/office/drawing/2014/main" id="{FA3E9884-B717-472F-9830-03E6EA5EF810}"/>
                </a:ext>
              </a:extLst>
            </p:cNvPr>
            <p:cNvSpPr/>
            <p:nvPr/>
          </p:nvSpPr>
          <p:spPr>
            <a:xfrm>
              <a:off x="8481706" y="2424901"/>
              <a:ext cx="1304468" cy="605123"/>
            </a:xfrm>
            <a:prstGeom prst="roundRect">
              <a:avLst>
                <a:gd name="adj" fmla="val 4223"/>
              </a:avLst>
            </a:prstGeom>
            <a:solidFill>
              <a:srgbClr val="18428F">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36" name="TextBox 35">
              <a:extLst>
                <a:ext uri="{FF2B5EF4-FFF2-40B4-BE49-F238E27FC236}">
                  <a16:creationId xmlns:a16="http://schemas.microsoft.com/office/drawing/2014/main" id="{7E6CDF24-489A-416A-88C8-56AA4118D223}"/>
                </a:ext>
              </a:extLst>
            </p:cNvPr>
            <p:cNvSpPr txBox="1"/>
            <p:nvPr/>
          </p:nvSpPr>
          <p:spPr>
            <a:xfrm>
              <a:off x="8425091" y="2558761"/>
              <a:ext cx="1417698"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Utility</a:t>
              </a:r>
            </a:p>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Monitoring</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37" name="Group 36">
              <a:extLst>
                <a:ext uri="{FF2B5EF4-FFF2-40B4-BE49-F238E27FC236}">
                  <a16:creationId xmlns:a16="http://schemas.microsoft.com/office/drawing/2014/main" id="{8307A175-B9D7-404F-8CA1-CF113BE8025A}"/>
                </a:ext>
              </a:extLst>
            </p:cNvPr>
            <p:cNvGrpSpPr/>
            <p:nvPr/>
          </p:nvGrpSpPr>
          <p:grpSpPr>
            <a:xfrm>
              <a:off x="8837956" y="2165410"/>
              <a:ext cx="591968" cy="385014"/>
              <a:chOff x="4136403" y="1591718"/>
              <a:chExt cx="1287777" cy="837564"/>
            </a:xfrm>
          </p:grpSpPr>
          <p:grpSp>
            <p:nvGrpSpPr>
              <p:cNvPr id="216" name="Group 215">
                <a:extLst>
                  <a:ext uri="{FF2B5EF4-FFF2-40B4-BE49-F238E27FC236}">
                    <a16:creationId xmlns:a16="http://schemas.microsoft.com/office/drawing/2014/main" id="{32097CE8-2A25-4EC1-8BB9-74336DEEA0A6}"/>
                  </a:ext>
                </a:extLst>
              </p:cNvPr>
              <p:cNvGrpSpPr/>
              <p:nvPr/>
            </p:nvGrpSpPr>
            <p:grpSpPr>
              <a:xfrm>
                <a:off x="4169453" y="1591718"/>
                <a:ext cx="1221676" cy="837564"/>
                <a:chOff x="4202515" y="1591718"/>
                <a:chExt cx="1221676" cy="837564"/>
              </a:xfrm>
            </p:grpSpPr>
            <p:sp>
              <p:nvSpPr>
                <p:cNvPr id="219" name="Rectangle: Rounded Corners 218">
                  <a:extLst>
                    <a:ext uri="{FF2B5EF4-FFF2-40B4-BE49-F238E27FC236}">
                      <a16:creationId xmlns:a16="http://schemas.microsoft.com/office/drawing/2014/main" id="{047AA0D2-0B1A-4E7E-A5FF-695EEBE3385A}"/>
                    </a:ext>
                  </a:extLst>
                </p:cNvPr>
                <p:cNvSpPr/>
                <p:nvPr/>
              </p:nvSpPr>
              <p:spPr>
                <a:xfrm>
                  <a:off x="4202515" y="1994691"/>
                  <a:ext cx="1221676" cy="31620"/>
                </a:xfrm>
                <a:prstGeom prst="roundRect">
                  <a:avLst>
                    <a:gd name="adj" fmla="val 50000"/>
                  </a:avLst>
                </a:prstGeom>
                <a:solidFill>
                  <a:srgbClr val="18428F"/>
                </a:solidFill>
                <a:ln w="12700" cap="flat" cmpd="sng" algn="ctr">
                  <a:noFill/>
                  <a:prstDash val="solid"/>
                  <a:miter lim="800000"/>
                </a:ln>
                <a:effectLst/>
              </p:spPr>
              <p:txBody>
                <a:bodyPr rtlCol="0" anchor="ctr"/>
                <a:lstStyle/>
                <a:p>
                  <a:pPr algn="ctr" defTabSz="1097280">
                    <a:defRPr/>
                  </a:pPr>
                  <a:endParaRPr lang="en-US" sz="2160" kern="0" dirty="0">
                    <a:solidFill>
                      <a:prstClr val="white"/>
                    </a:solidFill>
                    <a:latin typeface="Calibri" panose="020F0502020204030204"/>
                  </a:endParaRPr>
                </a:p>
              </p:txBody>
            </p:sp>
            <p:sp>
              <p:nvSpPr>
                <p:cNvPr id="220" name="Oval 219">
                  <a:extLst>
                    <a:ext uri="{FF2B5EF4-FFF2-40B4-BE49-F238E27FC236}">
                      <a16:creationId xmlns:a16="http://schemas.microsoft.com/office/drawing/2014/main" id="{E062BA8E-BD35-4A7B-94E0-F46795EE0E0D}"/>
                    </a:ext>
                  </a:extLst>
                </p:cNvPr>
                <p:cNvSpPr/>
                <p:nvPr/>
              </p:nvSpPr>
              <p:spPr bwMode="gray">
                <a:xfrm>
                  <a:off x="4394570" y="1591718"/>
                  <a:ext cx="837565" cy="837564"/>
                </a:xfrm>
                <a:prstGeom prst="ellipse">
                  <a:avLst/>
                </a:prstGeom>
                <a:solidFill>
                  <a:schemeClr val="bg1"/>
                </a:solidFill>
                <a:ln w="9525" algn="ctr">
                  <a:solidFill>
                    <a:srgbClr val="18428F"/>
                  </a:solidFill>
                  <a:prstDash val="dash"/>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217" name="Oval 216">
                <a:extLst>
                  <a:ext uri="{FF2B5EF4-FFF2-40B4-BE49-F238E27FC236}">
                    <a16:creationId xmlns:a16="http://schemas.microsoft.com/office/drawing/2014/main" id="{E05A14A2-E165-4C76-B564-72468D055B34}"/>
                  </a:ext>
                </a:extLst>
              </p:cNvPr>
              <p:cNvSpPr/>
              <p:nvPr/>
            </p:nvSpPr>
            <p:spPr bwMode="gray">
              <a:xfrm>
                <a:off x="5360292"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sp>
            <p:nvSpPr>
              <p:cNvPr id="218" name="Oval 217">
                <a:extLst>
                  <a:ext uri="{FF2B5EF4-FFF2-40B4-BE49-F238E27FC236}">
                    <a16:creationId xmlns:a16="http://schemas.microsoft.com/office/drawing/2014/main" id="{C269BFE2-F989-4786-A13F-67B540EBB46A}"/>
                  </a:ext>
                </a:extLst>
              </p:cNvPr>
              <p:cNvSpPr/>
              <p:nvPr/>
            </p:nvSpPr>
            <p:spPr bwMode="gray">
              <a:xfrm>
                <a:off x="4136403"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38" name="Rectangle: Rounded Corners 37">
              <a:extLst>
                <a:ext uri="{FF2B5EF4-FFF2-40B4-BE49-F238E27FC236}">
                  <a16:creationId xmlns:a16="http://schemas.microsoft.com/office/drawing/2014/main" id="{53095449-2F7D-4D47-8052-45D44F6A29F8}"/>
                </a:ext>
              </a:extLst>
            </p:cNvPr>
            <p:cNvSpPr/>
            <p:nvPr/>
          </p:nvSpPr>
          <p:spPr>
            <a:xfrm>
              <a:off x="10301495" y="2363105"/>
              <a:ext cx="1443229" cy="728714"/>
            </a:xfrm>
            <a:prstGeom prst="roundRect">
              <a:avLst>
                <a:gd name="adj" fmla="val 4223"/>
              </a:avLst>
            </a:prstGeom>
            <a:solidFill>
              <a:schemeClr val="bg1"/>
            </a:solidFill>
            <a:ln>
              <a:solidFill>
                <a:srgbClr val="184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39" name="Rectangle: Rounded Corners 38">
              <a:extLst>
                <a:ext uri="{FF2B5EF4-FFF2-40B4-BE49-F238E27FC236}">
                  <a16:creationId xmlns:a16="http://schemas.microsoft.com/office/drawing/2014/main" id="{A383D8CC-BF59-4B8D-971C-E9356DAB6662}"/>
                </a:ext>
              </a:extLst>
            </p:cNvPr>
            <p:cNvSpPr/>
            <p:nvPr/>
          </p:nvSpPr>
          <p:spPr>
            <a:xfrm>
              <a:off x="10370875" y="2424901"/>
              <a:ext cx="1304468" cy="605123"/>
            </a:xfrm>
            <a:prstGeom prst="roundRect">
              <a:avLst>
                <a:gd name="adj" fmla="val 4223"/>
              </a:avLst>
            </a:prstGeom>
            <a:solidFill>
              <a:srgbClr val="18428F">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40" name="TextBox 39">
              <a:extLst>
                <a:ext uri="{FF2B5EF4-FFF2-40B4-BE49-F238E27FC236}">
                  <a16:creationId xmlns:a16="http://schemas.microsoft.com/office/drawing/2014/main" id="{7BC2A842-9CC0-433E-86D3-B1134D8A969F}"/>
                </a:ext>
              </a:extLst>
            </p:cNvPr>
            <p:cNvSpPr txBox="1"/>
            <p:nvPr/>
          </p:nvSpPr>
          <p:spPr>
            <a:xfrm>
              <a:off x="10314260" y="2558761"/>
              <a:ext cx="1417698"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Pest </a:t>
              </a:r>
            </a:p>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Control</a:t>
              </a:r>
            </a:p>
          </p:txBody>
        </p:sp>
        <p:grpSp>
          <p:nvGrpSpPr>
            <p:cNvPr id="41" name="Group 40">
              <a:extLst>
                <a:ext uri="{FF2B5EF4-FFF2-40B4-BE49-F238E27FC236}">
                  <a16:creationId xmlns:a16="http://schemas.microsoft.com/office/drawing/2014/main" id="{3993AD24-A310-4EEE-9298-9E517CA2C774}"/>
                </a:ext>
              </a:extLst>
            </p:cNvPr>
            <p:cNvGrpSpPr/>
            <p:nvPr/>
          </p:nvGrpSpPr>
          <p:grpSpPr>
            <a:xfrm>
              <a:off x="10727125" y="2165410"/>
              <a:ext cx="591968" cy="385014"/>
              <a:chOff x="4136403" y="1591718"/>
              <a:chExt cx="1287777" cy="837564"/>
            </a:xfrm>
          </p:grpSpPr>
          <p:grpSp>
            <p:nvGrpSpPr>
              <p:cNvPr id="211" name="Group 210">
                <a:extLst>
                  <a:ext uri="{FF2B5EF4-FFF2-40B4-BE49-F238E27FC236}">
                    <a16:creationId xmlns:a16="http://schemas.microsoft.com/office/drawing/2014/main" id="{226F97C9-7A74-4119-BEC1-1E575722BCDD}"/>
                  </a:ext>
                </a:extLst>
              </p:cNvPr>
              <p:cNvGrpSpPr/>
              <p:nvPr/>
            </p:nvGrpSpPr>
            <p:grpSpPr>
              <a:xfrm>
                <a:off x="4169453" y="1591718"/>
                <a:ext cx="1221676" cy="837564"/>
                <a:chOff x="4202515" y="1591718"/>
                <a:chExt cx="1221676" cy="837564"/>
              </a:xfrm>
            </p:grpSpPr>
            <p:sp>
              <p:nvSpPr>
                <p:cNvPr id="214" name="Rectangle: Rounded Corners 213">
                  <a:extLst>
                    <a:ext uri="{FF2B5EF4-FFF2-40B4-BE49-F238E27FC236}">
                      <a16:creationId xmlns:a16="http://schemas.microsoft.com/office/drawing/2014/main" id="{11AAD591-9C91-41DA-8191-982F61AFFED5}"/>
                    </a:ext>
                  </a:extLst>
                </p:cNvPr>
                <p:cNvSpPr/>
                <p:nvPr/>
              </p:nvSpPr>
              <p:spPr>
                <a:xfrm>
                  <a:off x="4202515" y="1994691"/>
                  <a:ext cx="1221676" cy="31620"/>
                </a:xfrm>
                <a:prstGeom prst="roundRect">
                  <a:avLst>
                    <a:gd name="adj" fmla="val 50000"/>
                  </a:avLst>
                </a:prstGeom>
                <a:solidFill>
                  <a:srgbClr val="18428F"/>
                </a:solidFill>
                <a:ln w="12700" cap="flat" cmpd="sng" algn="ctr">
                  <a:noFill/>
                  <a:prstDash val="solid"/>
                  <a:miter lim="800000"/>
                </a:ln>
                <a:effectLst/>
              </p:spPr>
              <p:txBody>
                <a:bodyPr rtlCol="0" anchor="ctr"/>
                <a:lstStyle/>
                <a:p>
                  <a:pPr algn="ctr" defTabSz="1097280">
                    <a:defRPr/>
                  </a:pPr>
                  <a:endParaRPr lang="en-US" sz="2160" kern="0" dirty="0">
                    <a:solidFill>
                      <a:prstClr val="white"/>
                    </a:solidFill>
                    <a:latin typeface="Calibri" panose="020F0502020204030204"/>
                  </a:endParaRPr>
                </a:p>
              </p:txBody>
            </p:sp>
            <p:sp>
              <p:nvSpPr>
                <p:cNvPr id="215" name="Oval 214">
                  <a:extLst>
                    <a:ext uri="{FF2B5EF4-FFF2-40B4-BE49-F238E27FC236}">
                      <a16:creationId xmlns:a16="http://schemas.microsoft.com/office/drawing/2014/main" id="{57622AA0-DF6E-42EA-810C-06C892736C35}"/>
                    </a:ext>
                  </a:extLst>
                </p:cNvPr>
                <p:cNvSpPr/>
                <p:nvPr/>
              </p:nvSpPr>
              <p:spPr bwMode="gray">
                <a:xfrm>
                  <a:off x="4394570" y="1591718"/>
                  <a:ext cx="837565" cy="837564"/>
                </a:xfrm>
                <a:prstGeom prst="ellipse">
                  <a:avLst/>
                </a:prstGeom>
                <a:solidFill>
                  <a:schemeClr val="bg1"/>
                </a:solidFill>
                <a:ln w="9525" algn="ctr">
                  <a:solidFill>
                    <a:srgbClr val="18428F"/>
                  </a:solidFill>
                  <a:prstDash val="dash"/>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212" name="Oval 211">
                <a:extLst>
                  <a:ext uri="{FF2B5EF4-FFF2-40B4-BE49-F238E27FC236}">
                    <a16:creationId xmlns:a16="http://schemas.microsoft.com/office/drawing/2014/main" id="{DC066434-B926-416F-A64D-5E998187F73D}"/>
                  </a:ext>
                </a:extLst>
              </p:cNvPr>
              <p:cNvSpPr/>
              <p:nvPr/>
            </p:nvSpPr>
            <p:spPr bwMode="gray">
              <a:xfrm>
                <a:off x="5360292"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sp>
            <p:nvSpPr>
              <p:cNvPr id="213" name="Oval 212">
                <a:extLst>
                  <a:ext uri="{FF2B5EF4-FFF2-40B4-BE49-F238E27FC236}">
                    <a16:creationId xmlns:a16="http://schemas.microsoft.com/office/drawing/2014/main" id="{05DBFC24-8932-4F8F-A40E-E846AE851DC4}"/>
                  </a:ext>
                </a:extLst>
              </p:cNvPr>
              <p:cNvSpPr/>
              <p:nvPr/>
            </p:nvSpPr>
            <p:spPr bwMode="gray">
              <a:xfrm>
                <a:off x="4136403"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grpSp>
          <p:nvGrpSpPr>
            <p:cNvPr id="42" name="Group 41">
              <a:extLst>
                <a:ext uri="{FF2B5EF4-FFF2-40B4-BE49-F238E27FC236}">
                  <a16:creationId xmlns:a16="http://schemas.microsoft.com/office/drawing/2014/main" id="{4429AF8D-2C04-406A-AEB4-DE065F431488}"/>
                </a:ext>
              </a:extLst>
            </p:cNvPr>
            <p:cNvGrpSpPr/>
            <p:nvPr/>
          </p:nvGrpSpPr>
          <p:grpSpPr>
            <a:xfrm>
              <a:off x="845801" y="3210574"/>
              <a:ext cx="11123667" cy="292387"/>
              <a:chOff x="436364" y="3383138"/>
              <a:chExt cx="11338560" cy="292387"/>
            </a:xfrm>
          </p:grpSpPr>
          <p:sp>
            <p:nvSpPr>
              <p:cNvPr id="209" name="Arrow: Chevron 208">
                <a:extLst>
                  <a:ext uri="{FF2B5EF4-FFF2-40B4-BE49-F238E27FC236}">
                    <a16:creationId xmlns:a16="http://schemas.microsoft.com/office/drawing/2014/main" id="{9FEBF061-3F3A-40A3-8CA5-B90BCBB68C70}"/>
                  </a:ext>
                </a:extLst>
              </p:cNvPr>
              <p:cNvSpPr/>
              <p:nvPr/>
            </p:nvSpPr>
            <p:spPr>
              <a:xfrm>
                <a:off x="436364" y="3387599"/>
                <a:ext cx="11338560" cy="283464"/>
              </a:xfrm>
              <a:prstGeom prst="chevron">
                <a:avLst>
                  <a:gd name="adj" fmla="val 29487"/>
                </a:avLst>
              </a:prstGeom>
              <a:solidFill>
                <a:srgbClr val="F36C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solidFill>
                    <a:schemeClr val="tx1"/>
                  </a:solidFill>
                </a:endParaRPr>
              </a:p>
            </p:txBody>
          </p:sp>
          <p:sp>
            <p:nvSpPr>
              <p:cNvPr id="210" name="TextBox 209">
                <a:extLst>
                  <a:ext uri="{FF2B5EF4-FFF2-40B4-BE49-F238E27FC236}">
                    <a16:creationId xmlns:a16="http://schemas.microsoft.com/office/drawing/2014/main" id="{05C63A47-FDF9-4B39-AA75-96753A73674D}"/>
                  </a:ext>
                </a:extLst>
              </p:cNvPr>
              <p:cNvSpPr txBox="1"/>
              <p:nvPr/>
            </p:nvSpPr>
            <p:spPr>
              <a:xfrm>
                <a:off x="3930066" y="3383138"/>
                <a:ext cx="4351156" cy="292387"/>
              </a:xfrm>
              <a:prstGeom prst="rect">
                <a:avLst/>
              </a:prstGeom>
              <a:noFill/>
            </p:spPr>
            <p:txBody>
              <a:bodyPr wrap="square" rtlCol="0" anchor="ctr">
                <a:spAutoFit/>
              </a:bodyPr>
              <a:lstStyle/>
              <a:p>
                <a:pPr algn="ctr"/>
                <a:r>
                  <a:rPr lang="en-US" sz="168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Validation of Controls and Preventive Actions</a:t>
                </a:r>
                <a:endParaRPr lang="en-IN" sz="168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43" name="TextBox 42">
              <a:extLst>
                <a:ext uri="{FF2B5EF4-FFF2-40B4-BE49-F238E27FC236}">
                  <a16:creationId xmlns:a16="http://schemas.microsoft.com/office/drawing/2014/main" id="{2442661F-E7CD-4C92-AFAA-FAF82D19DB9A}"/>
                </a:ext>
              </a:extLst>
            </p:cNvPr>
            <p:cNvSpPr txBox="1"/>
            <p:nvPr/>
          </p:nvSpPr>
          <p:spPr>
            <a:xfrm>
              <a:off x="845802" y="3877263"/>
              <a:ext cx="1919901"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Personnel Qualification and Requalification</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2FE43608-823B-407B-A3BB-C9DB12A88AAF}"/>
                </a:ext>
              </a:extLst>
            </p:cNvPr>
            <p:cNvSpPr txBox="1"/>
            <p:nvPr/>
          </p:nvSpPr>
          <p:spPr>
            <a:xfrm>
              <a:off x="3844728" y="3877263"/>
              <a:ext cx="1919901"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Process Qualification and Lifecycle</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93FA67C1-8C44-4E3F-9C0A-D895308377EA}"/>
                </a:ext>
              </a:extLst>
            </p:cNvPr>
            <p:cNvSpPr txBox="1"/>
            <p:nvPr/>
          </p:nvSpPr>
          <p:spPr>
            <a:xfrm>
              <a:off x="6828857" y="3877263"/>
              <a:ext cx="1919901"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Analytical Method Qualification and ALCM</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8E49D2D2-D120-4325-9E0C-9D3609D86E48}"/>
                </a:ext>
              </a:extLst>
            </p:cNvPr>
            <p:cNvSpPr txBox="1"/>
            <p:nvPr/>
          </p:nvSpPr>
          <p:spPr>
            <a:xfrm>
              <a:off x="9801147" y="3784930"/>
              <a:ext cx="1943578" cy="630942"/>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Facility, Utility &amp; Equipment Qualification &amp; Lifecycle</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47" name="Group 46">
              <a:extLst>
                <a:ext uri="{FF2B5EF4-FFF2-40B4-BE49-F238E27FC236}">
                  <a16:creationId xmlns:a16="http://schemas.microsoft.com/office/drawing/2014/main" id="{74FAF7B9-79D9-4DD9-AC42-1BF40901688F}"/>
                </a:ext>
              </a:extLst>
            </p:cNvPr>
            <p:cNvGrpSpPr/>
            <p:nvPr/>
          </p:nvGrpSpPr>
          <p:grpSpPr>
            <a:xfrm>
              <a:off x="3359147" y="2233656"/>
              <a:ext cx="214578" cy="248523"/>
              <a:chOff x="5512937" y="2365794"/>
              <a:chExt cx="475374" cy="550576"/>
            </a:xfrm>
            <a:solidFill>
              <a:srgbClr val="18428F"/>
            </a:solidFill>
          </p:grpSpPr>
          <p:sp>
            <p:nvSpPr>
              <p:cNvPr id="194" name="Freeform: Shape 193">
                <a:extLst>
                  <a:ext uri="{FF2B5EF4-FFF2-40B4-BE49-F238E27FC236}">
                    <a16:creationId xmlns:a16="http://schemas.microsoft.com/office/drawing/2014/main" id="{6618DB4C-4E2F-4F06-B82F-9612875E3F13}"/>
                  </a:ext>
                </a:extLst>
              </p:cNvPr>
              <p:cNvSpPr/>
              <p:nvPr/>
            </p:nvSpPr>
            <p:spPr>
              <a:xfrm>
                <a:off x="5606991" y="2498490"/>
                <a:ext cx="284942" cy="284825"/>
              </a:xfrm>
              <a:custGeom>
                <a:avLst/>
                <a:gdLst>
                  <a:gd name="connsiteX0" fmla="*/ 240751 w 284942"/>
                  <a:gd name="connsiteY0" fmla="*/ 201763 h 284825"/>
                  <a:gd name="connsiteX1" fmla="*/ 253822 w 284942"/>
                  <a:gd name="connsiteY1" fmla="*/ 169949 h 284825"/>
                  <a:gd name="connsiteX2" fmla="*/ 284943 w 284942"/>
                  <a:gd name="connsiteY2" fmla="*/ 169949 h 284825"/>
                  <a:gd name="connsiteX3" fmla="*/ 284943 w 284942"/>
                  <a:gd name="connsiteY3" fmla="*/ 114881 h 284825"/>
                  <a:gd name="connsiteX4" fmla="*/ 253822 w 284942"/>
                  <a:gd name="connsiteY4" fmla="*/ 114881 h 284825"/>
                  <a:gd name="connsiteX5" fmla="*/ 240751 w 284942"/>
                  <a:gd name="connsiteY5" fmla="*/ 83180 h 284825"/>
                  <a:gd name="connsiteX6" fmla="*/ 262615 w 284942"/>
                  <a:gd name="connsiteY6" fmla="*/ 61199 h 284825"/>
                  <a:gd name="connsiteX7" fmla="*/ 223744 w 284942"/>
                  <a:gd name="connsiteY7" fmla="*/ 22210 h 284825"/>
                  <a:gd name="connsiteX8" fmla="*/ 201763 w 284942"/>
                  <a:gd name="connsiteY8" fmla="*/ 44191 h 284825"/>
                  <a:gd name="connsiteX9" fmla="*/ 169949 w 284942"/>
                  <a:gd name="connsiteY9" fmla="*/ 31004 h 284825"/>
                  <a:gd name="connsiteX10" fmla="*/ 169949 w 284942"/>
                  <a:gd name="connsiteY10" fmla="*/ 0 h 284825"/>
                  <a:gd name="connsiteX11" fmla="*/ 114881 w 284942"/>
                  <a:gd name="connsiteY11" fmla="*/ 0 h 284825"/>
                  <a:gd name="connsiteX12" fmla="*/ 114881 w 284942"/>
                  <a:gd name="connsiteY12" fmla="*/ 31004 h 284825"/>
                  <a:gd name="connsiteX13" fmla="*/ 83180 w 284942"/>
                  <a:gd name="connsiteY13" fmla="*/ 44191 h 284825"/>
                  <a:gd name="connsiteX14" fmla="*/ 61198 w 284942"/>
                  <a:gd name="connsiteY14" fmla="*/ 22210 h 284825"/>
                  <a:gd name="connsiteX15" fmla="*/ 22210 w 284942"/>
                  <a:gd name="connsiteY15" fmla="*/ 61199 h 284825"/>
                  <a:gd name="connsiteX16" fmla="*/ 44191 w 284942"/>
                  <a:gd name="connsiteY16" fmla="*/ 83180 h 284825"/>
                  <a:gd name="connsiteX17" fmla="*/ 31004 w 284942"/>
                  <a:gd name="connsiteY17" fmla="*/ 114881 h 284825"/>
                  <a:gd name="connsiteX18" fmla="*/ 0 w 284942"/>
                  <a:gd name="connsiteY18" fmla="*/ 114881 h 284825"/>
                  <a:gd name="connsiteX19" fmla="*/ 0 w 284942"/>
                  <a:gd name="connsiteY19" fmla="*/ 169949 h 284825"/>
                  <a:gd name="connsiteX20" fmla="*/ 31004 w 284942"/>
                  <a:gd name="connsiteY20" fmla="*/ 169949 h 284825"/>
                  <a:gd name="connsiteX21" fmla="*/ 44191 w 284942"/>
                  <a:gd name="connsiteY21" fmla="*/ 201763 h 284825"/>
                  <a:gd name="connsiteX22" fmla="*/ 22210 w 284942"/>
                  <a:gd name="connsiteY22" fmla="*/ 223627 h 284825"/>
                  <a:gd name="connsiteX23" fmla="*/ 61198 w 284942"/>
                  <a:gd name="connsiteY23" fmla="*/ 262615 h 284825"/>
                  <a:gd name="connsiteX24" fmla="*/ 83180 w 284942"/>
                  <a:gd name="connsiteY24" fmla="*/ 240634 h 284825"/>
                  <a:gd name="connsiteX25" fmla="*/ 114881 w 284942"/>
                  <a:gd name="connsiteY25" fmla="*/ 253822 h 284825"/>
                  <a:gd name="connsiteX26" fmla="*/ 114881 w 284942"/>
                  <a:gd name="connsiteY26" fmla="*/ 284825 h 284825"/>
                  <a:gd name="connsiteX27" fmla="*/ 169949 w 284942"/>
                  <a:gd name="connsiteY27" fmla="*/ 284825 h 284825"/>
                  <a:gd name="connsiteX28" fmla="*/ 169949 w 284942"/>
                  <a:gd name="connsiteY28" fmla="*/ 253822 h 284825"/>
                  <a:gd name="connsiteX29" fmla="*/ 201763 w 284942"/>
                  <a:gd name="connsiteY29" fmla="*/ 240634 h 284825"/>
                  <a:gd name="connsiteX30" fmla="*/ 223744 w 284942"/>
                  <a:gd name="connsiteY30" fmla="*/ 262615 h 284825"/>
                  <a:gd name="connsiteX31" fmla="*/ 262615 w 284942"/>
                  <a:gd name="connsiteY31" fmla="*/ 223627 h 284825"/>
                  <a:gd name="connsiteX32" fmla="*/ 142413 w 284942"/>
                  <a:gd name="connsiteY32" fmla="*/ 203616 h 284825"/>
                  <a:gd name="connsiteX33" fmla="*/ 81209 w 284942"/>
                  <a:gd name="connsiteY33" fmla="*/ 142412 h 284825"/>
                  <a:gd name="connsiteX34" fmla="*/ 142413 w 284942"/>
                  <a:gd name="connsiteY34" fmla="*/ 81208 h 284825"/>
                  <a:gd name="connsiteX35" fmla="*/ 203617 w 284942"/>
                  <a:gd name="connsiteY35" fmla="*/ 142412 h 284825"/>
                  <a:gd name="connsiteX36" fmla="*/ 142413 w 284942"/>
                  <a:gd name="connsiteY36" fmla="*/ 203616 h 28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4942" h="284825">
                    <a:moveTo>
                      <a:pt x="240751" y="201763"/>
                    </a:moveTo>
                    <a:cubicBezTo>
                      <a:pt x="246652" y="192042"/>
                      <a:pt x="251047" y="181283"/>
                      <a:pt x="253822" y="169949"/>
                    </a:cubicBezTo>
                    <a:lnTo>
                      <a:pt x="284943" y="169949"/>
                    </a:lnTo>
                    <a:lnTo>
                      <a:pt x="284943" y="114881"/>
                    </a:lnTo>
                    <a:lnTo>
                      <a:pt x="253822" y="114881"/>
                    </a:lnTo>
                    <a:cubicBezTo>
                      <a:pt x="251047" y="103542"/>
                      <a:pt x="246647" y="92900"/>
                      <a:pt x="240751" y="83180"/>
                    </a:cubicBezTo>
                    <a:lnTo>
                      <a:pt x="262615" y="61199"/>
                    </a:lnTo>
                    <a:lnTo>
                      <a:pt x="223744" y="22210"/>
                    </a:lnTo>
                    <a:lnTo>
                      <a:pt x="201763" y="44191"/>
                    </a:lnTo>
                    <a:cubicBezTo>
                      <a:pt x="192042" y="38290"/>
                      <a:pt x="181400" y="33778"/>
                      <a:pt x="169949" y="31004"/>
                    </a:cubicBezTo>
                    <a:lnTo>
                      <a:pt x="169949" y="0"/>
                    </a:lnTo>
                    <a:lnTo>
                      <a:pt x="114881" y="0"/>
                    </a:lnTo>
                    <a:lnTo>
                      <a:pt x="114881" y="31004"/>
                    </a:lnTo>
                    <a:cubicBezTo>
                      <a:pt x="103542" y="33778"/>
                      <a:pt x="92900" y="38290"/>
                      <a:pt x="83180" y="44191"/>
                    </a:cubicBezTo>
                    <a:lnTo>
                      <a:pt x="61198" y="22210"/>
                    </a:lnTo>
                    <a:lnTo>
                      <a:pt x="22210" y="61199"/>
                    </a:lnTo>
                    <a:lnTo>
                      <a:pt x="44191" y="83180"/>
                    </a:lnTo>
                    <a:cubicBezTo>
                      <a:pt x="38290" y="92900"/>
                      <a:pt x="33778" y="103542"/>
                      <a:pt x="31004" y="114881"/>
                    </a:cubicBezTo>
                    <a:lnTo>
                      <a:pt x="0" y="114881"/>
                    </a:lnTo>
                    <a:lnTo>
                      <a:pt x="0" y="169949"/>
                    </a:lnTo>
                    <a:lnTo>
                      <a:pt x="31004" y="169949"/>
                    </a:lnTo>
                    <a:cubicBezTo>
                      <a:pt x="33778" y="181288"/>
                      <a:pt x="38290" y="192048"/>
                      <a:pt x="44191" y="201763"/>
                    </a:cubicBezTo>
                    <a:lnTo>
                      <a:pt x="22210" y="223627"/>
                    </a:lnTo>
                    <a:lnTo>
                      <a:pt x="61198" y="262615"/>
                    </a:lnTo>
                    <a:lnTo>
                      <a:pt x="83180" y="240634"/>
                    </a:lnTo>
                    <a:cubicBezTo>
                      <a:pt x="92900" y="246535"/>
                      <a:pt x="103542" y="251047"/>
                      <a:pt x="114881" y="253822"/>
                    </a:cubicBezTo>
                    <a:lnTo>
                      <a:pt x="114881" y="284825"/>
                    </a:lnTo>
                    <a:lnTo>
                      <a:pt x="169949" y="284825"/>
                    </a:lnTo>
                    <a:lnTo>
                      <a:pt x="169949" y="253822"/>
                    </a:lnTo>
                    <a:cubicBezTo>
                      <a:pt x="181400" y="251047"/>
                      <a:pt x="192048" y="246535"/>
                      <a:pt x="201763" y="240634"/>
                    </a:cubicBezTo>
                    <a:lnTo>
                      <a:pt x="223744" y="262615"/>
                    </a:lnTo>
                    <a:lnTo>
                      <a:pt x="262615" y="223627"/>
                    </a:lnTo>
                    <a:close/>
                    <a:moveTo>
                      <a:pt x="142413" y="203616"/>
                    </a:moveTo>
                    <a:cubicBezTo>
                      <a:pt x="108630" y="203616"/>
                      <a:pt x="81209" y="176197"/>
                      <a:pt x="81209" y="142412"/>
                    </a:cubicBezTo>
                    <a:cubicBezTo>
                      <a:pt x="81209" y="108628"/>
                      <a:pt x="108628" y="81208"/>
                      <a:pt x="142413" y="81208"/>
                    </a:cubicBezTo>
                    <a:cubicBezTo>
                      <a:pt x="176309" y="81208"/>
                      <a:pt x="203617" y="108627"/>
                      <a:pt x="203617" y="142412"/>
                    </a:cubicBezTo>
                    <a:cubicBezTo>
                      <a:pt x="203612" y="176196"/>
                      <a:pt x="176310" y="203616"/>
                      <a:pt x="142413" y="203616"/>
                    </a:cubicBezTo>
                    <a:close/>
                  </a:path>
                </a:pathLst>
              </a:custGeom>
              <a:grpFill/>
              <a:ln w="1361" cap="flat">
                <a:noFill/>
                <a:prstDash val="solid"/>
                <a:miter/>
              </a:ln>
            </p:spPr>
            <p:txBody>
              <a:bodyPr rtlCol="0" anchor="ctr"/>
              <a:lstStyle/>
              <a:p>
                <a:endParaRPr lang="en-IN" sz="3480" dirty="0"/>
              </a:p>
            </p:txBody>
          </p:sp>
          <p:sp>
            <p:nvSpPr>
              <p:cNvPr id="195" name="Freeform: Shape 194">
                <a:extLst>
                  <a:ext uri="{FF2B5EF4-FFF2-40B4-BE49-F238E27FC236}">
                    <a16:creationId xmlns:a16="http://schemas.microsoft.com/office/drawing/2014/main" id="{0BD356F4-4366-494D-AAB6-C59133174422}"/>
                  </a:ext>
                </a:extLst>
              </p:cNvPr>
              <p:cNvSpPr/>
              <p:nvPr/>
            </p:nvSpPr>
            <p:spPr>
              <a:xfrm>
                <a:off x="5731834" y="2365794"/>
                <a:ext cx="256477" cy="312597"/>
              </a:xfrm>
              <a:custGeom>
                <a:avLst/>
                <a:gdLst>
                  <a:gd name="connsiteX0" fmla="*/ 186838 w 256477"/>
                  <a:gd name="connsiteY0" fmla="*/ 108170 h 312597"/>
                  <a:gd name="connsiteX1" fmla="*/ 45115 w 256477"/>
                  <a:gd name="connsiteY1" fmla="*/ 40026 h 312597"/>
                  <a:gd name="connsiteX2" fmla="*/ 72651 w 256477"/>
                  <a:gd name="connsiteY2" fmla="*/ 18162 h 312597"/>
                  <a:gd name="connsiteX3" fmla="*/ 58306 w 256477"/>
                  <a:gd name="connsiteY3" fmla="*/ 0 h 312597"/>
                  <a:gd name="connsiteX4" fmla="*/ 0 w 256477"/>
                  <a:gd name="connsiteY4" fmla="*/ 46162 h 312597"/>
                  <a:gd name="connsiteX5" fmla="*/ 46162 w 256477"/>
                  <a:gd name="connsiteY5" fmla="*/ 104468 h 312597"/>
                  <a:gd name="connsiteX6" fmla="*/ 64313 w 256477"/>
                  <a:gd name="connsiteY6" fmla="*/ 90120 h 312597"/>
                  <a:gd name="connsiteX7" fmla="*/ 42912 w 256477"/>
                  <a:gd name="connsiteY7" fmla="*/ 63047 h 312597"/>
                  <a:gd name="connsiteX8" fmla="*/ 170518 w 256477"/>
                  <a:gd name="connsiteY8" fmla="*/ 124480 h 312597"/>
                  <a:gd name="connsiteX9" fmla="*/ 233340 w 256477"/>
                  <a:gd name="connsiteY9" fmla="*/ 276267 h 312597"/>
                  <a:gd name="connsiteX10" fmla="*/ 230795 w 256477"/>
                  <a:gd name="connsiteY10" fmla="*/ 309124 h 312597"/>
                  <a:gd name="connsiteX11" fmla="*/ 253703 w 256477"/>
                  <a:gd name="connsiteY11" fmla="*/ 312597 h 312597"/>
                  <a:gd name="connsiteX12" fmla="*/ 256478 w 256477"/>
                  <a:gd name="connsiteY12" fmla="*/ 276272 h 312597"/>
                  <a:gd name="connsiteX13" fmla="*/ 186832 w 256477"/>
                  <a:gd name="connsiteY13" fmla="*/ 108165 h 31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77" h="312597">
                    <a:moveTo>
                      <a:pt x="186838" y="108170"/>
                    </a:moveTo>
                    <a:cubicBezTo>
                      <a:pt x="148196" y="69528"/>
                      <a:pt x="98567" y="45929"/>
                      <a:pt x="45115" y="40026"/>
                    </a:cubicBezTo>
                    <a:lnTo>
                      <a:pt x="72651" y="18162"/>
                    </a:lnTo>
                    <a:lnTo>
                      <a:pt x="58306" y="0"/>
                    </a:lnTo>
                    <a:lnTo>
                      <a:pt x="0" y="46162"/>
                    </a:lnTo>
                    <a:lnTo>
                      <a:pt x="46162" y="104468"/>
                    </a:lnTo>
                    <a:lnTo>
                      <a:pt x="64313" y="90120"/>
                    </a:lnTo>
                    <a:lnTo>
                      <a:pt x="42912" y="63047"/>
                    </a:lnTo>
                    <a:cubicBezTo>
                      <a:pt x="91040" y="68368"/>
                      <a:pt x="135695" y="89658"/>
                      <a:pt x="170518" y="124480"/>
                    </a:cubicBezTo>
                    <a:cubicBezTo>
                      <a:pt x="211007" y="164970"/>
                      <a:pt x="233340" y="218887"/>
                      <a:pt x="233340" y="276267"/>
                    </a:cubicBezTo>
                    <a:cubicBezTo>
                      <a:pt x="233340" y="287259"/>
                      <a:pt x="232531" y="298248"/>
                      <a:pt x="230795" y="309124"/>
                    </a:cubicBezTo>
                    <a:lnTo>
                      <a:pt x="253703" y="312597"/>
                    </a:lnTo>
                    <a:cubicBezTo>
                      <a:pt x="255556" y="300566"/>
                      <a:pt x="256478" y="288417"/>
                      <a:pt x="256478" y="276272"/>
                    </a:cubicBezTo>
                    <a:cubicBezTo>
                      <a:pt x="256478" y="212757"/>
                      <a:pt x="231722" y="153056"/>
                      <a:pt x="186832" y="108165"/>
                    </a:cubicBezTo>
                    <a:close/>
                  </a:path>
                </a:pathLst>
              </a:custGeom>
              <a:grpFill/>
              <a:ln w="1361" cap="flat">
                <a:noFill/>
                <a:prstDash val="solid"/>
                <a:miter/>
              </a:ln>
            </p:spPr>
            <p:txBody>
              <a:bodyPr rtlCol="0" anchor="ctr"/>
              <a:lstStyle/>
              <a:p>
                <a:endParaRPr lang="en-IN" sz="3480"/>
              </a:p>
            </p:txBody>
          </p:sp>
          <p:sp>
            <p:nvSpPr>
              <p:cNvPr id="196" name="Freeform: Shape 195">
                <a:extLst>
                  <a:ext uri="{FF2B5EF4-FFF2-40B4-BE49-F238E27FC236}">
                    <a16:creationId xmlns:a16="http://schemas.microsoft.com/office/drawing/2014/main" id="{67BD8C17-DC86-4D19-B49E-43E9EB006A1C}"/>
                  </a:ext>
                </a:extLst>
              </p:cNvPr>
              <p:cNvSpPr/>
              <p:nvPr/>
            </p:nvSpPr>
            <p:spPr>
              <a:xfrm>
                <a:off x="5871576" y="2798709"/>
                <a:ext cx="41528" cy="39680"/>
              </a:xfrm>
              <a:custGeom>
                <a:avLst/>
                <a:gdLst>
                  <a:gd name="connsiteX0" fmla="*/ 0 w 41528"/>
                  <a:gd name="connsiteY0" fmla="*/ 20592 h 39680"/>
                  <a:gd name="connsiteX1" fmla="*/ 13071 w 41528"/>
                  <a:gd name="connsiteY1" fmla="*/ 39681 h 39680"/>
                  <a:gd name="connsiteX2" fmla="*/ 41528 w 41528"/>
                  <a:gd name="connsiteY2" fmla="*/ 16890 h 39680"/>
                  <a:gd name="connsiteX3" fmla="*/ 25678 w 41528"/>
                  <a:gd name="connsiteY3" fmla="*/ 0 h 39680"/>
                  <a:gd name="connsiteX4" fmla="*/ 0 w 41528"/>
                  <a:gd name="connsiteY4" fmla="*/ 20592 h 39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28" h="39680">
                    <a:moveTo>
                      <a:pt x="0" y="20592"/>
                    </a:moveTo>
                    <a:lnTo>
                      <a:pt x="13071" y="39681"/>
                    </a:lnTo>
                    <a:cubicBezTo>
                      <a:pt x="23020" y="32852"/>
                      <a:pt x="32623" y="25221"/>
                      <a:pt x="41528" y="16890"/>
                    </a:cubicBezTo>
                    <a:lnTo>
                      <a:pt x="25678" y="0"/>
                    </a:lnTo>
                    <a:cubicBezTo>
                      <a:pt x="17587" y="7521"/>
                      <a:pt x="9028" y="14460"/>
                      <a:pt x="0" y="20592"/>
                    </a:cubicBezTo>
                    <a:close/>
                  </a:path>
                </a:pathLst>
              </a:custGeom>
              <a:grpFill/>
              <a:ln w="1361" cap="flat">
                <a:noFill/>
                <a:prstDash val="solid"/>
                <a:miter/>
              </a:ln>
            </p:spPr>
            <p:txBody>
              <a:bodyPr rtlCol="0" anchor="ctr"/>
              <a:lstStyle/>
              <a:p>
                <a:endParaRPr lang="en-IN" sz="3480"/>
              </a:p>
            </p:txBody>
          </p:sp>
          <p:sp>
            <p:nvSpPr>
              <p:cNvPr id="197" name="Freeform: Shape 196">
                <a:extLst>
                  <a:ext uri="{FF2B5EF4-FFF2-40B4-BE49-F238E27FC236}">
                    <a16:creationId xmlns:a16="http://schemas.microsoft.com/office/drawing/2014/main" id="{F5F8EA5A-D8EC-4A92-91EB-85BEEAB4C4D0}"/>
                  </a:ext>
                </a:extLst>
              </p:cNvPr>
              <p:cNvSpPr/>
              <p:nvPr/>
            </p:nvSpPr>
            <p:spPr>
              <a:xfrm>
                <a:off x="5833057" y="2825197"/>
                <a:ext cx="41422" cy="36325"/>
              </a:xfrm>
              <a:custGeom>
                <a:avLst/>
                <a:gdLst>
                  <a:gd name="connsiteX0" fmla="*/ 0 w 41422"/>
                  <a:gd name="connsiteY0" fmla="*/ 14925 h 36325"/>
                  <a:gd name="connsiteX1" fmla="*/ 8911 w 41422"/>
                  <a:gd name="connsiteY1" fmla="*/ 36325 h 36325"/>
                  <a:gd name="connsiteX2" fmla="*/ 41422 w 41422"/>
                  <a:gd name="connsiteY2" fmla="*/ 19782 h 36325"/>
                  <a:gd name="connsiteX3" fmla="*/ 29390 w 41422"/>
                  <a:gd name="connsiteY3" fmla="*/ 0 h 36325"/>
                  <a:gd name="connsiteX4" fmla="*/ 0 w 41422"/>
                  <a:gd name="connsiteY4" fmla="*/ 14924 h 3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22" h="36325">
                    <a:moveTo>
                      <a:pt x="0" y="14925"/>
                    </a:moveTo>
                    <a:lnTo>
                      <a:pt x="8911" y="36325"/>
                    </a:lnTo>
                    <a:cubicBezTo>
                      <a:pt x="20134" y="31696"/>
                      <a:pt x="31009" y="26147"/>
                      <a:pt x="41422" y="19782"/>
                    </a:cubicBezTo>
                    <a:lnTo>
                      <a:pt x="29390" y="0"/>
                    </a:lnTo>
                    <a:cubicBezTo>
                      <a:pt x="20016" y="5784"/>
                      <a:pt x="10184" y="10759"/>
                      <a:pt x="0" y="14924"/>
                    </a:cubicBezTo>
                    <a:close/>
                  </a:path>
                </a:pathLst>
              </a:custGeom>
              <a:grpFill/>
              <a:ln w="1361" cap="flat">
                <a:noFill/>
                <a:prstDash val="solid"/>
                <a:miter/>
              </a:ln>
            </p:spPr>
            <p:txBody>
              <a:bodyPr rtlCol="0" anchor="ctr"/>
              <a:lstStyle/>
              <a:p>
                <a:endParaRPr lang="en-IN" sz="3480"/>
              </a:p>
            </p:txBody>
          </p:sp>
          <p:sp>
            <p:nvSpPr>
              <p:cNvPr id="198" name="Freeform: Shape 197">
                <a:extLst>
                  <a:ext uri="{FF2B5EF4-FFF2-40B4-BE49-F238E27FC236}">
                    <a16:creationId xmlns:a16="http://schemas.microsoft.com/office/drawing/2014/main" id="{2C6C5B8B-63D9-48F0-A3AA-92DA260CD44D}"/>
                  </a:ext>
                </a:extLst>
              </p:cNvPr>
              <p:cNvSpPr/>
              <p:nvPr/>
            </p:nvSpPr>
            <p:spPr>
              <a:xfrm>
                <a:off x="5791170" y="2844053"/>
                <a:ext cx="39451" cy="31355"/>
              </a:xfrm>
              <a:custGeom>
                <a:avLst/>
                <a:gdLst>
                  <a:gd name="connsiteX0" fmla="*/ 0 w 39451"/>
                  <a:gd name="connsiteY0" fmla="*/ 8681 h 31355"/>
                  <a:gd name="connsiteX1" fmla="*/ 4283 w 39451"/>
                  <a:gd name="connsiteY1" fmla="*/ 31355 h 31355"/>
                  <a:gd name="connsiteX2" fmla="*/ 39452 w 39451"/>
                  <a:gd name="connsiteY2" fmla="*/ 21752 h 31355"/>
                  <a:gd name="connsiteX3" fmla="*/ 31702 w 39451"/>
                  <a:gd name="connsiteY3" fmla="*/ 0 h 31355"/>
                  <a:gd name="connsiteX4" fmla="*/ 0 w 39451"/>
                  <a:gd name="connsiteY4" fmla="*/ 8681 h 31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51" h="31355">
                    <a:moveTo>
                      <a:pt x="0" y="8681"/>
                    </a:moveTo>
                    <a:lnTo>
                      <a:pt x="4283" y="31355"/>
                    </a:lnTo>
                    <a:cubicBezTo>
                      <a:pt x="16197" y="29044"/>
                      <a:pt x="28001" y="25918"/>
                      <a:pt x="39452" y="21752"/>
                    </a:cubicBezTo>
                    <a:lnTo>
                      <a:pt x="31702" y="0"/>
                    </a:lnTo>
                    <a:cubicBezTo>
                      <a:pt x="21406" y="3825"/>
                      <a:pt x="10642" y="6717"/>
                      <a:pt x="0" y="8681"/>
                    </a:cubicBezTo>
                    <a:close/>
                  </a:path>
                </a:pathLst>
              </a:custGeom>
              <a:grpFill/>
              <a:ln w="1361" cap="flat">
                <a:noFill/>
                <a:prstDash val="solid"/>
                <a:miter/>
              </a:ln>
            </p:spPr>
            <p:txBody>
              <a:bodyPr rtlCol="0" anchor="ctr"/>
              <a:lstStyle/>
              <a:p>
                <a:endParaRPr lang="en-IN" sz="3480"/>
              </a:p>
            </p:txBody>
          </p:sp>
          <p:sp>
            <p:nvSpPr>
              <p:cNvPr id="199" name="Freeform: Shape 198">
                <a:extLst>
                  <a:ext uri="{FF2B5EF4-FFF2-40B4-BE49-F238E27FC236}">
                    <a16:creationId xmlns:a16="http://schemas.microsoft.com/office/drawing/2014/main" id="{7688B5E2-F82C-4D50-A527-B512463CF412}"/>
                  </a:ext>
                </a:extLst>
              </p:cNvPr>
              <p:cNvSpPr/>
              <p:nvPr/>
            </p:nvSpPr>
            <p:spPr>
              <a:xfrm>
                <a:off x="5951628" y="2685666"/>
                <a:ext cx="31701" cy="39686"/>
              </a:xfrm>
              <a:custGeom>
                <a:avLst/>
                <a:gdLst>
                  <a:gd name="connsiteX0" fmla="*/ 0 w 31701"/>
                  <a:gd name="connsiteY0" fmla="*/ 31590 h 39686"/>
                  <a:gd name="connsiteX1" fmla="*/ 21635 w 31701"/>
                  <a:gd name="connsiteY1" fmla="*/ 39686 h 39686"/>
                  <a:gd name="connsiteX2" fmla="*/ 31702 w 31701"/>
                  <a:gd name="connsiteY2" fmla="*/ 4629 h 39686"/>
                  <a:gd name="connsiteX3" fmla="*/ 9028 w 31701"/>
                  <a:gd name="connsiteY3" fmla="*/ 0 h 39686"/>
                  <a:gd name="connsiteX4" fmla="*/ 0 w 31701"/>
                  <a:gd name="connsiteY4" fmla="*/ 31590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1" h="39686">
                    <a:moveTo>
                      <a:pt x="0" y="31590"/>
                    </a:moveTo>
                    <a:lnTo>
                      <a:pt x="21635" y="39686"/>
                    </a:lnTo>
                    <a:cubicBezTo>
                      <a:pt x="25918" y="28346"/>
                      <a:pt x="29273" y="16549"/>
                      <a:pt x="31702" y="4629"/>
                    </a:cubicBezTo>
                    <a:lnTo>
                      <a:pt x="9028" y="0"/>
                    </a:lnTo>
                    <a:cubicBezTo>
                      <a:pt x="6827" y="10653"/>
                      <a:pt x="3818" y="21294"/>
                      <a:pt x="0" y="31590"/>
                    </a:cubicBezTo>
                    <a:close/>
                  </a:path>
                </a:pathLst>
              </a:custGeom>
              <a:grpFill/>
              <a:ln w="1361" cap="flat">
                <a:noFill/>
                <a:prstDash val="solid"/>
                <a:miter/>
              </a:ln>
            </p:spPr>
            <p:txBody>
              <a:bodyPr rtlCol="0" anchor="ctr"/>
              <a:lstStyle/>
              <a:p>
                <a:endParaRPr lang="en-IN" sz="3480"/>
              </a:p>
            </p:txBody>
          </p:sp>
          <p:sp>
            <p:nvSpPr>
              <p:cNvPr id="200" name="Freeform: Shape 199">
                <a:extLst>
                  <a:ext uri="{FF2B5EF4-FFF2-40B4-BE49-F238E27FC236}">
                    <a16:creationId xmlns:a16="http://schemas.microsoft.com/office/drawing/2014/main" id="{B0F650E6-B814-46A7-9C84-A8A9DD9A3F78}"/>
                  </a:ext>
                </a:extLst>
              </p:cNvPr>
              <p:cNvSpPr/>
              <p:nvPr/>
            </p:nvSpPr>
            <p:spPr>
              <a:xfrm>
                <a:off x="5932089" y="2727445"/>
                <a:ext cx="36559" cy="41416"/>
              </a:xfrm>
              <a:custGeom>
                <a:avLst/>
                <a:gdLst>
                  <a:gd name="connsiteX0" fmla="*/ 0 w 36559"/>
                  <a:gd name="connsiteY0" fmla="*/ 29039 h 41416"/>
                  <a:gd name="connsiteX1" fmla="*/ 19553 w 36559"/>
                  <a:gd name="connsiteY1" fmla="*/ 41417 h 41416"/>
                  <a:gd name="connsiteX2" fmla="*/ 36560 w 36559"/>
                  <a:gd name="connsiteY2" fmla="*/ 9140 h 41416"/>
                  <a:gd name="connsiteX3" fmla="*/ 15389 w 36559"/>
                  <a:gd name="connsiteY3" fmla="*/ 0 h 41416"/>
                  <a:gd name="connsiteX4" fmla="*/ 1 w 36559"/>
                  <a:gd name="connsiteY4" fmla="*/ 29039 h 41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59" h="41416">
                    <a:moveTo>
                      <a:pt x="0" y="29039"/>
                    </a:moveTo>
                    <a:lnTo>
                      <a:pt x="19553" y="41417"/>
                    </a:lnTo>
                    <a:cubicBezTo>
                      <a:pt x="26029" y="31121"/>
                      <a:pt x="31813" y="20245"/>
                      <a:pt x="36560" y="9140"/>
                    </a:cubicBezTo>
                    <a:lnTo>
                      <a:pt x="15389" y="0"/>
                    </a:lnTo>
                    <a:cubicBezTo>
                      <a:pt x="11106" y="9950"/>
                      <a:pt x="5897" y="19782"/>
                      <a:pt x="1" y="29039"/>
                    </a:cubicBezTo>
                    <a:close/>
                  </a:path>
                </a:pathLst>
              </a:custGeom>
              <a:grpFill/>
              <a:ln w="1361" cap="flat">
                <a:noFill/>
                <a:prstDash val="solid"/>
                <a:miter/>
              </a:ln>
            </p:spPr>
            <p:txBody>
              <a:bodyPr rtlCol="0" anchor="ctr"/>
              <a:lstStyle/>
              <a:p>
                <a:endParaRPr lang="en-IN" sz="3480"/>
              </a:p>
            </p:txBody>
          </p:sp>
          <p:sp>
            <p:nvSpPr>
              <p:cNvPr id="201" name="Freeform: Shape 200">
                <a:extLst>
                  <a:ext uri="{FF2B5EF4-FFF2-40B4-BE49-F238E27FC236}">
                    <a16:creationId xmlns:a16="http://schemas.microsoft.com/office/drawing/2014/main" id="{F1B454D5-162E-42CD-8E6B-EE76E20101E0}"/>
                  </a:ext>
                </a:extLst>
              </p:cNvPr>
              <p:cNvSpPr/>
              <p:nvPr/>
            </p:nvSpPr>
            <p:spPr>
              <a:xfrm>
                <a:off x="5905009" y="2765617"/>
                <a:ext cx="39915" cy="41416"/>
              </a:xfrm>
              <a:custGeom>
                <a:avLst/>
                <a:gdLst>
                  <a:gd name="connsiteX0" fmla="*/ 0 w 39915"/>
                  <a:gd name="connsiteY0" fmla="*/ 25337 h 41416"/>
                  <a:gd name="connsiteX1" fmla="*/ 16661 w 39915"/>
                  <a:gd name="connsiteY1" fmla="*/ 41417 h 41416"/>
                  <a:gd name="connsiteX2" fmla="*/ 39915 w 39915"/>
                  <a:gd name="connsiteY2" fmla="*/ 13305 h 41416"/>
                  <a:gd name="connsiteX3" fmla="*/ 21055 w 39915"/>
                  <a:gd name="connsiteY3" fmla="*/ 0 h 41416"/>
                  <a:gd name="connsiteX4" fmla="*/ 1 w 39915"/>
                  <a:gd name="connsiteY4" fmla="*/ 25337 h 41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15" h="41416">
                    <a:moveTo>
                      <a:pt x="0" y="25337"/>
                    </a:moveTo>
                    <a:lnTo>
                      <a:pt x="16661" y="41417"/>
                    </a:lnTo>
                    <a:cubicBezTo>
                      <a:pt x="25108" y="32741"/>
                      <a:pt x="32858" y="23255"/>
                      <a:pt x="39915" y="13305"/>
                    </a:cubicBezTo>
                    <a:lnTo>
                      <a:pt x="21055" y="0"/>
                    </a:lnTo>
                    <a:cubicBezTo>
                      <a:pt x="14690" y="8905"/>
                      <a:pt x="7633" y="17469"/>
                      <a:pt x="1" y="25337"/>
                    </a:cubicBezTo>
                    <a:close/>
                  </a:path>
                </a:pathLst>
              </a:custGeom>
              <a:grpFill/>
              <a:ln w="1361" cap="flat">
                <a:noFill/>
                <a:prstDash val="solid"/>
                <a:miter/>
              </a:ln>
            </p:spPr>
            <p:txBody>
              <a:bodyPr rtlCol="0" anchor="ctr"/>
              <a:lstStyle/>
              <a:p>
                <a:endParaRPr lang="en-IN" sz="3480"/>
              </a:p>
            </p:txBody>
          </p:sp>
          <p:sp>
            <p:nvSpPr>
              <p:cNvPr id="202" name="Freeform: Shape 201">
                <a:extLst>
                  <a:ext uri="{FF2B5EF4-FFF2-40B4-BE49-F238E27FC236}">
                    <a16:creationId xmlns:a16="http://schemas.microsoft.com/office/drawing/2014/main" id="{EC91A23E-8C32-4C8F-B0FF-1E766D444630}"/>
                  </a:ext>
                </a:extLst>
              </p:cNvPr>
              <p:cNvSpPr/>
              <p:nvPr/>
            </p:nvSpPr>
            <p:spPr>
              <a:xfrm>
                <a:off x="5512937" y="2605850"/>
                <a:ext cx="254060" cy="310520"/>
              </a:xfrm>
              <a:custGeom>
                <a:avLst/>
                <a:gdLst>
                  <a:gd name="connsiteX0" fmla="*/ 189618 w 254060"/>
                  <a:gd name="connsiteY0" fmla="*/ 220282 h 310520"/>
                  <a:gd name="connsiteX1" fmla="*/ 212526 w 254060"/>
                  <a:gd name="connsiteY1" fmla="*/ 249204 h 310520"/>
                  <a:gd name="connsiteX2" fmla="*/ 85960 w 254060"/>
                  <a:gd name="connsiteY2" fmla="*/ 188000 h 310520"/>
                  <a:gd name="connsiteX3" fmla="*/ 23137 w 254060"/>
                  <a:gd name="connsiteY3" fmla="*/ 36214 h 310520"/>
                  <a:gd name="connsiteX4" fmla="*/ 25683 w 254060"/>
                  <a:gd name="connsiteY4" fmla="*/ 3473 h 310520"/>
                  <a:gd name="connsiteX5" fmla="*/ 2775 w 254060"/>
                  <a:gd name="connsiteY5" fmla="*/ 0 h 310520"/>
                  <a:gd name="connsiteX6" fmla="*/ 0 w 254060"/>
                  <a:gd name="connsiteY6" fmla="*/ 36325 h 310520"/>
                  <a:gd name="connsiteX7" fmla="*/ 69645 w 254060"/>
                  <a:gd name="connsiteY7" fmla="*/ 204433 h 310520"/>
                  <a:gd name="connsiteX8" fmla="*/ 207210 w 254060"/>
                  <a:gd name="connsiteY8" fmla="*/ 271879 h 310520"/>
                  <a:gd name="connsiteX9" fmla="*/ 181410 w 254060"/>
                  <a:gd name="connsiteY9" fmla="*/ 292359 h 310520"/>
                  <a:gd name="connsiteX10" fmla="*/ 195754 w 254060"/>
                  <a:gd name="connsiteY10" fmla="*/ 310521 h 310520"/>
                  <a:gd name="connsiteX11" fmla="*/ 254060 w 254060"/>
                  <a:gd name="connsiteY11" fmla="*/ 264359 h 310520"/>
                  <a:gd name="connsiteX12" fmla="*/ 207899 w 254060"/>
                  <a:gd name="connsiteY12" fmla="*/ 206052 h 31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4060" h="310520">
                    <a:moveTo>
                      <a:pt x="189618" y="220282"/>
                    </a:moveTo>
                    <a:lnTo>
                      <a:pt x="212526" y="249204"/>
                    </a:lnTo>
                    <a:cubicBezTo>
                      <a:pt x="164745" y="243649"/>
                      <a:pt x="120436" y="222476"/>
                      <a:pt x="85960" y="188000"/>
                    </a:cubicBezTo>
                    <a:cubicBezTo>
                      <a:pt x="45470" y="147510"/>
                      <a:pt x="23137" y="93593"/>
                      <a:pt x="23137" y="36214"/>
                    </a:cubicBezTo>
                    <a:cubicBezTo>
                      <a:pt x="23137" y="25221"/>
                      <a:pt x="23947" y="14232"/>
                      <a:pt x="25683" y="3473"/>
                    </a:cubicBezTo>
                    <a:lnTo>
                      <a:pt x="2775" y="0"/>
                    </a:lnTo>
                    <a:cubicBezTo>
                      <a:pt x="922" y="12032"/>
                      <a:pt x="0" y="24181"/>
                      <a:pt x="0" y="36325"/>
                    </a:cubicBezTo>
                    <a:cubicBezTo>
                      <a:pt x="0" y="99840"/>
                      <a:pt x="24756" y="159536"/>
                      <a:pt x="69645" y="204433"/>
                    </a:cubicBezTo>
                    <a:cubicBezTo>
                      <a:pt x="107243" y="242030"/>
                      <a:pt x="155371" y="265285"/>
                      <a:pt x="207210" y="271879"/>
                    </a:cubicBezTo>
                    <a:lnTo>
                      <a:pt x="181410" y="292359"/>
                    </a:lnTo>
                    <a:lnTo>
                      <a:pt x="195754" y="310521"/>
                    </a:lnTo>
                    <a:lnTo>
                      <a:pt x="254060" y="264359"/>
                    </a:lnTo>
                    <a:lnTo>
                      <a:pt x="207899" y="206052"/>
                    </a:lnTo>
                    <a:close/>
                  </a:path>
                </a:pathLst>
              </a:custGeom>
              <a:grpFill/>
              <a:ln w="1361" cap="flat">
                <a:noFill/>
                <a:prstDash val="solid"/>
                <a:miter/>
              </a:ln>
            </p:spPr>
            <p:txBody>
              <a:bodyPr rtlCol="0" anchor="ctr"/>
              <a:lstStyle/>
              <a:p>
                <a:endParaRPr lang="en-IN" sz="3480"/>
              </a:p>
            </p:txBody>
          </p:sp>
          <p:sp>
            <p:nvSpPr>
              <p:cNvPr id="203" name="Freeform: Shape 202">
                <a:extLst>
                  <a:ext uri="{FF2B5EF4-FFF2-40B4-BE49-F238E27FC236}">
                    <a16:creationId xmlns:a16="http://schemas.microsoft.com/office/drawing/2014/main" id="{55FC66CD-98E6-4426-AF57-1E4029DC88B1}"/>
                  </a:ext>
                </a:extLst>
              </p:cNvPr>
              <p:cNvSpPr/>
              <p:nvPr/>
            </p:nvSpPr>
            <p:spPr>
              <a:xfrm>
                <a:off x="5626650" y="2422485"/>
                <a:ext cx="41422" cy="36325"/>
              </a:xfrm>
              <a:custGeom>
                <a:avLst/>
                <a:gdLst>
                  <a:gd name="connsiteX0" fmla="*/ 41422 w 41422"/>
                  <a:gd name="connsiteY0" fmla="*/ 21400 h 36325"/>
                  <a:gd name="connsiteX1" fmla="*/ 32512 w 41422"/>
                  <a:gd name="connsiteY1" fmla="*/ 0 h 36325"/>
                  <a:gd name="connsiteX2" fmla="*/ 0 w 41422"/>
                  <a:gd name="connsiteY2" fmla="*/ 16543 h 36325"/>
                  <a:gd name="connsiteX3" fmla="*/ 12032 w 41422"/>
                  <a:gd name="connsiteY3" fmla="*/ 36325 h 36325"/>
                  <a:gd name="connsiteX4" fmla="*/ 41422 w 41422"/>
                  <a:gd name="connsiteY4" fmla="*/ 21402 h 3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22" h="36325">
                    <a:moveTo>
                      <a:pt x="41422" y="21400"/>
                    </a:moveTo>
                    <a:lnTo>
                      <a:pt x="32512" y="0"/>
                    </a:lnTo>
                    <a:cubicBezTo>
                      <a:pt x="21289" y="4628"/>
                      <a:pt x="10413" y="10296"/>
                      <a:pt x="0" y="16543"/>
                    </a:cubicBezTo>
                    <a:lnTo>
                      <a:pt x="12032" y="36325"/>
                    </a:lnTo>
                    <a:cubicBezTo>
                      <a:pt x="21406" y="30659"/>
                      <a:pt x="31238" y="25566"/>
                      <a:pt x="41422" y="21402"/>
                    </a:cubicBezTo>
                    <a:close/>
                  </a:path>
                </a:pathLst>
              </a:custGeom>
              <a:grpFill/>
              <a:ln w="1361" cap="flat">
                <a:noFill/>
                <a:prstDash val="solid"/>
                <a:miter/>
              </a:ln>
            </p:spPr>
            <p:txBody>
              <a:bodyPr rtlCol="0" anchor="ctr"/>
              <a:lstStyle/>
              <a:p>
                <a:endParaRPr lang="en-IN" sz="3480"/>
              </a:p>
            </p:txBody>
          </p:sp>
          <p:sp>
            <p:nvSpPr>
              <p:cNvPr id="204" name="Freeform: Shape 203">
                <a:extLst>
                  <a:ext uri="{FF2B5EF4-FFF2-40B4-BE49-F238E27FC236}">
                    <a16:creationId xmlns:a16="http://schemas.microsoft.com/office/drawing/2014/main" id="{3347F1F1-C40B-4C66-8A0A-4D94B2297945}"/>
                  </a:ext>
                </a:extLst>
              </p:cNvPr>
              <p:cNvSpPr/>
              <p:nvPr/>
            </p:nvSpPr>
            <p:spPr>
              <a:xfrm>
                <a:off x="5670507" y="2408599"/>
                <a:ext cx="39451" cy="31355"/>
              </a:xfrm>
              <a:custGeom>
                <a:avLst/>
                <a:gdLst>
                  <a:gd name="connsiteX0" fmla="*/ 39452 w 39451"/>
                  <a:gd name="connsiteY0" fmla="*/ 22674 h 31355"/>
                  <a:gd name="connsiteX1" fmla="*/ 35169 w 39451"/>
                  <a:gd name="connsiteY1" fmla="*/ 0 h 31355"/>
                  <a:gd name="connsiteX2" fmla="*/ 0 w 39451"/>
                  <a:gd name="connsiteY2" fmla="*/ 9603 h 31355"/>
                  <a:gd name="connsiteX3" fmla="*/ 7750 w 39451"/>
                  <a:gd name="connsiteY3" fmla="*/ 31355 h 31355"/>
                  <a:gd name="connsiteX4" fmla="*/ 39452 w 39451"/>
                  <a:gd name="connsiteY4" fmla="*/ 22674 h 31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51" h="31355">
                    <a:moveTo>
                      <a:pt x="39452" y="22674"/>
                    </a:moveTo>
                    <a:lnTo>
                      <a:pt x="35169" y="0"/>
                    </a:lnTo>
                    <a:cubicBezTo>
                      <a:pt x="23255" y="2311"/>
                      <a:pt x="11451" y="5438"/>
                      <a:pt x="0" y="9603"/>
                    </a:cubicBezTo>
                    <a:lnTo>
                      <a:pt x="7750" y="31355"/>
                    </a:lnTo>
                    <a:cubicBezTo>
                      <a:pt x="18046" y="27648"/>
                      <a:pt x="28810" y="24756"/>
                      <a:pt x="39452" y="22674"/>
                    </a:cubicBezTo>
                    <a:close/>
                  </a:path>
                </a:pathLst>
              </a:custGeom>
              <a:grpFill/>
              <a:ln w="1361" cap="flat">
                <a:noFill/>
                <a:prstDash val="solid"/>
                <a:miter/>
              </a:ln>
            </p:spPr>
            <p:txBody>
              <a:bodyPr rtlCol="0" anchor="ctr"/>
              <a:lstStyle/>
              <a:p>
                <a:endParaRPr lang="en-IN" sz="3480"/>
              </a:p>
            </p:txBody>
          </p:sp>
          <p:sp>
            <p:nvSpPr>
              <p:cNvPr id="205" name="Freeform: Shape 204">
                <a:extLst>
                  <a:ext uri="{FF2B5EF4-FFF2-40B4-BE49-F238E27FC236}">
                    <a16:creationId xmlns:a16="http://schemas.microsoft.com/office/drawing/2014/main" id="{7930D452-73C4-4628-B130-52549426F7B1}"/>
                  </a:ext>
                </a:extLst>
              </p:cNvPr>
              <p:cNvSpPr/>
              <p:nvPr/>
            </p:nvSpPr>
            <p:spPr>
              <a:xfrm>
                <a:off x="5588024" y="2445617"/>
                <a:ext cx="41528" cy="39680"/>
              </a:xfrm>
              <a:custGeom>
                <a:avLst/>
                <a:gdLst>
                  <a:gd name="connsiteX0" fmla="*/ 41528 w 41528"/>
                  <a:gd name="connsiteY0" fmla="*/ 19089 h 39680"/>
                  <a:gd name="connsiteX1" fmla="*/ 28458 w 41528"/>
                  <a:gd name="connsiteY1" fmla="*/ 0 h 39680"/>
                  <a:gd name="connsiteX2" fmla="*/ 0 w 41528"/>
                  <a:gd name="connsiteY2" fmla="*/ 22791 h 39680"/>
                  <a:gd name="connsiteX3" fmla="*/ 15851 w 41528"/>
                  <a:gd name="connsiteY3" fmla="*/ 39681 h 39680"/>
                  <a:gd name="connsiteX4" fmla="*/ 41528 w 41528"/>
                  <a:gd name="connsiteY4" fmla="*/ 19089 h 39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28" h="39680">
                    <a:moveTo>
                      <a:pt x="41528" y="19089"/>
                    </a:moveTo>
                    <a:lnTo>
                      <a:pt x="28458" y="0"/>
                    </a:lnTo>
                    <a:cubicBezTo>
                      <a:pt x="18508" y="6828"/>
                      <a:pt x="8905" y="14460"/>
                      <a:pt x="0" y="22791"/>
                    </a:cubicBezTo>
                    <a:lnTo>
                      <a:pt x="15851" y="39681"/>
                    </a:lnTo>
                    <a:cubicBezTo>
                      <a:pt x="23942" y="32277"/>
                      <a:pt x="32501" y="25337"/>
                      <a:pt x="41528" y="19089"/>
                    </a:cubicBezTo>
                    <a:close/>
                  </a:path>
                </a:pathLst>
              </a:custGeom>
              <a:grpFill/>
              <a:ln w="1361" cap="flat">
                <a:noFill/>
                <a:prstDash val="solid"/>
                <a:miter/>
              </a:ln>
            </p:spPr>
            <p:txBody>
              <a:bodyPr rtlCol="0" anchor="ctr"/>
              <a:lstStyle/>
              <a:p>
                <a:endParaRPr lang="en-IN" sz="3480"/>
              </a:p>
            </p:txBody>
          </p:sp>
          <p:sp>
            <p:nvSpPr>
              <p:cNvPr id="206" name="Freeform: Shape 205">
                <a:extLst>
                  <a:ext uri="{FF2B5EF4-FFF2-40B4-BE49-F238E27FC236}">
                    <a16:creationId xmlns:a16="http://schemas.microsoft.com/office/drawing/2014/main" id="{F2D6D0E8-9DA1-4F9E-9EFB-13FF0B1EE9AF}"/>
                  </a:ext>
                </a:extLst>
              </p:cNvPr>
              <p:cNvSpPr/>
              <p:nvPr/>
            </p:nvSpPr>
            <p:spPr>
              <a:xfrm>
                <a:off x="5517799" y="2558655"/>
                <a:ext cx="31701" cy="39686"/>
              </a:xfrm>
              <a:custGeom>
                <a:avLst/>
                <a:gdLst>
                  <a:gd name="connsiteX0" fmla="*/ 31702 w 31701"/>
                  <a:gd name="connsiteY0" fmla="*/ 8097 h 39686"/>
                  <a:gd name="connsiteX1" fmla="*/ 10067 w 31701"/>
                  <a:gd name="connsiteY1" fmla="*/ 0 h 39686"/>
                  <a:gd name="connsiteX2" fmla="*/ 0 w 31701"/>
                  <a:gd name="connsiteY2" fmla="*/ 35057 h 39686"/>
                  <a:gd name="connsiteX3" fmla="*/ 22674 w 31701"/>
                  <a:gd name="connsiteY3" fmla="*/ 39686 h 39686"/>
                  <a:gd name="connsiteX4" fmla="*/ 31702 w 31701"/>
                  <a:gd name="connsiteY4" fmla="*/ 8097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1" h="39686">
                    <a:moveTo>
                      <a:pt x="31702" y="8097"/>
                    </a:moveTo>
                    <a:lnTo>
                      <a:pt x="10067" y="0"/>
                    </a:lnTo>
                    <a:cubicBezTo>
                      <a:pt x="5784" y="11340"/>
                      <a:pt x="2428" y="23137"/>
                      <a:pt x="0" y="35057"/>
                    </a:cubicBezTo>
                    <a:lnTo>
                      <a:pt x="22674" y="39686"/>
                    </a:lnTo>
                    <a:cubicBezTo>
                      <a:pt x="24875" y="29039"/>
                      <a:pt x="27884" y="18392"/>
                      <a:pt x="31702" y="8097"/>
                    </a:cubicBezTo>
                    <a:close/>
                  </a:path>
                </a:pathLst>
              </a:custGeom>
              <a:grpFill/>
              <a:ln w="1361" cap="flat">
                <a:noFill/>
                <a:prstDash val="solid"/>
                <a:miter/>
              </a:ln>
            </p:spPr>
            <p:txBody>
              <a:bodyPr rtlCol="0" anchor="ctr"/>
              <a:lstStyle/>
              <a:p>
                <a:endParaRPr lang="en-IN" sz="3480"/>
              </a:p>
            </p:txBody>
          </p:sp>
          <p:sp>
            <p:nvSpPr>
              <p:cNvPr id="207" name="Freeform: Shape 206">
                <a:extLst>
                  <a:ext uri="{FF2B5EF4-FFF2-40B4-BE49-F238E27FC236}">
                    <a16:creationId xmlns:a16="http://schemas.microsoft.com/office/drawing/2014/main" id="{393244B6-C842-4A25-891F-7D27FACFA425}"/>
                  </a:ext>
                </a:extLst>
              </p:cNvPr>
              <p:cNvSpPr/>
              <p:nvPr/>
            </p:nvSpPr>
            <p:spPr>
              <a:xfrm>
                <a:off x="5556204" y="2476974"/>
                <a:ext cx="39915" cy="41416"/>
              </a:xfrm>
              <a:custGeom>
                <a:avLst/>
                <a:gdLst>
                  <a:gd name="connsiteX0" fmla="*/ 39915 w 39915"/>
                  <a:gd name="connsiteY0" fmla="*/ 16080 h 41416"/>
                  <a:gd name="connsiteX1" fmla="*/ 23255 w 39915"/>
                  <a:gd name="connsiteY1" fmla="*/ 0 h 41416"/>
                  <a:gd name="connsiteX2" fmla="*/ 0 w 39915"/>
                  <a:gd name="connsiteY2" fmla="*/ 28112 h 41416"/>
                  <a:gd name="connsiteX3" fmla="*/ 18860 w 39915"/>
                  <a:gd name="connsiteY3" fmla="*/ 41417 h 41416"/>
                  <a:gd name="connsiteX4" fmla="*/ 39914 w 39915"/>
                  <a:gd name="connsiteY4" fmla="*/ 16080 h 41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15" h="41416">
                    <a:moveTo>
                      <a:pt x="39915" y="16080"/>
                    </a:moveTo>
                    <a:lnTo>
                      <a:pt x="23255" y="0"/>
                    </a:lnTo>
                    <a:cubicBezTo>
                      <a:pt x="14808" y="8793"/>
                      <a:pt x="6940" y="18162"/>
                      <a:pt x="0" y="28112"/>
                    </a:cubicBezTo>
                    <a:lnTo>
                      <a:pt x="18860" y="41417"/>
                    </a:lnTo>
                    <a:cubicBezTo>
                      <a:pt x="25225" y="32506"/>
                      <a:pt x="32283" y="24059"/>
                      <a:pt x="39914" y="16080"/>
                    </a:cubicBezTo>
                    <a:close/>
                  </a:path>
                </a:pathLst>
              </a:custGeom>
              <a:grpFill/>
              <a:ln w="1361" cap="flat">
                <a:noFill/>
                <a:prstDash val="solid"/>
                <a:miter/>
              </a:ln>
            </p:spPr>
            <p:txBody>
              <a:bodyPr rtlCol="0" anchor="ctr"/>
              <a:lstStyle/>
              <a:p>
                <a:endParaRPr lang="en-IN" sz="3480"/>
              </a:p>
            </p:txBody>
          </p:sp>
          <p:sp>
            <p:nvSpPr>
              <p:cNvPr id="208" name="Freeform: Shape 207">
                <a:extLst>
                  <a:ext uri="{FF2B5EF4-FFF2-40B4-BE49-F238E27FC236}">
                    <a16:creationId xmlns:a16="http://schemas.microsoft.com/office/drawing/2014/main" id="{D4351DB3-8C9F-4FD8-89A2-6F58EEE68E98}"/>
                  </a:ext>
                </a:extLst>
              </p:cNvPr>
              <p:cNvSpPr/>
              <p:nvPr/>
            </p:nvSpPr>
            <p:spPr>
              <a:xfrm>
                <a:off x="5532371" y="2515145"/>
                <a:ext cx="36559" cy="41416"/>
              </a:xfrm>
              <a:custGeom>
                <a:avLst/>
                <a:gdLst>
                  <a:gd name="connsiteX0" fmla="*/ 36560 w 36559"/>
                  <a:gd name="connsiteY0" fmla="*/ 12378 h 41416"/>
                  <a:gd name="connsiteX1" fmla="*/ 17007 w 36559"/>
                  <a:gd name="connsiteY1" fmla="*/ 0 h 41416"/>
                  <a:gd name="connsiteX2" fmla="*/ 0 w 36559"/>
                  <a:gd name="connsiteY2" fmla="*/ 32277 h 41416"/>
                  <a:gd name="connsiteX3" fmla="*/ 21171 w 36559"/>
                  <a:gd name="connsiteY3" fmla="*/ 41417 h 41416"/>
                  <a:gd name="connsiteX4" fmla="*/ 36558 w 36559"/>
                  <a:gd name="connsiteY4" fmla="*/ 12378 h 41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59" h="41416">
                    <a:moveTo>
                      <a:pt x="36560" y="12378"/>
                    </a:moveTo>
                    <a:lnTo>
                      <a:pt x="17007" y="0"/>
                    </a:lnTo>
                    <a:cubicBezTo>
                      <a:pt x="10530" y="10296"/>
                      <a:pt x="4746" y="21171"/>
                      <a:pt x="0" y="32277"/>
                    </a:cubicBezTo>
                    <a:lnTo>
                      <a:pt x="21171" y="41417"/>
                    </a:lnTo>
                    <a:cubicBezTo>
                      <a:pt x="25566" y="31467"/>
                      <a:pt x="30774" y="21635"/>
                      <a:pt x="36558" y="12378"/>
                    </a:cubicBezTo>
                    <a:close/>
                  </a:path>
                </a:pathLst>
              </a:custGeom>
              <a:grpFill/>
              <a:ln w="1361" cap="flat">
                <a:noFill/>
                <a:prstDash val="solid"/>
                <a:miter/>
              </a:ln>
            </p:spPr>
            <p:txBody>
              <a:bodyPr rtlCol="0" anchor="ctr"/>
              <a:lstStyle/>
              <a:p>
                <a:endParaRPr lang="en-IN" sz="3480"/>
              </a:p>
            </p:txBody>
          </p:sp>
        </p:grpSp>
        <p:grpSp>
          <p:nvGrpSpPr>
            <p:cNvPr id="48" name="Group 47">
              <a:extLst>
                <a:ext uri="{FF2B5EF4-FFF2-40B4-BE49-F238E27FC236}">
                  <a16:creationId xmlns:a16="http://schemas.microsoft.com/office/drawing/2014/main" id="{1333ADDB-3697-4FA2-BC58-5EB6A23A7758}"/>
                </a:ext>
              </a:extLst>
            </p:cNvPr>
            <p:cNvGrpSpPr/>
            <p:nvPr/>
          </p:nvGrpSpPr>
          <p:grpSpPr>
            <a:xfrm>
              <a:off x="5252974" y="2255288"/>
              <a:ext cx="205260" cy="205258"/>
              <a:chOff x="1145422" y="1954196"/>
              <a:chExt cx="2017806" cy="2017785"/>
            </a:xfrm>
            <a:solidFill>
              <a:srgbClr val="18428F"/>
            </a:solidFill>
          </p:grpSpPr>
          <p:sp>
            <p:nvSpPr>
              <p:cNvPr id="190" name="Freeform: Shape 189">
                <a:extLst>
                  <a:ext uri="{FF2B5EF4-FFF2-40B4-BE49-F238E27FC236}">
                    <a16:creationId xmlns:a16="http://schemas.microsoft.com/office/drawing/2014/main" id="{7307CAC9-1E7F-4E95-BDBE-179442734641}"/>
                  </a:ext>
                </a:extLst>
              </p:cNvPr>
              <p:cNvSpPr/>
              <p:nvPr/>
            </p:nvSpPr>
            <p:spPr>
              <a:xfrm>
                <a:off x="1145422" y="1954196"/>
                <a:ext cx="2017783" cy="347893"/>
              </a:xfrm>
              <a:custGeom>
                <a:avLst/>
                <a:gdLst>
                  <a:gd name="connsiteX0" fmla="*/ 0 w 2017783"/>
                  <a:gd name="connsiteY0" fmla="*/ 0 h 347893"/>
                  <a:gd name="connsiteX1" fmla="*/ 2017784 w 2017783"/>
                  <a:gd name="connsiteY1" fmla="*/ 0 h 347893"/>
                  <a:gd name="connsiteX2" fmla="*/ 2017784 w 2017783"/>
                  <a:gd name="connsiteY2" fmla="*/ 347894 h 347893"/>
                  <a:gd name="connsiteX3" fmla="*/ 0 w 2017783"/>
                  <a:gd name="connsiteY3" fmla="*/ 347894 h 347893"/>
                </a:gdLst>
                <a:ahLst/>
                <a:cxnLst>
                  <a:cxn ang="0">
                    <a:pos x="connsiteX0" y="connsiteY0"/>
                  </a:cxn>
                  <a:cxn ang="0">
                    <a:pos x="connsiteX1" y="connsiteY1"/>
                  </a:cxn>
                  <a:cxn ang="0">
                    <a:pos x="connsiteX2" y="connsiteY2"/>
                  </a:cxn>
                  <a:cxn ang="0">
                    <a:pos x="connsiteX3" y="connsiteY3"/>
                  </a:cxn>
                </a:cxnLst>
                <a:rect l="l" t="t" r="r" b="b"/>
                <a:pathLst>
                  <a:path w="2017783" h="347893">
                    <a:moveTo>
                      <a:pt x="0" y="0"/>
                    </a:moveTo>
                    <a:lnTo>
                      <a:pt x="2017784" y="0"/>
                    </a:lnTo>
                    <a:lnTo>
                      <a:pt x="2017784" y="347894"/>
                    </a:lnTo>
                    <a:lnTo>
                      <a:pt x="0" y="347894"/>
                    </a:lnTo>
                    <a:close/>
                  </a:path>
                </a:pathLst>
              </a:custGeom>
              <a:grpFill/>
              <a:ln w="3973" cap="flat">
                <a:noFill/>
                <a:prstDash val="solid"/>
                <a:miter/>
              </a:ln>
            </p:spPr>
            <p:txBody>
              <a:bodyPr rtlCol="0" anchor="ctr"/>
              <a:lstStyle/>
              <a:p>
                <a:endParaRPr lang="en-IN" sz="3480"/>
              </a:p>
            </p:txBody>
          </p:sp>
          <p:sp>
            <p:nvSpPr>
              <p:cNvPr id="191" name="Freeform: Shape 190">
                <a:extLst>
                  <a:ext uri="{FF2B5EF4-FFF2-40B4-BE49-F238E27FC236}">
                    <a16:creationId xmlns:a16="http://schemas.microsoft.com/office/drawing/2014/main" id="{FE53135B-6296-4522-9231-C0D9B7A39B8A}"/>
                  </a:ext>
                </a:extLst>
              </p:cNvPr>
              <p:cNvSpPr/>
              <p:nvPr/>
            </p:nvSpPr>
            <p:spPr>
              <a:xfrm>
                <a:off x="1145422" y="2441247"/>
                <a:ext cx="2017783" cy="347893"/>
              </a:xfrm>
              <a:custGeom>
                <a:avLst/>
                <a:gdLst>
                  <a:gd name="connsiteX0" fmla="*/ 0 w 2017783"/>
                  <a:gd name="connsiteY0" fmla="*/ 347894 h 347893"/>
                  <a:gd name="connsiteX1" fmla="*/ 2017784 w 2017783"/>
                  <a:gd name="connsiteY1" fmla="*/ 347894 h 347893"/>
                  <a:gd name="connsiteX2" fmla="*/ 2017784 w 2017783"/>
                  <a:gd name="connsiteY2" fmla="*/ 0 h 347893"/>
                  <a:gd name="connsiteX3" fmla="*/ 0 w 2017783"/>
                  <a:gd name="connsiteY3" fmla="*/ 0 h 347893"/>
                </a:gdLst>
                <a:ahLst/>
                <a:cxnLst>
                  <a:cxn ang="0">
                    <a:pos x="connsiteX0" y="connsiteY0"/>
                  </a:cxn>
                  <a:cxn ang="0">
                    <a:pos x="connsiteX1" y="connsiteY1"/>
                  </a:cxn>
                  <a:cxn ang="0">
                    <a:pos x="connsiteX2" y="connsiteY2"/>
                  </a:cxn>
                  <a:cxn ang="0">
                    <a:pos x="connsiteX3" y="connsiteY3"/>
                  </a:cxn>
                </a:cxnLst>
                <a:rect l="l" t="t" r="r" b="b"/>
                <a:pathLst>
                  <a:path w="2017783" h="347893">
                    <a:moveTo>
                      <a:pt x="0" y="347894"/>
                    </a:moveTo>
                    <a:lnTo>
                      <a:pt x="2017784" y="347894"/>
                    </a:lnTo>
                    <a:lnTo>
                      <a:pt x="2017784" y="0"/>
                    </a:lnTo>
                    <a:lnTo>
                      <a:pt x="0" y="0"/>
                    </a:lnTo>
                    <a:close/>
                  </a:path>
                </a:pathLst>
              </a:custGeom>
              <a:grpFill/>
              <a:ln w="3973" cap="flat">
                <a:noFill/>
                <a:prstDash val="solid"/>
                <a:miter/>
              </a:ln>
            </p:spPr>
            <p:txBody>
              <a:bodyPr rtlCol="0" anchor="ctr"/>
              <a:lstStyle/>
              <a:p>
                <a:endParaRPr lang="en-IN" sz="3480"/>
              </a:p>
            </p:txBody>
          </p:sp>
          <p:sp>
            <p:nvSpPr>
              <p:cNvPr id="192" name="Freeform: Shape 191">
                <a:extLst>
                  <a:ext uri="{FF2B5EF4-FFF2-40B4-BE49-F238E27FC236}">
                    <a16:creationId xmlns:a16="http://schemas.microsoft.com/office/drawing/2014/main" id="{F0546CFC-32A3-473C-9DEA-84541944B87D}"/>
                  </a:ext>
                </a:extLst>
              </p:cNvPr>
              <p:cNvSpPr/>
              <p:nvPr/>
            </p:nvSpPr>
            <p:spPr>
              <a:xfrm>
                <a:off x="1145422" y="2789147"/>
                <a:ext cx="2017806" cy="1182834"/>
              </a:xfrm>
              <a:custGeom>
                <a:avLst/>
                <a:gdLst>
                  <a:gd name="connsiteX0" fmla="*/ 628634 w 2017806"/>
                  <a:gd name="connsiteY0" fmla="*/ 139151 h 1182834"/>
                  <a:gd name="connsiteX1" fmla="*/ 0 w 2017806"/>
                  <a:gd name="connsiteY1" fmla="*/ 139151 h 1182834"/>
                  <a:gd name="connsiteX2" fmla="*/ 0 w 2017806"/>
                  <a:gd name="connsiteY2" fmla="*/ 487045 h 1182834"/>
                  <a:gd name="connsiteX3" fmla="*/ 427214 w 2017806"/>
                  <a:gd name="connsiteY3" fmla="*/ 487045 h 1182834"/>
                  <a:gd name="connsiteX4" fmla="*/ 417476 w 2017806"/>
                  <a:gd name="connsiteY4" fmla="*/ 591413 h 1182834"/>
                  <a:gd name="connsiteX5" fmla="*/ 713185 w 2017806"/>
                  <a:gd name="connsiteY5" fmla="*/ 1103593 h 1182834"/>
                  <a:gd name="connsiteX6" fmla="*/ 1304605 w 2017806"/>
                  <a:gd name="connsiteY6" fmla="*/ 1103593 h 1182834"/>
                  <a:gd name="connsiteX7" fmla="*/ 1600314 w 2017806"/>
                  <a:gd name="connsiteY7" fmla="*/ 591413 h 1182834"/>
                  <a:gd name="connsiteX8" fmla="*/ 1582920 w 2017806"/>
                  <a:gd name="connsiteY8" fmla="*/ 452256 h 1182834"/>
                  <a:gd name="connsiteX9" fmla="*/ 2017807 w 2017806"/>
                  <a:gd name="connsiteY9" fmla="*/ 452256 h 1182834"/>
                  <a:gd name="connsiteX10" fmla="*/ 2017807 w 2017806"/>
                  <a:gd name="connsiteY10" fmla="*/ 104362 h 1182834"/>
                  <a:gd name="connsiteX11" fmla="*/ 1343609 w 2017806"/>
                  <a:gd name="connsiteY11" fmla="*/ 104362 h 1182834"/>
                  <a:gd name="connsiteX12" fmla="*/ 980260 w 2017806"/>
                  <a:gd name="connsiteY12" fmla="*/ 694 h 1182834"/>
                  <a:gd name="connsiteX13" fmla="*/ 628685 w 2017806"/>
                  <a:gd name="connsiteY13" fmla="*/ 139151 h 1182834"/>
                  <a:gd name="connsiteX14" fmla="*/ 1008880 w 2017806"/>
                  <a:gd name="connsiteY14" fmla="*/ 69573 h 1182834"/>
                  <a:gd name="connsiteX15" fmla="*/ 1377882 w 2017806"/>
                  <a:gd name="connsiteY15" fmla="*/ 222411 h 1182834"/>
                  <a:gd name="connsiteX16" fmla="*/ 1530721 w 2017806"/>
                  <a:gd name="connsiteY16" fmla="*/ 591413 h 1182834"/>
                  <a:gd name="connsiteX17" fmla="*/ 1377882 w 2017806"/>
                  <a:gd name="connsiteY17" fmla="*/ 960415 h 1182834"/>
                  <a:gd name="connsiteX18" fmla="*/ 1008880 w 2017806"/>
                  <a:gd name="connsiteY18" fmla="*/ 1113254 h 1182834"/>
                  <a:gd name="connsiteX19" fmla="*/ 639878 w 2017806"/>
                  <a:gd name="connsiteY19" fmla="*/ 960415 h 1182834"/>
                  <a:gd name="connsiteX20" fmla="*/ 487039 w 2017806"/>
                  <a:gd name="connsiteY20" fmla="*/ 591413 h 1182834"/>
                  <a:gd name="connsiteX21" fmla="*/ 639878 w 2017806"/>
                  <a:gd name="connsiteY21" fmla="*/ 222411 h 1182834"/>
                  <a:gd name="connsiteX22" fmla="*/ 1008880 w 2017806"/>
                  <a:gd name="connsiteY22" fmla="*/ 69573 h 118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17806" h="1182834">
                    <a:moveTo>
                      <a:pt x="628634" y="139151"/>
                    </a:moveTo>
                    <a:lnTo>
                      <a:pt x="0" y="139151"/>
                    </a:lnTo>
                    <a:lnTo>
                      <a:pt x="0" y="487045"/>
                    </a:lnTo>
                    <a:lnTo>
                      <a:pt x="427214" y="487045"/>
                    </a:lnTo>
                    <a:cubicBezTo>
                      <a:pt x="420970" y="521493"/>
                      <a:pt x="417709" y="556405"/>
                      <a:pt x="417476" y="591413"/>
                    </a:cubicBezTo>
                    <a:cubicBezTo>
                      <a:pt x="417476" y="802714"/>
                      <a:pt x="530201" y="997952"/>
                      <a:pt x="713185" y="1103593"/>
                    </a:cubicBezTo>
                    <a:cubicBezTo>
                      <a:pt x="896170" y="1209249"/>
                      <a:pt x="1121633" y="1209249"/>
                      <a:pt x="1304605" y="1103593"/>
                    </a:cubicBezTo>
                    <a:cubicBezTo>
                      <a:pt x="1487589" y="997952"/>
                      <a:pt x="1600314" y="802710"/>
                      <a:pt x="1600314" y="591413"/>
                    </a:cubicBezTo>
                    <a:cubicBezTo>
                      <a:pt x="1600237" y="544493"/>
                      <a:pt x="1594397" y="497760"/>
                      <a:pt x="1582920" y="452256"/>
                    </a:cubicBezTo>
                    <a:lnTo>
                      <a:pt x="2017807" y="452256"/>
                    </a:lnTo>
                    <a:lnTo>
                      <a:pt x="2017807" y="104362"/>
                    </a:lnTo>
                    <a:lnTo>
                      <a:pt x="1343609" y="104362"/>
                    </a:lnTo>
                    <a:cubicBezTo>
                      <a:pt x="1237161" y="30839"/>
                      <a:pt x="1109462" y="-5580"/>
                      <a:pt x="980260" y="694"/>
                    </a:cubicBezTo>
                    <a:cubicBezTo>
                      <a:pt x="851043" y="6984"/>
                      <a:pt x="727495" y="55641"/>
                      <a:pt x="628685" y="139151"/>
                    </a:cubicBezTo>
                    <a:close/>
                    <a:moveTo>
                      <a:pt x="1008880" y="69573"/>
                    </a:moveTo>
                    <a:cubicBezTo>
                      <a:pt x="1147278" y="69573"/>
                      <a:pt x="1280018" y="124552"/>
                      <a:pt x="1377882" y="222411"/>
                    </a:cubicBezTo>
                    <a:cubicBezTo>
                      <a:pt x="1475742" y="320271"/>
                      <a:pt x="1530721" y="453015"/>
                      <a:pt x="1530721" y="591413"/>
                    </a:cubicBezTo>
                    <a:cubicBezTo>
                      <a:pt x="1530721" y="729811"/>
                      <a:pt x="1475742" y="862552"/>
                      <a:pt x="1377882" y="960415"/>
                    </a:cubicBezTo>
                    <a:cubicBezTo>
                      <a:pt x="1280022" y="1058275"/>
                      <a:pt x="1147278" y="1113254"/>
                      <a:pt x="1008880" y="1113254"/>
                    </a:cubicBezTo>
                    <a:cubicBezTo>
                      <a:pt x="870482" y="1113254"/>
                      <a:pt x="737742" y="1058275"/>
                      <a:pt x="639878" y="960415"/>
                    </a:cubicBezTo>
                    <a:cubicBezTo>
                      <a:pt x="542018" y="862556"/>
                      <a:pt x="487039" y="729811"/>
                      <a:pt x="487039" y="591413"/>
                    </a:cubicBezTo>
                    <a:cubicBezTo>
                      <a:pt x="487039" y="453015"/>
                      <a:pt x="542018" y="320275"/>
                      <a:pt x="639878" y="222411"/>
                    </a:cubicBezTo>
                    <a:cubicBezTo>
                      <a:pt x="737738" y="124552"/>
                      <a:pt x="870482" y="69573"/>
                      <a:pt x="1008880" y="69573"/>
                    </a:cubicBezTo>
                    <a:close/>
                  </a:path>
                </a:pathLst>
              </a:custGeom>
              <a:grpFill/>
              <a:ln w="3973" cap="flat">
                <a:noFill/>
                <a:prstDash val="solid"/>
                <a:miter/>
              </a:ln>
            </p:spPr>
            <p:txBody>
              <a:bodyPr rtlCol="0" anchor="ctr"/>
              <a:lstStyle/>
              <a:p>
                <a:endParaRPr lang="en-IN" sz="3480"/>
              </a:p>
            </p:txBody>
          </p:sp>
          <p:sp>
            <p:nvSpPr>
              <p:cNvPr id="193" name="Freeform: Shape 192">
                <a:extLst>
                  <a:ext uri="{FF2B5EF4-FFF2-40B4-BE49-F238E27FC236}">
                    <a16:creationId xmlns:a16="http://schemas.microsoft.com/office/drawing/2014/main" id="{7C1D06E9-3BA8-4DF1-8C4D-88D2259155DE}"/>
                  </a:ext>
                </a:extLst>
              </p:cNvPr>
              <p:cNvSpPr/>
              <p:nvPr/>
            </p:nvSpPr>
            <p:spPr>
              <a:xfrm>
                <a:off x="1736841" y="2963088"/>
                <a:ext cx="834944" cy="834944"/>
              </a:xfrm>
              <a:custGeom>
                <a:avLst/>
                <a:gdLst>
                  <a:gd name="connsiteX0" fmla="*/ 76537 w 834944"/>
                  <a:gd name="connsiteY0" fmla="*/ 487051 h 834944"/>
                  <a:gd name="connsiteX1" fmla="*/ 127322 w 834944"/>
                  <a:gd name="connsiteY1" fmla="*/ 609156 h 834944"/>
                  <a:gd name="connsiteX2" fmla="*/ 73058 w 834944"/>
                  <a:gd name="connsiteY2" fmla="*/ 663435 h 834944"/>
                  <a:gd name="connsiteX3" fmla="*/ 171510 w 834944"/>
                  <a:gd name="connsiteY3" fmla="*/ 761887 h 834944"/>
                  <a:gd name="connsiteX4" fmla="*/ 225773 w 834944"/>
                  <a:gd name="connsiteY4" fmla="*/ 707623 h 834944"/>
                  <a:gd name="connsiteX5" fmla="*/ 225789 w 834944"/>
                  <a:gd name="connsiteY5" fmla="*/ 707623 h 834944"/>
                  <a:gd name="connsiteX6" fmla="*/ 347894 w 834944"/>
                  <a:gd name="connsiteY6" fmla="*/ 758408 h 834944"/>
                  <a:gd name="connsiteX7" fmla="*/ 347894 w 834944"/>
                  <a:gd name="connsiteY7" fmla="*/ 834945 h 834944"/>
                  <a:gd name="connsiteX8" fmla="*/ 487051 w 834944"/>
                  <a:gd name="connsiteY8" fmla="*/ 834945 h 834944"/>
                  <a:gd name="connsiteX9" fmla="*/ 487051 w 834944"/>
                  <a:gd name="connsiteY9" fmla="*/ 758408 h 834944"/>
                  <a:gd name="connsiteX10" fmla="*/ 609156 w 834944"/>
                  <a:gd name="connsiteY10" fmla="*/ 707623 h 834944"/>
                  <a:gd name="connsiteX11" fmla="*/ 663420 w 834944"/>
                  <a:gd name="connsiteY11" fmla="*/ 761887 h 834944"/>
                  <a:gd name="connsiteX12" fmla="*/ 761871 w 834944"/>
                  <a:gd name="connsiteY12" fmla="*/ 663435 h 834944"/>
                  <a:gd name="connsiteX13" fmla="*/ 707608 w 834944"/>
                  <a:gd name="connsiteY13" fmla="*/ 609172 h 834944"/>
                  <a:gd name="connsiteX14" fmla="*/ 707623 w 834944"/>
                  <a:gd name="connsiteY14" fmla="*/ 609156 h 834944"/>
                  <a:gd name="connsiteX15" fmla="*/ 758408 w 834944"/>
                  <a:gd name="connsiteY15" fmla="*/ 487051 h 834944"/>
                  <a:gd name="connsiteX16" fmla="*/ 834945 w 834944"/>
                  <a:gd name="connsiteY16" fmla="*/ 487051 h 834944"/>
                  <a:gd name="connsiteX17" fmla="*/ 834945 w 834944"/>
                  <a:gd name="connsiteY17" fmla="*/ 347894 h 834944"/>
                  <a:gd name="connsiteX18" fmla="*/ 758408 w 834944"/>
                  <a:gd name="connsiteY18" fmla="*/ 347894 h 834944"/>
                  <a:gd name="connsiteX19" fmla="*/ 707623 w 834944"/>
                  <a:gd name="connsiteY19" fmla="*/ 225789 h 834944"/>
                  <a:gd name="connsiteX20" fmla="*/ 761887 w 834944"/>
                  <a:gd name="connsiteY20" fmla="*/ 171526 h 834944"/>
                  <a:gd name="connsiteX21" fmla="*/ 663435 w 834944"/>
                  <a:gd name="connsiteY21" fmla="*/ 73058 h 834944"/>
                  <a:gd name="connsiteX22" fmla="*/ 609172 w 834944"/>
                  <a:gd name="connsiteY22" fmla="*/ 127321 h 834944"/>
                  <a:gd name="connsiteX23" fmla="*/ 609156 w 834944"/>
                  <a:gd name="connsiteY23" fmla="*/ 127321 h 834944"/>
                  <a:gd name="connsiteX24" fmla="*/ 487051 w 834944"/>
                  <a:gd name="connsiteY24" fmla="*/ 76537 h 834944"/>
                  <a:gd name="connsiteX25" fmla="*/ 487051 w 834944"/>
                  <a:gd name="connsiteY25" fmla="*/ 0 h 834944"/>
                  <a:gd name="connsiteX26" fmla="*/ 347894 w 834944"/>
                  <a:gd name="connsiteY26" fmla="*/ 0 h 834944"/>
                  <a:gd name="connsiteX27" fmla="*/ 347894 w 834944"/>
                  <a:gd name="connsiteY27" fmla="*/ 76537 h 834944"/>
                  <a:gd name="connsiteX28" fmla="*/ 225789 w 834944"/>
                  <a:gd name="connsiteY28" fmla="*/ 127321 h 834944"/>
                  <a:gd name="connsiteX29" fmla="*/ 171510 w 834944"/>
                  <a:gd name="connsiteY29" fmla="*/ 73058 h 834944"/>
                  <a:gd name="connsiteX30" fmla="*/ 73058 w 834944"/>
                  <a:gd name="connsiteY30" fmla="*/ 171510 h 834944"/>
                  <a:gd name="connsiteX31" fmla="*/ 127321 w 834944"/>
                  <a:gd name="connsiteY31" fmla="*/ 225773 h 834944"/>
                  <a:gd name="connsiteX32" fmla="*/ 127321 w 834944"/>
                  <a:gd name="connsiteY32" fmla="*/ 225789 h 834944"/>
                  <a:gd name="connsiteX33" fmla="*/ 76537 w 834944"/>
                  <a:gd name="connsiteY33" fmla="*/ 347893 h 834944"/>
                  <a:gd name="connsiteX34" fmla="*/ 0 w 834944"/>
                  <a:gd name="connsiteY34" fmla="*/ 347893 h 834944"/>
                  <a:gd name="connsiteX35" fmla="*/ 0 w 834944"/>
                  <a:gd name="connsiteY35" fmla="*/ 487051 h 834944"/>
                  <a:gd name="connsiteX36" fmla="*/ 417473 w 834944"/>
                  <a:gd name="connsiteY36" fmla="*/ 208736 h 834944"/>
                  <a:gd name="connsiteX37" fmla="*/ 565079 w 834944"/>
                  <a:gd name="connsiteY37" fmla="*/ 269866 h 834944"/>
                  <a:gd name="connsiteX38" fmla="*/ 626209 w 834944"/>
                  <a:gd name="connsiteY38" fmla="*/ 417472 h 834944"/>
                  <a:gd name="connsiteX39" fmla="*/ 565079 w 834944"/>
                  <a:gd name="connsiteY39" fmla="*/ 565079 h 834944"/>
                  <a:gd name="connsiteX40" fmla="*/ 417473 w 834944"/>
                  <a:gd name="connsiteY40" fmla="*/ 626208 h 834944"/>
                  <a:gd name="connsiteX41" fmla="*/ 269867 w 834944"/>
                  <a:gd name="connsiteY41" fmla="*/ 565079 h 834944"/>
                  <a:gd name="connsiteX42" fmla="*/ 208737 w 834944"/>
                  <a:gd name="connsiteY42" fmla="*/ 417472 h 834944"/>
                  <a:gd name="connsiteX43" fmla="*/ 269867 w 834944"/>
                  <a:gd name="connsiteY43" fmla="*/ 269866 h 834944"/>
                  <a:gd name="connsiteX44" fmla="*/ 417473 w 834944"/>
                  <a:gd name="connsiteY44" fmla="*/ 208736 h 834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34944" h="834944">
                    <a:moveTo>
                      <a:pt x="76537" y="487051"/>
                    </a:moveTo>
                    <a:cubicBezTo>
                      <a:pt x="85359" y="530679"/>
                      <a:pt x="102613" y="572144"/>
                      <a:pt x="127322" y="609156"/>
                    </a:cubicBezTo>
                    <a:lnTo>
                      <a:pt x="73058" y="663435"/>
                    </a:lnTo>
                    <a:lnTo>
                      <a:pt x="171510" y="761887"/>
                    </a:lnTo>
                    <a:lnTo>
                      <a:pt x="225773" y="707623"/>
                    </a:lnTo>
                    <a:lnTo>
                      <a:pt x="225789" y="707623"/>
                    </a:lnTo>
                    <a:cubicBezTo>
                      <a:pt x="262799" y="732333"/>
                      <a:pt x="304266" y="749589"/>
                      <a:pt x="347894" y="758408"/>
                    </a:cubicBezTo>
                    <a:lnTo>
                      <a:pt x="347894" y="834945"/>
                    </a:lnTo>
                    <a:lnTo>
                      <a:pt x="487051" y="834945"/>
                    </a:lnTo>
                    <a:lnTo>
                      <a:pt x="487051" y="758408"/>
                    </a:lnTo>
                    <a:cubicBezTo>
                      <a:pt x="530679" y="749586"/>
                      <a:pt x="572144" y="732332"/>
                      <a:pt x="609156" y="707623"/>
                    </a:cubicBezTo>
                    <a:lnTo>
                      <a:pt x="663420" y="761887"/>
                    </a:lnTo>
                    <a:lnTo>
                      <a:pt x="761871" y="663435"/>
                    </a:lnTo>
                    <a:lnTo>
                      <a:pt x="707608" y="609172"/>
                    </a:lnTo>
                    <a:lnTo>
                      <a:pt x="707623" y="609156"/>
                    </a:lnTo>
                    <a:cubicBezTo>
                      <a:pt x="732333" y="572146"/>
                      <a:pt x="749589" y="530679"/>
                      <a:pt x="758408" y="487051"/>
                    </a:cubicBezTo>
                    <a:lnTo>
                      <a:pt x="834945" y="487051"/>
                    </a:lnTo>
                    <a:lnTo>
                      <a:pt x="834945" y="347894"/>
                    </a:lnTo>
                    <a:lnTo>
                      <a:pt x="758408" y="347894"/>
                    </a:lnTo>
                    <a:cubicBezTo>
                      <a:pt x="749586" y="304266"/>
                      <a:pt x="732332" y="262801"/>
                      <a:pt x="707623" y="225789"/>
                    </a:cubicBezTo>
                    <a:lnTo>
                      <a:pt x="761887" y="171526"/>
                    </a:lnTo>
                    <a:lnTo>
                      <a:pt x="663435" y="73058"/>
                    </a:lnTo>
                    <a:lnTo>
                      <a:pt x="609172" y="127321"/>
                    </a:lnTo>
                    <a:lnTo>
                      <a:pt x="609156" y="127321"/>
                    </a:lnTo>
                    <a:cubicBezTo>
                      <a:pt x="572146" y="102612"/>
                      <a:pt x="530679" y="85355"/>
                      <a:pt x="487051" y="76537"/>
                    </a:cubicBezTo>
                    <a:lnTo>
                      <a:pt x="487051" y="0"/>
                    </a:lnTo>
                    <a:lnTo>
                      <a:pt x="347894" y="0"/>
                    </a:lnTo>
                    <a:lnTo>
                      <a:pt x="347894" y="76537"/>
                    </a:lnTo>
                    <a:cubicBezTo>
                      <a:pt x="304266" y="85358"/>
                      <a:pt x="262801" y="102613"/>
                      <a:pt x="225789" y="127321"/>
                    </a:cubicBezTo>
                    <a:lnTo>
                      <a:pt x="171510" y="73058"/>
                    </a:lnTo>
                    <a:lnTo>
                      <a:pt x="73058" y="171510"/>
                    </a:lnTo>
                    <a:lnTo>
                      <a:pt x="127321" y="225773"/>
                    </a:lnTo>
                    <a:lnTo>
                      <a:pt x="127321" y="225789"/>
                    </a:lnTo>
                    <a:cubicBezTo>
                      <a:pt x="102612" y="262799"/>
                      <a:pt x="85355" y="304266"/>
                      <a:pt x="76537" y="347893"/>
                    </a:cubicBezTo>
                    <a:lnTo>
                      <a:pt x="0" y="347893"/>
                    </a:lnTo>
                    <a:lnTo>
                      <a:pt x="0" y="487051"/>
                    </a:lnTo>
                    <a:close/>
                    <a:moveTo>
                      <a:pt x="417473" y="208736"/>
                    </a:moveTo>
                    <a:cubicBezTo>
                      <a:pt x="472842" y="208736"/>
                      <a:pt x="525924" y="230728"/>
                      <a:pt x="565079" y="269866"/>
                    </a:cubicBezTo>
                    <a:cubicBezTo>
                      <a:pt x="604218" y="309020"/>
                      <a:pt x="626209" y="362103"/>
                      <a:pt x="626209" y="417472"/>
                    </a:cubicBezTo>
                    <a:cubicBezTo>
                      <a:pt x="626209" y="472841"/>
                      <a:pt x="604218" y="525924"/>
                      <a:pt x="565079" y="565079"/>
                    </a:cubicBezTo>
                    <a:cubicBezTo>
                      <a:pt x="525926" y="604217"/>
                      <a:pt x="472842" y="626208"/>
                      <a:pt x="417473" y="626208"/>
                    </a:cubicBezTo>
                    <a:cubicBezTo>
                      <a:pt x="362104" y="626208"/>
                      <a:pt x="309021" y="604217"/>
                      <a:pt x="269867" y="565079"/>
                    </a:cubicBezTo>
                    <a:cubicBezTo>
                      <a:pt x="230728" y="525925"/>
                      <a:pt x="208737" y="472841"/>
                      <a:pt x="208737" y="417472"/>
                    </a:cubicBezTo>
                    <a:cubicBezTo>
                      <a:pt x="208737" y="362103"/>
                      <a:pt x="230728" y="309021"/>
                      <a:pt x="269867" y="269866"/>
                    </a:cubicBezTo>
                    <a:cubicBezTo>
                      <a:pt x="309020" y="230728"/>
                      <a:pt x="362104" y="208736"/>
                      <a:pt x="417473" y="208736"/>
                    </a:cubicBezTo>
                    <a:close/>
                  </a:path>
                </a:pathLst>
              </a:custGeom>
              <a:grpFill/>
              <a:ln w="3973" cap="flat">
                <a:noFill/>
                <a:prstDash val="solid"/>
                <a:miter/>
              </a:ln>
            </p:spPr>
            <p:txBody>
              <a:bodyPr rtlCol="0" anchor="ctr"/>
              <a:lstStyle/>
              <a:p>
                <a:endParaRPr lang="en-IN" sz="3480"/>
              </a:p>
            </p:txBody>
          </p:sp>
        </p:grpSp>
        <p:grpSp>
          <p:nvGrpSpPr>
            <p:cNvPr id="49" name="Group 48">
              <a:extLst>
                <a:ext uri="{FF2B5EF4-FFF2-40B4-BE49-F238E27FC236}">
                  <a16:creationId xmlns:a16="http://schemas.microsoft.com/office/drawing/2014/main" id="{99376924-036F-4094-9D75-6F98586C61DA}"/>
                </a:ext>
              </a:extLst>
            </p:cNvPr>
            <p:cNvGrpSpPr/>
            <p:nvPr/>
          </p:nvGrpSpPr>
          <p:grpSpPr>
            <a:xfrm>
              <a:off x="7106278" y="2241673"/>
              <a:ext cx="276989" cy="232488"/>
              <a:chOff x="8610096" y="4668776"/>
              <a:chExt cx="902194" cy="757248"/>
            </a:xfrm>
            <a:solidFill>
              <a:srgbClr val="18428F"/>
            </a:solidFill>
          </p:grpSpPr>
          <p:sp>
            <p:nvSpPr>
              <p:cNvPr id="172" name="Freeform: Shape 171">
                <a:extLst>
                  <a:ext uri="{FF2B5EF4-FFF2-40B4-BE49-F238E27FC236}">
                    <a16:creationId xmlns:a16="http://schemas.microsoft.com/office/drawing/2014/main" id="{E0C100C5-C2B5-486A-A43D-074864ECEA99}"/>
                  </a:ext>
                </a:extLst>
              </p:cNvPr>
              <p:cNvSpPr/>
              <p:nvPr/>
            </p:nvSpPr>
            <p:spPr>
              <a:xfrm>
                <a:off x="8674342" y="5100151"/>
                <a:ext cx="837948" cy="325873"/>
              </a:xfrm>
              <a:custGeom>
                <a:avLst/>
                <a:gdLst>
                  <a:gd name="connsiteX0" fmla="*/ 803134 w 837948"/>
                  <a:gd name="connsiteY0" fmla="*/ 0 h 325873"/>
                  <a:gd name="connsiteX1" fmla="*/ 831992 w 837948"/>
                  <a:gd name="connsiteY1" fmla="*/ 15626 h 325873"/>
                  <a:gd name="connsiteX2" fmla="*/ 837771 w 837948"/>
                  <a:gd name="connsiteY2" fmla="*/ 37214 h 325873"/>
                  <a:gd name="connsiteX3" fmla="*/ 826244 w 837948"/>
                  <a:gd name="connsiteY3" fmla="*/ 55533 h 325873"/>
                  <a:gd name="connsiteX4" fmla="*/ 826251 w 837948"/>
                  <a:gd name="connsiteY4" fmla="*/ 55541 h 325873"/>
                  <a:gd name="connsiteX5" fmla="*/ 826228 w 837948"/>
                  <a:gd name="connsiteY5" fmla="*/ 55548 h 325873"/>
                  <a:gd name="connsiteX6" fmla="*/ 617242 w 837948"/>
                  <a:gd name="connsiteY6" fmla="*/ 197945 h 325873"/>
                  <a:gd name="connsiteX7" fmla="*/ 503051 w 837948"/>
                  <a:gd name="connsiteY7" fmla="*/ 265865 h 325873"/>
                  <a:gd name="connsiteX8" fmla="*/ 427478 w 837948"/>
                  <a:gd name="connsiteY8" fmla="*/ 293740 h 325873"/>
                  <a:gd name="connsiteX9" fmla="*/ 427463 w 837948"/>
                  <a:gd name="connsiteY9" fmla="*/ 293740 h 325873"/>
                  <a:gd name="connsiteX10" fmla="*/ 55012 w 837948"/>
                  <a:gd name="connsiteY10" fmla="*/ 277163 h 325873"/>
                  <a:gd name="connsiteX11" fmla="*/ 55012 w 837948"/>
                  <a:gd name="connsiteY11" fmla="*/ 245107 h 325873"/>
                  <a:gd name="connsiteX12" fmla="*/ 55020 w 837948"/>
                  <a:gd name="connsiteY12" fmla="*/ 245114 h 325873"/>
                  <a:gd name="connsiteX13" fmla="*/ 51851 w 837948"/>
                  <a:gd name="connsiteY13" fmla="*/ 237233 h 325873"/>
                  <a:gd name="connsiteX14" fmla="*/ 44015 w 837948"/>
                  <a:gd name="connsiteY14" fmla="*/ 233956 h 325873"/>
                  <a:gd name="connsiteX15" fmla="*/ 36179 w 837948"/>
                  <a:gd name="connsiteY15" fmla="*/ 237233 h 325873"/>
                  <a:gd name="connsiteX16" fmla="*/ 33009 w 837948"/>
                  <a:gd name="connsiteY16" fmla="*/ 245114 h 325873"/>
                  <a:gd name="connsiteX17" fmla="*/ 33009 w 837948"/>
                  <a:gd name="connsiteY17" fmla="*/ 325874 h 325873"/>
                  <a:gd name="connsiteX18" fmla="*/ 0 w 837948"/>
                  <a:gd name="connsiteY18" fmla="*/ 325874 h 325873"/>
                  <a:gd name="connsiteX19" fmla="*/ 0 w 837948"/>
                  <a:gd name="connsiteY19" fmla="*/ 20420 h 325873"/>
                  <a:gd name="connsiteX20" fmla="*/ 33009 w 837948"/>
                  <a:gd name="connsiteY20" fmla="*/ 20420 h 325873"/>
                  <a:gd name="connsiteX21" fmla="*/ 33009 w 837948"/>
                  <a:gd name="connsiteY21" fmla="*/ 101188 h 325873"/>
                  <a:gd name="connsiteX22" fmla="*/ 36179 w 837948"/>
                  <a:gd name="connsiteY22" fmla="*/ 109069 h 325873"/>
                  <a:gd name="connsiteX23" fmla="*/ 44015 w 837948"/>
                  <a:gd name="connsiteY23" fmla="*/ 112347 h 325873"/>
                  <a:gd name="connsiteX24" fmla="*/ 51851 w 837948"/>
                  <a:gd name="connsiteY24" fmla="*/ 109069 h 325873"/>
                  <a:gd name="connsiteX25" fmla="*/ 55020 w 837948"/>
                  <a:gd name="connsiteY25" fmla="*/ 101188 h 325873"/>
                  <a:gd name="connsiteX26" fmla="*/ 55020 w 837948"/>
                  <a:gd name="connsiteY26" fmla="*/ 74519 h 325873"/>
                  <a:gd name="connsiteX27" fmla="*/ 195420 w 837948"/>
                  <a:gd name="connsiteY27" fmla="*/ 42975 h 325873"/>
                  <a:gd name="connsiteX28" fmla="*/ 292682 w 837948"/>
                  <a:gd name="connsiteY28" fmla="*/ 58386 h 325873"/>
                  <a:gd name="connsiteX29" fmla="*/ 380710 w 837948"/>
                  <a:gd name="connsiteY29" fmla="*/ 74664 h 325873"/>
                  <a:gd name="connsiteX30" fmla="*/ 380710 w 837948"/>
                  <a:gd name="connsiteY30" fmla="*/ 74672 h 325873"/>
                  <a:gd name="connsiteX31" fmla="*/ 381048 w 837948"/>
                  <a:gd name="connsiteY31" fmla="*/ 74672 h 325873"/>
                  <a:gd name="connsiteX32" fmla="*/ 499752 w 837948"/>
                  <a:gd name="connsiteY32" fmla="*/ 71041 h 325873"/>
                  <a:gd name="connsiteX33" fmla="*/ 499775 w 837948"/>
                  <a:gd name="connsiteY33" fmla="*/ 71041 h 325873"/>
                  <a:gd name="connsiteX34" fmla="*/ 530466 w 837948"/>
                  <a:gd name="connsiteY34" fmla="*/ 98663 h 325873"/>
                  <a:gd name="connsiteX35" fmla="*/ 498962 w 837948"/>
                  <a:gd name="connsiteY35" fmla="*/ 126291 h 325873"/>
                  <a:gd name="connsiteX36" fmla="*/ 273059 w 837948"/>
                  <a:gd name="connsiteY36" fmla="*/ 135977 h 325873"/>
                  <a:gd name="connsiteX37" fmla="*/ 273067 w 837948"/>
                  <a:gd name="connsiteY37" fmla="*/ 135977 h 325873"/>
                  <a:gd name="connsiteX38" fmla="*/ 265308 w 837948"/>
                  <a:gd name="connsiteY38" fmla="*/ 139468 h 325873"/>
                  <a:gd name="connsiteX39" fmla="*/ 262361 w 837948"/>
                  <a:gd name="connsiteY39" fmla="*/ 147442 h 325873"/>
                  <a:gd name="connsiteX40" fmla="*/ 265983 w 837948"/>
                  <a:gd name="connsiteY40" fmla="*/ 155140 h 325873"/>
                  <a:gd name="connsiteX41" fmla="*/ 274003 w 837948"/>
                  <a:gd name="connsiteY41" fmla="*/ 157957 h 325873"/>
                  <a:gd name="connsiteX42" fmla="*/ 499906 w 837948"/>
                  <a:gd name="connsiteY42" fmla="*/ 148271 h 325873"/>
                  <a:gd name="connsiteX43" fmla="*/ 548746 w 837948"/>
                  <a:gd name="connsiteY43" fmla="*/ 116706 h 325873"/>
                  <a:gd name="connsiteX44" fmla="*/ 549752 w 837948"/>
                  <a:gd name="connsiteY44" fmla="*/ 116284 h 325873"/>
                  <a:gd name="connsiteX45" fmla="*/ 779053 w 837948"/>
                  <a:gd name="connsiteY45" fmla="*/ 6144 h 325873"/>
                  <a:gd name="connsiteX46" fmla="*/ 779053 w 837948"/>
                  <a:gd name="connsiteY46" fmla="*/ 6137 h 325873"/>
                  <a:gd name="connsiteX47" fmla="*/ 779069 w 837948"/>
                  <a:gd name="connsiteY47" fmla="*/ 6137 h 325873"/>
                  <a:gd name="connsiteX48" fmla="*/ 803129 w 837948"/>
                  <a:gd name="connsiteY48" fmla="*/ 5 h 32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37948" h="325873">
                    <a:moveTo>
                      <a:pt x="803134" y="0"/>
                    </a:moveTo>
                    <a:cubicBezTo>
                      <a:pt x="816457" y="107"/>
                      <a:pt x="826013" y="6907"/>
                      <a:pt x="831992" y="15626"/>
                    </a:cubicBezTo>
                    <a:cubicBezTo>
                      <a:pt x="836551" y="22264"/>
                      <a:pt x="838592" y="30177"/>
                      <a:pt x="837771" y="37214"/>
                    </a:cubicBezTo>
                    <a:cubicBezTo>
                      <a:pt x="836950" y="44251"/>
                      <a:pt x="833726" y="50491"/>
                      <a:pt x="826244" y="55533"/>
                    </a:cubicBezTo>
                    <a:lnTo>
                      <a:pt x="826251" y="55541"/>
                    </a:lnTo>
                    <a:cubicBezTo>
                      <a:pt x="826244" y="55541"/>
                      <a:pt x="826236" y="55548"/>
                      <a:pt x="826228" y="55548"/>
                    </a:cubicBezTo>
                    <a:cubicBezTo>
                      <a:pt x="781570" y="85801"/>
                      <a:pt x="698223" y="145656"/>
                      <a:pt x="617242" y="197945"/>
                    </a:cubicBezTo>
                    <a:cubicBezTo>
                      <a:pt x="576751" y="224093"/>
                      <a:pt x="536866" y="248322"/>
                      <a:pt x="503051" y="265865"/>
                    </a:cubicBezTo>
                    <a:cubicBezTo>
                      <a:pt x="469252" y="283402"/>
                      <a:pt x="440518" y="293709"/>
                      <a:pt x="427478" y="293740"/>
                    </a:cubicBezTo>
                    <a:lnTo>
                      <a:pt x="427463" y="293740"/>
                    </a:lnTo>
                    <a:cubicBezTo>
                      <a:pt x="303464" y="293740"/>
                      <a:pt x="211070" y="248037"/>
                      <a:pt x="55012" y="277163"/>
                    </a:cubicBezTo>
                    <a:lnTo>
                      <a:pt x="55012" y="245107"/>
                    </a:lnTo>
                    <a:lnTo>
                      <a:pt x="55020" y="245114"/>
                    </a:lnTo>
                    <a:cubicBezTo>
                      <a:pt x="55059" y="242167"/>
                      <a:pt x="53915" y="239328"/>
                      <a:pt x="51851" y="237233"/>
                    </a:cubicBezTo>
                    <a:cubicBezTo>
                      <a:pt x="49786" y="235137"/>
                      <a:pt x="46962" y="233956"/>
                      <a:pt x="44015" y="233956"/>
                    </a:cubicBezTo>
                    <a:cubicBezTo>
                      <a:pt x="41068" y="233956"/>
                      <a:pt x="38251" y="235137"/>
                      <a:pt x="36179" y="237233"/>
                    </a:cubicBezTo>
                    <a:cubicBezTo>
                      <a:pt x="34114" y="239328"/>
                      <a:pt x="32971" y="242167"/>
                      <a:pt x="33009" y="245114"/>
                    </a:cubicBezTo>
                    <a:lnTo>
                      <a:pt x="33009" y="325874"/>
                    </a:lnTo>
                    <a:lnTo>
                      <a:pt x="0" y="325874"/>
                    </a:lnTo>
                    <a:lnTo>
                      <a:pt x="0" y="20420"/>
                    </a:lnTo>
                    <a:lnTo>
                      <a:pt x="33009" y="20420"/>
                    </a:lnTo>
                    <a:lnTo>
                      <a:pt x="33009" y="101188"/>
                    </a:lnTo>
                    <a:cubicBezTo>
                      <a:pt x="32971" y="104135"/>
                      <a:pt x="34114" y="106974"/>
                      <a:pt x="36179" y="109069"/>
                    </a:cubicBezTo>
                    <a:cubicBezTo>
                      <a:pt x="38251" y="111165"/>
                      <a:pt x="41068" y="112347"/>
                      <a:pt x="44015" y="112347"/>
                    </a:cubicBezTo>
                    <a:cubicBezTo>
                      <a:pt x="46962" y="112347"/>
                      <a:pt x="49786" y="111165"/>
                      <a:pt x="51851" y="109069"/>
                    </a:cubicBezTo>
                    <a:cubicBezTo>
                      <a:pt x="53915" y="106974"/>
                      <a:pt x="55058" y="104135"/>
                      <a:pt x="55020" y="101188"/>
                    </a:cubicBezTo>
                    <a:lnTo>
                      <a:pt x="55020" y="74519"/>
                    </a:lnTo>
                    <a:cubicBezTo>
                      <a:pt x="94760" y="58701"/>
                      <a:pt x="159342" y="42975"/>
                      <a:pt x="195420" y="42975"/>
                    </a:cubicBezTo>
                    <a:cubicBezTo>
                      <a:pt x="237033" y="42975"/>
                      <a:pt x="265458" y="50512"/>
                      <a:pt x="292682" y="58386"/>
                    </a:cubicBezTo>
                    <a:cubicBezTo>
                      <a:pt x="319903" y="66260"/>
                      <a:pt x="346204" y="74664"/>
                      <a:pt x="380710" y="74664"/>
                    </a:cubicBezTo>
                    <a:lnTo>
                      <a:pt x="380710" y="74672"/>
                    </a:lnTo>
                    <a:lnTo>
                      <a:pt x="381048" y="74672"/>
                    </a:lnTo>
                    <a:lnTo>
                      <a:pt x="499752" y="71041"/>
                    </a:lnTo>
                    <a:lnTo>
                      <a:pt x="499775" y="71041"/>
                    </a:lnTo>
                    <a:cubicBezTo>
                      <a:pt x="516982" y="70558"/>
                      <a:pt x="530466" y="83973"/>
                      <a:pt x="530466" y="98663"/>
                    </a:cubicBezTo>
                    <a:cubicBezTo>
                      <a:pt x="530466" y="113360"/>
                      <a:pt x="517135" y="125517"/>
                      <a:pt x="498962" y="126291"/>
                    </a:cubicBezTo>
                    <a:lnTo>
                      <a:pt x="273059" y="135977"/>
                    </a:lnTo>
                    <a:lnTo>
                      <a:pt x="273067" y="135977"/>
                    </a:lnTo>
                    <a:cubicBezTo>
                      <a:pt x="270120" y="136053"/>
                      <a:pt x="267326" y="137312"/>
                      <a:pt x="265308" y="139468"/>
                    </a:cubicBezTo>
                    <a:cubicBezTo>
                      <a:pt x="263297" y="141625"/>
                      <a:pt x="262238" y="144495"/>
                      <a:pt x="262361" y="147442"/>
                    </a:cubicBezTo>
                    <a:cubicBezTo>
                      <a:pt x="262491" y="150389"/>
                      <a:pt x="263796" y="153160"/>
                      <a:pt x="265983" y="155140"/>
                    </a:cubicBezTo>
                    <a:cubicBezTo>
                      <a:pt x="268171" y="157120"/>
                      <a:pt x="271064" y="158133"/>
                      <a:pt x="274003" y="157957"/>
                    </a:cubicBezTo>
                    <a:lnTo>
                      <a:pt x="499906" y="148271"/>
                    </a:lnTo>
                    <a:cubicBezTo>
                      <a:pt x="521425" y="147350"/>
                      <a:pt x="540866" y="134964"/>
                      <a:pt x="548746" y="116706"/>
                    </a:cubicBezTo>
                    <a:cubicBezTo>
                      <a:pt x="549092" y="116583"/>
                      <a:pt x="549422" y="116438"/>
                      <a:pt x="549752" y="116284"/>
                    </a:cubicBezTo>
                    <a:lnTo>
                      <a:pt x="779053" y="6144"/>
                    </a:lnTo>
                    <a:lnTo>
                      <a:pt x="779053" y="6137"/>
                    </a:lnTo>
                    <a:lnTo>
                      <a:pt x="779069" y="6137"/>
                    </a:lnTo>
                    <a:cubicBezTo>
                      <a:pt x="788140" y="1777"/>
                      <a:pt x="796152" y="-41"/>
                      <a:pt x="803129" y="5"/>
                    </a:cubicBezTo>
                    <a:close/>
                  </a:path>
                </a:pathLst>
              </a:custGeom>
              <a:grpFill/>
              <a:ln w="1959" cap="flat">
                <a:noFill/>
                <a:prstDash val="solid"/>
                <a:miter/>
              </a:ln>
            </p:spPr>
            <p:txBody>
              <a:bodyPr rtlCol="0" anchor="ctr"/>
              <a:lstStyle/>
              <a:p>
                <a:endParaRPr lang="en-IN" sz="3480"/>
              </a:p>
            </p:txBody>
          </p:sp>
          <p:sp>
            <p:nvSpPr>
              <p:cNvPr id="173" name="Freeform: Shape 172">
                <a:extLst>
                  <a:ext uri="{FF2B5EF4-FFF2-40B4-BE49-F238E27FC236}">
                    <a16:creationId xmlns:a16="http://schemas.microsoft.com/office/drawing/2014/main" id="{147AD82F-07F2-42C5-8497-610F301D734F}"/>
                  </a:ext>
                </a:extLst>
              </p:cNvPr>
              <p:cNvSpPr/>
              <p:nvPr/>
            </p:nvSpPr>
            <p:spPr>
              <a:xfrm>
                <a:off x="8610096" y="5120565"/>
                <a:ext cx="42249" cy="305453"/>
              </a:xfrm>
              <a:custGeom>
                <a:avLst/>
                <a:gdLst>
                  <a:gd name="connsiteX0" fmla="*/ 0 w 42249"/>
                  <a:gd name="connsiteY0" fmla="*/ 0 h 305453"/>
                  <a:gd name="connsiteX1" fmla="*/ 42249 w 42249"/>
                  <a:gd name="connsiteY1" fmla="*/ 0 h 305453"/>
                  <a:gd name="connsiteX2" fmla="*/ 42249 w 42249"/>
                  <a:gd name="connsiteY2" fmla="*/ 305454 h 305453"/>
                  <a:gd name="connsiteX3" fmla="*/ 0 w 42249"/>
                  <a:gd name="connsiteY3" fmla="*/ 305454 h 305453"/>
                </a:gdLst>
                <a:ahLst/>
                <a:cxnLst>
                  <a:cxn ang="0">
                    <a:pos x="connsiteX0" y="connsiteY0"/>
                  </a:cxn>
                  <a:cxn ang="0">
                    <a:pos x="connsiteX1" y="connsiteY1"/>
                  </a:cxn>
                  <a:cxn ang="0">
                    <a:pos x="connsiteX2" y="connsiteY2"/>
                  </a:cxn>
                  <a:cxn ang="0">
                    <a:pos x="connsiteX3" y="connsiteY3"/>
                  </a:cxn>
                </a:cxnLst>
                <a:rect l="l" t="t" r="r" b="b"/>
                <a:pathLst>
                  <a:path w="42249" h="305453">
                    <a:moveTo>
                      <a:pt x="0" y="0"/>
                    </a:moveTo>
                    <a:lnTo>
                      <a:pt x="42249" y="0"/>
                    </a:lnTo>
                    <a:lnTo>
                      <a:pt x="42249" y="305454"/>
                    </a:lnTo>
                    <a:lnTo>
                      <a:pt x="0" y="305454"/>
                    </a:lnTo>
                    <a:close/>
                  </a:path>
                </a:pathLst>
              </a:custGeom>
              <a:grpFill/>
              <a:ln w="1959" cap="flat">
                <a:noFill/>
                <a:prstDash val="solid"/>
                <a:miter/>
              </a:ln>
            </p:spPr>
            <p:txBody>
              <a:bodyPr rtlCol="0" anchor="ctr"/>
              <a:lstStyle/>
              <a:p>
                <a:endParaRPr lang="en-IN" sz="3480"/>
              </a:p>
            </p:txBody>
          </p:sp>
          <p:sp>
            <p:nvSpPr>
              <p:cNvPr id="174" name="Freeform: Shape 173">
                <a:extLst>
                  <a:ext uri="{FF2B5EF4-FFF2-40B4-BE49-F238E27FC236}">
                    <a16:creationId xmlns:a16="http://schemas.microsoft.com/office/drawing/2014/main" id="{22C8467A-83C5-4B03-B5EC-A18ED22B44F7}"/>
                  </a:ext>
                </a:extLst>
              </p:cNvPr>
              <p:cNvSpPr/>
              <p:nvPr/>
            </p:nvSpPr>
            <p:spPr>
              <a:xfrm>
                <a:off x="9025084" y="4668776"/>
                <a:ext cx="57367" cy="99694"/>
              </a:xfrm>
              <a:custGeom>
                <a:avLst/>
                <a:gdLst>
                  <a:gd name="connsiteX0" fmla="*/ 57368 w 57367"/>
                  <a:gd name="connsiteY0" fmla="*/ 1 h 99694"/>
                  <a:gd name="connsiteX1" fmla="*/ 57368 w 57367"/>
                  <a:gd name="connsiteY1" fmla="*/ 99694 h 99694"/>
                  <a:gd name="connsiteX2" fmla="*/ 0 w 57367"/>
                  <a:gd name="connsiteY2" fmla="*/ 99694 h 99694"/>
                  <a:gd name="connsiteX3" fmla="*/ 13976 w 57367"/>
                  <a:gd name="connsiteY3" fmla="*/ 55641 h 99694"/>
                  <a:gd name="connsiteX4" fmla="*/ 40705 w 57367"/>
                  <a:gd name="connsiteY4" fmla="*/ 11834 h 99694"/>
                  <a:gd name="connsiteX5" fmla="*/ 57367 w 57367"/>
                  <a:gd name="connsiteY5" fmla="*/ 0 h 9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367" h="99694">
                    <a:moveTo>
                      <a:pt x="57368" y="1"/>
                    </a:moveTo>
                    <a:lnTo>
                      <a:pt x="57368" y="99694"/>
                    </a:lnTo>
                    <a:lnTo>
                      <a:pt x="0" y="99694"/>
                    </a:lnTo>
                    <a:cubicBezTo>
                      <a:pt x="3891" y="83439"/>
                      <a:pt x="8603" y="68620"/>
                      <a:pt x="13976" y="55641"/>
                    </a:cubicBezTo>
                    <a:cubicBezTo>
                      <a:pt x="21865" y="36593"/>
                      <a:pt x="31182" y="21573"/>
                      <a:pt x="40705" y="11834"/>
                    </a:cubicBezTo>
                    <a:cubicBezTo>
                      <a:pt x="46377" y="6032"/>
                      <a:pt x="51910" y="2179"/>
                      <a:pt x="57367" y="0"/>
                    </a:cubicBezTo>
                    <a:close/>
                  </a:path>
                </a:pathLst>
              </a:custGeom>
              <a:grpFill/>
              <a:ln w="1959" cap="flat">
                <a:noFill/>
                <a:prstDash val="solid"/>
                <a:miter/>
              </a:ln>
            </p:spPr>
            <p:txBody>
              <a:bodyPr rtlCol="0" anchor="ctr"/>
              <a:lstStyle/>
              <a:p>
                <a:endParaRPr lang="en-IN" sz="3480"/>
              </a:p>
            </p:txBody>
          </p:sp>
          <p:sp>
            <p:nvSpPr>
              <p:cNvPr id="175" name="Freeform: Shape 174">
                <a:extLst>
                  <a:ext uri="{FF2B5EF4-FFF2-40B4-BE49-F238E27FC236}">
                    <a16:creationId xmlns:a16="http://schemas.microsoft.com/office/drawing/2014/main" id="{07F13003-0EEB-47A2-AA85-17BC94F82CED}"/>
                  </a:ext>
                </a:extLst>
              </p:cNvPr>
              <p:cNvSpPr/>
              <p:nvPr/>
            </p:nvSpPr>
            <p:spPr>
              <a:xfrm>
                <a:off x="9104476" y="4668777"/>
                <a:ext cx="57374" cy="99694"/>
              </a:xfrm>
              <a:custGeom>
                <a:avLst/>
                <a:gdLst>
                  <a:gd name="connsiteX0" fmla="*/ 0 w 57374"/>
                  <a:gd name="connsiteY0" fmla="*/ 0 h 99694"/>
                  <a:gd name="connsiteX1" fmla="*/ 16662 w 57374"/>
                  <a:gd name="connsiteY1" fmla="*/ 11834 h 99694"/>
                  <a:gd name="connsiteX2" fmla="*/ 43392 w 57374"/>
                  <a:gd name="connsiteY2" fmla="*/ 55641 h 99694"/>
                  <a:gd name="connsiteX3" fmla="*/ 57375 w 57374"/>
                  <a:gd name="connsiteY3" fmla="*/ 99694 h 99694"/>
                  <a:gd name="connsiteX4" fmla="*/ 7 w 57374"/>
                  <a:gd name="connsiteY4" fmla="*/ 99694 h 99694"/>
                  <a:gd name="connsiteX5" fmla="*/ 7 w 57374"/>
                  <a:gd name="connsiteY5" fmla="*/ 1 h 9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374" h="99694">
                    <a:moveTo>
                      <a:pt x="0" y="0"/>
                    </a:moveTo>
                    <a:cubicBezTo>
                      <a:pt x="5449" y="2180"/>
                      <a:pt x="10990" y="6040"/>
                      <a:pt x="16662" y="11834"/>
                    </a:cubicBezTo>
                    <a:cubicBezTo>
                      <a:pt x="26186" y="21573"/>
                      <a:pt x="35503" y="36586"/>
                      <a:pt x="43392" y="55641"/>
                    </a:cubicBezTo>
                    <a:cubicBezTo>
                      <a:pt x="48764" y="68619"/>
                      <a:pt x="53484" y="83438"/>
                      <a:pt x="57375" y="99694"/>
                    </a:cubicBezTo>
                    <a:lnTo>
                      <a:pt x="7" y="99694"/>
                    </a:lnTo>
                    <a:lnTo>
                      <a:pt x="7" y="1"/>
                    </a:lnTo>
                    <a:close/>
                  </a:path>
                </a:pathLst>
              </a:custGeom>
              <a:grpFill/>
              <a:ln w="1959" cap="flat">
                <a:noFill/>
                <a:prstDash val="solid"/>
                <a:miter/>
              </a:ln>
            </p:spPr>
            <p:txBody>
              <a:bodyPr rtlCol="0" anchor="ctr"/>
              <a:lstStyle/>
              <a:p>
                <a:endParaRPr lang="en-IN" sz="3480"/>
              </a:p>
            </p:txBody>
          </p:sp>
          <p:sp>
            <p:nvSpPr>
              <p:cNvPr id="176" name="Freeform: Shape 175">
                <a:extLst>
                  <a:ext uri="{FF2B5EF4-FFF2-40B4-BE49-F238E27FC236}">
                    <a16:creationId xmlns:a16="http://schemas.microsoft.com/office/drawing/2014/main" id="{0A3753DA-5EAB-4C36-8F66-7A72CB247E6C}"/>
                  </a:ext>
                </a:extLst>
              </p:cNvPr>
              <p:cNvSpPr/>
              <p:nvPr/>
            </p:nvSpPr>
            <p:spPr>
              <a:xfrm>
                <a:off x="8910638" y="4669437"/>
                <a:ext cx="135565" cy="99041"/>
              </a:xfrm>
              <a:custGeom>
                <a:avLst/>
                <a:gdLst>
                  <a:gd name="connsiteX0" fmla="*/ 135565 w 135565"/>
                  <a:gd name="connsiteY0" fmla="*/ 0 h 99041"/>
                  <a:gd name="connsiteX1" fmla="*/ 108104 w 135565"/>
                  <a:gd name="connsiteY1" fmla="*/ 46570 h 99041"/>
                  <a:gd name="connsiteX2" fmla="*/ 91811 w 135565"/>
                  <a:gd name="connsiteY2" fmla="*/ 99041 h 99041"/>
                  <a:gd name="connsiteX3" fmla="*/ 0 w 135565"/>
                  <a:gd name="connsiteY3" fmla="*/ 99041 h 99041"/>
                  <a:gd name="connsiteX4" fmla="*/ 135557 w 135565"/>
                  <a:gd name="connsiteY4" fmla="*/ 0 h 990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565" h="99041">
                    <a:moveTo>
                      <a:pt x="135565" y="0"/>
                    </a:moveTo>
                    <a:cubicBezTo>
                      <a:pt x="124928" y="12141"/>
                      <a:pt x="115826" y="27921"/>
                      <a:pt x="108104" y="46570"/>
                    </a:cubicBezTo>
                    <a:cubicBezTo>
                      <a:pt x="101642" y="62180"/>
                      <a:pt x="96155" y="79824"/>
                      <a:pt x="91811" y="99041"/>
                    </a:cubicBezTo>
                    <a:lnTo>
                      <a:pt x="0" y="99041"/>
                    </a:lnTo>
                    <a:cubicBezTo>
                      <a:pt x="29186" y="49593"/>
                      <a:pt x="77875" y="13077"/>
                      <a:pt x="135557" y="0"/>
                    </a:cubicBezTo>
                    <a:close/>
                  </a:path>
                </a:pathLst>
              </a:custGeom>
              <a:grpFill/>
              <a:ln w="1959" cap="flat">
                <a:noFill/>
                <a:prstDash val="solid"/>
                <a:miter/>
              </a:ln>
            </p:spPr>
            <p:txBody>
              <a:bodyPr rtlCol="0" anchor="ctr"/>
              <a:lstStyle/>
              <a:p>
                <a:endParaRPr lang="en-IN" sz="3480"/>
              </a:p>
            </p:txBody>
          </p:sp>
          <p:sp>
            <p:nvSpPr>
              <p:cNvPr id="177" name="Freeform: Shape 176">
                <a:extLst>
                  <a:ext uri="{FF2B5EF4-FFF2-40B4-BE49-F238E27FC236}">
                    <a16:creationId xmlns:a16="http://schemas.microsoft.com/office/drawing/2014/main" id="{4CE24C35-A26D-40D3-8B57-AF720D344EBE}"/>
                  </a:ext>
                </a:extLst>
              </p:cNvPr>
              <p:cNvSpPr/>
              <p:nvPr/>
            </p:nvSpPr>
            <p:spPr>
              <a:xfrm>
                <a:off x="9140725" y="4669437"/>
                <a:ext cx="135557" cy="99041"/>
              </a:xfrm>
              <a:custGeom>
                <a:avLst/>
                <a:gdLst>
                  <a:gd name="connsiteX0" fmla="*/ 0 w 135557"/>
                  <a:gd name="connsiteY0" fmla="*/ 0 h 99041"/>
                  <a:gd name="connsiteX1" fmla="*/ 135557 w 135557"/>
                  <a:gd name="connsiteY1" fmla="*/ 99041 h 99041"/>
                  <a:gd name="connsiteX2" fmla="*/ 43746 w 135557"/>
                  <a:gd name="connsiteY2" fmla="*/ 99041 h 99041"/>
                  <a:gd name="connsiteX3" fmla="*/ 27461 w 135557"/>
                  <a:gd name="connsiteY3" fmla="*/ 46570 h 99041"/>
                  <a:gd name="connsiteX4" fmla="*/ 0 w 135557"/>
                  <a:gd name="connsiteY4" fmla="*/ 0 h 990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557" h="99041">
                    <a:moveTo>
                      <a:pt x="0" y="0"/>
                    </a:moveTo>
                    <a:cubicBezTo>
                      <a:pt x="57682" y="13078"/>
                      <a:pt x="106372" y="49593"/>
                      <a:pt x="135557" y="99041"/>
                    </a:cubicBezTo>
                    <a:lnTo>
                      <a:pt x="43746" y="99041"/>
                    </a:lnTo>
                    <a:cubicBezTo>
                      <a:pt x="39410" y="79824"/>
                      <a:pt x="33923" y="62179"/>
                      <a:pt x="27461" y="46570"/>
                    </a:cubicBezTo>
                    <a:cubicBezTo>
                      <a:pt x="19740" y="27920"/>
                      <a:pt x="10638" y="12142"/>
                      <a:pt x="0" y="0"/>
                    </a:cubicBezTo>
                    <a:close/>
                  </a:path>
                </a:pathLst>
              </a:custGeom>
              <a:grpFill/>
              <a:ln w="1959" cap="flat">
                <a:noFill/>
                <a:prstDash val="solid"/>
                <a:miter/>
              </a:ln>
            </p:spPr>
            <p:txBody>
              <a:bodyPr rtlCol="0" anchor="ctr"/>
              <a:lstStyle/>
              <a:p>
                <a:endParaRPr lang="en-IN" sz="3480"/>
              </a:p>
            </p:txBody>
          </p:sp>
          <p:sp>
            <p:nvSpPr>
              <p:cNvPr id="178" name="Freeform: Shape 177">
                <a:extLst>
                  <a:ext uri="{FF2B5EF4-FFF2-40B4-BE49-F238E27FC236}">
                    <a16:creationId xmlns:a16="http://schemas.microsoft.com/office/drawing/2014/main" id="{6A5787E4-4648-4AD8-8783-6B834D730F2F}"/>
                  </a:ext>
                </a:extLst>
              </p:cNvPr>
              <p:cNvSpPr/>
              <p:nvPr/>
            </p:nvSpPr>
            <p:spPr>
              <a:xfrm>
                <a:off x="8881611" y="4790473"/>
                <a:ext cx="116509" cy="74712"/>
              </a:xfrm>
              <a:custGeom>
                <a:avLst/>
                <a:gdLst>
                  <a:gd name="connsiteX0" fmla="*/ 17730 w 116509"/>
                  <a:gd name="connsiteY0" fmla="*/ 0 h 74712"/>
                  <a:gd name="connsiteX1" fmla="*/ 116510 w 116509"/>
                  <a:gd name="connsiteY1" fmla="*/ 0 h 74712"/>
                  <a:gd name="connsiteX2" fmla="*/ 109649 w 116509"/>
                  <a:gd name="connsiteY2" fmla="*/ 74712 h 74712"/>
                  <a:gd name="connsiteX3" fmla="*/ 0 w 116509"/>
                  <a:gd name="connsiteY3" fmla="*/ 74712 h 74712"/>
                  <a:gd name="connsiteX4" fmla="*/ 17728 w 116509"/>
                  <a:gd name="connsiteY4" fmla="*/ 0 h 74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09" h="74712">
                    <a:moveTo>
                      <a:pt x="17730" y="0"/>
                    </a:moveTo>
                    <a:lnTo>
                      <a:pt x="116510" y="0"/>
                    </a:lnTo>
                    <a:cubicBezTo>
                      <a:pt x="112542" y="23286"/>
                      <a:pt x="110163" y="48420"/>
                      <a:pt x="109649" y="74712"/>
                    </a:cubicBezTo>
                    <a:lnTo>
                      <a:pt x="0" y="74712"/>
                    </a:lnTo>
                    <a:cubicBezTo>
                      <a:pt x="1351" y="48220"/>
                      <a:pt x="7560" y="23030"/>
                      <a:pt x="17728" y="0"/>
                    </a:cubicBezTo>
                    <a:close/>
                  </a:path>
                </a:pathLst>
              </a:custGeom>
              <a:grpFill/>
              <a:ln w="1959" cap="flat">
                <a:noFill/>
                <a:prstDash val="solid"/>
                <a:miter/>
              </a:ln>
            </p:spPr>
            <p:txBody>
              <a:bodyPr rtlCol="0" anchor="ctr"/>
              <a:lstStyle/>
              <a:p>
                <a:endParaRPr lang="en-IN" sz="3480"/>
              </a:p>
            </p:txBody>
          </p:sp>
          <p:sp>
            <p:nvSpPr>
              <p:cNvPr id="179" name="Freeform: Shape 178">
                <a:extLst>
                  <a:ext uri="{FF2B5EF4-FFF2-40B4-BE49-F238E27FC236}">
                    <a16:creationId xmlns:a16="http://schemas.microsoft.com/office/drawing/2014/main" id="{1B959A4B-4D5F-416C-A1AD-6D6A4AC88C3F}"/>
                  </a:ext>
                </a:extLst>
              </p:cNvPr>
              <p:cNvSpPr/>
              <p:nvPr/>
            </p:nvSpPr>
            <p:spPr>
              <a:xfrm>
                <a:off x="9013251" y="4790473"/>
                <a:ext cx="69210" cy="74712"/>
              </a:xfrm>
              <a:custGeom>
                <a:avLst/>
                <a:gdLst>
                  <a:gd name="connsiteX0" fmla="*/ 7254 w 69210"/>
                  <a:gd name="connsiteY0" fmla="*/ 0 h 74712"/>
                  <a:gd name="connsiteX1" fmla="*/ 69211 w 69210"/>
                  <a:gd name="connsiteY1" fmla="*/ 0 h 74712"/>
                  <a:gd name="connsiteX2" fmla="*/ 69211 w 69210"/>
                  <a:gd name="connsiteY2" fmla="*/ 74712 h 74712"/>
                  <a:gd name="connsiteX3" fmla="*/ 0 w 69210"/>
                  <a:gd name="connsiteY3" fmla="*/ 74712 h 74712"/>
                  <a:gd name="connsiteX4" fmla="*/ 7245 w 69210"/>
                  <a:gd name="connsiteY4" fmla="*/ 0 h 74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10" h="74712">
                    <a:moveTo>
                      <a:pt x="7254" y="0"/>
                    </a:moveTo>
                    <a:lnTo>
                      <a:pt x="69211" y="0"/>
                    </a:lnTo>
                    <a:lnTo>
                      <a:pt x="69211" y="74712"/>
                    </a:lnTo>
                    <a:lnTo>
                      <a:pt x="0" y="74712"/>
                    </a:lnTo>
                    <a:cubicBezTo>
                      <a:pt x="553" y="48220"/>
                      <a:pt x="3116" y="23017"/>
                      <a:pt x="7245" y="0"/>
                    </a:cubicBezTo>
                    <a:close/>
                  </a:path>
                </a:pathLst>
              </a:custGeom>
              <a:grpFill/>
              <a:ln w="1959" cap="flat">
                <a:noFill/>
                <a:prstDash val="solid"/>
                <a:miter/>
              </a:ln>
            </p:spPr>
            <p:txBody>
              <a:bodyPr rtlCol="0" anchor="ctr"/>
              <a:lstStyle/>
              <a:p>
                <a:endParaRPr lang="en-IN" sz="3480"/>
              </a:p>
            </p:txBody>
          </p:sp>
          <p:sp>
            <p:nvSpPr>
              <p:cNvPr id="180" name="Freeform: Shape 179">
                <a:extLst>
                  <a:ext uri="{FF2B5EF4-FFF2-40B4-BE49-F238E27FC236}">
                    <a16:creationId xmlns:a16="http://schemas.microsoft.com/office/drawing/2014/main" id="{B66A8002-97F0-4E41-BC72-572A8A24DE68}"/>
                  </a:ext>
                </a:extLst>
              </p:cNvPr>
              <p:cNvSpPr/>
              <p:nvPr/>
            </p:nvSpPr>
            <p:spPr>
              <a:xfrm>
                <a:off x="9104475" y="4790473"/>
                <a:ext cx="69203" cy="74712"/>
              </a:xfrm>
              <a:custGeom>
                <a:avLst/>
                <a:gdLst>
                  <a:gd name="connsiteX0" fmla="*/ 1 w 69203"/>
                  <a:gd name="connsiteY0" fmla="*/ 0 h 74712"/>
                  <a:gd name="connsiteX1" fmla="*/ 61958 w 69203"/>
                  <a:gd name="connsiteY1" fmla="*/ 0 h 74712"/>
                  <a:gd name="connsiteX2" fmla="*/ 69203 w 69203"/>
                  <a:gd name="connsiteY2" fmla="*/ 74712 h 74712"/>
                  <a:gd name="connsiteX3" fmla="*/ 0 w 69203"/>
                  <a:gd name="connsiteY3" fmla="*/ 74712 h 74712"/>
                </a:gdLst>
                <a:ahLst/>
                <a:cxnLst>
                  <a:cxn ang="0">
                    <a:pos x="connsiteX0" y="connsiteY0"/>
                  </a:cxn>
                  <a:cxn ang="0">
                    <a:pos x="connsiteX1" y="connsiteY1"/>
                  </a:cxn>
                  <a:cxn ang="0">
                    <a:pos x="connsiteX2" y="connsiteY2"/>
                  </a:cxn>
                  <a:cxn ang="0">
                    <a:pos x="connsiteX3" y="connsiteY3"/>
                  </a:cxn>
                </a:cxnLst>
                <a:rect l="l" t="t" r="r" b="b"/>
                <a:pathLst>
                  <a:path w="69203" h="74712">
                    <a:moveTo>
                      <a:pt x="1" y="0"/>
                    </a:moveTo>
                    <a:lnTo>
                      <a:pt x="61958" y="0"/>
                    </a:lnTo>
                    <a:cubicBezTo>
                      <a:pt x="66095" y="23017"/>
                      <a:pt x="68650" y="48228"/>
                      <a:pt x="69203" y="74712"/>
                    </a:cubicBezTo>
                    <a:lnTo>
                      <a:pt x="0" y="74712"/>
                    </a:lnTo>
                    <a:close/>
                  </a:path>
                </a:pathLst>
              </a:custGeom>
              <a:grpFill/>
              <a:ln w="1959" cap="flat">
                <a:noFill/>
                <a:prstDash val="solid"/>
                <a:miter/>
              </a:ln>
            </p:spPr>
            <p:txBody>
              <a:bodyPr rtlCol="0" anchor="ctr"/>
              <a:lstStyle/>
              <a:p>
                <a:endParaRPr lang="en-IN" sz="3480"/>
              </a:p>
            </p:txBody>
          </p:sp>
          <p:sp>
            <p:nvSpPr>
              <p:cNvPr id="181" name="Freeform: Shape 180">
                <a:extLst>
                  <a:ext uri="{FF2B5EF4-FFF2-40B4-BE49-F238E27FC236}">
                    <a16:creationId xmlns:a16="http://schemas.microsoft.com/office/drawing/2014/main" id="{4EFF4E98-C917-4CF8-8874-42C3345CB323}"/>
                  </a:ext>
                </a:extLst>
              </p:cNvPr>
              <p:cNvSpPr/>
              <p:nvPr/>
            </p:nvSpPr>
            <p:spPr>
              <a:xfrm>
                <a:off x="9188820" y="4790473"/>
                <a:ext cx="116509" cy="74712"/>
              </a:xfrm>
              <a:custGeom>
                <a:avLst/>
                <a:gdLst>
                  <a:gd name="connsiteX0" fmla="*/ 2 w 116509"/>
                  <a:gd name="connsiteY0" fmla="*/ 0 h 74712"/>
                  <a:gd name="connsiteX1" fmla="*/ 98781 w 116509"/>
                  <a:gd name="connsiteY1" fmla="*/ 0 h 74712"/>
                  <a:gd name="connsiteX2" fmla="*/ 116510 w 116509"/>
                  <a:gd name="connsiteY2" fmla="*/ 74712 h 74712"/>
                  <a:gd name="connsiteX3" fmla="*/ 6861 w 116509"/>
                  <a:gd name="connsiteY3" fmla="*/ 74712 h 74712"/>
                  <a:gd name="connsiteX4" fmla="*/ 0 w 116509"/>
                  <a:gd name="connsiteY4" fmla="*/ 0 h 74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09" h="74712">
                    <a:moveTo>
                      <a:pt x="2" y="0"/>
                    </a:moveTo>
                    <a:lnTo>
                      <a:pt x="98781" y="0"/>
                    </a:lnTo>
                    <a:cubicBezTo>
                      <a:pt x="108958" y="23032"/>
                      <a:pt x="115159" y="48220"/>
                      <a:pt x="116510" y="74712"/>
                    </a:cubicBezTo>
                    <a:lnTo>
                      <a:pt x="6861" y="74712"/>
                    </a:lnTo>
                    <a:cubicBezTo>
                      <a:pt x="6339" y="48410"/>
                      <a:pt x="3968" y="23284"/>
                      <a:pt x="0" y="0"/>
                    </a:cubicBezTo>
                    <a:close/>
                  </a:path>
                </a:pathLst>
              </a:custGeom>
              <a:grpFill/>
              <a:ln w="1959" cap="flat">
                <a:noFill/>
                <a:prstDash val="solid"/>
                <a:miter/>
              </a:ln>
            </p:spPr>
            <p:txBody>
              <a:bodyPr rtlCol="0" anchor="ctr"/>
              <a:lstStyle/>
              <a:p>
                <a:endParaRPr lang="en-IN" sz="3480"/>
              </a:p>
            </p:txBody>
          </p:sp>
          <p:sp>
            <p:nvSpPr>
              <p:cNvPr id="182" name="Freeform: Shape 181">
                <a:extLst>
                  <a:ext uri="{FF2B5EF4-FFF2-40B4-BE49-F238E27FC236}">
                    <a16:creationId xmlns:a16="http://schemas.microsoft.com/office/drawing/2014/main" id="{4EA10B66-737B-4794-B455-40F172E30361}"/>
                  </a:ext>
                </a:extLst>
              </p:cNvPr>
              <p:cNvSpPr/>
              <p:nvPr/>
            </p:nvSpPr>
            <p:spPr>
              <a:xfrm>
                <a:off x="8881599" y="4887196"/>
                <a:ext cx="116502" cy="74712"/>
              </a:xfrm>
              <a:custGeom>
                <a:avLst/>
                <a:gdLst>
                  <a:gd name="connsiteX0" fmla="*/ 0 w 116502"/>
                  <a:gd name="connsiteY0" fmla="*/ 0 h 74712"/>
                  <a:gd name="connsiteX1" fmla="*/ 109649 w 116502"/>
                  <a:gd name="connsiteY1" fmla="*/ 0 h 74712"/>
                  <a:gd name="connsiteX2" fmla="*/ 116502 w 116502"/>
                  <a:gd name="connsiteY2" fmla="*/ 74712 h 74712"/>
                  <a:gd name="connsiteX3" fmla="*/ 17730 w 116502"/>
                  <a:gd name="connsiteY3" fmla="*/ 74712 h 74712"/>
                  <a:gd name="connsiteX4" fmla="*/ 2 w 116502"/>
                  <a:gd name="connsiteY4" fmla="*/ 0 h 74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02" h="74712">
                    <a:moveTo>
                      <a:pt x="0" y="0"/>
                    </a:moveTo>
                    <a:lnTo>
                      <a:pt x="109649" y="0"/>
                    </a:lnTo>
                    <a:cubicBezTo>
                      <a:pt x="110170" y="26302"/>
                      <a:pt x="112542" y="51428"/>
                      <a:pt x="116502" y="74712"/>
                    </a:cubicBezTo>
                    <a:lnTo>
                      <a:pt x="17730" y="74712"/>
                    </a:lnTo>
                    <a:cubicBezTo>
                      <a:pt x="7561" y="51672"/>
                      <a:pt x="1353" y="26484"/>
                      <a:pt x="2" y="0"/>
                    </a:cubicBezTo>
                    <a:close/>
                  </a:path>
                </a:pathLst>
              </a:custGeom>
              <a:grpFill/>
              <a:ln w="1959" cap="flat">
                <a:noFill/>
                <a:prstDash val="solid"/>
                <a:miter/>
              </a:ln>
            </p:spPr>
            <p:txBody>
              <a:bodyPr rtlCol="0" anchor="ctr"/>
              <a:lstStyle/>
              <a:p>
                <a:endParaRPr lang="en-IN" sz="3480"/>
              </a:p>
            </p:txBody>
          </p:sp>
          <p:sp>
            <p:nvSpPr>
              <p:cNvPr id="183" name="Freeform: Shape 182">
                <a:extLst>
                  <a:ext uri="{FF2B5EF4-FFF2-40B4-BE49-F238E27FC236}">
                    <a16:creationId xmlns:a16="http://schemas.microsoft.com/office/drawing/2014/main" id="{76E9D171-9006-49C5-9028-EE19CA052845}"/>
                  </a:ext>
                </a:extLst>
              </p:cNvPr>
              <p:cNvSpPr/>
              <p:nvPr/>
            </p:nvSpPr>
            <p:spPr>
              <a:xfrm>
                <a:off x="9013255" y="4887196"/>
                <a:ext cx="69210" cy="74712"/>
              </a:xfrm>
              <a:custGeom>
                <a:avLst/>
                <a:gdLst>
                  <a:gd name="connsiteX0" fmla="*/ 0 w 69210"/>
                  <a:gd name="connsiteY0" fmla="*/ 0 h 74712"/>
                  <a:gd name="connsiteX1" fmla="*/ 69211 w 69210"/>
                  <a:gd name="connsiteY1" fmla="*/ 0 h 74712"/>
                  <a:gd name="connsiteX2" fmla="*/ 69211 w 69210"/>
                  <a:gd name="connsiteY2" fmla="*/ 74712 h 74712"/>
                  <a:gd name="connsiteX3" fmla="*/ 7238 w 69210"/>
                  <a:gd name="connsiteY3" fmla="*/ 74712 h 74712"/>
                  <a:gd name="connsiteX4" fmla="*/ 1 w 69210"/>
                  <a:gd name="connsiteY4" fmla="*/ 0 h 74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10" h="74712">
                    <a:moveTo>
                      <a:pt x="0" y="0"/>
                    </a:moveTo>
                    <a:lnTo>
                      <a:pt x="69211" y="0"/>
                    </a:lnTo>
                    <a:lnTo>
                      <a:pt x="69211" y="74712"/>
                    </a:lnTo>
                    <a:lnTo>
                      <a:pt x="7238" y="74712"/>
                    </a:lnTo>
                    <a:cubicBezTo>
                      <a:pt x="3109" y="51695"/>
                      <a:pt x="553" y="26492"/>
                      <a:pt x="1" y="0"/>
                    </a:cubicBezTo>
                    <a:close/>
                  </a:path>
                </a:pathLst>
              </a:custGeom>
              <a:grpFill/>
              <a:ln w="1959" cap="flat">
                <a:noFill/>
                <a:prstDash val="solid"/>
                <a:miter/>
              </a:ln>
            </p:spPr>
            <p:txBody>
              <a:bodyPr rtlCol="0" anchor="ctr"/>
              <a:lstStyle/>
              <a:p>
                <a:endParaRPr lang="en-IN" sz="3480"/>
              </a:p>
            </p:txBody>
          </p:sp>
          <p:sp>
            <p:nvSpPr>
              <p:cNvPr id="184" name="Freeform: Shape 183">
                <a:extLst>
                  <a:ext uri="{FF2B5EF4-FFF2-40B4-BE49-F238E27FC236}">
                    <a16:creationId xmlns:a16="http://schemas.microsoft.com/office/drawing/2014/main" id="{5FE276E1-6988-406C-BF92-889094103DD8}"/>
                  </a:ext>
                </a:extLst>
              </p:cNvPr>
              <p:cNvSpPr/>
              <p:nvPr/>
            </p:nvSpPr>
            <p:spPr>
              <a:xfrm>
                <a:off x="9104476" y="4887196"/>
                <a:ext cx="69203" cy="74712"/>
              </a:xfrm>
              <a:custGeom>
                <a:avLst/>
                <a:gdLst>
                  <a:gd name="connsiteX0" fmla="*/ 0 w 69203"/>
                  <a:gd name="connsiteY0" fmla="*/ 0 h 74712"/>
                  <a:gd name="connsiteX1" fmla="*/ 69203 w 69203"/>
                  <a:gd name="connsiteY1" fmla="*/ 0 h 74712"/>
                  <a:gd name="connsiteX2" fmla="*/ 61966 w 69203"/>
                  <a:gd name="connsiteY2" fmla="*/ 74712 h 74712"/>
                  <a:gd name="connsiteX3" fmla="*/ 1 w 69203"/>
                  <a:gd name="connsiteY3" fmla="*/ 74712 h 74712"/>
                </a:gdLst>
                <a:ahLst/>
                <a:cxnLst>
                  <a:cxn ang="0">
                    <a:pos x="connsiteX0" y="connsiteY0"/>
                  </a:cxn>
                  <a:cxn ang="0">
                    <a:pos x="connsiteX1" y="connsiteY1"/>
                  </a:cxn>
                  <a:cxn ang="0">
                    <a:pos x="connsiteX2" y="connsiteY2"/>
                  </a:cxn>
                  <a:cxn ang="0">
                    <a:pos x="connsiteX3" y="connsiteY3"/>
                  </a:cxn>
                </a:cxnLst>
                <a:rect l="l" t="t" r="r" b="b"/>
                <a:pathLst>
                  <a:path w="69203" h="74712">
                    <a:moveTo>
                      <a:pt x="0" y="0"/>
                    </a:moveTo>
                    <a:lnTo>
                      <a:pt x="69203" y="0"/>
                    </a:lnTo>
                    <a:cubicBezTo>
                      <a:pt x="68650" y="26492"/>
                      <a:pt x="66095" y="51695"/>
                      <a:pt x="61966" y="74712"/>
                    </a:cubicBezTo>
                    <a:lnTo>
                      <a:pt x="1" y="74712"/>
                    </a:lnTo>
                    <a:close/>
                  </a:path>
                </a:pathLst>
              </a:custGeom>
              <a:grpFill/>
              <a:ln w="1959" cap="flat">
                <a:noFill/>
                <a:prstDash val="solid"/>
                <a:miter/>
              </a:ln>
            </p:spPr>
            <p:txBody>
              <a:bodyPr rtlCol="0" anchor="ctr"/>
              <a:lstStyle/>
              <a:p>
                <a:endParaRPr lang="en-IN" sz="3480"/>
              </a:p>
            </p:txBody>
          </p:sp>
          <p:sp>
            <p:nvSpPr>
              <p:cNvPr id="185" name="Freeform: Shape 184">
                <a:extLst>
                  <a:ext uri="{FF2B5EF4-FFF2-40B4-BE49-F238E27FC236}">
                    <a16:creationId xmlns:a16="http://schemas.microsoft.com/office/drawing/2014/main" id="{B4B01974-825E-42FA-BFA0-DD746F95F92A}"/>
                  </a:ext>
                </a:extLst>
              </p:cNvPr>
              <p:cNvSpPr/>
              <p:nvPr/>
            </p:nvSpPr>
            <p:spPr>
              <a:xfrm>
                <a:off x="9188826" y="4887196"/>
                <a:ext cx="116500" cy="74712"/>
              </a:xfrm>
              <a:custGeom>
                <a:avLst/>
                <a:gdLst>
                  <a:gd name="connsiteX0" fmla="*/ 6852 w 116500"/>
                  <a:gd name="connsiteY0" fmla="*/ 0 h 74712"/>
                  <a:gd name="connsiteX1" fmla="*/ 116501 w 116500"/>
                  <a:gd name="connsiteY1" fmla="*/ 0 h 74712"/>
                  <a:gd name="connsiteX2" fmla="*/ 98780 w 116500"/>
                  <a:gd name="connsiteY2" fmla="*/ 74712 h 74712"/>
                  <a:gd name="connsiteX3" fmla="*/ 0 w 116500"/>
                  <a:gd name="connsiteY3" fmla="*/ 74712 h 74712"/>
                  <a:gd name="connsiteX4" fmla="*/ 6854 w 116500"/>
                  <a:gd name="connsiteY4" fmla="*/ 0 h 74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00" h="74712">
                    <a:moveTo>
                      <a:pt x="6852" y="0"/>
                    </a:moveTo>
                    <a:lnTo>
                      <a:pt x="116501" y="0"/>
                    </a:lnTo>
                    <a:cubicBezTo>
                      <a:pt x="115150" y="26484"/>
                      <a:pt x="108949" y="51674"/>
                      <a:pt x="98780" y="74712"/>
                    </a:cubicBezTo>
                    <a:lnTo>
                      <a:pt x="0" y="74712"/>
                    </a:lnTo>
                    <a:cubicBezTo>
                      <a:pt x="3960" y="51426"/>
                      <a:pt x="6339" y="26300"/>
                      <a:pt x="6854" y="0"/>
                    </a:cubicBezTo>
                    <a:close/>
                  </a:path>
                </a:pathLst>
              </a:custGeom>
              <a:grpFill/>
              <a:ln w="1959" cap="flat">
                <a:noFill/>
                <a:prstDash val="solid"/>
                <a:miter/>
              </a:ln>
            </p:spPr>
            <p:txBody>
              <a:bodyPr rtlCol="0" anchor="ctr"/>
              <a:lstStyle/>
              <a:p>
                <a:endParaRPr lang="en-IN" sz="3480"/>
              </a:p>
            </p:txBody>
          </p:sp>
          <p:sp>
            <p:nvSpPr>
              <p:cNvPr id="186" name="Freeform: Shape 185">
                <a:extLst>
                  <a:ext uri="{FF2B5EF4-FFF2-40B4-BE49-F238E27FC236}">
                    <a16:creationId xmlns:a16="http://schemas.microsoft.com/office/drawing/2014/main" id="{4410A835-7A7C-453D-817C-45429AD860A3}"/>
                  </a:ext>
                </a:extLst>
              </p:cNvPr>
              <p:cNvSpPr/>
              <p:nvPr/>
            </p:nvSpPr>
            <p:spPr>
              <a:xfrm>
                <a:off x="8910618" y="4983919"/>
                <a:ext cx="135572" cy="99149"/>
              </a:xfrm>
              <a:custGeom>
                <a:avLst/>
                <a:gdLst>
                  <a:gd name="connsiteX0" fmla="*/ 0 w 135572"/>
                  <a:gd name="connsiteY0" fmla="*/ 0 h 99149"/>
                  <a:gd name="connsiteX1" fmla="*/ 91811 w 135572"/>
                  <a:gd name="connsiteY1" fmla="*/ 0 h 99149"/>
                  <a:gd name="connsiteX2" fmla="*/ 108120 w 135572"/>
                  <a:gd name="connsiteY2" fmla="*/ 52572 h 99149"/>
                  <a:gd name="connsiteX3" fmla="*/ 135573 w 135572"/>
                  <a:gd name="connsiteY3" fmla="*/ 99149 h 99149"/>
                  <a:gd name="connsiteX4" fmla="*/ 7 w 135572"/>
                  <a:gd name="connsiteY4" fmla="*/ 8 h 99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572" h="99149">
                    <a:moveTo>
                      <a:pt x="0" y="0"/>
                    </a:moveTo>
                    <a:lnTo>
                      <a:pt x="91811" y="0"/>
                    </a:lnTo>
                    <a:cubicBezTo>
                      <a:pt x="96155" y="19256"/>
                      <a:pt x="101650" y="36931"/>
                      <a:pt x="108120" y="52572"/>
                    </a:cubicBezTo>
                    <a:cubicBezTo>
                      <a:pt x="115840" y="71221"/>
                      <a:pt x="124935" y="87007"/>
                      <a:pt x="135573" y="99149"/>
                    </a:cubicBezTo>
                    <a:cubicBezTo>
                      <a:pt x="77883" y="86056"/>
                      <a:pt x="29193" y="49495"/>
                      <a:pt x="7" y="8"/>
                    </a:cubicBezTo>
                    <a:close/>
                  </a:path>
                </a:pathLst>
              </a:custGeom>
              <a:grpFill/>
              <a:ln w="1959" cap="flat">
                <a:noFill/>
                <a:prstDash val="solid"/>
                <a:miter/>
              </a:ln>
            </p:spPr>
            <p:txBody>
              <a:bodyPr rtlCol="0" anchor="ctr"/>
              <a:lstStyle/>
              <a:p>
                <a:endParaRPr lang="en-IN" sz="3480"/>
              </a:p>
            </p:txBody>
          </p:sp>
          <p:sp>
            <p:nvSpPr>
              <p:cNvPr id="187" name="Freeform: Shape 186">
                <a:extLst>
                  <a:ext uri="{FF2B5EF4-FFF2-40B4-BE49-F238E27FC236}">
                    <a16:creationId xmlns:a16="http://schemas.microsoft.com/office/drawing/2014/main" id="{4B3BD040-8DC2-47F3-AABC-216DA1D9B195}"/>
                  </a:ext>
                </a:extLst>
              </p:cNvPr>
              <p:cNvSpPr/>
              <p:nvPr/>
            </p:nvSpPr>
            <p:spPr>
              <a:xfrm>
                <a:off x="9025062" y="4983918"/>
                <a:ext cx="57391" cy="99802"/>
              </a:xfrm>
              <a:custGeom>
                <a:avLst/>
                <a:gdLst>
                  <a:gd name="connsiteX0" fmla="*/ 0 w 57391"/>
                  <a:gd name="connsiteY0" fmla="*/ 1 h 99802"/>
                  <a:gd name="connsiteX1" fmla="*/ 57391 w 57391"/>
                  <a:gd name="connsiteY1" fmla="*/ 1 h 99802"/>
                  <a:gd name="connsiteX2" fmla="*/ 57391 w 57391"/>
                  <a:gd name="connsiteY2" fmla="*/ 99802 h 99802"/>
                  <a:gd name="connsiteX3" fmla="*/ 40730 w 57391"/>
                  <a:gd name="connsiteY3" fmla="*/ 87968 h 99802"/>
                  <a:gd name="connsiteX4" fmla="*/ 14000 w 57391"/>
                  <a:gd name="connsiteY4" fmla="*/ 44153 h 99802"/>
                  <a:gd name="connsiteX5" fmla="*/ 1 w 57391"/>
                  <a:gd name="connsiteY5" fmla="*/ 0 h 99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391" h="99802">
                    <a:moveTo>
                      <a:pt x="0" y="1"/>
                    </a:moveTo>
                    <a:lnTo>
                      <a:pt x="57391" y="1"/>
                    </a:lnTo>
                    <a:lnTo>
                      <a:pt x="57391" y="99802"/>
                    </a:lnTo>
                    <a:cubicBezTo>
                      <a:pt x="51942" y="97623"/>
                      <a:pt x="46401" y="93762"/>
                      <a:pt x="40730" y="87968"/>
                    </a:cubicBezTo>
                    <a:cubicBezTo>
                      <a:pt x="31205" y="78229"/>
                      <a:pt x="21888" y="63209"/>
                      <a:pt x="14000" y="44153"/>
                    </a:cubicBezTo>
                    <a:cubicBezTo>
                      <a:pt x="8620" y="31152"/>
                      <a:pt x="3892" y="16301"/>
                      <a:pt x="1" y="0"/>
                    </a:cubicBezTo>
                    <a:close/>
                  </a:path>
                </a:pathLst>
              </a:custGeom>
              <a:grpFill/>
              <a:ln w="1959" cap="flat">
                <a:noFill/>
                <a:prstDash val="solid"/>
                <a:miter/>
              </a:ln>
            </p:spPr>
            <p:txBody>
              <a:bodyPr rtlCol="0" anchor="ctr"/>
              <a:lstStyle/>
              <a:p>
                <a:endParaRPr lang="en-IN" sz="3480"/>
              </a:p>
            </p:txBody>
          </p:sp>
          <p:sp>
            <p:nvSpPr>
              <p:cNvPr id="188" name="Freeform: Shape 187">
                <a:extLst>
                  <a:ext uri="{FF2B5EF4-FFF2-40B4-BE49-F238E27FC236}">
                    <a16:creationId xmlns:a16="http://schemas.microsoft.com/office/drawing/2014/main" id="{4CB645DC-3E9F-4C85-B960-6D9796AFFA17}"/>
                  </a:ext>
                </a:extLst>
              </p:cNvPr>
              <p:cNvSpPr/>
              <p:nvPr/>
            </p:nvSpPr>
            <p:spPr>
              <a:xfrm>
                <a:off x="9104476" y="4983919"/>
                <a:ext cx="57391" cy="99802"/>
              </a:xfrm>
              <a:custGeom>
                <a:avLst/>
                <a:gdLst>
                  <a:gd name="connsiteX0" fmla="*/ 0 w 57391"/>
                  <a:gd name="connsiteY0" fmla="*/ 0 h 99802"/>
                  <a:gd name="connsiteX1" fmla="*/ 57391 w 57391"/>
                  <a:gd name="connsiteY1" fmla="*/ 0 h 99802"/>
                  <a:gd name="connsiteX2" fmla="*/ 43393 w 57391"/>
                  <a:gd name="connsiteY2" fmla="*/ 44153 h 99802"/>
                  <a:gd name="connsiteX3" fmla="*/ 16663 w 57391"/>
                  <a:gd name="connsiteY3" fmla="*/ 87968 h 99802"/>
                  <a:gd name="connsiteX4" fmla="*/ 1 w 57391"/>
                  <a:gd name="connsiteY4" fmla="*/ 99802 h 99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91" h="99802">
                    <a:moveTo>
                      <a:pt x="0" y="0"/>
                    </a:moveTo>
                    <a:lnTo>
                      <a:pt x="57391" y="0"/>
                    </a:lnTo>
                    <a:cubicBezTo>
                      <a:pt x="53500" y="16293"/>
                      <a:pt x="48773" y="31151"/>
                      <a:pt x="43393" y="44153"/>
                    </a:cubicBezTo>
                    <a:cubicBezTo>
                      <a:pt x="35503" y="63209"/>
                      <a:pt x="26186" y="78229"/>
                      <a:pt x="16663" y="87968"/>
                    </a:cubicBezTo>
                    <a:cubicBezTo>
                      <a:pt x="10991" y="93770"/>
                      <a:pt x="5450" y="97623"/>
                      <a:pt x="1" y="99802"/>
                    </a:cubicBezTo>
                    <a:close/>
                  </a:path>
                </a:pathLst>
              </a:custGeom>
              <a:grpFill/>
              <a:ln w="1959" cap="flat">
                <a:noFill/>
                <a:prstDash val="solid"/>
                <a:miter/>
              </a:ln>
            </p:spPr>
            <p:txBody>
              <a:bodyPr rtlCol="0" anchor="ctr"/>
              <a:lstStyle/>
              <a:p>
                <a:endParaRPr lang="en-IN" sz="3480"/>
              </a:p>
            </p:txBody>
          </p:sp>
          <p:sp>
            <p:nvSpPr>
              <p:cNvPr id="189" name="Freeform: Shape 188">
                <a:extLst>
                  <a:ext uri="{FF2B5EF4-FFF2-40B4-BE49-F238E27FC236}">
                    <a16:creationId xmlns:a16="http://schemas.microsoft.com/office/drawing/2014/main" id="{3B50D212-34C9-41F4-97B4-AFFCA9FBC3C4}"/>
                  </a:ext>
                </a:extLst>
              </p:cNvPr>
              <p:cNvSpPr/>
              <p:nvPr/>
            </p:nvSpPr>
            <p:spPr>
              <a:xfrm>
                <a:off x="9140745" y="4983919"/>
                <a:ext cx="135565" cy="99141"/>
              </a:xfrm>
              <a:custGeom>
                <a:avLst/>
                <a:gdLst>
                  <a:gd name="connsiteX0" fmla="*/ 43754 w 135565"/>
                  <a:gd name="connsiteY0" fmla="*/ 0 h 99141"/>
                  <a:gd name="connsiteX1" fmla="*/ 135565 w 135565"/>
                  <a:gd name="connsiteY1" fmla="*/ 0 h 99141"/>
                  <a:gd name="connsiteX2" fmla="*/ 0 w 135565"/>
                  <a:gd name="connsiteY2" fmla="*/ 99141 h 99141"/>
                  <a:gd name="connsiteX3" fmla="*/ 27453 w 135565"/>
                  <a:gd name="connsiteY3" fmla="*/ 52572 h 99141"/>
                  <a:gd name="connsiteX4" fmla="*/ 43754 w 135565"/>
                  <a:gd name="connsiteY4" fmla="*/ 0 h 99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565" h="99141">
                    <a:moveTo>
                      <a:pt x="43754" y="0"/>
                    </a:moveTo>
                    <a:lnTo>
                      <a:pt x="135565" y="0"/>
                    </a:lnTo>
                    <a:cubicBezTo>
                      <a:pt x="106379" y="49487"/>
                      <a:pt x="57682" y="86041"/>
                      <a:pt x="0" y="99141"/>
                    </a:cubicBezTo>
                    <a:cubicBezTo>
                      <a:pt x="10637" y="87000"/>
                      <a:pt x="19732" y="71221"/>
                      <a:pt x="27453" y="52572"/>
                    </a:cubicBezTo>
                    <a:cubicBezTo>
                      <a:pt x="33923" y="36939"/>
                      <a:pt x="39418" y="19264"/>
                      <a:pt x="43754" y="0"/>
                    </a:cubicBezTo>
                    <a:close/>
                  </a:path>
                </a:pathLst>
              </a:custGeom>
              <a:grpFill/>
              <a:ln w="1959" cap="flat">
                <a:noFill/>
                <a:prstDash val="solid"/>
                <a:miter/>
              </a:ln>
            </p:spPr>
            <p:txBody>
              <a:bodyPr rtlCol="0" anchor="ctr"/>
              <a:lstStyle/>
              <a:p>
                <a:endParaRPr lang="en-IN" sz="3480"/>
              </a:p>
            </p:txBody>
          </p:sp>
        </p:grpSp>
        <p:sp>
          <p:nvSpPr>
            <p:cNvPr id="50" name="Graphic 11">
              <a:extLst>
                <a:ext uri="{FF2B5EF4-FFF2-40B4-BE49-F238E27FC236}">
                  <a16:creationId xmlns:a16="http://schemas.microsoft.com/office/drawing/2014/main" id="{AA3414E6-6238-4B45-B84A-DAA2B96CBECC}"/>
                </a:ext>
              </a:extLst>
            </p:cNvPr>
            <p:cNvSpPr/>
            <p:nvPr/>
          </p:nvSpPr>
          <p:spPr>
            <a:xfrm>
              <a:off x="9021861" y="2245027"/>
              <a:ext cx="224158" cy="225780"/>
            </a:xfrm>
            <a:custGeom>
              <a:avLst/>
              <a:gdLst>
                <a:gd name="connsiteX0" fmla="*/ 120664 w 1250559"/>
                <a:gd name="connsiteY0" fmla="*/ 308862 h 1259606"/>
                <a:gd name="connsiteX1" fmla="*/ 2884 w 1250559"/>
                <a:gd name="connsiteY1" fmla="*/ 112549 h 1259606"/>
                <a:gd name="connsiteX2" fmla="*/ 81405 w 1250559"/>
                <a:gd name="connsiteY2" fmla="*/ 34028 h 1259606"/>
                <a:gd name="connsiteX3" fmla="*/ 277706 w 1250559"/>
                <a:gd name="connsiteY3" fmla="*/ 151808 h 1259606"/>
                <a:gd name="connsiteX4" fmla="*/ 277706 w 1250559"/>
                <a:gd name="connsiteY4" fmla="*/ 230329 h 1259606"/>
                <a:gd name="connsiteX5" fmla="*/ 479617 w 1250559"/>
                <a:gd name="connsiteY5" fmla="*/ 432240 h 1259606"/>
                <a:gd name="connsiteX6" fmla="*/ 479617 w 1250559"/>
                <a:gd name="connsiteY6" fmla="*/ 449071 h 1259606"/>
                <a:gd name="connsiteX7" fmla="*/ 406706 w 1250559"/>
                <a:gd name="connsiteY7" fmla="*/ 516382 h 1259606"/>
                <a:gd name="connsiteX8" fmla="*/ 199185 w 1250559"/>
                <a:gd name="connsiteY8" fmla="*/ 308861 h 1259606"/>
                <a:gd name="connsiteX9" fmla="*/ 961972 w 1250559"/>
                <a:gd name="connsiteY9" fmla="*/ 785583 h 1259606"/>
                <a:gd name="connsiteX10" fmla="*/ 917100 w 1250559"/>
                <a:gd name="connsiteY10" fmla="*/ 785583 h 1259606"/>
                <a:gd name="connsiteX11" fmla="*/ 810539 w 1250559"/>
                <a:gd name="connsiteY11" fmla="*/ 774363 h 1259606"/>
                <a:gd name="connsiteX12" fmla="*/ 692759 w 1250559"/>
                <a:gd name="connsiteY12" fmla="*/ 908975 h 1259606"/>
                <a:gd name="connsiteX13" fmla="*/ 956371 w 1250559"/>
                <a:gd name="connsiteY13" fmla="*/ 1206239 h 1259606"/>
                <a:gd name="connsiteX14" fmla="*/ 1186333 w 1250559"/>
                <a:gd name="connsiteY14" fmla="*/ 1211849 h 1259606"/>
                <a:gd name="connsiteX15" fmla="*/ 1180723 w 1250559"/>
                <a:gd name="connsiteY15" fmla="*/ 981887 h 1259606"/>
                <a:gd name="connsiteX16" fmla="*/ 1152663 w 1250559"/>
                <a:gd name="connsiteY16" fmla="*/ 572450 h 1259606"/>
                <a:gd name="connsiteX17" fmla="*/ 1236794 w 1250559"/>
                <a:gd name="connsiteY17" fmla="*/ 230308 h 1259606"/>
                <a:gd name="connsiteX18" fmla="*/ 1191922 w 1250559"/>
                <a:gd name="connsiteY18" fmla="*/ 219088 h 1259606"/>
                <a:gd name="connsiteX19" fmla="*/ 995621 w 1250559"/>
                <a:gd name="connsiteY19" fmla="*/ 415389 h 1259606"/>
                <a:gd name="connsiteX20" fmla="*/ 838579 w 1250559"/>
                <a:gd name="connsiteY20" fmla="*/ 258347 h 1259606"/>
                <a:gd name="connsiteX21" fmla="*/ 1034880 w 1250559"/>
                <a:gd name="connsiteY21" fmla="*/ 62046 h 1259606"/>
                <a:gd name="connsiteX22" fmla="*/ 1023659 w 1250559"/>
                <a:gd name="connsiteY22" fmla="*/ 17174 h 1259606"/>
                <a:gd name="connsiteX23" fmla="*/ 681548 w 1250559"/>
                <a:gd name="connsiteY23" fmla="*/ 101317 h 1259606"/>
                <a:gd name="connsiteX24" fmla="*/ 614249 w 1250559"/>
                <a:gd name="connsiteY24" fmla="*/ 482699 h 1259606"/>
                <a:gd name="connsiteX25" fmla="*/ 53368 w 1250559"/>
                <a:gd name="connsiteY25" fmla="*/ 981865 h 1259606"/>
                <a:gd name="connsiteX26" fmla="*/ 47757 w 1250559"/>
                <a:gd name="connsiteY26" fmla="*/ 1211827 h 1259606"/>
                <a:gd name="connsiteX27" fmla="*/ 277720 w 1250559"/>
                <a:gd name="connsiteY27" fmla="*/ 1206217 h 1259606"/>
                <a:gd name="connsiteX28" fmla="*/ 776885 w 1250559"/>
                <a:gd name="connsiteY28" fmla="*/ 645335 h 1259606"/>
                <a:gd name="connsiteX29" fmla="*/ 1152649 w 1250559"/>
                <a:gd name="connsiteY29" fmla="*/ 572412 h 12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50559" h="1259606">
                  <a:moveTo>
                    <a:pt x="120664" y="308862"/>
                  </a:moveTo>
                  <a:lnTo>
                    <a:pt x="2884" y="112549"/>
                  </a:lnTo>
                  <a:lnTo>
                    <a:pt x="81405" y="34028"/>
                  </a:lnTo>
                  <a:lnTo>
                    <a:pt x="277706" y="151808"/>
                  </a:lnTo>
                  <a:lnTo>
                    <a:pt x="277706" y="230329"/>
                  </a:lnTo>
                  <a:lnTo>
                    <a:pt x="479617" y="432240"/>
                  </a:lnTo>
                  <a:lnTo>
                    <a:pt x="479617" y="449071"/>
                  </a:lnTo>
                  <a:lnTo>
                    <a:pt x="406706" y="516382"/>
                  </a:lnTo>
                  <a:lnTo>
                    <a:pt x="199185" y="308861"/>
                  </a:lnTo>
                  <a:close/>
                  <a:moveTo>
                    <a:pt x="961972" y="785583"/>
                  </a:moveTo>
                  <a:lnTo>
                    <a:pt x="917100" y="785583"/>
                  </a:lnTo>
                  <a:cubicBezTo>
                    <a:pt x="877841" y="785583"/>
                    <a:pt x="844189" y="779973"/>
                    <a:pt x="810539" y="774363"/>
                  </a:cubicBezTo>
                  <a:lnTo>
                    <a:pt x="692759" y="908975"/>
                  </a:lnTo>
                  <a:lnTo>
                    <a:pt x="956371" y="1206239"/>
                  </a:lnTo>
                  <a:cubicBezTo>
                    <a:pt x="1018072" y="1273537"/>
                    <a:pt x="1124632" y="1279150"/>
                    <a:pt x="1186333" y="1211849"/>
                  </a:cubicBezTo>
                  <a:cubicBezTo>
                    <a:pt x="1253632" y="1144550"/>
                    <a:pt x="1248034" y="1043587"/>
                    <a:pt x="1180723" y="981887"/>
                  </a:cubicBezTo>
                  <a:close/>
                  <a:moveTo>
                    <a:pt x="1152663" y="572450"/>
                  </a:moveTo>
                  <a:cubicBezTo>
                    <a:pt x="1242403" y="482710"/>
                    <a:pt x="1270443" y="348097"/>
                    <a:pt x="1236794" y="230308"/>
                  </a:cubicBezTo>
                  <a:cubicBezTo>
                    <a:pt x="1231183" y="207879"/>
                    <a:pt x="1203144" y="202269"/>
                    <a:pt x="1191922" y="219088"/>
                  </a:cubicBezTo>
                  <a:lnTo>
                    <a:pt x="995621" y="415389"/>
                  </a:lnTo>
                  <a:lnTo>
                    <a:pt x="838579" y="258347"/>
                  </a:lnTo>
                  <a:lnTo>
                    <a:pt x="1034880" y="62046"/>
                  </a:lnTo>
                  <a:cubicBezTo>
                    <a:pt x="1051711" y="45215"/>
                    <a:pt x="1046100" y="22787"/>
                    <a:pt x="1023659" y="17174"/>
                  </a:cubicBezTo>
                  <a:cubicBezTo>
                    <a:pt x="905879" y="-22085"/>
                    <a:pt x="771279" y="5965"/>
                    <a:pt x="681548" y="101317"/>
                  </a:cubicBezTo>
                  <a:cubicBezTo>
                    <a:pt x="580585" y="202280"/>
                    <a:pt x="558158" y="359319"/>
                    <a:pt x="614249" y="482699"/>
                  </a:cubicBezTo>
                  <a:lnTo>
                    <a:pt x="53368" y="981865"/>
                  </a:lnTo>
                  <a:cubicBezTo>
                    <a:pt x="-13931" y="1043566"/>
                    <a:pt x="-19544" y="1150126"/>
                    <a:pt x="47757" y="1211827"/>
                  </a:cubicBezTo>
                  <a:cubicBezTo>
                    <a:pt x="115056" y="1279126"/>
                    <a:pt x="216019" y="1273528"/>
                    <a:pt x="277720" y="1206217"/>
                  </a:cubicBezTo>
                  <a:lnTo>
                    <a:pt x="776885" y="645335"/>
                  </a:lnTo>
                  <a:cubicBezTo>
                    <a:pt x="900263" y="701415"/>
                    <a:pt x="1051707" y="678985"/>
                    <a:pt x="1152649" y="572412"/>
                  </a:cubicBezTo>
                  <a:close/>
                </a:path>
              </a:pathLst>
            </a:custGeom>
            <a:solidFill>
              <a:srgbClr val="18428F"/>
            </a:solidFill>
            <a:ln w="2994" cap="flat">
              <a:noFill/>
              <a:prstDash val="solid"/>
              <a:miter/>
            </a:ln>
          </p:spPr>
          <p:txBody>
            <a:bodyPr rtlCol="0" anchor="ctr"/>
            <a:lstStyle/>
            <a:p>
              <a:endParaRPr lang="en-IN" sz="3480"/>
            </a:p>
          </p:txBody>
        </p:sp>
        <p:grpSp>
          <p:nvGrpSpPr>
            <p:cNvPr id="51" name="Group 50">
              <a:extLst>
                <a:ext uri="{FF2B5EF4-FFF2-40B4-BE49-F238E27FC236}">
                  <a16:creationId xmlns:a16="http://schemas.microsoft.com/office/drawing/2014/main" id="{B4DD53E9-09EC-4ED2-8FB3-8A5DE3F0176B}"/>
                </a:ext>
              </a:extLst>
            </p:cNvPr>
            <p:cNvGrpSpPr/>
            <p:nvPr/>
          </p:nvGrpSpPr>
          <p:grpSpPr>
            <a:xfrm>
              <a:off x="10920692" y="2240048"/>
              <a:ext cx="204834" cy="235738"/>
              <a:chOff x="7369180" y="1845658"/>
              <a:chExt cx="1353199" cy="1557362"/>
            </a:xfrm>
            <a:solidFill>
              <a:srgbClr val="18428F"/>
            </a:solidFill>
          </p:grpSpPr>
          <p:sp>
            <p:nvSpPr>
              <p:cNvPr id="162" name="Freeform: Shape 161">
                <a:extLst>
                  <a:ext uri="{FF2B5EF4-FFF2-40B4-BE49-F238E27FC236}">
                    <a16:creationId xmlns:a16="http://schemas.microsoft.com/office/drawing/2014/main" id="{9A874A2D-8885-4BB8-8E87-1FABC6C53007}"/>
                  </a:ext>
                </a:extLst>
              </p:cNvPr>
              <p:cNvSpPr/>
              <p:nvPr/>
            </p:nvSpPr>
            <p:spPr>
              <a:xfrm>
                <a:off x="8431625" y="1879514"/>
                <a:ext cx="62249" cy="184421"/>
              </a:xfrm>
              <a:custGeom>
                <a:avLst/>
                <a:gdLst>
                  <a:gd name="connsiteX0" fmla="*/ 15187 w 62249"/>
                  <a:gd name="connsiteY0" fmla="*/ 478 h 184421"/>
                  <a:gd name="connsiteX1" fmla="*/ 475 w 62249"/>
                  <a:gd name="connsiteY1" fmla="*/ 22552 h 184421"/>
                  <a:gd name="connsiteX2" fmla="*/ 27449 w 62249"/>
                  <a:gd name="connsiteY2" fmla="*/ 169709 h 184421"/>
                  <a:gd name="connsiteX3" fmla="*/ 44612 w 62249"/>
                  <a:gd name="connsiteY3" fmla="*/ 184421 h 184421"/>
                  <a:gd name="connsiteX4" fmla="*/ 47062 w 62249"/>
                  <a:gd name="connsiteY4" fmla="*/ 184421 h 184421"/>
                  <a:gd name="connsiteX5" fmla="*/ 61774 w 62249"/>
                  <a:gd name="connsiteY5" fmla="*/ 162347 h 184421"/>
                  <a:gd name="connsiteX6" fmla="*/ 34800 w 62249"/>
                  <a:gd name="connsiteY6" fmla="*/ 15190 h 184421"/>
                  <a:gd name="connsiteX7" fmla="*/ 15187 w 62249"/>
                  <a:gd name="connsiteY7" fmla="*/ 478 h 184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49" h="184421">
                    <a:moveTo>
                      <a:pt x="15187" y="478"/>
                    </a:moveTo>
                    <a:cubicBezTo>
                      <a:pt x="5375" y="2928"/>
                      <a:pt x="-1975" y="12740"/>
                      <a:pt x="475" y="22552"/>
                    </a:cubicBezTo>
                    <a:lnTo>
                      <a:pt x="27449" y="169709"/>
                    </a:lnTo>
                    <a:cubicBezTo>
                      <a:pt x="29899" y="179521"/>
                      <a:pt x="37261" y="184421"/>
                      <a:pt x="44612" y="184421"/>
                    </a:cubicBezTo>
                    <a:lnTo>
                      <a:pt x="47062" y="184421"/>
                    </a:lnTo>
                    <a:cubicBezTo>
                      <a:pt x="56874" y="181971"/>
                      <a:pt x="64224" y="172159"/>
                      <a:pt x="61774" y="162347"/>
                    </a:cubicBezTo>
                    <a:lnTo>
                      <a:pt x="34800" y="15190"/>
                    </a:lnTo>
                    <a:cubicBezTo>
                      <a:pt x="34811" y="5379"/>
                      <a:pt x="24999" y="-1983"/>
                      <a:pt x="15187" y="478"/>
                    </a:cubicBezTo>
                    <a:close/>
                  </a:path>
                </a:pathLst>
              </a:custGeom>
              <a:grpFill/>
              <a:ln w="2885" cap="flat">
                <a:noFill/>
                <a:prstDash val="solid"/>
                <a:miter/>
              </a:ln>
            </p:spPr>
            <p:txBody>
              <a:bodyPr rtlCol="0" anchor="ctr"/>
              <a:lstStyle/>
              <a:p>
                <a:endParaRPr lang="en-IN" sz="3480"/>
              </a:p>
            </p:txBody>
          </p:sp>
          <p:sp>
            <p:nvSpPr>
              <p:cNvPr id="163" name="Freeform: Shape 162">
                <a:extLst>
                  <a:ext uri="{FF2B5EF4-FFF2-40B4-BE49-F238E27FC236}">
                    <a16:creationId xmlns:a16="http://schemas.microsoft.com/office/drawing/2014/main" id="{75CB55B1-3AF9-4F6D-A2D8-64EAACE0BDCC}"/>
                  </a:ext>
                </a:extLst>
              </p:cNvPr>
              <p:cNvSpPr/>
              <p:nvPr/>
            </p:nvSpPr>
            <p:spPr>
              <a:xfrm>
                <a:off x="8517950" y="1845658"/>
                <a:ext cx="39248" cy="186405"/>
              </a:xfrm>
              <a:custGeom>
                <a:avLst/>
                <a:gdLst>
                  <a:gd name="connsiteX0" fmla="*/ 19624 w 39248"/>
                  <a:gd name="connsiteY0" fmla="*/ 0 h 186405"/>
                  <a:gd name="connsiteX1" fmla="*/ 0 w 39248"/>
                  <a:gd name="connsiteY1" fmla="*/ 19624 h 186405"/>
                  <a:gd name="connsiteX2" fmla="*/ 0 w 39248"/>
                  <a:gd name="connsiteY2" fmla="*/ 166781 h 186405"/>
                  <a:gd name="connsiteX3" fmla="*/ 19624 w 39248"/>
                  <a:gd name="connsiteY3" fmla="*/ 186405 h 186405"/>
                  <a:gd name="connsiteX4" fmla="*/ 39248 w 39248"/>
                  <a:gd name="connsiteY4" fmla="*/ 166781 h 186405"/>
                  <a:gd name="connsiteX5" fmla="*/ 39248 w 39248"/>
                  <a:gd name="connsiteY5" fmla="*/ 19613 h 186405"/>
                  <a:gd name="connsiteX6" fmla="*/ 19624 w 39248"/>
                  <a:gd name="connsiteY6" fmla="*/ 0 h 18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248" h="186405">
                    <a:moveTo>
                      <a:pt x="19624" y="0"/>
                    </a:moveTo>
                    <a:cubicBezTo>
                      <a:pt x="9812" y="0"/>
                      <a:pt x="0" y="7362"/>
                      <a:pt x="0" y="19624"/>
                    </a:cubicBezTo>
                    <a:lnTo>
                      <a:pt x="0" y="166781"/>
                    </a:lnTo>
                    <a:cubicBezTo>
                      <a:pt x="0" y="176593"/>
                      <a:pt x="7362" y="186405"/>
                      <a:pt x="19624" y="186405"/>
                    </a:cubicBezTo>
                    <a:cubicBezTo>
                      <a:pt x="31886" y="186405"/>
                      <a:pt x="39248" y="179043"/>
                      <a:pt x="39248" y="166781"/>
                    </a:cubicBezTo>
                    <a:lnTo>
                      <a:pt x="39248" y="19613"/>
                    </a:lnTo>
                    <a:cubicBezTo>
                      <a:pt x="36798" y="9801"/>
                      <a:pt x="29436" y="0"/>
                      <a:pt x="19624" y="0"/>
                    </a:cubicBezTo>
                    <a:close/>
                  </a:path>
                </a:pathLst>
              </a:custGeom>
              <a:grpFill/>
              <a:ln w="2885" cap="flat">
                <a:noFill/>
                <a:prstDash val="solid"/>
                <a:miter/>
              </a:ln>
            </p:spPr>
            <p:txBody>
              <a:bodyPr rtlCol="0" anchor="ctr"/>
              <a:lstStyle/>
              <a:p>
                <a:endParaRPr lang="en-IN" sz="3480"/>
              </a:p>
            </p:txBody>
          </p:sp>
          <p:sp>
            <p:nvSpPr>
              <p:cNvPr id="164" name="Freeform: Shape 163">
                <a:extLst>
                  <a:ext uri="{FF2B5EF4-FFF2-40B4-BE49-F238E27FC236}">
                    <a16:creationId xmlns:a16="http://schemas.microsoft.com/office/drawing/2014/main" id="{212B5909-9D5F-462D-B7C2-074B629ED005}"/>
                  </a:ext>
                </a:extLst>
              </p:cNvPr>
              <p:cNvSpPr/>
              <p:nvPr/>
            </p:nvSpPr>
            <p:spPr>
              <a:xfrm>
                <a:off x="8578785" y="1879517"/>
                <a:ext cx="63344" cy="184417"/>
              </a:xfrm>
              <a:custGeom>
                <a:avLst/>
                <a:gdLst>
                  <a:gd name="connsiteX0" fmla="*/ 49523 w 63344"/>
                  <a:gd name="connsiteY0" fmla="*/ 475 h 184417"/>
                  <a:gd name="connsiteX1" fmla="*/ 27449 w 63344"/>
                  <a:gd name="connsiteY1" fmla="*/ 15187 h 184417"/>
                  <a:gd name="connsiteX2" fmla="*/ 475 w 63344"/>
                  <a:gd name="connsiteY2" fmla="*/ 162344 h 184417"/>
                  <a:gd name="connsiteX3" fmla="*/ 15187 w 63344"/>
                  <a:gd name="connsiteY3" fmla="*/ 184418 h 184417"/>
                  <a:gd name="connsiteX4" fmla="*/ 17637 w 63344"/>
                  <a:gd name="connsiteY4" fmla="*/ 184418 h 184417"/>
                  <a:gd name="connsiteX5" fmla="*/ 34800 w 63344"/>
                  <a:gd name="connsiteY5" fmla="*/ 169706 h 184417"/>
                  <a:gd name="connsiteX6" fmla="*/ 61774 w 63344"/>
                  <a:gd name="connsiteY6" fmla="*/ 22549 h 184417"/>
                  <a:gd name="connsiteX7" fmla="*/ 49523 w 63344"/>
                  <a:gd name="connsiteY7" fmla="*/ 475 h 18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344" h="184417">
                    <a:moveTo>
                      <a:pt x="49523" y="475"/>
                    </a:moveTo>
                    <a:cubicBezTo>
                      <a:pt x="39712" y="-1975"/>
                      <a:pt x="29899" y="5375"/>
                      <a:pt x="27449" y="15187"/>
                    </a:cubicBezTo>
                    <a:lnTo>
                      <a:pt x="475" y="162344"/>
                    </a:lnTo>
                    <a:cubicBezTo>
                      <a:pt x="-1975" y="172156"/>
                      <a:pt x="5375" y="181968"/>
                      <a:pt x="15187" y="184418"/>
                    </a:cubicBezTo>
                    <a:lnTo>
                      <a:pt x="17637" y="184418"/>
                    </a:lnTo>
                    <a:cubicBezTo>
                      <a:pt x="27449" y="184418"/>
                      <a:pt x="34800" y="177056"/>
                      <a:pt x="34800" y="169706"/>
                    </a:cubicBezTo>
                    <a:lnTo>
                      <a:pt x="61774" y="22549"/>
                    </a:lnTo>
                    <a:cubicBezTo>
                      <a:pt x="66697" y="12737"/>
                      <a:pt x="59335" y="2925"/>
                      <a:pt x="49523" y="475"/>
                    </a:cubicBezTo>
                    <a:close/>
                  </a:path>
                </a:pathLst>
              </a:custGeom>
              <a:grpFill/>
              <a:ln w="2885" cap="flat">
                <a:noFill/>
                <a:prstDash val="solid"/>
                <a:miter/>
              </a:ln>
            </p:spPr>
            <p:txBody>
              <a:bodyPr rtlCol="0" anchor="ctr"/>
              <a:lstStyle/>
              <a:p>
                <a:endParaRPr lang="en-IN" sz="3480"/>
              </a:p>
            </p:txBody>
          </p:sp>
          <p:sp>
            <p:nvSpPr>
              <p:cNvPr id="165" name="Freeform: Shape 164">
                <a:extLst>
                  <a:ext uri="{FF2B5EF4-FFF2-40B4-BE49-F238E27FC236}">
                    <a16:creationId xmlns:a16="http://schemas.microsoft.com/office/drawing/2014/main" id="{25BF947D-1AE8-437A-91F1-9AD1FC4A89B1}"/>
                  </a:ext>
                </a:extLst>
              </p:cNvPr>
              <p:cNvSpPr/>
              <p:nvPr/>
            </p:nvSpPr>
            <p:spPr>
              <a:xfrm>
                <a:off x="7698795" y="2873267"/>
                <a:ext cx="34336" cy="147156"/>
              </a:xfrm>
              <a:custGeom>
                <a:avLst/>
                <a:gdLst>
                  <a:gd name="connsiteX0" fmla="*/ 12262 w 34336"/>
                  <a:gd name="connsiteY0" fmla="*/ 7362 h 147156"/>
                  <a:gd name="connsiteX1" fmla="*/ 0 w 34336"/>
                  <a:gd name="connsiteY1" fmla="*/ 115271 h 147156"/>
                  <a:gd name="connsiteX2" fmla="*/ 34337 w 34336"/>
                  <a:gd name="connsiteY2" fmla="*/ 147157 h 147156"/>
                  <a:gd name="connsiteX3" fmla="*/ 34337 w 34336"/>
                  <a:gd name="connsiteY3" fmla="*/ 0 h 147156"/>
                  <a:gd name="connsiteX4" fmla="*/ 22074 w 34336"/>
                  <a:gd name="connsiteY4" fmla="*/ 0 h 147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36" h="147156">
                    <a:moveTo>
                      <a:pt x="12262" y="7362"/>
                    </a:moveTo>
                    <a:lnTo>
                      <a:pt x="0" y="115271"/>
                    </a:lnTo>
                    <a:lnTo>
                      <a:pt x="34337" y="147157"/>
                    </a:lnTo>
                    <a:lnTo>
                      <a:pt x="34337" y="0"/>
                    </a:lnTo>
                    <a:lnTo>
                      <a:pt x="22074" y="0"/>
                    </a:lnTo>
                    <a:close/>
                  </a:path>
                </a:pathLst>
              </a:custGeom>
              <a:grpFill/>
              <a:ln w="2885" cap="flat">
                <a:noFill/>
                <a:prstDash val="solid"/>
                <a:miter/>
              </a:ln>
            </p:spPr>
            <p:txBody>
              <a:bodyPr rtlCol="0" anchor="ctr"/>
              <a:lstStyle/>
              <a:p>
                <a:endParaRPr lang="en-IN" sz="3480"/>
              </a:p>
            </p:txBody>
          </p:sp>
          <p:sp>
            <p:nvSpPr>
              <p:cNvPr id="166" name="Freeform: Shape 165">
                <a:extLst>
                  <a:ext uri="{FF2B5EF4-FFF2-40B4-BE49-F238E27FC236}">
                    <a16:creationId xmlns:a16="http://schemas.microsoft.com/office/drawing/2014/main" id="{F099F047-682B-4F82-9852-665ADFA182ED}"/>
                  </a:ext>
                </a:extLst>
              </p:cNvPr>
              <p:cNvSpPr/>
              <p:nvPr/>
            </p:nvSpPr>
            <p:spPr>
              <a:xfrm>
                <a:off x="7369180" y="1978086"/>
                <a:ext cx="1353199" cy="1248340"/>
              </a:xfrm>
              <a:custGeom>
                <a:avLst/>
                <a:gdLst>
                  <a:gd name="connsiteX0" fmla="*/ 1352319 w 1353199"/>
                  <a:gd name="connsiteY0" fmla="*/ 686707 h 1248340"/>
                  <a:gd name="connsiteX1" fmla="*/ 1251760 w 1353199"/>
                  <a:gd name="connsiteY1" fmla="*/ 588608 h 1248340"/>
                  <a:gd name="connsiteX2" fmla="*/ 1251760 w 1353199"/>
                  <a:gd name="connsiteY2" fmla="*/ 507674 h 1248340"/>
                  <a:gd name="connsiteX3" fmla="*/ 1232136 w 1353199"/>
                  <a:gd name="connsiteY3" fmla="*/ 488050 h 1248340"/>
                  <a:gd name="connsiteX4" fmla="*/ 1185538 w 1353199"/>
                  <a:gd name="connsiteY4" fmla="*/ 488050 h 1248340"/>
                  <a:gd name="connsiteX5" fmla="*/ 1185538 w 1353199"/>
                  <a:gd name="connsiteY5" fmla="*/ 348255 h 1248340"/>
                  <a:gd name="connsiteX6" fmla="*/ 1210062 w 1353199"/>
                  <a:gd name="connsiteY6" fmla="*/ 348255 h 1248340"/>
                  <a:gd name="connsiteX7" fmla="*/ 1227225 w 1353199"/>
                  <a:gd name="connsiteY7" fmla="*/ 331093 h 1248340"/>
                  <a:gd name="connsiteX8" fmla="*/ 1249299 w 1353199"/>
                  <a:gd name="connsiteY8" fmla="*/ 139786 h 1248340"/>
                  <a:gd name="connsiteX9" fmla="*/ 1244399 w 1353199"/>
                  <a:gd name="connsiteY9" fmla="*/ 125074 h 1248340"/>
                  <a:gd name="connsiteX10" fmla="*/ 1229686 w 1353199"/>
                  <a:gd name="connsiteY10" fmla="*/ 117712 h 1248340"/>
                  <a:gd name="connsiteX11" fmla="*/ 1102154 w 1353199"/>
                  <a:gd name="connsiteY11" fmla="*/ 117712 h 1248340"/>
                  <a:gd name="connsiteX12" fmla="*/ 1087441 w 1353199"/>
                  <a:gd name="connsiteY12" fmla="*/ 125074 h 1248340"/>
                  <a:gd name="connsiteX13" fmla="*/ 1082541 w 1353199"/>
                  <a:gd name="connsiteY13" fmla="*/ 139786 h 1248340"/>
                  <a:gd name="connsiteX14" fmla="*/ 1104615 w 1353199"/>
                  <a:gd name="connsiteY14" fmla="*/ 331093 h 1248340"/>
                  <a:gd name="connsiteX15" fmla="*/ 1124239 w 1353199"/>
                  <a:gd name="connsiteY15" fmla="*/ 348255 h 1248340"/>
                  <a:gd name="connsiteX16" fmla="*/ 1146313 w 1353199"/>
                  <a:gd name="connsiteY16" fmla="*/ 348255 h 1248340"/>
                  <a:gd name="connsiteX17" fmla="*/ 1146313 w 1353199"/>
                  <a:gd name="connsiteY17" fmla="*/ 488050 h 1248340"/>
                  <a:gd name="connsiteX18" fmla="*/ 1099715 w 1353199"/>
                  <a:gd name="connsiteY18" fmla="*/ 488050 h 1248340"/>
                  <a:gd name="connsiteX19" fmla="*/ 1080091 w 1353199"/>
                  <a:gd name="connsiteY19" fmla="*/ 507674 h 1248340"/>
                  <a:gd name="connsiteX20" fmla="*/ 1080091 w 1353199"/>
                  <a:gd name="connsiteY20" fmla="*/ 708779 h 1248340"/>
                  <a:gd name="connsiteX21" fmla="*/ 1099715 w 1353199"/>
                  <a:gd name="connsiteY21" fmla="*/ 728403 h 1248340"/>
                  <a:gd name="connsiteX22" fmla="*/ 1146313 w 1353199"/>
                  <a:gd name="connsiteY22" fmla="*/ 728403 h 1248340"/>
                  <a:gd name="connsiteX23" fmla="*/ 1146313 w 1353199"/>
                  <a:gd name="connsiteY23" fmla="*/ 1101195 h 1248340"/>
                  <a:gd name="connsiteX24" fmla="*/ 1033493 w 1353199"/>
                  <a:gd name="connsiteY24" fmla="*/ 1214015 h 1248340"/>
                  <a:gd name="connsiteX25" fmla="*/ 920673 w 1353199"/>
                  <a:gd name="connsiteY25" fmla="*/ 1101195 h 1248340"/>
                  <a:gd name="connsiteX26" fmla="*/ 920673 w 1353199"/>
                  <a:gd name="connsiteY26" fmla="*/ 360526 h 1248340"/>
                  <a:gd name="connsiteX27" fmla="*/ 660705 w 1353199"/>
                  <a:gd name="connsiteY27" fmla="*/ 100558 h 1248340"/>
                  <a:gd name="connsiteX28" fmla="*/ 574871 w 1353199"/>
                  <a:gd name="connsiteY28" fmla="*/ 100558 h 1248340"/>
                  <a:gd name="connsiteX29" fmla="*/ 574871 w 1353199"/>
                  <a:gd name="connsiteY29" fmla="*/ 90746 h 1248340"/>
                  <a:gd name="connsiteX30" fmla="*/ 555246 w 1353199"/>
                  <a:gd name="connsiteY30" fmla="*/ 71122 h 1248340"/>
                  <a:gd name="connsiteX31" fmla="*/ 506197 w 1353199"/>
                  <a:gd name="connsiteY31" fmla="*/ 71122 h 1248340"/>
                  <a:gd name="connsiteX32" fmla="*/ 506186 w 1353199"/>
                  <a:gd name="connsiteY32" fmla="*/ 19624 h 1248340"/>
                  <a:gd name="connsiteX33" fmla="*/ 486562 w 1353199"/>
                  <a:gd name="connsiteY33" fmla="*/ 0 h 1248340"/>
                  <a:gd name="connsiteX34" fmla="*/ 265832 w 1353199"/>
                  <a:gd name="connsiteY34" fmla="*/ 0 h 1248340"/>
                  <a:gd name="connsiteX35" fmla="*/ 246208 w 1353199"/>
                  <a:gd name="connsiteY35" fmla="*/ 19624 h 1248340"/>
                  <a:gd name="connsiteX36" fmla="*/ 246208 w 1353199"/>
                  <a:gd name="connsiteY36" fmla="*/ 71122 h 1248340"/>
                  <a:gd name="connsiteX37" fmla="*/ 214323 w 1353199"/>
                  <a:gd name="connsiteY37" fmla="*/ 71122 h 1248340"/>
                  <a:gd name="connsiteX38" fmla="*/ 214334 w 1353199"/>
                  <a:gd name="connsiteY38" fmla="*/ 63771 h 1248340"/>
                  <a:gd name="connsiteX39" fmla="*/ 157923 w 1353199"/>
                  <a:gd name="connsiteY39" fmla="*/ 7360 h 1248340"/>
                  <a:gd name="connsiteX40" fmla="*/ 101511 w 1353199"/>
                  <a:gd name="connsiteY40" fmla="*/ 63771 h 1248340"/>
                  <a:gd name="connsiteX41" fmla="*/ 101511 w 1353199"/>
                  <a:gd name="connsiteY41" fmla="*/ 176591 h 1248340"/>
                  <a:gd name="connsiteX42" fmla="*/ 157923 w 1353199"/>
                  <a:gd name="connsiteY42" fmla="*/ 233003 h 1248340"/>
                  <a:gd name="connsiteX43" fmla="*/ 214334 w 1353199"/>
                  <a:gd name="connsiteY43" fmla="*/ 176591 h 1248340"/>
                  <a:gd name="connsiteX44" fmla="*/ 214334 w 1353199"/>
                  <a:gd name="connsiteY44" fmla="*/ 166779 h 1248340"/>
                  <a:gd name="connsiteX45" fmla="*/ 246220 w 1353199"/>
                  <a:gd name="connsiteY45" fmla="*/ 166779 h 1248340"/>
                  <a:gd name="connsiteX46" fmla="*/ 246220 w 1353199"/>
                  <a:gd name="connsiteY46" fmla="*/ 210926 h 1248340"/>
                  <a:gd name="connsiteX47" fmla="*/ 5866 w 1353199"/>
                  <a:gd name="connsiteY47" fmla="*/ 434107 h 1248340"/>
                  <a:gd name="connsiteX48" fmla="*/ 966 w 1353199"/>
                  <a:gd name="connsiteY48" fmla="*/ 453731 h 1248340"/>
                  <a:gd name="connsiteX49" fmla="*/ 18129 w 1353199"/>
                  <a:gd name="connsiteY49" fmla="*/ 465993 h 1248340"/>
                  <a:gd name="connsiteX50" fmla="*/ 729372 w 1353199"/>
                  <a:gd name="connsiteY50" fmla="*/ 465993 h 1248340"/>
                  <a:gd name="connsiteX51" fmla="*/ 746534 w 1353199"/>
                  <a:gd name="connsiteY51" fmla="*/ 453731 h 1248340"/>
                  <a:gd name="connsiteX52" fmla="*/ 741634 w 1353199"/>
                  <a:gd name="connsiteY52" fmla="*/ 434107 h 1248340"/>
                  <a:gd name="connsiteX53" fmla="*/ 508631 w 1353199"/>
                  <a:gd name="connsiteY53" fmla="*/ 208467 h 1248340"/>
                  <a:gd name="connsiteX54" fmla="*/ 508631 w 1353199"/>
                  <a:gd name="connsiteY54" fmla="*/ 164320 h 1248340"/>
                  <a:gd name="connsiteX55" fmla="*/ 557681 w 1353199"/>
                  <a:gd name="connsiteY55" fmla="*/ 164320 h 1248340"/>
                  <a:gd name="connsiteX56" fmla="*/ 577305 w 1353199"/>
                  <a:gd name="connsiteY56" fmla="*/ 144695 h 1248340"/>
                  <a:gd name="connsiteX57" fmla="*/ 577305 w 1353199"/>
                  <a:gd name="connsiteY57" fmla="*/ 134884 h 1248340"/>
                  <a:gd name="connsiteX58" fmla="*/ 663139 w 1353199"/>
                  <a:gd name="connsiteY58" fmla="*/ 134884 h 1248340"/>
                  <a:gd name="connsiteX59" fmla="*/ 886320 w 1353199"/>
                  <a:gd name="connsiteY59" fmla="*/ 358064 h 1248340"/>
                  <a:gd name="connsiteX60" fmla="*/ 886320 w 1353199"/>
                  <a:gd name="connsiteY60" fmla="*/ 1098733 h 1248340"/>
                  <a:gd name="connsiteX61" fmla="*/ 1035928 w 1353199"/>
                  <a:gd name="connsiteY61" fmla="*/ 1248341 h 1248340"/>
                  <a:gd name="connsiteX62" fmla="*/ 1185536 w 1353199"/>
                  <a:gd name="connsiteY62" fmla="*/ 1098733 h 1248340"/>
                  <a:gd name="connsiteX63" fmla="*/ 1185547 w 1353199"/>
                  <a:gd name="connsiteY63" fmla="*/ 728398 h 1248340"/>
                  <a:gd name="connsiteX64" fmla="*/ 1232145 w 1353199"/>
                  <a:gd name="connsiteY64" fmla="*/ 728398 h 1248340"/>
                  <a:gd name="connsiteX65" fmla="*/ 1251769 w 1353199"/>
                  <a:gd name="connsiteY65" fmla="*/ 708774 h 1248340"/>
                  <a:gd name="connsiteX66" fmla="*/ 1251769 w 1353199"/>
                  <a:gd name="connsiteY66" fmla="*/ 630291 h 1248340"/>
                  <a:gd name="connsiteX67" fmla="*/ 1317991 w 1353199"/>
                  <a:gd name="connsiteY67" fmla="*/ 698964 h 1248340"/>
                  <a:gd name="connsiteX68" fmla="*/ 1335153 w 1353199"/>
                  <a:gd name="connsiteY68" fmla="*/ 711226 h 1248340"/>
                  <a:gd name="connsiteX69" fmla="*/ 1342515 w 1353199"/>
                  <a:gd name="connsiteY69" fmla="*/ 711226 h 1248340"/>
                  <a:gd name="connsiteX70" fmla="*/ 1352316 w 1353199"/>
                  <a:gd name="connsiteY70" fmla="*/ 686702 h 1248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353199" h="1248340">
                    <a:moveTo>
                      <a:pt x="1352319" y="686707"/>
                    </a:moveTo>
                    <a:cubicBezTo>
                      <a:pt x="1332695" y="637658"/>
                      <a:pt x="1291008" y="608224"/>
                      <a:pt x="1251760" y="588608"/>
                    </a:cubicBezTo>
                    <a:lnTo>
                      <a:pt x="1251760" y="507674"/>
                    </a:lnTo>
                    <a:cubicBezTo>
                      <a:pt x="1251760" y="497862"/>
                      <a:pt x="1244398" y="488050"/>
                      <a:pt x="1232136" y="488050"/>
                    </a:cubicBezTo>
                    <a:lnTo>
                      <a:pt x="1185538" y="488050"/>
                    </a:lnTo>
                    <a:lnTo>
                      <a:pt x="1185538" y="348255"/>
                    </a:lnTo>
                    <a:lnTo>
                      <a:pt x="1210062" y="348255"/>
                    </a:lnTo>
                    <a:cubicBezTo>
                      <a:pt x="1219874" y="348255"/>
                      <a:pt x="1227225" y="340893"/>
                      <a:pt x="1227225" y="331093"/>
                    </a:cubicBezTo>
                    <a:lnTo>
                      <a:pt x="1249299" y="139786"/>
                    </a:lnTo>
                    <a:cubicBezTo>
                      <a:pt x="1249299" y="134886"/>
                      <a:pt x="1249299" y="129974"/>
                      <a:pt x="1244399" y="125074"/>
                    </a:cubicBezTo>
                    <a:cubicBezTo>
                      <a:pt x="1241949" y="120173"/>
                      <a:pt x="1237037" y="117712"/>
                      <a:pt x="1229686" y="117712"/>
                    </a:cubicBezTo>
                    <a:lnTo>
                      <a:pt x="1102154" y="117712"/>
                    </a:lnTo>
                    <a:cubicBezTo>
                      <a:pt x="1097253" y="117712"/>
                      <a:pt x="1092342" y="120162"/>
                      <a:pt x="1087441" y="125074"/>
                    </a:cubicBezTo>
                    <a:cubicBezTo>
                      <a:pt x="1084991" y="129974"/>
                      <a:pt x="1082541" y="134886"/>
                      <a:pt x="1082541" y="139786"/>
                    </a:cubicBezTo>
                    <a:lnTo>
                      <a:pt x="1104615" y="331093"/>
                    </a:lnTo>
                    <a:cubicBezTo>
                      <a:pt x="1104615" y="340904"/>
                      <a:pt x="1114427" y="348255"/>
                      <a:pt x="1124239" y="348255"/>
                    </a:cubicBezTo>
                    <a:lnTo>
                      <a:pt x="1146313" y="348255"/>
                    </a:lnTo>
                    <a:lnTo>
                      <a:pt x="1146313" y="488050"/>
                    </a:lnTo>
                    <a:lnTo>
                      <a:pt x="1099715" y="488050"/>
                    </a:lnTo>
                    <a:cubicBezTo>
                      <a:pt x="1089903" y="488050"/>
                      <a:pt x="1080091" y="495412"/>
                      <a:pt x="1080091" y="507674"/>
                    </a:cubicBezTo>
                    <a:lnTo>
                      <a:pt x="1080091" y="708779"/>
                    </a:lnTo>
                    <a:cubicBezTo>
                      <a:pt x="1080091" y="718591"/>
                      <a:pt x="1087453" y="728403"/>
                      <a:pt x="1099715" y="728403"/>
                    </a:cubicBezTo>
                    <a:lnTo>
                      <a:pt x="1146313" y="728403"/>
                    </a:lnTo>
                    <a:lnTo>
                      <a:pt x="1146313" y="1101195"/>
                    </a:lnTo>
                    <a:cubicBezTo>
                      <a:pt x="1146313" y="1162506"/>
                      <a:pt x="1094816" y="1214015"/>
                      <a:pt x="1033493" y="1214015"/>
                    </a:cubicBezTo>
                    <a:cubicBezTo>
                      <a:pt x="972182" y="1214015"/>
                      <a:pt x="920673" y="1162517"/>
                      <a:pt x="920673" y="1101195"/>
                    </a:cubicBezTo>
                    <a:lnTo>
                      <a:pt x="920673" y="360526"/>
                    </a:lnTo>
                    <a:cubicBezTo>
                      <a:pt x="920673" y="215820"/>
                      <a:pt x="802950" y="100558"/>
                      <a:pt x="660705" y="100558"/>
                    </a:cubicBezTo>
                    <a:lnTo>
                      <a:pt x="574871" y="100558"/>
                    </a:lnTo>
                    <a:lnTo>
                      <a:pt x="574871" y="90746"/>
                    </a:lnTo>
                    <a:cubicBezTo>
                      <a:pt x="574871" y="80934"/>
                      <a:pt x="567509" y="71122"/>
                      <a:pt x="555246" y="71122"/>
                    </a:cubicBezTo>
                    <a:lnTo>
                      <a:pt x="506197" y="71122"/>
                    </a:lnTo>
                    <a:lnTo>
                      <a:pt x="506186" y="19624"/>
                    </a:lnTo>
                    <a:cubicBezTo>
                      <a:pt x="506186" y="9812"/>
                      <a:pt x="498824" y="0"/>
                      <a:pt x="486562" y="0"/>
                    </a:cubicBezTo>
                    <a:lnTo>
                      <a:pt x="265832" y="0"/>
                    </a:lnTo>
                    <a:cubicBezTo>
                      <a:pt x="256020" y="0"/>
                      <a:pt x="246208" y="7362"/>
                      <a:pt x="246208" y="19624"/>
                    </a:cubicBezTo>
                    <a:lnTo>
                      <a:pt x="246208" y="71122"/>
                    </a:lnTo>
                    <a:lnTo>
                      <a:pt x="214323" y="71122"/>
                    </a:lnTo>
                    <a:lnTo>
                      <a:pt x="214334" y="63771"/>
                    </a:lnTo>
                    <a:cubicBezTo>
                      <a:pt x="214334" y="34334"/>
                      <a:pt x="189810" y="7360"/>
                      <a:pt x="157923" y="7360"/>
                    </a:cubicBezTo>
                    <a:cubicBezTo>
                      <a:pt x="128485" y="7360"/>
                      <a:pt x="101511" y="31884"/>
                      <a:pt x="101511" y="63771"/>
                    </a:cubicBezTo>
                    <a:lnTo>
                      <a:pt x="101511" y="176591"/>
                    </a:lnTo>
                    <a:cubicBezTo>
                      <a:pt x="101511" y="206028"/>
                      <a:pt x="126035" y="233003"/>
                      <a:pt x="157923" y="233003"/>
                    </a:cubicBezTo>
                    <a:cubicBezTo>
                      <a:pt x="187360" y="233003"/>
                      <a:pt x="214334" y="208478"/>
                      <a:pt x="214334" y="176591"/>
                    </a:cubicBezTo>
                    <a:lnTo>
                      <a:pt x="214334" y="166779"/>
                    </a:lnTo>
                    <a:lnTo>
                      <a:pt x="246220" y="166779"/>
                    </a:lnTo>
                    <a:lnTo>
                      <a:pt x="246220" y="210926"/>
                    </a:lnTo>
                    <a:lnTo>
                      <a:pt x="5866" y="434107"/>
                    </a:lnTo>
                    <a:cubicBezTo>
                      <a:pt x="966" y="439007"/>
                      <a:pt x="-1495" y="446369"/>
                      <a:pt x="966" y="453731"/>
                    </a:cubicBezTo>
                    <a:cubicBezTo>
                      <a:pt x="3416" y="461093"/>
                      <a:pt x="10778" y="465993"/>
                      <a:pt x="18129" y="465993"/>
                    </a:cubicBezTo>
                    <a:lnTo>
                      <a:pt x="729372" y="465993"/>
                    </a:lnTo>
                    <a:cubicBezTo>
                      <a:pt x="736734" y="465993"/>
                      <a:pt x="744084" y="461093"/>
                      <a:pt x="746534" y="453731"/>
                    </a:cubicBezTo>
                    <a:cubicBezTo>
                      <a:pt x="748985" y="446369"/>
                      <a:pt x="746534" y="439019"/>
                      <a:pt x="741634" y="434107"/>
                    </a:cubicBezTo>
                    <a:lnTo>
                      <a:pt x="508631" y="208467"/>
                    </a:lnTo>
                    <a:lnTo>
                      <a:pt x="508631" y="164320"/>
                    </a:lnTo>
                    <a:lnTo>
                      <a:pt x="557681" y="164320"/>
                    </a:lnTo>
                    <a:cubicBezTo>
                      <a:pt x="567493" y="164320"/>
                      <a:pt x="577305" y="156958"/>
                      <a:pt x="577305" y="144695"/>
                    </a:cubicBezTo>
                    <a:lnTo>
                      <a:pt x="577305" y="134884"/>
                    </a:lnTo>
                    <a:lnTo>
                      <a:pt x="663139" y="134884"/>
                    </a:lnTo>
                    <a:cubicBezTo>
                      <a:pt x="785773" y="134884"/>
                      <a:pt x="886320" y="235442"/>
                      <a:pt x="886320" y="358064"/>
                    </a:cubicBezTo>
                    <a:lnTo>
                      <a:pt x="886320" y="1098733"/>
                    </a:lnTo>
                    <a:cubicBezTo>
                      <a:pt x="886320" y="1182119"/>
                      <a:pt x="952542" y="1248341"/>
                      <a:pt x="1035928" y="1248341"/>
                    </a:cubicBezTo>
                    <a:cubicBezTo>
                      <a:pt x="1119313" y="1248341"/>
                      <a:pt x="1185536" y="1182119"/>
                      <a:pt x="1185536" y="1098733"/>
                    </a:cubicBezTo>
                    <a:lnTo>
                      <a:pt x="1185547" y="728398"/>
                    </a:lnTo>
                    <a:lnTo>
                      <a:pt x="1232145" y="728398"/>
                    </a:lnTo>
                    <a:cubicBezTo>
                      <a:pt x="1241957" y="728398"/>
                      <a:pt x="1251769" y="721037"/>
                      <a:pt x="1251769" y="708774"/>
                    </a:cubicBezTo>
                    <a:lnTo>
                      <a:pt x="1251769" y="630291"/>
                    </a:lnTo>
                    <a:cubicBezTo>
                      <a:pt x="1278743" y="645003"/>
                      <a:pt x="1305729" y="667078"/>
                      <a:pt x="1317991" y="698964"/>
                    </a:cubicBezTo>
                    <a:cubicBezTo>
                      <a:pt x="1320441" y="706326"/>
                      <a:pt x="1327803" y="711226"/>
                      <a:pt x="1335153" y="711226"/>
                    </a:cubicBezTo>
                    <a:lnTo>
                      <a:pt x="1342515" y="711226"/>
                    </a:lnTo>
                    <a:cubicBezTo>
                      <a:pt x="1352316" y="706326"/>
                      <a:pt x="1354766" y="696514"/>
                      <a:pt x="1352316" y="686702"/>
                    </a:cubicBezTo>
                    <a:close/>
                  </a:path>
                </a:pathLst>
              </a:custGeom>
              <a:grpFill/>
              <a:ln w="2885" cap="flat">
                <a:noFill/>
                <a:prstDash val="solid"/>
                <a:miter/>
              </a:ln>
            </p:spPr>
            <p:txBody>
              <a:bodyPr rtlCol="0" anchor="ctr"/>
              <a:lstStyle/>
              <a:p>
                <a:endParaRPr lang="en-IN" sz="3480"/>
              </a:p>
            </p:txBody>
          </p:sp>
          <p:sp>
            <p:nvSpPr>
              <p:cNvPr id="167" name="Freeform: Shape 166">
                <a:extLst>
                  <a:ext uri="{FF2B5EF4-FFF2-40B4-BE49-F238E27FC236}">
                    <a16:creationId xmlns:a16="http://schemas.microsoft.com/office/drawing/2014/main" id="{A6D33E43-0934-41C7-A6DA-E2D6F2271771}"/>
                  </a:ext>
                </a:extLst>
              </p:cNvPr>
              <p:cNvSpPr/>
              <p:nvPr/>
            </p:nvSpPr>
            <p:spPr>
              <a:xfrm>
                <a:off x="7377519" y="2480869"/>
                <a:ext cx="748039" cy="100558"/>
              </a:xfrm>
              <a:custGeom>
                <a:avLst/>
                <a:gdLst>
                  <a:gd name="connsiteX0" fmla="*/ 0 w 748039"/>
                  <a:gd name="connsiteY0" fmla="*/ 0 h 100558"/>
                  <a:gd name="connsiteX1" fmla="*/ 748040 w 748039"/>
                  <a:gd name="connsiteY1" fmla="*/ 0 h 100558"/>
                  <a:gd name="connsiteX2" fmla="*/ 748040 w 748039"/>
                  <a:gd name="connsiteY2" fmla="*/ 100559 h 100558"/>
                  <a:gd name="connsiteX3" fmla="*/ 0 w 748039"/>
                  <a:gd name="connsiteY3" fmla="*/ 100559 h 100558"/>
                </a:gdLst>
                <a:ahLst/>
                <a:cxnLst>
                  <a:cxn ang="0">
                    <a:pos x="connsiteX0" y="connsiteY0"/>
                  </a:cxn>
                  <a:cxn ang="0">
                    <a:pos x="connsiteX1" y="connsiteY1"/>
                  </a:cxn>
                  <a:cxn ang="0">
                    <a:pos x="connsiteX2" y="connsiteY2"/>
                  </a:cxn>
                  <a:cxn ang="0">
                    <a:pos x="connsiteX3" y="connsiteY3"/>
                  </a:cxn>
                </a:cxnLst>
                <a:rect l="l" t="t" r="r" b="b"/>
                <a:pathLst>
                  <a:path w="748039" h="100558">
                    <a:moveTo>
                      <a:pt x="0" y="0"/>
                    </a:moveTo>
                    <a:lnTo>
                      <a:pt x="748040" y="0"/>
                    </a:lnTo>
                    <a:lnTo>
                      <a:pt x="748040" y="100559"/>
                    </a:lnTo>
                    <a:lnTo>
                      <a:pt x="0" y="100559"/>
                    </a:lnTo>
                    <a:close/>
                  </a:path>
                </a:pathLst>
              </a:custGeom>
              <a:grpFill/>
              <a:ln w="2885" cap="flat">
                <a:noFill/>
                <a:prstDash val="solid"/>
                <a:miter/>
              </a:ln>
            </p:spPr>
            <p:txBody>
              <a:bodyPr rtlCol="0" anchor="ctr"/>
              <a:lstStyle/>
              <a:p>
                <a:endParaRPr lang="en-IN" sz="3480"/>
              </a:p>
            </p:txBody>
          </p:sp>
          <p:sp>
            <p:nvSpPr>
              <p:cNvPr id="168" name="Freeform: Shape 167">
                <a:extLst>
                  <a:ext uri="{FF2B5EF4-FFF2-40B4-BE49-F238E27FC236}">
                    <a16:creationId xmlns:a16="http://schemas.microsoft.com/office/drawing/2014/main" id="{047027E5-F28C-4365-9D05-233FF4263384}"/>
                  </a:ext>
                </a:extLst>
              </p:cNvPr>
              <p:cNvSpPr/>
              <p:nvPr/>
            </p:nvSpPr>
            <p:spPr>
              <a:xfrm>
                <a:off x="7769908" y="2873288"/>
                <a:ext cx="31885" cy="147156"/>
              </a:xfrm>
              <a:custGeom>
                <a:avLst/>
                <a:gdLst>
                  <a:gd name="connsiteX0" fmla="*/ 1 w 31885"/>
                  <a:gd name="connsiteY0" fmla="*/ 147156 h 147156"/>
                  <a:gd name="connsiteX1" fmla="*/ 31886 w 31885"/>
                  <a:gd name="connsiteY1" fmla="*/ 115271 h 147156"/>
                  <a:gd name="connsiteX2" fmla="*/ 19624 w 31885"/>
                  <a:gd name="connsiteY2" fmla="*/ 7362 h 147156"/>
                  <a:gd name="connsiteX3" fmla="*/ 9812 w 31885"/>
                  <a:gd name="connsiteY3" fmla="*/ 0 h 147156"/>
                  <a:gd name="connsiteX4" fmla="*/ 0 w 31885"/>
                  <a:gd name="connsiteY4" fmla="*/ 0 h 147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85" h="147156">
                    <a:moveTo>
                      <a:pt x="1" y="147156"/>
                    </a:moveTo>
                    <a:lnTo>
                      <a:pt x="31886" y="115271"/>
                    </a:lnTo>
                    <a:lnTo>
                      <a:pt x="19624" y="7362"/>
                    </a:lnTo>
                    <a:lnTo>
                      <a:pt x="9812" y="0"/>
                    </a:lnTo>
                    <a:lnTo>
                      <a:pt x="0" y="0"/>
                    </a:lnTo>
                    <a:close/>
                  </a:path>
                </a:pathLst>
              </a:custGeom>
              <a:grpFill/>
              <a:ln w="2885" cap="flat">
                <a:noFill/>
                <a:prstDash val="solid"/>
                <a:miter/>
              </a:ln>
            </p:spPr>
            <p:txBody>
              <a:bodyPr rtlCol="0" anchor="ctr"/>
              <a:lstStyle/>
              <a:p>
                <a:endParaRPr lang="en-IN" sz="3480"/>
              </a:p>
            </p:txBody>
          </p:sp>
          <p:sp>
            <p:nvSpPr>
              <p:cNvPr id="169" name="Freeform: Shape 168">
                <a:extLst>
                  <a:ext uri="{FF2B5EF4-FFF2-40B4-BE49-F238E27FC236}">
                    <a16:creationId xmlns:a16="http://schemas.microsoft.com/office/drawing/2014/main" id="{2E7DDFB3-A31C-4EB4-BE50-1847CF716061}"/>
                  </a:ext>
                </a:extLst>
              </p:cNvPr>
              <p:cNvSpPr/>
              <p:nvPr/>
            </p:nvSpPr>
            <p:spPr>
              <a:xfrm>
                <a:off x="7722230" y="2802410"/>
                <a:ext cx="56138" cy="34080"/>
              </a:xfrm>
              <a:custGeom>
                <a:avLst/>
                <a:gdLst>
                  <a:gd name="connsiteX0" fmla="*/ 55049 w 56138"/>
                  <a:gd name="connsiteY0" fmla="*/ 34081 h 34080"/>
                  <a:gd name="connsiteX1" fmla="*/ 55049 w 56138"/>
                  <a:gd name="connsiteY1" fmla="*/ 4644 h 34080"/>
                  <a:gd name="connsiteX2" fmla="*/ 1089 w 56138"/>
                  <a:gd name="connsiteY2" fmla="*/ 4644 h 34080"/>
                  <a:gd name="connsiteX3" fmla="*/ 1089 w 56138"/>
                  <a:gd name="connsiteY3" fmla="*/ 34081 h 34080"/>
                  <a:gd name="connsiteX4" fmla="*/ 55049 w 56138"/>
                  <a:gd name="connsiteY4" fmla="*/ 34081 h 34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138" h="34080">
                    <a:moveTo>
                      <a:pt x="55049" y="34081"/>
                    </a:moveTo>
                    <a:cubicBezTo>
                      <a:pt x="55049" y="26719"/>
                      <a:pt x="57500" y="12007"/>
                      <a:pt x="55049" y="4644"/>
                    </a:cubicBezTo>
                    <a:cubicBezTo>
                      <a:pt x="42787" y="-2718"/>
                      <a:pt x="10902" y="-257"/>
                      <a:pt x="1089" y="4644"/>
                    </a:cubicBezTo>
                    <a:cubicBezTo>
                      <a:pt x="1089" y="4644"/>
                      <a:pt x="-1361" y="14456"/>
                      <a:pt x="1089" y="34081"/>
                    </a:cubicBezTo>
                    <a:lnTo>
                      <a:pt x="55049" y="34081"/>
                    </a:lnTo>
                    <a:close/>
                  </a:path>
                </a:pathLst>
              </a:custGeom>
              <a:grpFill/>
              <a:ln w="2885" cap="flat">
                <a:noFill/>
                <a:prstDash val="solid"/>
                <a:miter/>
              </a:ln>
            </p:spPr>
            <p:txBody>
              <a:bodyPr rtlCol="0" anchor="ctr"/>
              <a:lstStyle/>
              <a:p>
                <a:endParaRPr lang="en-IN" sz="3480"/>
              </a:p>
            </p:txBody>
          </p:sp>
          <p:sp>
            <p:nvSpPr>
              <p:cNvPr id="170" name="Freeform: Shape 169">
                <a:extLst>
                  <a:ext uri="{FF2B5EF4-FFF2-40B4-BE49-F238E27FC236}">
                    <a16:creationId xmlns:a16="http://schemas.microsoft.com/office/drawing/2014/main" id="{CE76C81F-22BE-48BB-948F-698098635ABD}"/>
                  </a:ext>
                </a:extLst>
              </p:cNvPr>
              <p:cNvSpPr/>
              <p:nvPr/>
            </p:nvSpPr>
            <p:spPr>
              <a:xfrm>
                <a:off x="7377519" y="2618227"/>
                <a:ext cx="745582" cy="595968"/>
              </a:xfrm>
              <a:custGeom>
                <a:avLst/>
                <a:gdLst>
                  <a:gd name="connsiteX0" fmla="*/ 0 w 745582"/>
                  <a:gd name="connsiteY0" fmla="*/ 595969 h 595968"/>
                  <a:gd name="connsiteX1" fmla="*/ 745583 w 745582"/>
                  <a:gd name="connsiteY1" fmla="*/ 595969 h 595968"/>
                  <a:gd name="connsiteX2" fmla="*/ 745583 w 745582"/>
                  <a:gd name="connsiteY2" fmla="*/ 0 h 595968"/>
                  <a:gd name="connsiteX3" fmla="*/ 0 w 745582"/>
                  <a:gd name="connsiteY3" fmla="*/ 0 h 595968"/>
                  <a:gd name="connsiteX4" fmla="*/ 188844 w 745582"/>
                  <a:gd name="connsiteY4" fmla="*/ 328641 h 595968"/>
                  <a:gd name="connsiteX5" fmla="*/ 191294 w 745582"/>
                  <a:gd name="connsiteY5" fmla="*/ 323741 h 595968"/>
                  <a:gd name="connsiteX6" fmla="*/ 240343 w 745582"/>
                  <a:gd name="connsiteY6" fmla="*/ 291856 h 595968"/>
                  <a:gd name="connsiteX7" fmla="*/ 242794 w 745582"/>
                  <a:gd name="connsiteY7" fmla="*/ 291856 h 595968"/>
                  <a:gd name="connsiteX8" fmla="*/ 304105 w 745582"/>
                  <a:gd name="connsiteY8" fmla="*/ 247709 h 595968"/>
                  <a:gd name="connsiteX9" fmla="*/ 316367 w 745582"/>
                  <a:gd name="connsiteY9" fmla="*/ 230546 h 595968"/>
                  <a:gd name="connsiteX10" fmla="*/ 328629 w 745582"/>
                  <a:gd name="connsiteY10" fmla="*/ 156974 h 595968"/>
                  <a:gd name="connsiteX11" fmla="*/ 301655 w 745582"/>
                  <a:gd name="connsiteY11" fmla="*/ 125088 h 595968"/>
                  <a:gd name="connsiteX12" fmla="*/ 299204 w 745582"/>
                  <a:gd name="connsiteY12" fmla="*/ 122638 h 595968"/>
                  <a:gd name="connsiteX13" fmla="*/ 296754 w 745582"/>
                  <a:gd name="connsiteY13" fmla="*/ 120188 h 595968"/>
                  <a:gd name="connsiteX14" fmla="*/ 289392 w 745582"/>
                  <a:gd name="connsiteY14" fmla="*/ 122638 h 595968"/>
                  <a:gd name="connsiteX15" fmla="*/ 267318 w 745582"/>
                  <a:gd name="connsiteY15" fmla="*/ 110376 h 595968"/>
                  <a:gd name="connsiteX16" fmla="*/ 279580 w 745582"/>
                  <a:gd name="connsiteY16" fmla="*/ 88302 h 595968"/>
                  <a:gd name="connsiteX17" fmla="*/ 286942 w 745582"/>
                  <a:gd name="connsiteY17" fmla="*/ 85852 h 595968"/>
                  <a:gd name="connsiteX18" fmla="*/ 370328 w 745582"/>
                  <a:gd name="connsiteY18" fmla="*/ 147162 h 595968"/>
                  <a:gd name="connsiteX19" fmla="*/ 389952 w 745582"/>
                  <a:gd name="connsiteY19" fmla="*/ 147162 h 595968"/>
                  <a:gd name="connsiteX20" fmla="*/ 473338 w 745582"/>
                  <a:gd name="connsiteY20" fmla="*/ 85852 h 595968"/>
                  <a:gd name="connsiteX21" fmla="*/ 480700 w 745582"/>
                  <a:gd name="connsiteY21" fmla="*/ 88302 h 595968"/>
                  <a:gd name="connsiteX22" fmla="*/ 492962 w 745582"/>
                  <a:gd name="connsiteY22" fmla="*/ 110376 h 595968"/>
                  <a:gd name="connsiteX23" fmla="*/ 470888 w 745582"/>
                  <a:gd name="connsiteY23" fmla="*/ 122638 h 595968"/>
                  <a:gd name="connsiteX24" fmla="*/ 461076 w 745582"/>
                  <a:gd name="connsiteY24" fmla="*/ 122638 h 595968"/>
                  <a:gd name="connsiteX25" fmla="*/ 431639 w 745582"/>
                  <a:gd name="connsiteY25" fmla="*/ 156975 h 595968"/>
                  <a:gd name="connsiteX26" fmla="*/ 443901 w 745582"/>
                  <a:gd name="connsiteY26" fmla="*/ 230547 h 595968"/>
                  <a:gd name="connsiteX27" fmla="*/ 446352 w 745582"/>
                  <a:gd name="connsiteY27" fmla="*/ 232997 h 595968"/>
                  <a:gd name="connsiteX28" fmla="*/ 453714 w 745582"/>
                  <a:gd name="connsiteY28" fmla="*/ 245259 h 595968"/>
                  <a:gd name="connsiteX29" fmla="*/ 515024 w 745582"/>
                  <a:gd name="connsiteY29" fmla="*/ 289407 h 595968"/>
                  <a:gd name="connsiteX30" fmla="*/ 517475 w 745582"/>
                  <a:gd name="connsiteY30" fmla="*/ 289407 h 595968"/>
                  <a:gd name="connsiteX31" fmla="*/ 566524 w 745582"/>
                  <a:gd name="connsiteY31" fmla="*/ 321292 h 595968"/>
                  <a:gd name="connsiteX32" fmla="*/ 568974 w 745582"/>
                  <a:gd name="connsiteY32" fmla="*/ 326192 h 595968"/>
                  <a:gd name="connsiteX33" fmla="*/ 551812 w 745582"/>
                  <a:gd name="connsiteY33" fmla="*/ 348266 h 595968"/>
                  <a:gd name="connsiteX34" fmla="*/ 534649 w 745582"/>
                  <a:gd name="connsiteY34" fmla="*/ 333554 h 595968"/>
                  <a:gd name="connsiteX35" fmla="*/ 532199 w 745582"/>
                  <a:gd name="connsiteY35" fmla="*/ 328654 h 595968"/>
                  <a:gd name="connsiteX36" fmla="*/ 519937 w 745582"/>
                  <a:gd name="connsiteY36" fmla="*/ 326204 h 595968"/>
                  <a:gd name="connsiteX37" fmla="*/ 465976 w 745582"/>
                  <a:gd name="connsiteY37" fmla="*/ 296767 h 595968"/>
                  <a:gd name="connsiteX38" fmla="*/ 470877 w 745582"/>
                  <a:gd name="connsiteY38" fmla="*/ 338465 h 595968"/>
                  <a:gd name="connsiteX39" fmla="*/ 495401 w 745582"/>
                  <a:gd name="connsiteY39" fmla="*/ 434113 h 595968"/>
                  <a:gd name="connsiteX40" fmla="*/ 559172 w 745582"/>
                  <a:gd name="connsiteY40" fmla="*/ 507685 h 595968"/>
                  <a:gd name="connsiteX41" fmla="*/ 544460 w 745582"/>
                  <a:gd name="connsiteY41" fmla="*/ 537123 h 595968"/>
                  <a:gd name="connsiteX42" fmla="*/ 465976 w 745582"/>
                  <a:gd name="connsiteY42" fmla="*/ 453737 h 595968"/>
                  <a:gd name="connsiteX43" fmla="*/ 451264 w 745582"/>
                  <a:gd name="connsiteY43" fmla="*/ 404687 h 595968"/>
                  <a:gd name="connsiteX44" fmla="*/ 355616 w 745582"/>
                  <a:gd name="connsiteY44" fmla="*/ 436573 h 595968"/>
                  <a:gd name="connsiteX45" fmla="*/ 321280 w 745582"/>
                  <a:gd name="connsiteY45" fmla="*/ 404687 h 595968"/>
                  <a:gd name="connsiteX46" fmla="*/ 306568 w 745582"/>
                  <a:gd name="connsiteY46" fmla="*/ 453737 h 595968"/>
                  <a:gd name="connsiteX47" fmla="*/ 215820 w 745582"/>
                  <a:gd name="connsiteY47" fmla="*/ 532220 h 595968"/>
                  <a:gd name="connsiteX48" fmla="*/ 277131 w 745582"/>
                  <a:gd name="connsiteY48" fmla="*/ 431662 h 595968"/>
                  <a:gd name="connsiteX49" fmla="*/ 301655 w 745582"/>
                  <a:gd name="connsiteY49" fmla="*/ 336014 h 595968"/>
                  <a:gd name="connsiteX50" fmla="*/ 306555 w 745582"/>
                  <a:gd name="connsiteY50" fmla="*/ 294315 h 595968"/>
                  <a:gd name="connsiteX51" fmla="*/ 269767 w 745582"/>
                  <a:gd name="connsiteY51" fmla="*/ 318840 h 595968"/>
                  <a:gd name="connsiteX52" fmla="*/ 250143 w 745582"/>
                  <a:gd name="connsiteY52" fmla="*/ 323740 h 595968"/>
                  <a:gd name="connsiteX53" fmla="*/ 242782 w 745582"/>
                  <a:gd name="connsiteY53" fmla="*/ 323740 h 595968"/>
                  <a:gd name="connsiteX54" fmla="*/ 235420 w 745582"/>
                  <a:gd name="connsiteY54" fmla="*/ 328640 h 595968"/>
                  <a:gd name="connsiteX55" fmla="*/ 232969 w 745582"/>
                  <a:gd name="connsiteY55" fmla="*/ 333541 h 595968"/>
                  <a:gd name="connsiteX56" fmla="*/ 206018 w 745582"/>
                  <a:gd name="connsiteY56" fmla="*/ 350714 h 595968"/>
                  <a:gd name="connsiteX57" fmla="*/ 201117 w 745582"/>
                  <a:gd name="connsiteY57" fmla="*/ 350714 h 595968"/>
                  <a:gd name="connsiteX58" fmla="*/ 188844 w 745582"/>
                  <a:gd name="connsiteY58" fmla="*/ 328640 h 595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45582" h="595968">
                    <a:moveTo>
                      <a:pt x="0" y="595969"/>
                    </a:moveTo>
                    <a:lnTo>
                      <a:pt x="745583" y="595969"/>
                    </a:lnTo>
                    <a:lnTo>
                      <a:pt x="745583" y="0"/>
                    </a:lnTo>
                    <a:lnTo>
                      <a:pt x="0" y="0"/>
                    </a:lnTo>
                    <a:close/>
                    <a:moveTo>
                      <a:pt x="188844" y="328641"/>
                    </a:moveTo>
                    <a:lnTo>
                      <a:pt x="191294" y="323741"/>
                    </a:lnTo>
                    <a:cubicBezTo>
                      <a:pt x="196194" y="301667"/>
                      <a:pt x="218269" y="286953"/>
                      <a:pt x="240343" y="291856"/>
                    </a:cubicBezTo>
                    <a:lnTo>
                      <a:pt x="242794" y="291856"/>
                    </a:lnTo>
                    <a:lnTo>
                      <a:pt x="304105" y="247709"/>
                    </a:lnTo>
                    <a:cubicBezTo>
                      <a:pt x="309005" y="235446"/>
                      <a:pt x="313917" y="232996"/>
                      <a:pt x="316367" y="230546"/>
                    </a:cubicBezTo>
                    <a:cubicBezTo>
                      <a:pt x="304105" y="161873"/>
                      <a:pt x="328629" y="159425"/>
                      <a:pt x="328629" y="156974"/>
                    </a:cubicBezTo>
                    <a:lnTo>
                      <a:pt x="301655" y="125088"/>
                    </a:lnTo>
                    <a:cubicBezTo>
                      <a:pt x="301655" y="125088"/>
                      <a:pt x="299204" y="122638"/>
                      <a:pt x="299204" y="122638"/>
                    </a:cubicBezTo>
                    <a:lnTo>
                      <a:pt x="296754" y="120188"/>
                    </a:lnTo>
                    <a:lnTo>
                      <a:pt x="289392" y="122638"/>
                    </a:lnTo>
                    <a:cubicBezTo>
                      <a:pt x="279580" y="125088"/>
                      <a:pt x="269768" y="120188"/>
                      <a:pt x="267318" y="110376"/>
                    </a:cubicBezTo>
                    <a:cubicBezTo>
                      <a:pt x="264868" y="100564"/>
                      <a:pt x="269768" y="90752"/>
                      <a:pt x="279580" y="88302"/>
                    </a:cubicBezTo>
                    <a:lnTo>
                      <a:pt x="286942" y="85852"/>
                    </a:lnTo>
                    <a:cubicBezTo>
                      <a:pt x="323730" y="76040"/>
                      <a:pt x="335992" y="112826"/>
                      <a:pt x="370328" y="147162"/>
                    </a:cubicBezTo>
                    <a:lnTo>
                      <a:pt x="389952" y="147162"/>
                    </a:lnTo>
                    <a:cubicBezTo>
                      <a:pt x="424289" y="112826"/>
                      <a:pt x="436551" y="76041"/>
                      <a:pt x="473338" y="85852"/>
                    </a:cubicBezTo>
                    <a:lnTo>
                      <a:pt x="480700" y="88302"/>
                    </a:lnTo>
                    <a:cubicBezTo>
                      <a:pt x="490512" y="90752"/>
                      <a:pt x="495412" y="100564"/>
                      <a:pt x="492962" y="110376"/>
                    </a:cubicBezTo>
                    <a:cubicBezTo>
                      <a:pt x="490512" y="120188"/>
                      <a:pt x="480700" y="125088"/>
                      <a:pt x="470888" y="122638"/>
                    </a:cubicBezTo>
                    <a:cubicBezTo>
                      <a:pt x="465988" y="122638"/>
                      <a:pt x="463526" y="120188"/>
                      <a:pt x="461076" y="122638"/>
                    </a:cubicBezTo>
                    <a:cubicBezTo>
                      <a:pt x="458626" y="125088"/>
                      <a:pt x="461076" y="125088"/>
                      <a:pt x="431639" y="156975"/>
                    </a:cubicBezTo>
                    <a:cubicBezTo>
                      <a:pt x="431639" y="161875"/>
                      <a:pt x="456164" y="159425"/>
                      <a:pt x="443901" y="230547"/>
                    </a:cubicBezTo>
                    <a:lnTo>
                      <a:pt x="446352" y="232997"/>
                    </a:lnTo>
                    <a:cubicBezTo>
                      <a:pt x="451252" y="235448"/>
                      <a:pt x="453714" y="240359"/>
                      <a:pt x="453714" y="245259"/>
                    </a:cubicBezTo>
                    <a:lnTo>
                      <a:pt x="515024" y="289407"/>
                    </a:lnTo>
                    <a:lnTo>
                      <a:pt x="517475" y="289407"/>
                    </a:lnTo>
                    <a:cubicBezTo>
                      <a:pt x="539549" y="284506"/>
                      <a:pt x="561622" y="299218"/>
                      <a:pt x="566524" y="321292"/>
                    </a:cubicBezTo>
                    <a:lnTo>
                      <a:pt x="568974" y="326192"/>
                    </a:lnTo>
                    <a:cubicBezTo>
                      <a:pt x="571424" y="338454"/>
                      <a:pt x="564074" y="348266"/>
                      <a:pt x="551812" y="348266"/>
                    </a:cubicBezTo>
                    <a:cubicBezTo>
                      <a:pt x="544450" y="348266"/>
                      <a:pt x="537100" y="343366"/>
                      <a:pt x="534649" y="333554"/>
                    </a:cubicBezTo>
                    <a:lnTo>
                      <a:pt x="532199" y="328654"/>
                    </a:lnTo>
                    <a:cubicBezTo>
                      <a:pt x="529749" y="321292"/>
                      <a:pt x="522387" y="326204"/>
                      <a:pt x="519937" y="326204"/>
                    </a:cubicBezTo>
                    <a:cubicBezTo>
                      <a:pt x="502774" y="328654"/>
                      <a:pt x="495412" y="316392"/>
                      <a:pt x="465976" y="296767"/>
                    </a:cubicBezTo>
                    <a:lnTo>
                      <a:pt x="470877" y="338465"/>
                    </a:lnTo>
                    <a:lnTo>
                      <a:pt x="495401" y="434113"/>
                    </a:lnTo>
                    <a:lnTo>
                      <a:pt x="559172" y="507685"/>
                    </a:lnTo>
                    <a:cubicBezTo>
                      <a:pt x="568984" y="519948"/>
                      <a:pt x="561622" y="537123"/>
                      <a:pt x="544460" y="537123"/>
                    </a:cubicBezTo>
                    <a:cubicBezTo>
                      <a:pt x="529748" y="537123"/>
                      <a:pt x="529748" y="527311"/>
                      <a:pt x="465976" y="453737"/>
                    </a:cubicBezTo>
                    <a:cubicBezTo>
                      <a:pt x="461076" y="448836"/>
                      <a:pt x="463526" y="446375"/>
                      <a:pt x="451264" y="404687"/>
                    </a:cubicBezTo>
                    <a:cubicBezTo>
                      <a:pt x="436552" y="416949"/>
                      <a:pt x="394852" y="473360"/>
                      <a:pt x="355616" y="436573"/>
                    </a:cubicBezTo>
                    <a:lnTo>
                      <a:pt x="321280" y="404687"/>
                    </a:lnTo>
                    <a:cubicBezTo>
                      <a:pt x="309018" y="443923"/>
                      <a:pt x="311468" y="448834"/>
                      <a:pt x="306568" y="453737"/>
                    </a:cubicBezTo>
                    <a:cubicBezTo>
                      <a:pt x="255070" y="505234"/>
                      <a:pt x="240346" y="554295"/>
                      <a:pt x="215820" y="532220"/>
                    </a:cubicBezTo>
                    <a:cubicBezTo>
                      <a:pt x="191295" y="512596"/>
                      <a:pt x="235444" y="488073"/>
                      <a:pt x="277131" y="431662"/>
                    </a:cubicBezTo>
                    <a:lnTo>
                      <a:pt x="301655" y="336014"/>
                    </a:lnTo>
                    <a:lnTo>
                      <a:pt x="306555" y="294315"/>
                    </a:lnTo>
                    <a:lnTo>
                      <a:pt x="269767" y="318840"/>
                    </a:lnTo>
                    <a:cubicBezTo>
                      <a:pt x="264867" y="323740"/>
                      <a:pt x="257505" y="323740"/>
                      <a:pt x="250143" y="323740"/>
                    </a:cubicBezTo>
                    <a:lnTo>
                      <a:pt x="242782" y="323740"/>
                    </a:lnTo>
                    <a:cubicBezTo>
                      <a:pt x="240331" y="323740"/>
                      <a:pt x="237881" y="326190"/>
                      <a:pt x="235420" y="328640"/>
                    </a:cubicBezTo>
                    <a:lnTo>
                      <a:pt x="232969" y="333541"/>
                    </a:lnTo>
                    <a:cubicBezTo>
                      <a:pt x="220730" y="345803"/>
                      <a:pt x="213368" y="350714"/>
                      <a:pt x="206018" y="350714"/>
                    </a:cubicBezTo>
                    <a:lnTo>
                      <a:pt x="201117" y="350714"/>
                    </a:lnTo>
                    <a:cubicBezTo>
                      <a:pt x="191294" y="348253"/>
                      <a:pt x="186394" y="338452"/>
                      <a:pt x="188844" y="328640"/>
                    </a:cubicBezTo>
                    <a:close/>
                  </a:path>
                </a:pathLst>
              </a:custGeom>
              <a:grpFill/>
              <a:ln w="2885" cap="flat">
                <a:noFill/>
                <a:prstDash val="solid"/>
                <a:miter/>
              </a:ln>
            </p:spPr>
            <p:txBody>
              <a:bodyPr rtlCol="0" anchor="ctr"/>
              <a:lstStyle/>
              <a:p>
                <a:endParaRPr lang="en-IN" sz="3480"/>
              </a:p>
            </p:txBody>
          </p:sp>
          <p:sp>
            <p:nvSpPr>
              <p:cNvPr id="171" name="Freeform: Shape 170">
                <a:extLst>
                  <a:ext uri="{FF2B5EF4-FFF2-40B4-BE49-F238E27FC236}">
                    <a16:creationId xmlns:a16="http://schemas.microsoft.com/office/drawing/2014/main" id="{52CBDD31-9F14-44D3-B518-2AF4F8DFAAC6}"/>
                  </a:ext>
                </a:extLst>
              </p:cNvPr>
              <p:cNvSpPr/>
              <p:nvPr/>
            </p:nvSpPr>
            <p:spPr>
              <a:xfrm>
                <a:off x="7377519" y="3250961"/>
                <a:ext cx="748039" cy="152059"/>
              </a:xfrm>
              <a:custGeom>
                <a:avLst/>
                <a:gdLst>
                  <a:gd name="connsiteX0" fmla="*/ 0 w 748039"/>
                  <a:gd name="connsiteY0" fmla="*/ 61311 h 152059"/>
                  <a:gd name="connsiteX1" fmla="*/ 90748 w 748039"/>
                  <a:gd name="connsiteY1" fmla="*/ 152059 h 152059"/>
                  <a:gd name="connsiteX2" fmla="*/ 657291 w 748039"/>
                  <a:gd name="connsiteY2" fmla="*/ 152059 h 152059"/>
                  <a:gd name="connsiteX3" fmla="*/ 748040 w 748039"/>
                  <a:gd name="connsiteY3" fmla="*/ 61311 h 152059"/>
                  <a:gd name="connsiteX4" fmla="*/ 748040 w 748039"/>
                  <a:gd name="connsiteY4" fmla="*/ 0 h 152059"/>
                  <a:gd name="connsiteX5" fmla="*/ 0 w 748039"/>
                  <a:gd name="connsiteY5" fmla="*/ 0 h 15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8039" h="152059">
                    <a:moveTo>
                      <a:pt x="0" y="61311"/>
                    </a:moveTo>
                    <a:cubicBezTo>
                      <a:pt x="0" y="110360"/>
                      <a:pt x="41699" y="152059"/>
                      <a:pt x="90748" y="152059"/>
                    </a:cubicBezTo>
                    <a:lnTo>
                      <a:pt x="657291" y="152059"/>
                    </a:lnTo>
                    <a:cubicBezTo>
                      <a:pt x="706341" y="152059"/>
                      <a:pt x="748040" y="110360"/>
                      <a:pt x="748040" y="61311"/>
                    </a:cubicBezTo>
                    <a:lnTo>
                      <a:pt x="748040" y="0"/>
                    </a:lnTo>
                    <a:lnTo>
                      <a:pt x="0" y="0"/>
                    </a:lnTo>
                    <a:close/>
                  </a:path>
                </a:pathLst>
              </a:custGeom>
              <a:grpFill/>
              <a:ln w="2885" cap="flat">
                <a:noFill/>
                <a:prstDash val="solid"/>
                <a:miter/>
              </a:ln>
            </p:spPr>
            <p:txBody>
              <a:bodyPr rtlCol="0" anchor="ctr"/>
              <a:lstStyle/>
              <a:p>
                <a:endParaRPr lang="en-IN" sz="3480"/>
              </a:p>
            </p:txBody>
          </p:sp>
        </p:grpSp>
        <p:sp>
          <p:nvSpPr>
            <p:cNvPr id="52" name="Freeform: Shape 51">
              <a:extLst>
                <a:ext uri="{FF2B5EF4-FFF2-40B4-BE49-F238E27FC236}">
                  <a16:creationId xmlns:a16="http://schemas.microsoft.com/office/drawing/2014/main" id="{BF5B88ED-3772-43F4-966E-68CFB1517DCD}"/>
                </a:ext>
              </a:extLst>
            </p:cNvPr>
            <p:cNvSpPr/>
            <p:nvPr/>
          </p:nvSpPr>
          <p:spPr>
            <a:xfrm>
              <a:off x="1474404" y="2269749"/>
              <a:ext cx="205728" cy="176336"/>
            </a:xfrm>
            <a:custGeom>
              <a:avLst/>
              <a:gdLst>
                <a:gd name="connsiteX0" fmla="*/ 34751 w 729769"/>
                <a:gd name="connsiteY0" fmla="*/ 0 h 625507"/>
                <a:gd name="connsiteX1" fmla="*/ 3 w 729769"/>
                <a:gd name="connsiteY1" fmla="*/ 34748 h 625507"/>
                <a:gd name="connsiteX2" fmla="*/ 3 w 729769"/>
                <a:gd name="connsiteY2" fmla="*/ 399631 h 625507"/>
                <a:gd name="connsiteX3" fmla="*/ 729770 w 729769"/>
                <a:gd name="connsiteY3" fmla="*/ 399631 h 625507"/>
                <a:gd name="connsiteX4" fmla="*/ 729770 w 729769"/>
                <a:gd name="connsiteY4" fmla="*/ 34748 h 625507"/>
                <a:gd name="connsiteX5" fmla="*/ 695022 w 729769"/>
                <a:gd name="connsiteY5" fmla="*/ 0 h 625507"/>
                <a:gd name="connsiteX6" fmla="*/ 521526 w 729769"/>
                <a:gd name="connsiteY6" fmla="*/ 78186 h 625507"/>
                <a:gd name="connsiteX7" fmla="*/ 537004 w 729769"/>
                <a:gd name="connsiteY7" fmla="*/ 87961 h 625507"/>
                <a:gd name="connsiteX8" fmla="*/ 533203 w 729769"/>
                <a:gd name="connsiteY8" fmla="*/ 108050 h 625507"/>
                <a:gd name="connsiteX9" fmla="*/ 324698 w 729769"/>
                <a:gd name="connsiteY9" fmla="*/ 316555 h 625507"/>
                <a:gd name="connsiteX10" fmla="*/ 301348 w 729769"/>
                <a:gd name="connsiteY10" fmla="*/ 317639 h 625507"/>
                <a:gd name="connsiteX11" fmla="*/ 197097 w 729769"/>
                <a:gd name="connsiteY11" fmla="*/ 230762 h 625507"/>
                <a:gd name="connsiteX12" fmla="*/ 194929 w 729769"/>
                <a:gd name="connsiteY12" fmla="*/ 206328 h 625507"/>
                <a:gd name="connsiteX13" fmla="*/ 219363 w 729769"/>
                <a:gd name="connsiteY13" fmla="*/ 203886 h 625507"/>
                <a:gd name="connsiteX14" fmla="*/ 311397 w 729769"/>
                <a:gd name="connsiteY14" fmla="*/ 280715 h 625507"/>
                <a:gd name="connsiteX15" fmla="*/ 508778 w 729769"/>
                <a:gd name="connsiteY15" fmla="*/ 83334 h 625507"/>
                <a:gd name="connsiteX16" fmla="*/ 518826 w 729769"/>
                <a:gd name="connsiteY16" fmla="*/ 78444 h 625507"/>
                <a:gd name="connsiteX17" fmla="*/ 521541 w 729769"/>
                <a:gd name="connsiteY17" fmla="*/ 78177 h 625507"/>
                <a:gd name="connsiteX18" fmla="*/ 0 w 729769"/>
                <a:gd name="connsiteY18" fmla="*/ 417006 h 625507"/>
                <a:gd name="connsiteX19" fmla="*/ 0 w 729769"/>
                <a:gd name="connsiteY19" fmla="*/ 469136 h 625507"/>
                <a:gd name="connsiteX20" fmla="*/ 34748 w 729769"/>
                <a:gd name="connsiteY20" fmla="*/ 503883 h 625507"/>
                <a:gd name="connsiteX21" fmla="*/ 695013 w 729769"/>
                <a:gd name="connsiteY21" fmla="*/ 503883 h 625507"/>
                <a:gd name="connsiteX22" fmla="*/ 729760 w 729769"/>
                <a:gd name="connsiteY22" fmla="*/ 469136 h 625507"/>
                <a:gd name="connsiteX23" fmla="*/ 729760 w 729769"/>
                <a:gd name="connsiteY23" fmla="*/ 417006 h 625507"/>
                <a:gd name="connsiteX24" fmla="*/ 364883 w 729769"/>
                <a:gd name="connsiteY24" fmla="*/ 443071 h 625507"/>
                <a:gd name="connsiteX25" fmla="*/ 382257 w 729769"/>
                <a:gd name="connsiteY25" fmla="*/ 460445 h 625507"/>
                <a:gd name="connsiteX26" fmla="*/ 364883 w 729769"/>
                <a:gd name="connsiteY26" fmla="*/ 477819 h 625507"/>
                <a:gd name="connsiteX27" fmla="*/ 347509 w 729769"/>
                <a:gd name="connsiteY27" fmla="*/ 460445 h 625507"/>
                <a:gd name="connsiteX28" fmla="*/ 364883 w 729769"/>
                <a:gd name="connsiteY28" fmla="*/ 443071 h 625507"/>
                <a:gd name="connsiteX29" fmla="*/ 304071 w 729769"/>
                <a:gd name="connsiteY29" fmla="*/ 521257 h 625507"/>
                <a:gd name="connsiteX30" fmla="*/ 304071 w 729769"/>
                <a:gd name="connsiteY30" fmla="*/ 573386 h 625507"/>
                <a:gd name="connsiteX31" fmla="*/ 425696 w 729769"/>
                <a:gd name="connsiteY31" fmla="*/ 573386 h 625507"/>
                <a:gd name="connsiteX32" fmla="*/ 425696 w 729769"/>
                <a:gd name="connsiteY32" fmla="*/ 521257 h 625507"/>
                <a:gd name="connsiteX33" fmla="*/ 260632 w 729769"/>
                <a:gd name="connsiteY33" fmla="*/ 590760 h 625507"/>
                <a:gd name="connsiteX34" fmla="*/ 243259 w 729769"/>
                <a:gd name="connsiteY34" fmla="*/ 608134 h 625507"/>
                <a:gd name="connsiteX35" fmla="*/ 260632 w 729769"/>
                <a:gd name="connsiteY35" fmla="*/ 625508 h 625507"/>
                <a:gd name="connsiteX36" fmla="*/ 469137 w 729769"/>
                <a:gd name="connsiteY36" fmla="*/ 625508 h 625507"/>
                <a:gd name="connsiteX37" fmla="*/ 486511 w 729769"/>
                <a:gd name="connsiteY37" fmla="*/ 608134 h 625507"/>
                <a:gd name="connsiteX38" fmla="*/ 469137 w 729769"/>
                <a:gd name="connsiteY38" fmla="*/ 590760 h 62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29769" h="625507">
                  <a:moveTo>
                    <a:pt x="34751" y="0"/>
                  </a:moveTo>
                  <a:cubicBezTo>
                    <a:pt x="15498" y="0"/>
                    <a:pt x="3" y="15502"/>
                    <a:pt x="3" y="34748"/>
                  </a:cubicBezTo>
                  <a:lnTo>
                    <a:pt x="3" y="399631"/>
                  </a:lnTo>
                  <a:lnTo>
                    <a:pt x="729770" y="399631"/>
                  </a:lnTo>
                  <a:lnTo>
                    <a:pt x="729770" y="34748"/>
                  </a:lnTo>
                  <a:cubicBezTo>
                    <a:pt x="729770" y="15495"/>
                    <a:pt x="714268" y="0"/>
                    <a:pt x="695022" y="0"/>
                  </a:cubicBezTo>
                  <a:close/>
                  <a:moveTo>
                    <a:pt x="521526" y="78186"/>
                  </a:moveTo>
                  <a:cubicBezTo>
                    <a:pt x="527906" y="78326"/>
                    <a:pt x="534216" y="82179"/>
                    <a:pt x="537004" y="87961"/>
                  </a:cubicBezTo>
                  <a:cubicBezTo>
                    <a:pt x="540184" y="94567"/>
                    <a:pt x="538282" y="103093"/>
                    <a:pt x="533203" y="108050"/>
                  </a:cubicBezTo>
                  <a:lnTo>
                    <a:pt x="324698" y="316555"/>
                  </a:lnTo>
                  <a:cubicBezTo>
                    <a:pt x="318651" y="322590"/>
                    <a:pt x="307935" y="323088"/>
                    <a:pt x="301348" y="317639"/>
                  </a:cubicBezTo>
                  <a:lnTo>
                    <a:pt x="197097" y="230762"/>
                  </a:lnTo>
                  <a:cubicBezTo>
                    <a:pt x="190062" y="224932"/>
                    <a:pt x="189099" y="213364"/>
                    <a:pt x="194929" y="206328"/>
                  </a:cubicBezTo>
                  <a:cubicBezTo>
                    <a:pt x="200759" y="199293"/>
                    <a:pt x="212327" y="198056"/>
                    <a:pt x="219363" y="203886"/>
                  </a:cubicBezTo>
                  <a:lnTo>
                    <a:pt x="311397" y="280715"/>
                  </a:lnTo>
                  <a:lnTo>
                    <a:pt x="508778" y="83334"/>
                  </a:lnTo>
                  <a:cubicBezTo>
                    <a:pt x="511432" y="80571"/>
                    <a:pt x="515025" y="78994"/>
                    <a:pt x="518826" y="78444"/>
                  </a:cubicBezTo>
                  <a:cubicBezTo>
                    <a:pt x="519735" y="78310"/>
                    <a:pt x="520626" y="78146"/>
                    <a:pt x="521541" y="78177"/>
                  </a:cubicBezTo>
                  <a:close/>
                  <a:moveTo>
                    <a:pt x="0" y="417006"/>
                  </a:moveTo>
                  <a:lnTo>
                    <a:pt x="0" y="469136"/>
                  </a:lnTo>
                  <a:cubicBezTo>
                    <a:pt x="0" y="488388"/>
                    <a:pt x="15501" y="503883"/>
                    <a:pt x="34748" y="503883"/>
                  </a:cubicBezTo>
                  <a:lnTo>
                    <a:pt x="695013" y="503883"/>
                  </a:lnTo>
                  <a:cubicBezTo>
                    <a:pt x="714265" y="503883"/>
                    <a:pt x="729760" y="488382"/>
                    <a:pt x="729760" y="469136"/>
                  </a:cubicBezTo>
                  <a:lnTo>
                    <a:pt x="729760" y="417006"/>
                  </a:lnTo>
                  <a:close/>
                  <a:moveTo>
                    <a:pt x="364883" y="443071"/>
                  </a:moveTo>
                  <a:cubicBezTo>
                    <a:pt x="374483" y="443071"/>
                    <a:pt x="382257" y="450853"/>
                    <a:pt x="382257" y="460445"/>
                  </a:cubicBezTo>
                  <a:cubicBezTo>
                    <a:pt x="382257" y="470045"/>
                    <a:pt x="374475" y="477819"/>
                    <a:pt x="364883" y="477819"/>
                  </a:cubicBezTo>
                  <a:cubicBezTo>
                    <a:pt x="355283" y="477819"/>
                    <a:pt x="347509" y="470037"/>
                    <a:pt x="347509" y="460445"/>
                  </a:cubicBezTo>
                  <a:cubicBezTo>
                    <a:pt x="347509" y="450846"/>
                    <a:pt x="355291" y="443071"/>
                    <a:pt x="364883" y="443071"/>
                  </a:cubicBezTo>
                  <a:close/>
                  <a:moveTo>
                    <a:pt x="304071" y="521257"/>
                  </a:moveTo>
                  <a:lnTo>
                    <a:pt x="304071" y="573386"/>
                  </a:lnTo>
                  <a:lnTo>
                    <a:pt x="425696" y="573386"/>
                  </a:lnTo>
                  <a:lnTo>
                    <a:pt x="425696" y="521257"/>
                  </a:lnTo>
                  <a:close/>
                  <a:moveTo>
                    <a:pt x="260632" y="590760"/>
                  </a:moveTo>
                  <a:cubicBezTo>
                    <a:pt x="251033" y="590760"/>
                    <a:pt x="243259" y="598542"/>
                    <a:pt x="243259" y="608134"/>
                  </a:cubicBezTo>
                  <a:cubicBezTo>
                    <a:pt x="243259" y="617732"/>
                    <a:pt x="251040" y="625508"/>
                    <a:pt x="260632" y="625508"/>
                  </a:cubicBezTo>
                  <a:lnTo>
                    <a:pt x="469137" y="625508"/>
                  </a:lnTo>
                  <a:cubicBezTo>
                    <a:pt x="478735" y="625508"/>
                    <a:pt x="486511" y="617726"/>
                    <a:pt x="486511" y="608134"/>
                  </a:cubicBezTo>
                  <a:cubicBezTo>
                    <a:pt x="486511" y="598534"/>
                    <a:pt x="478729" y="590760"/>
                    <a:pt x="469137" y="590760"/>
                  </a:cubicBezTo>
                  <a:close/>
                </a:path>
              </a:pathLst>
            </a:custGeom>
            <a:solidFill>
              <a:srgbClr val="18428F"/>
            </a:solidFill>
            <a:ln w="1551" cap="flat">
              <a:noFill/>
              <a:prstDash val="solid"/>
              <a:miter/>
            </a:ln>
          </p:spPr>
          <p:txBody>
            <a:bodyPr rtlCol="0" anchor="ctr"/>
            <a:lstStyle/>
            <a:p>
              <a:endParaRPr lang="en-IN" sz="3480"/>
            </a:p>
          </p:txBody>
        </p:sp>
        <p:grpSp>
          <p:nvGrpSpPr>
            <p:cNvPr id="53" name="Group 52">
              <a:extLst>
                <a:ext uri="{FF2B5EF4-FFF2-40B4-BE49-F238E27FC236}">
                  <a16:creationId xmlns:a16="http://schemas.microsoft.com/office/drawing/2014/main" id="{7C8ADC83-E619-4BC8-AE31-A8429731BE67}"/>
                </a:ext>
              </a:extLst>
            </p:cNvPr>
            <p:cNvGrpSpPr/>
            <p:nvPr/>
          </p:nvGrpSpPr>
          <p:grpSpPr>
            <a:xfrm>
              <a:off x="848800" y="5016952"/>
              <a:ext cx="2018517" cy="867845"/>
              <a:chOff x="993375" y="5016952"/>
              <a:chExt cx="2018517" cy="867845"/>
            </a:xfrm>
          </p:grpSpPr>
          <p:sp>
            <p:nvSpPr>
              <p:cNvPr id="160" name="Rectangle 159">
                <a:extLst>
                  <a:ext uri="{FF2B5EF4-FFF2-40B4-BE49-F238E27FC236}">
                    <a16:creationId xmlns:a16="http://schemas.microsoft.com/office/drawing/2014/main" id="{EB5E5110-75AF-43A4-BAAD-DD939E88AAC1}"/>
                  </a:ext>
                </a:extLst>
              </p:cNvPr>
              <p:cNvSpPr/>
              <p:nvPr/>
            </p:nvSpPr>
            <p:spPr>
              <a:xfrm>
                <a:off x="993375" y="5016952"/>
                <a:ext cx="2006052" cy="867845"/>
              </a:xfrm>
              <a:prstGeom prst="rect">
                <a:avLst/>
              </a:prstGeom>
              <a:solidFill>
                <a:schemeClr val="bg1"/>
              </a:solidFill>
              <a:ln>
                <a:solidFill>
                  <a:srgbClr val="00BD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61" name="TextBox 160">
                <a:extLst>
                  <a:ext uri="{FF2B5EF4-FFF2-40B4-BE49-F238E27FC236}">
                    <a16:creationId xmlns:a16="http://schemas.microsoft.com/office/drawing/2014/main" id="{383CE941-9555-411A-ABB2-865B0364ECCE}"/>
                  </a:ext>
                </a:extLst>
              </p:cNvPr>
              <p:cNvSpPr txBox="1"/>
              <p:nvPr/>
            </p:nvSpPr>
            <p:spPr>
              <a:xfrm>
                <a:off x="1005839" y="5320068"/>
                <a:ext cx="2006053" cy="261610"/>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Training and Behavior</a:t>
                </a:r>
                <a:endParaRPr lang="en-IN" sz="144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54" name="Group 53">
              <a:extLst>
                <a:ext uri="{FF2B5EF4-FFF2-40B4-BE49-F238E27FC236}">
                  <a16:creationId xmlns:a16="http://schemas.microsoft.com/office/drawing/2014/main" id="{6122956E-CC34-4E0C-A2D4-22AB5998D935}"/>
                </a:ext>
              </a:extLst>
            </p:cNvPr>
            <p:cNvGrpSpPr/>
            <p:nvPr/>
          </p:nvGrpSpPr>
          <p:grpSpPr>
            <a:xfrm>
              <a:off x="3064960" y="5016952"/>
              <a:ext cx="2018517" cy="867845"/>
              <a:chOff x="993375" y="5016952"/>
              <a:chExt cx="2018517" cy="867845"/>
            </a:xfrm>
          </p:grpSpPr>
          <p:sp>
            <p:nvSpPr>
              <p:cNvPr id="158" name="Rectangle 157">
                <a:extLst>
                  <a:ext uri="{FF2B5EF4-FFF2-40B4-BE49-F238E27FC236}">
                    <a16:creationId xmlns:a16="http://schemas.microsoft.com/office/drawing/2014/main" id="{C9D0606F-3488-4B89-8EE5-739E89971965}"/>
                  </a:ext>
                </a:extLst>
              </p:cNvPr>
              <p:cNvSpPr/>
              <p:nvPr/>
            </p:nvSpPr>
            <p:spPr>
              <a:xfrm>
                <a:off x="993375" y="5016952"/>
                <a:ext cx="2006052" cy="867845"/>
              </a:xfrm>
              <a:prstGeom prst="rect">
                <a:avLst/>
              </a:prstGeom>
              <a:solidFill>
                <a:schemeClr val="bg1"/>
              </a:solidFill>
              <a:ln>
                <a:solidFill>
                  <a:srgbClr val="00BD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159" name="TextBox 158">
                <a:extLst>
                  <a:ext uri="{FF2B5EF4-FFF2-40B4-BE49-F238E27FC236}">
                    <a16:creationId xmlns:a16="http://schemas.microsoft.com/office/drawing/2014/main" id="{11551B5F-D0BE-4BC2-A1B0-2E3345961664}"/>
                  </a:ext>
                </a:extLst>
              </p:cNvPr>
              <p:cNvSpPr txBox="1"/>
              <p:nvPr/>
            </p:nvSpPr>
            <p:spPr>
              <a:xfrm>
                <a:off x="1005839" y="5320068"/>
                <a:ext cx="2006053" cy="261610"/>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Hygiene and Gowning</a:t>
                </a:r>
                <a:endParaRPr lang="en-IN" sz="144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55" name="Group 54">
              <a:extLst>
                <a:ext uri="{FF2B5EF4-FFF2-40B4-BE49-F238E27FC236}">
                  <a16:creationId xmlns:a16="http://schemas.microsoft.com/office/drawing/2014/main" id="{50400E9A-0966-471A-85DD-10DF84EDE272}"/>
                </a:ext>
              </a:extLst>
            </p:cNvPr>
            <p:cNvGrpSpPr/>
            <p:nvPr/>
          </p:nvGrpSpPr>
          <p:grpSpPr>
            <a:xfrm>
              <a:off x="5323091" y="5016952"/>
              <a:ext cx="2006053" cy="867845"/>
              <a:chOff x="1035346" y="5016952"/>
              <a:chExt cx="2006053" cy="867845"/>
            </a:xfrm>
          </p:grpSpPr>
          <p:sp>
            <p:nvSpPr>
              <p:cNvPr id="156" name="Rectangle 155">
                <a:extLst>
                  <a:ext uri="{FF2B5EF4-FFF2-40B4-BE49-F238E27FC236}">
                    <a16:creationId xmlns:a16="http://schemas.microsoft.com/office/drawing/2014/main" id="{AC12CB1D-3F99-4514-8603-E1FDF7879EEF}"/>
                  </a:ext>
                </a:extLst>
              </p:cNvPr>
              <p:cNvSpPr/>
              <p:nvPr/>
            </p:nvSpPr>
            <p:spPr>
              <a:xfrm>
                <a:off x="1035346" y="5016952"/>
                <a:ext cx="2006052" cy="867845"/>
              </a:xfrm>
              <a:prstGeom prst="rect">
                <a:avLst/>
              </a:prstGeom>
              <a:solidFill>
                <a:schemeClr val="bg1"/>
              </a:solidFill>
              <a:ln>
                <a:solidFill>
                  <a:srgbClr val="00BD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57" name="TextBox 156">
                <a:extLst>
                  <a:ext uri="{FF2B5EF4-FFF2-40B4-BE49-F238E27FC236}">
                    <a16:creationId xmlns:a16="http://schemas.microsoft.com/office/drawing/2014/main" id="{0E180976-CAD2-445A-AEDB-8539DF6CBB5F}"/>
                  </a:ext>
                </a:extLst>
              </p:cNvPr>
              <p:cNvSpPr txBox="1"/>
              <p:nvPr/>
            </p:nvSpPr>
            <p:spPr>
              <a:xfrm>
                <a:off x="1035346" y="5027681"/>
                <a:ext cx="2006053" cy="846386"/>
              </a:xfrm>
              <a:prstGeom prst="rect">
                <a:avLst/>
              </a:prstGeom>
              <a:noFill/>
              <a:ln>
                <a:noFill/>
              </a:ln>
            </p:spPr>
            <p:txBody>
              <a:bodyPr wrap="square" rtlCol="0" anchor="ctr">
                <a:spAutoFit/>
              </a:bodyPr>
              <a:lstStyle/>
              <a:p>
                <a:r>
                  <a:rPr lang="en-US" sz="1440" b="1" dirty="0">
                    <a:solidFill>
                      <a:schemeClr val="tx1">
                        <a:lumMod val="75000"/>
                        <a:lumOff val="25000"/>
                      </a:schemeClr>
                    </a:solidFill>
                    <a:latin typeface="Arial" panose="020B0604020202020204" pitchFamily="34" charset="0"/>
                    <a:cs typeface="Arial" panose="020B0604020202020204" pitchFamily="34" charset="0"/>
                  </a:rPr>
                  <a:t>Process</a:t>
                </a:r>
                <a:r>
                  <a:rPr lang="en-US" sz="1680" b="1" dirty="0">
                    <a:solidFill>
                      <a:schemeClr val="tx1">
                        <a:lumMod val="75000"/>
                        <a:lumOff val="25000"/>
                      </a:schemeClr>
                    </a:solidFill>
                    <a:latin typeface="Arial" panose="020B0604020202020204" pitchFamily="34" charset="0"/>
                    <a:cs typeface="Arial" panose="020B0604020202020204" pitchFamily="34" charset="0"/>
                  </a:rPr>
                  <a:t> </a:t>
                </a:r>
              </a:p>
              <a:p>
                <a:pPr marL="219456" indent="-219456">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Design</a:t>
                </a:r>
              </a:p>
              <a:p>
                <a:pPr marL="219456" indent="-219456">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Performing</a:t>
                </a:r>
              </a:p>
              <a:p>
                <a:pPr marL="219456" indent="-219456">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Execution</a:t>
                </a:r>
                <a:endParaRPr lang="en-IN" sz="144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56" name="Group 55">
              <a:extLst>
                <a:ext uri="{FF2B5EF4-FFF2-40B4-BE49-F238E27FC236}">
                  <a16:creationId xmlns:a16="http://schemas.microsoft.com/office/drawing/2014/main" id="{CC207D9A-B27B-4858-9825-9C37339D1A50}"/>
                </a:ext>
              </a:extLst>
            </p:cNvPr>
            <p:cNvGrpSpPr/>
            <p:nvPr/>
          </p:nvGrpSpPr>
          <p:grpSpPr>
            <a:xfrm>
              <a:off x="7497280" y="5016952"/>
              <a:ext cx="2018517" cy="867845"/>
              <a:chOff x="993375" y="5016952"/>
              <a:chExt cx="2018517" cy="867845"/>
            </a:xfrm>
          </p:grpSpPr>
          <p:sp>
            <p:nvSpPr>
              <p:cNvPr id="154" name="Rectangle 153">
                <a:extLst>
                  <a:ext uri="{FF2B5EF4-FFF2-40B4-BE49-F238E27FC236}">
                    <a16:creationId xmlns:a16="http://schemas.microsoft.com/office/drawing/2014/main" id="{B72B2393-A533-4431-B834-E2AF154418A9}"/>
                  </a:ext>
                </a:extLst>
              </p:cNvPr>
              <p:cNvSpPr/>
              <p:nvPr/>
            </p:nvSpPr>
            <p:spPr>
              <a:xfrm>
                <a:off x="993375" y="5016952"/>
                <a:ext cx="2006052" cy="867845"/>
              </a:xfrm>
              <a:prstGeom prst="rect">
                <a:avLst/>
              </a:prstGeom>
              <a:solidFill>
                <a:schemeClr val="bg1"/>
              </a:solidFill>
              <a:ln>
                <a:solidFill>
                  <a:srgbClr val="00BD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155" name="TextBox 154">
                <a:extLst>
                  <a:ext uri="{FF2B5EF4-FFF2-40B4-BE49-F238E27FC236}">
                    <a16:creationId xmlns:a16="http://schemas.microsoft.com/office/drawing/2014/main" id="{E556910A-8B51-4EB8-8302-FA59D5A64CBC}"/>
                  </a:ext>
                </a:extLst>
              </p:cNvPr>
              <p:cNvSpPr txBox="1"/>
              <p:nvPr/>
            </p:nvSpPr>
            <p:spPr>
              <a:xfrm>
                <a:off x="1005839" y="5043071"/>
                <a:ext cx="2006053" cy="815607"/>
              </a:xfrm>
              <a:prstGeom prst="rect">
                <a:avLst/>
              </a:prstGeom>
              <a:noFill/>
            </p:spPr>
            <p:txBody>
              <a:bodyPr wrap="square" rtlCol="0" anchor="ctr">
                <a:spAutoFit/>
              </a:bodyPr>
              <a:lstStyle/>
              <a:p>
                <a:r>
                  <a:rPr lang="en-US" sz="1440" b="1" dirty="0">
                    <a:solidFill>
                      <a:schemeClr val="tx1">
                        <a:lumMod val="75000"/>
                        <a:lumOff val="25000"/>
                      </a:schemeClr>
                    </a:solidFill>
                    <a:latin typeface="Arial" panose="020B0604020202020204" pitchFamily="34" charset="0"/>
                    <a:cs typeface="Arial" panose="020B0604020202020204" pitchFamily="34" charset="0"/>
                  </a:rPr>
                  <a:t>Facility</a:t>
                </a:r>
                <a:endParaRPr lang="en-US" sz="1680" b="1" dirty="0">
                  <a:solidFill>
                    <a:schemeClr val="tx1">
                      <a:lumMod val="75000"/>
                      <a:lumOff val="25000"/>
                    </a:schemeClr>
                  </a:solidFill>
                  <a:latin typeface="Arial" panose="020B0604020202020204" pitchFamily="34" charset="0"/>
                  <a:cs typeface="Arial" panose="020B0604020202020204" pitchFamily="34" charset="0"/>
                </a:endParaRPr>
              </a:p>
              <a:p>
                <a:pPr marL="219456" indent="-219456">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Design</a:t>
                </a:r>
              </a:p>
              <a:p>
                <a:pPr marL="219456" indent="-219456">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Use</a:t>
                </a:r>
              </a:p>
              <a:p>
                <a:pPr marL="219456" indent="-219456">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Maintenance</a:t>
                </a:r>
                <a:endParaRPr lang="en-IN" sz="144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57" name="Group 56">
              <a:extLst>
                <a:ext uri="{FF2B5EF4-FFF2-40B4-BE49-F238E27FC236}">
                  <a16:creationId xmlns:a16="http://schemas.microsoft.com/office/drawing/2014/main" id="{AF4C5D7A-6129-4009-8B5A-60AFB238BA6E}"/>
                </a:ext>
              </a:extLst>
            </p:cNvPr>
            <p:cNvGrpSpPr/>
            <p:nvPr/>
          </p:nvGrpSpPr>
          <p:grpSpPr>
            <a:xfrm>
              <a:off x="9713441" y="5016952"/>
              <a:ext cx="2018517" cy="867845"/>
              <a:chOff x="993375" y="5016952"/>
              <a:chExt cx="2018517" cy="867845"/>
            </a:xfrm>
          </p:grpSpPr>
          <p:sp>
            <p:nvSpPr>
              <p:cNvPr id="152" name="Rectangle 151">
                <a:extLst>
                  <a:ext uri="{FF2B5EF4-FFF2-40B4-BE49-F238E27FC236}">
                    <a16:creationId xmlns:a16="http://schemas.microsoft.com/office/drawing/2014/main" id="{ACA2B7C5-B665-4FF1-9E4B-92E305ED2F34}"/>
                  </a:ext>
                </a:extLst>
              </p:cNvPr>
              <p:cNvSpPr/>
              <p:nvPr/>
            </p:nvSpPr>
            <p:spPr>
              <a:xfrm>
                <a:off x="993375" y="5016952"/>
                <a:ext cx="2006052" cy="867845"/>
              </a:xfrm>
              <a:prstGeom prst="rect">
                <a:avLst/>
              </a:prstGeom>
              <a:solidFill>
                <a:schemeClr val="bg1"/>
              </a:solidFill>
              <a:ln>
                <a:solidFill>
                  <a:srgbClr val="00BD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153" name="TextBox 152">
                <a:extLst>
                  <a:ext uri="{FF2B5EF4-FFF2-40B4-BE49-F238E27FC236}">
                    <a16:creationId xmlns:a16="http://schemas.microsoft.com/office/drawing/2014/main" id="{CD9E56E6-BA0F-407A-95C2-101EF2F0F7DB}"/>
                  </a:ext>
                </a:extLst>
              </p:cNvPr>
              <p:cNvSpPr txBox="1"/>
              <p:nvPr/>
            </p:nvSpPr>
            <p:spPr>
              <a:xfrm>
                <a:off x="1005839" y="5227735"/>
                <a:ext cx="2006053"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Cleaning and Disinfection</a:t>
                </a:r>
                <a:endParaRPr lang="en-IN" sz="144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58" name="Group 57">
              <a:extLst>
                <a:ext uri="{FF2B5EF4-FFF2-40B4-BE49-F238E27FC236}">
                  <a16:creationId xmlns:a16="http://schemas.microsoft.com/office/drawing/2014/main" id="{2B700F5F-BBFE-4735-B5D1-729264FAAE71}"/>
                </a:ext>
              </a:extLst>
            </p:cNvPr>
            <p:cNvGrpSpPr/>
            <p:nvPr/>
          </p:nvGrpSpPr>
          <p:grpSpPr>
            <a:xfrm>
              <a:off x="741799" y="5936642"/>
              <a:ext cx="11131881" cy="789012"/>
              <a:chOff x="741799" y="5919890"/>
              <a:chExt cx="11131881" cy="789012"/>
            </a:xfrm>
          </p:grpSpPr>
          <p:grpSp>
            <p:nvGrpSpPr>
              <p:cNvPr id="143" name="Group 142">
                <a:extLst>
                  <a:ext uri="{FF2B5EF4-FFF2-40B4-BE49-F238E27FC236}">
                    <a16:creationId xmlns:a16="http://schemas.microsoft.com/office/drawing/2014/main" id="{761A2615-85B2-4C53-B6FB-058D81993B0F}"/>
                  </a:ext>
                </a:extLst>
              </p:cNvPr>
              <p:cNvGrpSpPr/>
              <p:nvPr/>
            </p:nvGrpSpPr>
            <p:grpSpPr>
              <a:xfrm>
                <a:off x="741799" y="6183591"/>
                <a:ext cx="11123667" cy="261610"/>
                <a:chOff x="741799" y="6187945"/>
                <a:chExt cx="11123667" cy="261610"/>
              </a:xfrm>
            </p:grpSpPr>
            <p:sp>
              <p:nvSpPr>
                <p:cNvPr id="150" name="Rectangle 149">
                  <a:extLst>
                    <a:ext uri="{FF2B5EF4-FFF2-40B4-BE49-F238E27FC236}">
                      <a16:creationId xmlns:a16="http://schemas.microsoft.com/office/drawing/2014/main" id="{576CDDCD-1A5E-4D29-836B-6D16F060D677}"/>
                    </a:ext>
                  </a:extLst>
                </p:cNvPr>
                <p:cNvSpPr/>
                <p:nvPr/>
              </p:nvSpPr>
              <p:spPr>
                <a:xfrm>
                  <a:off x="741799" y="6216058"/>
                  <a:ext cx="11123667" cy="205383"/>
                </a:xfrm>
                <a:prstGeom prst="rect">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151" name="TextBox 150">
                  <a:extLst>
                    <a:ext uri="{FF2B5EF4-FFF2-40B4-BE49-F238E27FC236}">
                      <a16:creationId xmlns:a16="http://schemas.microsoft.com/office/drawing/2014/main" id="{39D829B8-B5C6-4FF6-812E-6823A05474B3}"/>
                    </a:ext>
                  </a:extLst>
                </p:cNvPr>
                <p:cNvSpPr txBox="1"/>
                <p:nvPr/>
              </p:nvSpPr>
              <p:spPr>
                <a:xfrm>
                  <a:off x="5292272" y="6187945"/>
                  <a:ext cx="2022723" cy="261610"/>
                </a:xfrm>
                <a:prstGeom prst="rect">
                  <a:avLst/>
                </a:prstGeom>
                <a:noFill/>
              </p:spPr>
              <p:txBody>
                <a:bodyPr wrap="none" rtlCol="0" anchor="ctr">
                  <a:spAutoFit/>
                </a:bodyPr>
                <a:lstStyle/>
                <a:p>
                  <a:pPr algn="ctr"/>
                  <a:r>
                    <a:rPr lang="en-US" sz="144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Quality Risk Management</a:t>
                  </a:r>
                  <a:endParaRPr lang="en-IN" sz="144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nvGrpSpPr>
              <p:cNvPr id="144" name="Group 143">
                <a:extLst>
                  <a:ext uri="{FF2B5EF4-FFF2-40B4-BE49-F238E27FC236}">
                    <a16:creationId xmlns:a16="http://schemas.microsoft.com/office/drawing/2014/main" id="{529EF689-21E7-4572-89F6-76056710AB51}"/>
                  </a:ext>
                </a:extLst>
              </p:cNvPr>
              <p:cNvGrpSpPr/>
              <p:nvPr/>
            </p:nvGrpSpPr>
            <p:grpSpPr>
              <a:xfrm>
                <a:off x="741799" y="5919890"/>
                <a:ext cx="11123667" cy="261610"/>
                <a:chOff x="741799" y="5919890"/>
                <a:chExt cx="11123667" cy="261610"/>
              </a:xfrm>
            </p:grpSpPr>
            <p:sp>
              <p:nvSpPr>
                <p:cNvPr id="148" name="Rectangle 147">
                  <a:extLst>
                    <a:ext uri="{FF2B5EF4-FFF2-40B4-BE49-F238E27FC236}">
                      <a16:creationId xmlns:a16="http://schemas.microsoft.com/office/drawing/2014/main" id="{D6E0D83F-69D8-42FD-8593-662A5ED8675D}"/>
                    </a:ext>
                  </a:extLst>
                </p:cNvPr>
                <p:cNvSpPr/>
                <p:nvPr/>
              </p:nvSpPr>
              <p:spPr>
                <a:xfrm>
                  <a:off x="741799" y="5948003"/>
                  <a:ext cx="11123667" cy="205383"/>
                </a:xfrm>
                <a:prstGeom prst="rect">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149" name="TextBox 148">
                  <a:extLst>
                    <a:ext uri="{FF2B5EF4-FFF2-40B4-BE49-F238E27FC236}">
                      <a16:creationId xmlns:a16="http://schemas.microsoft.com/office/drawing/2014/main" id="{694FE67A-FDE4-4173-A803-F3352E0AC1B5}"/>
                    </a:ext>
                  </a:extLst>
                </p:cNvPr>
                <p:cNvSpPr txBox="1"/>
                <p:nvPr/>
              </p:nvSpPr>
              <p:spPr>
                <a:xfrm>
                  <a:off x="5651610" y="5919890"/>
                  <a:ext cx="1304043" cy="261610"/>
                </a:xfrm>
                <a:prstGeom prst="rect">
                  <a:avLst/>
                </a:prstGeom>
                <a:noFill/>
              </p:spPr>
              <p:txBody>
                <a:bodyPr wrap="none" rtlCol="0" anchor="ctr">
                  <a:spAutoFit/>
                </a:bodyPr>
                <a:lstStyle/>
                <a:p>
                  <a:pPr algn="ctr"/>
                  <a:r>
                    <a:rPr lang="en-US" sz="144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Change Control</a:t>
                  </a:r>
                  <a:endParaRPr lang="en-IN" sz="144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nvGrpSpPr>
              <p:cNvPr id="145" name="Group 144">
                <a:extLst>
                  <a:ext uri="{FF2B5EF4-FFF2-40B4-BE49-F238E27FC236}">
                    <a16:creationId xmlns:a16="http://schemas.microsoft.com/office/drawing/2014/main" id="{499CF61B-B729-446C-B6A9-BE53BDD55189}"/>
                  </a:ext>
                </a:extLst>
              </p:cNvPr>
              <p:cNvGrpSpPr/>
              <p:nvPr/>
            </p:nvGrpSpPr>
            <p:grpSpPr>
              <a:xfrm>
                <a:off x="750013" y="6447292"/>
                <a:ext cx="11123667" cy="261610"/>
                <a:chOff x="741799" y="6411369"/>
                <a:chExt cx="11123667" cy="261610"/>
              </a:xfrm>
            </p:grpSpPr>
            <p:sp>
              <p:nvSpPr>
                <p:cNvPr id="146" name="Rectangle 145">
                  <a:extLst>
                    <a:ext uri="{FF2B5EF4-FFF2-40B4-BE49-F238E27FC236}">
                      <a16:creationId xmlns:a16="http://schemas.microsoft.com/office/drawing/2014/main" id="{A1411AEE-79CA-42BA-80E6-CB842CE5A22A}"/>
                    </a:ext>
                  </a:extLst>
                </p:cNvPr>
                <p:cNvSpPr/>
                <p:nvPr/>
              </p:nvSpPr>
              <p:spPr>
                <a:xfrm>
                  <a:off x="741799" y="6439482"/>
                  <a:ext cx="11123667" cy="205383"/>
                </a:xfrm>
                <a:prstGeom prst="rect">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47" name="TextBox 146">
                  <a:extLst>
                    <a:ext uri="{FF2B5EF4-FFF2-40B4-BE49-F238E27FC236}">
                      <a16:creationId xmlns:a16="http://schemas.microsoft.com/office/drawing/2014/main" id="{FC97611E-B4E3-4CF6-A530-6036B0D3C96E}"/>
                    </a:ext>
                  </a:extLst>
                </p:cNvPr>
                <p:cNvSpPr txBox="1"/>
                <p:nvPr/>
              </p:nvSpPr>
              <p:spPr>
                <a:xfrm>
                  <a:off x="4440561" y="6411369"/>
                  <a:ext cx="3726128" cy="261610"/>
                </a:xfrm>
                <a:prstGeom prst="rect">
                  <a:avLst/>
                </a:prstGeom>
                <a:noFill/>
              </p:spPr>
              <p:txBody>
                <a:bodyPr wrap="none" rtlCol="0" anchor="ctr">
                  <a:spAutoFit/>
                </a:bodyPr>
                <a:lstStyle/>
                <a:p>
                  <a:pPr algn="ctr"/>
                  <a:r>
                    <a:rPr lang="en-US" sz="144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Knowledge Management and CAPA (Root Cause)</a:t>
                  </a:r>
                  <a:endParaRPr lang="en-IN" sz="144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grpSp>
          <p:nvGrpSpPr>
            <p:cNvPr id="59" name="Group 58">
              <a:extLst>
                <a:ext uri="{FF2B5EF4-FFF2-40B4-BE49-F238E27FC236}">
                  <a16:creationId xmlns:a16="http://schemas.microsoft.com/office/drawing/2014/main" id="{F9257FF2-7DC7-4B9C-82FE-03774CB35BED}"/>
                </a:ext>
              </a:extLst>
            </p:cNvPr>
            <p:cNvGrpSpPr/>
            <p:nvPr/>
          </p:nvGrpSpPr>
          <p:grpSpPr>
            <a:xfrm>
              <a:off x="1688220" y="3551735"/>
              <a:ext cx="235065" cy="272676"/>
              <a:chOff x="5353300" y="1887458"/>
              <a:chExt cx="887147" cy="1029092"/>
            </a:xfrm>
            <a:solidFill>
              <a:srgbClr val="F36C42"/>
            </a:solidFill>
          </p:grpSpPr>
          <p:sp>
            <p:nvSpPr>
              <p:cNvPr id="140" name="Freeform: Shape 139">
                <a:extLst>
                  <a:ext uri="{FF2B5EF4-FFF2-40B4-BE49-F238E27FC236}">
                    <a16:creationId xmlns:a16="http://schemas.microsoft.com/office/drawing/2014/main" id="{C974B8F5-EEEF-4199-BAA3-8EF4522BBFAC}"/>
                  </a:ext>
                </a:extLst>
              </p:cNvPr>
              <p:cNvSpPr/>
              <p:nvPr/>
            </p:nvSpPr>
            <p:spPr>
              <a:xfrm>
                <a:off x="5672675" y="2100377"/>
                <a:ext cx="567772" cy="780687"/>
              </a:xfrm>
              <a:custGeom>
                <a:avLst/>
                <a:gdLst>
                  <a:gd name="connsiteX0" fmla="*/ 0 w 567772"/>
                  <a:gd name="connsiteY0" fmla="*/ 35486 h 780687"/>
                  <a:gd name="connsiteX1" fmla="*/ 532287 w 567772"/>
                  <a:gd name="connsiteY1" fmla="*/ 35486 h 780687"/>
                  <a:gd name="connsiteX2" fmla="*/ 532287 w 567772"/>
                  <a:gd name="connsiteY2" fmla="*/ 780688 h 780687"/>
                  <a:gd name="connsiteX3" fmla="*/ 567773 w 567772"/>
                  <a:gd name="connsiteY3" fmla="*/ 745202 h 780687"/>
                  <a:gd name="connsiteX4" fmla="*/ 567773 w 567772"/>
                  <a:gd name="connsiteY4" fmla="*/ 0 h 780687"/>
                  <a:gd name="connsiteX5" fmla="*/ 35486 w 567772"/>
                  <a:gd name="connsiteY5" fmla="*/ 0 h 78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7772" h="780687">
                    <a:moveTo>
                      <a:pt x="0" y="35486"/>
                    </a:moveTo>
                    <a:lnTo>
                      <a:pt x="532287" y="35486"/>
                    </a:lnTo>
                    <a:lnTo>
                      <a:pt x="532287" y="780688"/>
                    </a:lnTo>
                    <a:lnTo>
                      <a:pt x="567773" y="745202"/>
                    </a:lnTo>
                    <a:lnTo>
                      <a:pt x="567773" y="0"/>
                    </a:lnTo>
                    <a:lnTo>
                      <a:pt x="35486" y="0"/>
                    </a:lnTo>
                    <a:close/>
                  </a:path>
                </a:pathLst>
              </a:custGeom>
              <a:grpFill/>
              <a:ln w="2027" cap="flat">
                <a:noFill/>
                <a:prstDash val="solid"/>
                <a:miter/>
              </a:ln>
            </p:spPr>
            <p:txBody>
              <a:bodyPr rtlCol="0" anchor="ctr"/>
              <a:lstStyle/>
              <a:p>
                <a:endParaRPr lang="en-IN" sz="3480"/>
              </a:p>
            </p:txBody>
          </p:sp>
          <p:sp>
            <p:nvSpPr>
              <p:cNvPr id="141" name="Freeform: Shape 140">
                <a:extLst>
                  <a:ext uri="{FF2B5EF4-FFF2-40B4-BE49-F238E27FC236}">
                    <a16:creationId xmlns:a16="http://schemas.microsoft.com/office/drawing/2014/main" id="{4AF741AD-20BB-4459-9D46-979072238AD7}"/>
                  </a:ext>
                </a:extLst>
              </p:cNvPr>
              <p:cNvSpPr/>
              <p:nvPr/>
            </p:nvSpPr>
            <p:spPr>
              <a:xfrm>
                <a:off x="5637189" y="2171349"/>
                <a:ext cx="532287" cy="745201"/>
              </a:xfrm>
              <a:custGeom>
                <a:avLst/>
                <a:gdLst>
                  <a:gd name="connsiteX0" fmla="*/ 532287 w 532287"/>
                  <a:gd name="connsiteY0" fmla="*/ 0 h 745201"/>
                  <a:gd name="connsiteX1" fmla="*/ 0 w 532287"/>
                  <a:gd name="connsiteY1" fmla="*/ 0 h 745201"/>
                  <a:gd name="connsiteX2" fmla="*/ 0 w 532287"/>
                  <a:gd name="connsiteY2" fmla="*/ 745202 h 745201"/>
                  <a:gd name="connsiteX3" fmla="*/ 532287 w 532287"/>
                  <a:gd name="connsiteY3" fmla="*/ 745202 h 745201"/>
                  <a:gd name="connsiteX4" fmla="*/ 334509 w 532287"/>
                  <a:gd name="connsiteY4" fmla="*/ 691973 h 745201"/>
                  <a:gd name="connsiteX5" fmla="*/ 267743 w 532287"/>
                  <a:gd name="connsiteY5" fmla="*/ 656860 h 745201"/>
                  <a:gd name="connsiteX6" fmla="*/ 200953 w 532287"/>
                  <a:gd name="connsiteY6" fmla="*/ 691973 h 745201"/>
                  <a:gd name="connsiteX7" fmla="*/ 213714 w 532287"/>
                  <a:gd name="connsiteY7" fmla="*/ 617611 h 745201"/>
                  <a:gd name="connsiteX8" fmla="*/ 159684 w 532287"/>
                  <a:gd name="connsiteY8" fmla="*/ 564952 h 745201"/>
                  <a:gd name="connsiteX9" fmla="*/ 234346 w 532287"/>
                  <a:gd name="connsiteY9" fmla="*/ 554108 h 745201"/>
                  <a:gd name="connsiteX10" fmla="*/ 267741 w 532287"/>
                  <a:gd name="connsiteY10" fmla="*/ 486456 h 745201"/>
                  <a:gd name="connsiteX11" fmla="*/ 301137 w 532287"/>
                  <a:gd name="connsiteY11" fmla="*/ 554108 h 745201"/>
                  <a:gd name="connsiteX12" fmla="*/ 375782 w 532287"/>
                  <a:gd name="connsiteY12" fmla="*/ 564952 h 745201"/>
                  <a:gd name="connsiteX13" fmla="*/ 321769 w 532287"/>
                  <a:gd name="connsiteY13" fmla="*/ 617611 h 745201"/>
                  <a:gd name="connsiteX14" fmla="*/ 390344 w 532287"/>
                  <a:gd name="connsiteY14" fmla="*/ 425830 h 745201"/>
                  <a:gd name="connsiteX15" fmla="*/ 141943 w 532287"/>
                  <a:gd name="connsiteY15" fmla="*/ 425830 h 745201"/>
                  <a:gd name="connsiteX16" fmla="*/ 141943 w 532287"/>
                  <a:gd name="connsiteY16" fmla="*/ 248401 h 745201"/>
                  <a:gd name="connsiteX17" fmla="*/ 157532 w 532287"/>
                  <a:gd name="connsiteY17" fmla="*/ 210761 h 745201"/>
                  <a:gd name="connsiteX18" fmla="*/ 195171 w 532287"/>
                  <a:gd name="connsiteY18" fmla="*/ 195173 h 745201"/>
                  <a:gd name="connsiteX19" fmla="*/ 266143 w 532287"/>
                  <a:gd name="connsiteY19" fmla="*/ 195173 h 745201"/>
                  <a:gd name="connsiteX20" fmla="*/ 215955 w 532287"/>
                  <a:gd name="connsiteY20" fmla="*/ 174388 h 745201"/>
                  <a:gd name="connsiteX21" fmla="*/ 195171 w 532287"/>
                  <a:gd name="connsiteY21" fmla="*/ 124201 h 745201"/>
                  <a:gd name="connsiteX22" fmla="*/ 215955 w 532287"/>
                  <a:gd name="connsiteY22" fmla="*/ 74014 h 745201"/>
                  <a:gd name="connsiteX23" fmla="*/ 266143 w 532287"/>
                  <a:gd name="connsiteY23" fmla="*/ 53230 h 745201"/>
                  <a:gd name="connsiteX24" fmla="*/ 316330 w 532287"/>
                  <a:gd name="connsiteY24" fmla="*/ 74014 h 745201"/>
                  <a:gd name="connsiteX25" fmla="*/ 337114 w 532287"/>
                  <a:gd name="connsiteY25" fmla="*/ 124201 h 745201"/>
                  <a:gd name="connsiteX26" fmla="*/ 316330 w 532287"/>
                  <a:gd name="connsiteY26" fmla="*/ 174388 h 745201"/>
                  <a:gd name="connsiteX27" fmla="*/ 266143 w 532287"/>
                  <a:gd name="connsiteY27" fmla="*/ 195173 h 745201"/>
                  <a:gd name="connsiteX28" fmla="*/ 337114 w 532287"/>
                  <a:gd name="connsiteY28" fmla="*/ 195173 h 745201"/>
                  <a:gd name="connsiteX29" fmla="*/ 374753 w 532287"/>
                  <a:gd name="connsiteY29" fmla="*/ 210761 h 745201"/>
                  <a:gd name="connsiteX30" fmla="*/ 390342 w 532287"/>
                  <a:gd name="connsiteY30" fmla="*/ 248401 h 74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32287" h="745201">
                    <a:moveTo>
                      <a:pt x="532287" y="0"/>
                    </a:moveTo>
                    <a:lnTo>
                      <a:pt x="0" y="0"/>
                    </a:lnTo>
                    <a:lnTo>
                      <a:pt x="0" y="745202"/>
                    </a:lnTo>
                    <a:lnTo>
                      <a:pt x="532287" y="745202"/>
                    </a:lnTo>
                    <a:close/>
                    <a:moveTo>
                      <a:pt x="334509" y="691973"/>
                    </a:moveTo>
                    <a:lnTo>
                      <a:pt x="267743" y="656860"/>
                    </a:lnTo>
                    <a:lnTo>
                      <a:pt x="200953" y="691973"/>
                    </a:lnTo>
                    <a:lnTo>
                      <a:pt x="213714" y="617611"/>
                    </a:lnTo>
                    <a:lnTo>
                      <a:pt x="159684" y="564952"/>
                    </a:lnTo>
                    <a:lnTo>
                      <a:pt x="234346" y="554108"/>
                    </a:lnTo>
                    <a:lnTo>
                      <a:pt x="267741" y="486456"/>
                    </a:lnTo>
                    <a:lnTo>
                      <a:pt x="301137" y="554108"/>
                    </a:lnTo>
                    <a:lnTo>
                      <a:pt x="375782" y="564952"/>
                    </a:lnTo>
                    <a:lnTo>
                      <a:pt x="321769" y="617611"/>
                    </a:lnTo>
                    <a:close/>
                    <a:moveTo>
                      <a:pt x="390344" y="425830"/>
                    </a:moveTo>
                    <a:lnTo>
                      <a:pt x="141943" y="425830"/>
                    </a:lnTo>
                    <a:lnTo>
                      <a:pt x="141943" y="248401"/>
                    </a:lnTo>
                    <a:cubicBezTo>
                      <a:pt x="141943" y="234286"/>
                      <a:pt x="147551" y="220740"/>
                      <a:pt x="157532" y="210761"/>
                    </a:cubicBezTo>
                    <a:cubicBezTo>
                      <a:pt x="167512" y="200783"/>
                      <a:pt x="181058" y="195173"/>
                      <a:pt x="195171" y="195173"/>
                    </a:cubicBezTo>
                    <a:lnTo>
                      <a:pt x="266143" y="195173"/>
                    </a:lnTo>
                    <a:cubicBezTo>
                      <a:pt x="247322" y="195173"/>
                      <a:pt x="229270" y="187696"/>
                      <a:pt x="215955" y="174388"/>
                    </a:cubicBezTo>
                    <a:cubicBezTo>
                      <a:pt x="202648" y="161073"/>
                      <a:pt x="195171" y="143021"/>
                      <a:pt x="195171" y="124201"/>
                    </a:cubicBezTo>
                    <a:cubicBezTo>
                      <a:pt x="195171" y="105382"/>
                      <a:pt x="202648" y="87329"/>
                      <a:pt x="215955" y="74014"/>
                    </a:cubicBezTo>
                    <a:cubicBezTo>
                      <a:pt x="229270" y="60707"/>
                      <a:pt x="247323" y="53230"/>
                      <a:pt x="266143" y="53230"/>
                    </a:cubicBezTo>
                    <a:cubicBezTo>
                      <a:pt x="284962" y="53230"/>
                      <a:pt x="303015" y="60707"/>
                      <a:pt x="316330" y="74014"/>
                    </a:cubicBezTo>
                    <a:cubicBezTo>
                      <a:pt x="329637" y="87329"/>
                      <a:pt x="337114" y="105382"/>
                      <a:pt x="337114" y="124201"/>
                    </a:cubicBezTo>
                    <a:cubicBezTo>
                      <a:pt x="337114" y="143021"/>
                      <a:pt x="329637" y="161074"/>
                      <a:pt x="316330" y="174388"/>
                    </a:cubicBezTo>
                    <a:cubicBezTo>
                      <a:pt x="303014" y="187696"/>
                      <a:pt x="284962" y="195173"/>
                      <a:pt x="266143" y="195173"/>
                    </a:cubicBezTo>
                    <a:lnTo>
                      <a:pt x="337114" y="195173"/>
                    </a:lnTo>
                    <a:cubicBezTo>
                      <a:pt x="351229" y="195173"/>
                      <a:pt x="364775" y="200781"/>
                      <a:pt x="374753" y="210761"/>
                    </a:cubicBezTo>
                    <a:cubicBezTo>
                      <a:pt x="384732" y="220742"/>
                      <a:pt x="390342" y="234287"/>
                      <a:pt x="390342" y="248401"/>
                    </a:cubicBezTo>
                    <a:close/>
                  </a:path>
                </a:pathLst>
              </a:custGeom>
              <a:grpFill/>
              <a:ln w="2027" cap="flat">
                <a:noFill/>
                <a:prstDash val="solid"/>
                <a:miter/>
              </a:ln>
            </p:spPr>
            <p:txBody>
              <a:bodyPr rtlCol="0" anchor="ctr"/>
              <a:lstStyle/>
              <a:p>
                <a:endParaRPr lang="en-IN" sz="3480"/>
              </a:p>
            </p:txBody>
          </p:sp>
          <p:sp>
            <p:nvSpPr>
              <p:cNvPr id="142" name="Freeform: Shape 141">
                <a:extLst>
                  <a:ext uri="{FF2B5EF4-FFF2-40B4-BE49-F238E27FC236}">
                    <a16:creationId xmlns:a16="http://schemas.microsoft.com/office/drawing/2014/main" id="{A2F0B055-C2E8-41B8-80AD-E04F6AF91C2F}"/>
                  </a:ext>
                </a:extLst>
              </p:cNvPr>
              <p:cNvSpPr/>
              <p:nvPr/>
            </p:nvSpPr>
            <p:spPr>
              <a:xfrm>
                <a:off x="5353300" y="1887458"/>
                <a:ext cx="480035" cy="532289"/>
              </a:xfrm>
              <a:custGeom>
                <a:avLst/>
                <a:gdLst>
                  <a:gd name="connsiteX0" fmla="*/ 215452 w 480035"/>
                  <a:gd name="connsiteY0" fmla="*/ 507695 h 532289"/>
                  <a:gd name="connsiteX1" fmla="*/ 222653 w 480035"/>
                  <a:gd name="connsiteY1" fmla="*/ 525089 h 532289"/>
                  <a:gd name="connsiteX2" fmla="*/ 240047 w 480035"/>
                  <a:gd name="connsiteY2" fmla="*/ 532289 h 532289"/>
                  <a:gd name="connsiteX3" fmla="*/ 248404 w 480035"/>
                  <a:gd name="connsiteY3" fmla="*/ 532289 h 532289"/>
                  <a:gd name="connsiteX4" fmla="*/ 248404 w 480035"/>
                  <a:gd name="connsiteY4" fmla="*/ 406862 h 532289"/>
                  <a:gd name="connsiteX5" fmla="*/ 139229 w 480035"/>
                  <a:gd name="connsiteY5" fmla="*/ 330107 h 532289"/>
                  <a:gd name="connsiteX6" fmla="*/ 142001 w 480035"/>
                  <a:gd name="connsiteY6" fmla="*/ 196687 h 532289"/>
                  <a:gd name="connsiteX7" fmla="*/ 254272 w 480035"/>
                  <a:gd name="connsiteY7" fmla="*/ 124535 h 532289"/>
                  <a:gd name="connsiteX8" fmla="*/ 376794 w 480035"/>
                  <a:gd name="connsiteY8" fmla="*/ 177431 h 532289"/>
                  <a:gd name="connsiteX9" fmla="*/ 476154 w 480035"/>
                  <a:gd name="connsiteY9" fmla="*/ 177431 h 532289"/>
                  <a:gd name="connsiteX10" fmla="*/ 468154 w 480035"/>
                  <a:gd name="connsiteY10" fmla="*/ 160401 h 532289"/>
                  <a:gd name="connsiteX11" fmla="*/ 468146 w 480035"/>
                  <a:gd name="connsiteY11" fmla="*/ 160401 h 532289"/>
                  <a:gd name="connsiteX12" fmla="*/ 472835 w 480035"/>
                  <a:gd name="connsiteY12" fmla="*/ 131212 h 532289"/>
                  <a:gd name="connsiteX13" fmla="*/ 480035 w 480035"/>
                  <a:gd name="connsiteY13" fmla="*/ 113833 h 532289"/>
                  <a:gd name="connsiteX14" fmla="*/ 472835 w 480035"/>
                  <a:gd name="connsiteY14" fmla="*/ 96455 h 532289"/>
                  <a:gd name="connsiteX15" fmla="*/ 435875 w 480035"/>
                  <a:gd name="connsiteY15" fmla="*/ 59495 h 532289"/>
                  <a:gd name="connsiteX16" fmla="*/ 418497 w 480035"/>
                  <a:gd name="connsiteY16" fmla="*/ 52294 h 532289"/>
                  <a:gd name="connsiteX17" fmla="*/ 401118 w 480035"/>
                  <a:gd name="connsiteY17" fmla="*/ 59495 h 532289"/>
                  <a:gd name="connsiteX18" fmla="*/ 371928 w 480035"/>
                  <a:gd name="connsiteY18" fmla="*/ 64176 h 532289"/>
                  <a:gd name="connsiteX19" fmla="*/ 334098 w 480035"/>
                  <a:gd name="connsiteY19" fmla="*/ 48477 h 532289"/>
                  <a:gd name="connsiteX20" fmla="*/ 316870 w 480035"/>
                  <a:gd name="connsiteY20" fmla="*/ 24555 h 532289"/>
                  <a:gd name="connsiteX21" fmla="*/ 309647 w 480035"/>
                  <a:gd name="connsiteY21" fmla="*/ 7177 h 532289"/>
                  <a:gd name="connsiteX22" fmla="*/ 292244 w 480035"/>
                  <a:gd name="connsiteY22" fmla="*/ 0 h 532289"/>
                  <a:gd name="connsiteX23" fmla="*/ 240046 w 480035"/>
                  <a:gd name="connsiteY23" fmla="*/ 0 h 532289"/>
                  <a:gd name="connsiteX24" fmla="*/ 222651 w 480035"/>
                  <a:gd name="connsiteY24" fmla="*/ 7200 h 532289"/>
                  <a:gd name="connsiteX25" fmla="*/ 215451 w 480035"/>
                  <a:gd name="connsiteY25" fmla="*/ 24595 h 532289"/>
                  <a:gd name="connsiteX26" fmla="*/ 215451 w 480035"/>
                  <a:gd name="connsiteY26" fmla="*/ 25109 h 532289"/>
                  <a:gd name="connsiteX27" fmla="*/ 198738 w 480035"/>
                  <a:gd name="connsiteY27" fmla="*/ 48350 h 532289"/>
                  <a:gd name="connsiteX28" fmla="*/ 160401 w 480035"/>
                  <a:gd name="connsiteY28" fmla="*/ 64215 h 532289"/>
                  <a:gd name="connsiteX29" fmla="*/ 131299 w 480035"/>
                  <a:gd name="connsiteY29" fmla="*/ 59526 h 532289"/>
                  <a:gd name="connsiteX30" fmla="*/ 113920 w 480035"/>
                  <a:gd name="connsiteY30" fmla="*/ 52326 h 532289"/>
                  <a:gd name="connsiteX31" fmla="*/ 96542 w 480035"/>
                  <a:gd name="connsiteY31" fmla="*/ 59526 h 532289"/>
                  <a:gd name="connsiteX32" fmla="*/ 59495 w 480035"/>
                  <a:gd name="connsiteY32" fmla="*/ 96413 h 532289"/>
                  <a:gd name="connsiteX33" fmla="*/ 52294 w 480035"/>
                  <a:gd name="connsiteY33" fmla="*/ 113791 h 532289"/>
                  <a:gd name="connsiteX34" fmla="*/ 59495 w 480035"/>
                  <a:gd name="connsiteY34" fmla="*/ 131170 h 532289"/>
                  <a:gd name="connsiteX35" fmla="*/ 64176 w 480035"/>
                  <a:gd name="connsiteY35" fmla="*/ 160360 h 532289"/>
                  <a:gd name="connsiteX36" fmla="*/ 48477 w 480035"/>
                  <a:gd name="connsiteY36" fmla="*/ 198190 h 532289"/>
                  <a:gd name="connsiteX37" fmla="*/ 24555 w 480035"/>
                  <a:gd name="connsiteY37" fmla="*/ 215418 h 532289"/>
                  <a:gd name="connsiteX38" fmla="*/ 7177 w 480035"/>
                  <a:gd name="connsiteY38" fmla="*/ 222641 h 532289"/>
                  <a:gd name="connsiteX39" fmla="*/ 0 w 480035"/>
                  <a:gd name="connsiteY39" fmla="*/ 240044 h 532289"/>
                  <a:gd name="connsiteX40" fmla="*/ 0 w 480035"/>
                  <a:gd name="connsiteY40" fmla="*/ 292242 h 532289"/>
                  <a:gd name="connsiteX41" fmla="*/ 7200 w 480035"/>
                  <a:gd name="connsiteY41" fmla="*/ 309637 h 532289"/>
                  <a:gd name="connsiteX42" fmla="*/ 24595 w 480035"/>
                  <a:gd name="connsiteY42" fmla="*/ 316837 h 532289"/>
                  <a:gd name="connsiteX43" fmla="*/ 48508 w 480035"/>
                  <a:gd name="connsiteY43" fmla="*/ 334065 h 532289"/>
                  <a:gd name="connsiteX44" fmla="*/ 64215 w 480035"/>
                  <a:gd name="connsiteY44" fmla="*/ 371887 h 532289"/>
                  <a:gd name="connsiteX45" fmla="*/ 59526 w 480035"/>
                  <a:gd name="connsiteY45" fmla="*/ 401076 h 532289"/>
                  <a:gd name="connsiteX46" fmla="*/ 52326 w 480035"/>
                  <a:gd name="connsiteY46" fmla="*/ 418455 h 532289"/>
                  <a:gd name="connsiteX47" fmla="*/ 59526 w 480035"/>
                  <a:gd name="connsiteY47" fmla="*/ 435833 h 532289"/>
                  <a:gd name="connsiteX48" fmla="*/ 96454 w 480035"/>
                  <a:gd name="connsiteY48" fmla="*/ 472761 h 532289"/>
                  <a:gd name="connsiteX49" fmla="*/ 113832 w 480035"/>
                  <a:gd name="connsiteY49" fmla="*/ 479961 h 532289"/>
                  <a:gd name="connsiteX50" fmla="*/ 131211 w 480035"/>
                  <a:gd name="connsiteY50" fmla="*/ 472761 h 532289"/>
                  <a:gd name="connsiteX51" fmla="*/ 160400 w 480035"/>
                  <a:gd name="connsiteY51" fmla="*/ 468072 h 532289"/>
                  <a:gd name="connsiteX52" fmla="*/ 198222 w 480035"/>
                  <a:gd name="connsiteY52" fmla="*/ 483779 h 532289"/>
                  <a:gd name="connsiteX53" fmla="*/ 215450 w 480035"/>
                  <a:gd name="connsiteY53" fmla="*/ 507692 h 53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0035" h="532289">
                    <a:moveTo>
                      <a:pt x="215452" y="507695"/>
                    </a:moveTo>
                    <a:cubicBezTo>
                      <a:pt x="215452" y="514222"/>
                      <a:pt x="218042" y="520479"/>
                      <a:pt x="222653" y="525089"/>
                    </a:cubicBezTo>
                    <a:cubicBezTo>
                      <a:pt x="227263" y="529707"/>
                      <a:pt x="233520" y="532297"/>
                      <a:pt x="240047" y="532289"/>
                    </a:cubicBezTo>
                    <a:lnTo>
                      <a:pt x="248404" y="532289"/>
                    </a:lnTo>
                    <a:lnTo>
                      <a:pt x="248404" y="406862"/>
                    </a:lnTo>
                    <a:cubicBezTo>
                      <a:pt x="201503" y="401048"/>
                      <a:pt x="160577" y="372270"/>
                      <a:pt x="139229" y="330107"/>
                    </a:cubicBezTo>
                    <a:cubicBezTo>
                      <a:pt x="117881" y="287944"/>
                      <a:pt x="118927" y="237923"/>
                      <a:pt x="142001" y="196687"/>
                    </a:cubicBezTo>
                    <a:cubicBezTo>
                      <a:pt x="165083" y="155442"/>
                      <a:pt x="207167" y="128392"/>
                      <a:pt x="254272" y="124535"/>
                    </a:cubicBezTo>
                    <a:cubicBezTo>
                      <a:pt x="301371" y="120670"/>
                      <a:pt x="347304" y="140504"/>
                      <a:pt x="376794" y="177431"/>
                    </a:cubicBezTo>
                    <a:lnTo>
                      <a:pt x="476154" y="177431"/>
                    </a:lnTo>
                    <a:cubicBezTo>
                      <a:pt x="473691" y="171633"/>
                      <a:pt x="471061" y="165930"/>
                      <a:pt x="468154" y="160401"/>
                    </a:cubicBezTo>
                    <a:lnTo>
                      <a:pt x="468146" y="160401"/>
                    </a:lnTo>
                    <a:cubicBezTo>
                      <a:pt x="463164" y="150690"/>
                      <a:pt x="465057" y="138872"/>
                      <a:pt x="472835" y="131212"/>
                    </a:cubicBezTo>
                    <a:cubicBezTo>
                      <a:pt x="477445" y="126602"/>
                      <a:pt x="480035" y="120352"/>
                      <a:pt x="480035" y="113833"/>
                    </a:cubicBezTo>
                    <a:cubicBezTo>
                      <a:pt x="480035" y="107314"/>
                      <a:pt x="477445" y="101057"/>
                      <a:pt x="472835" y="96455"/>
                    </a:cubicBezTo>
                    <a:lnTo>
                      <a:pt x="435875" y="59495"/>
                    </a:lnTo>
                    <a:cubicBezTo>
                      <a:pt x="431265" y="54885"/>
                      <a:pt x="425015" y="52294"/>
                      <a:pt x="418497" y="52294"/>
                    </a:cubicBezTo>
                    <a:cubicBezTo>
                      <a:pt x="411978" y="52294"/>
                      <a:pt x="405728" y="54884"/>
                      <a:pt x="401118" y="59495"/>
                    </a:cubicBezTo>
                    <a:cubicBezTo>
                      <a:pt x="393459" y="67265"/>
                      <a:pt x="381632" y="69166"/>
                      <a:pt x="371928" y="64176"/>
                    </a:cubicBezTo>
                    <a:cubicBezTo>
                      <a:pt x="359817" y="57815"/>
                      <a:pt x="347159" y="52556"/>
                      <a:pt x="334098" y="48477"/>
                    </a:cubicBezTo>
                    <a:cubicBezTo>
                      <a:pt x="323754" y="45118"/>
                      <a:pt x="316783" y="35431"/>
                      <a:pt x="316870" y="24555"/>
                    </a:cubicBezTo>
                    <a:cubicBezTo>
                      <a:pt x="316870" y="18036"/>
                      <a:pt x="314272" y="11779"/>
                      <a:pt x="309647" y="7177"/>
                    </a:cubicBezTo>
                    <a:cubicBezTo>
                      <a:pt x="305029" y="2567"/>
                      <a:pt x="298771" y="-16"/>
                      <a:pt x="292244" y="0"/>
                    </a:cubicBezTo>
                    <a:lnTo>
                      <a:pt x="240046" y="0"/>
                    </a:lnTo>
                    <a:cubicBezTo>
                      <a:pt x="233519" y="-8"/>
                      <a:pt x="227261" y="2582"/>
                      <a:pt x="222651" y="7200"/>
                    </a:cubicBezTo>
                    <a:cubicBezTo>
                      <a:pt x="218041" y="11810"/>
                      <a:pt x="215451" y="18068"/>
                      <a:pt x="215451" y="24595"/>
                    </a:cubicBezTo>
                    <a:lnTo>
                      <a:pt x="215451" y="25109"/>
                    </a:lnTo>
                    <a:cubicBezTo>
                      <a:pt x="215554" y="35668"/>
                      <a:pt x="208790" y="45078"/>
                      <a:pt x="198738" y="48350"/>
                    </a:cubicBezTo>
                    <a:cubicBezTo>
                      <a:pt x="185502" y="52453"/>
                      <a:pt x="172671" y="57760"/>
                      <a:pt x="160401" y="64215"/>
                    </a:cubicBezTo>
                    <a:cubicBezTo>
                      <a:pt x="150714" y="69150"/>
                      <a:pt x="138943" y="67257"/>
                      <a:pt x="131299" y="59526"/>
                    </a:cubicBezTo>
                    <a:cubicBezTo>
                      <a:pt x="126689" y="54916"/>
                      <a:pt x="120439" y="52326"/>
                      <a:pt x="113920" y="52326"/>
                    </a:cubicBezTo>
                    <a:cubicBezTo>
                      <a:pt x="107401" y="52326"/>
                      <a:pt x="101152" y="54916"/>
                      <a:pt x="96542" y="59526"/>
                    </a:cubicBezTo>
                    <a:lnTo>
                      <a:pt x="59495" y="96413"/>
                    </a:lnTo>
                    <a:cubicBezTo>
                      <a:pt x="54885" y="101023"/>
                      <a:pt x="52294" y="107273"/>
                      <a:pt x="52294" y="113791"/>
                    </a:cubicBezTo>
                    <a:cubicBezTo>
                      <a:pt x="52294" y="120310"/>
                      <a:pt x="54884" y="126560"/>
                      <a:pt x="59495" y="131170"/>
                    </a:cubicBezTo>
                    <a:cubicBezTo>
                      <a:pt x="67265" y="138829"/>
                      <a:pt x="69166" y="150656"/>
                      <a:pt x="64176" y="160360"/>
                    </a:cubicBezTo>
                    <a:cubicBezTo>
                      <a:pt x="57815" y="172471"/>
                      <a:pt x="52556" y="185129"/>
                      <a:pt x="48477" y="198190"/>
                    </a:cubicBezTo>
                    <a:cubicBezTo>
                      <a:pt x="45118" y="208534"/>
                      <a:pt x="35431" y="215505"/>
                      <a:pt x="24555" y="215418"/>
                    </a:cubicBezTo>
                    <a:cubicBezTo>
                      <a:pt x="18036" y="215418"/>
                      <a:pt x="11779" y="218016"/>
                      <a:pt x="7177" y="222641"/>
                    </a:cubicBezTo>
                    <a:cubicBezTo>
                      <a:pt x="2567" y="227259"/>
                      <a:pt x="-16" y="233517"/>
                      <a:pt x="0" y="240044"/>
                    </a:cubicBezTo>
                    <a:lnTo>
                      <a:pt x="0" y="292242"/>
                    </a:lnTo>
                    <a:cubicBezTo>
                      <a:pt x="-8" y="298769"/>
                      <a:pt x="2582" y="305027"/>
                      <a:pt x="7200" y="309637"/>
                    </a:cubicBezTo>
                    <a:cubicBezTo>
                      <a:pt x="11810" y="314247"/>
                      <a:pt x="18068" y="316837"/>
                      <a:pt x="24595" y="316837"/>
                    </a:cubicBezTo>
                    <a:cubicBezTo>
                      <a:pt x="35470" y="316742"/>
                      <a:pt x="45150" y="323720"/>
                      <a:pt x="48508" y="334065"/>
                    </a:cubicBezTo>
                    <a:cubicBezTo>
                      <a:pt x="52595" y="347119"/>
                      <a:pt x="57847" y="359777"/>
                      <a:pt x="64215" y="371887"/>
                    </a:cubicBezTo>
                    <a:cubicBezTo>
                      <a:pt x="69197" y="381598"/>
                      <a:pt x="67296" y="393415"/>
                      <a:pt x="59526" y="401076"/>
                    </a:cubicBezTo>
                    <a:cubicBezTo>
                      <a:pt x="54916" y="405686"/>
                      <a:pt x="52326" y="411936"/>
                      <a:pt x="52326" y="418455"/>
                    </a:cubicBezTo>
                    <a:cubicBezTo>
                      <a:pt x="52326" y="424974"/>
                      <a:pt x="54916" y="431231"/>
                      <a:pt x="59526" y="435833"/>
                    </a:cubicBezTo>
                    <a:lnTo>
                      <a:pt x="96454" y="472761"/>
                    </a:lnTo>
                    <a:cubicBezTo>
                      <a:pt x="101056" y="477371"/>
                      <a:pt x="107313" y="479961"/>
                      <a:pt x="113832" y="479961"/>
                    </a:cubicBezTo>
                    <a:cubicBezTo>
                      <a:pt x="120351" y="479961"/>
                      <a:pt x="126601" y="477371"/>
                      <a:pt x="131211" y="472761"/>
                    </a:cubicBezTo>
                    <a:cubicBezTo>
                      <a:pt x="138870" y="464990"/>
                      <a:pt x="150688" y="463089"/>
                      <a:pt x="160400" y="468072"/>
                    </a:cubicBezTo>
                    <a:cubicBezTo>
                      <a:pt x="172511" y="474440"/>
                      <a:pt x="185169" y="479692"/>
                      <a:pt x="198222" y="483779"/>
                    </a:cubicBezTo>
                    <a:cubicBezTo>
                      <a:pt x="208567" y="487137"/>
                      <a:pt x="215545" y="496817"/>
                      <a:pt x="215450" y="507692"/>
                    </a:cubicBezTo>
                    <a:close/>
                  </a:path>
                </a:pathLst>
              </a:custGeom>
              <a:grpFill/>
              <a:ln w="2027" cap="flat">
                <a:noFill/>
                <a:prstDash val="solid"/>
                <a:miter/>
              </a:ln>
            </p:spPr>
            <p:txBody>
              <a:bodyPr rtlCol="0" anchor="ctr"/>
              <a:lstStyle/>
              <a:p>
                <a:endParaRPr lang="en-IN" sz="3480"/>
              </a:p>
            </p:txBody>
          </p:sp>
        </p:grpSp>
        <p:sp>
          <p:nvSpPr>
            <p:cNvPr id="60" name="Freeform: Shape 59">
              <a:extLst>
                <a:ext uri="{FF2B5EF4-FFF2-40B4-BE49-F238E27FC236}">
                  <a16:creationId xmlns:a16="http://schemas.microsoft.com/office/drawing/2014/main" id="{4AC81748-DD8E-4239-A61F-2EA523706EA9}"/>
                </a:ext>
              </a:extLst>
            </p:cNvPr>
            <p:cNvSpPr/>
            <p:nvPr/>
          </p:nvSpPr>
          <p:spPr>
            <a:xfrm>
              <a:off x="4642630" y="3544705"/>
              <a:ext cx="324096" cy="324096"/>
            </a:xfrm>
            <a:custGeom>
              <a:avLst/>
              <a:gdLst>
                <a:gd name="connsiteX0" fmla="*/ 0 w 1647299"/>
                <a:gd name="connsiteY0" fmla="*/ 797897 h 1647300"/>
                <a:gd name="connsiteX1" fmla="*/ 102968 w 1647299"/>
                <a:gd name="connsiteY1" fmla="*/ 591978 h 1647300"/>
                <a:gd name="connsiteX2" fmla="*/ 205918 w 1647299"/>
                <a:gd name="connsiteY2" fmla="*/ 797897 h 1647300"/>
                <a:gd name="connsiteX3" fmla="*/ 128701 w 1647299"/>
                <a:gd name="connsiteY3" fmla="*/ 797897 h 1647300"/>
                <a:gd name="connsiteX4" fmla="*/ 326399 w 1647299"/>
                <a:gd name="connsiteY4" fmla="*/ 1242359 h 1647300"/>
                <a:gd name="connsiteX5" fmla="*/ 327727 w 1647299"/>
                <a:gd name="connsiteY5" fmla="*/ 1278727 h 1647300"/>
                <a:gd name="connsiteX6" fmla="*/ 291359 w 1647299"/>
                <a:gd name="connsiteY6" fmla="*/ 1280054 h 1647300"/>
                <a:gd name="connsiteX7" fmla="*/ 77220 w 1647299"/>
                <a:gd name="connsiteY7" fmla="*/ 797910 h 1647300"/>
                <a:gd name="connsiteX8" fmla="*/ 1252993 w 1647299"/>
                <a:gd name="connsiteY8" fmla="*/ 1319576 h 1647300"/>
                <a:gd name="connsiteX9" fmla="*/ 1254320 w 1647299"/>
                <a:gd name="connsiteY9" fmla="*/ 1355944 h 1647300"/>
                <a:gd name="connsiteX10" fmla="*/ 772176 w 1647299"/>
                <a:gd name="connsiteY10" fmla="*/ 1570083 h 1647300"/>
                <a:gd name="connsiteX11" fmla="*/ 772141 w 1647299"/>
                <a:gd name="connsiteY11" fmla="*/ 1647300 h 1647300"/>
                <a:gd name="connsiteX12" fmla="*/ 566240 w 1647299"/>
                <a:gd name="connsiteY12" fmla="*/ 1544332 h 1647300"/>
                <a:gd name="connsiteX13" fmla="*/ 772141 w 1647299"/>
                <a:gd name="connsiteY13" fmla="*/ 1441382 h 1647300"/>
                <a:gd name="connsiteX14" fmla="*/ 772141 w 1647299"/>
                <a:gd name="connsiteY14" fmla="*/ 1518599 h 1647300"/>
                <a:gd name="connsiteX15" fmla="*/ 1216604 w 1647299"/>
                <a:gd name="connsiteY15" fmla="*/ 1320901 h 1647300"/>
                <a:gd name="connsiteX16" fmla="*/ 1252972 w 1647299"/>
                <a:gd name="connsiteY16" fmla="*/ 1319574 h 1647300"/>
                <a:gd name="connsiteX17" fmla="*/ 1355943 w 1647299"/>
                <a:gd name="connsiteY17" fmla="*/ 367245 h 1647300"/>
                <a:gd name="connsiteX18" fmla="*/ 1570082 w 1647299"/>
                <a:gd name="connsiteY18" fmla="*/ 849390 h 1647300"/>
                <a:gd name="connsiteX19" fmla="*/ 1647299 w 1647299"/>
                <a:gd name="connsiteY19" fmla="*/ 849390 h 1647300"/>
                <a:gd name="connsiteX20" fmla="*/ 1544331 w 1647299"/>
                <a:gd name="connsiteY20" fmla="*/ 1055308 h 1647300"/>
                <a:gd name="connsiteX21" fmla="*/ 1441381 w 1647299"/>
                <a:gd name="connsiteY21" fmla="*/ 849390 h 1647300"/>
                <a:gd name="connsiteX22" fmla="*/ 1518598 w 1647299"/>
                <a:gd name="connsiteY22" fmla="*/ 849390 h 1647300"/>
                <a:gd name="connsiteX23" fmla="*/ 1320900 w 1647299"/>
                <a:gd name="connsiteY23" fmla="*/ 404927 h 1647300"/>
                <a:gd name="connsiteX24" fmla="*/ 1319573 w 1647299"/>
                <a:gd name="connsiteY24" fmla="*/ 368559 h 1647300"/>
                <a:gd name="connsiteX25" fmla="*/ 1355941 w 1647299"/>
                <a:gd name="connsiteY25" fmla="*/ 367232 h 1647300"/>
                <a:gd name="connsiteX26" fmla="*/ 849398 w 1647299"/>
                <a:gd name="connsiteY26" fmla="*/ 0 h 1647300"/>
                <a:gd name="connsiteX27" fmla="*/ 1055317 w 1647299"/>
                <a:gd name="connsiteY27" fmla="*/ 102968 h 1647300"/>
                <a:gd name="connsiteX28" fmla="*/ 849398 w 1647299"/>
                <a:gd name="connsiteY28" fmla="*/ 205918 h 1647300"/>
                <a:gd name="connsiteX29" fmla="*/ 849398 w 1647299"/>
                <a:gd name="connsiteY29" fmla="*/ 128701 h 1647300"/>
                <a:gd name="connsiteX30" fmla="*/ 404936 w 1647299"/>
                <a:gd name="connsiteY30" fmla="*/ 326399 h 1647300"/>
                <a:gd name="connsiteX31" fmla="*/ 368568 w 1647299"/>
                <a:gd name="connsiteY31" fmla="*/ 327727 h 1647300"/>
                <a:gd name="connsiteX32" fmla="*/ 367241 w 1647299"/>
                <a:gd name="connsiteY32" fmla="*/ 291359 h 1647300"/>
                <a:gd name="connsiteX33" fmla="*/ 849385 w 1647299"/>
                <a:gd name="connsiteY33" fmla="*/ 77220 h 1647300"/>
                <a:gd name="connsiteX34" fmla="*/ 849398 w 1647299"/>
                <a:gd name="connsiteY34" fmla="*/ 1184027 h 1647300"/>
                <a:gd name="connsiteX35" fmla="*/ 746448 w 1647299"/>
                <a:gd name="connsiteY35" fmla="*/ 1235493 h 1647300"/>
                <a:gd name="connsiteX36" fmla="*/ 694964 w 1647299"/>
                <a:gd name="connsiteY36" fmla="*/ 1158276 h 1647300"/>
                <a:gd name="connsiteX37" fmla="*/ 617747 w 1647299"/>
                <a:gd name="connsiteY37" fmla="*/ 1158276 h 1647300"/>
                <a:gd name="connsiteX38" fmla="*/ 592013 w 1647299"/>
                <a:gd name="connsiteY38" fmla="*/ 1081059 h 1647300"/>
                <a:gd name="connsiteX39" fmla="*/ 514796 w 1647299"/>
                <a:gd name="connsiteY39" fmla="*/ 1055326 h 1647300"/>
                <a:gd name="connsiteX40" fmla="*/ 514796 w 1647299"/>
                <a:gd name="connsiteY40" fmla="*/ 978108 h 1647300"/>
                <a:gd name="connsiteX41" fmla="*/ 437579 w 1647299"/>
                <a:gd name="connsiteY41" fmla="*/ 926624 h 1647300"/>
                <a:gd name="connsiteX42" fmla="*/ 489063 w 1647299"/>
                <a:gd name="connsiteY42" fmla="*/ 849407 h 1647300"/>
                <a:gd name="connsiteX43" fmla="*/ 437579 w 1647299"/>
                <a:gd name="connsiteY43" fmla="*/ 746457 h 1647300"/>
                <a:gd name="connsiteX44" fmla="*/ 514796 w 1647299"/>
                <a:gd name="connsiteY44" fmla="*/ 694973 h 1647300"/>
                <a:gd name="connsiteX45" fmla="*/ 514796 w 1647299"/>
                <a:gd name="connsiteY45" fmla="*/ 617755 h 1647300"/>
                <a:gd name="connsiteX46" fmla="*/ 592013 w 1647299"/>
                <a:gd name="connsiteY46" fmla="*/ 592022 h 1647300"/>
                <a:gd name="connsiteX47" fmla="*/ 617747 w 1647299"/>
                <a:gd name="connsiteY47" fmla="*/ 514805 h 1647300"/>
                <a:gd name="connsiteX48" fmla="*/ 694964 w 1647299"/>
                <a:gd name="connsiteY48" fmla="*/ 514805 h 1647300"/>
                <a:gd name="connsiteX49" fmla="*/ 746448 w 1647299"/>
                <a:gd name="connsiteY49" fmla="*/ 437588 h 1647300"/>
                <a:gd name="connsiteX50" fmla="*/ 823665 w 1647299"/>
                <a:gd name="connsiteY50" fmla="*/ 489072 h 1647300"/>
                <a:gd name="connsiteX51" fmla="*/ 926616 w 1647299"/>
                <a:gd name="connsiteY51" fmla="*/ 437588 h 1647300"/>
                <a:gd name="connsiteX52" fmla="*/ 978100 w 1647299"/>
                <a:gd name="connsiteY52" fmla="*/ 514805 h 1647300"/>
                <a:gd name="connsiteX53" fmla="*/ 1055317 w 1647299"/>
                <a:gd name="connsiteY53" fmla="*/ 514805 h 1647300"/>
                <a:gd name="connsiteX54" fmla="*/ 1081050 w 1647299"/>
                <a:gd name="connsiteY54" fmla="*/ 592022 h 1647300"/>
                <a:gd name="connsiteX55" fmla="*/ 1158267 w 1647299"/>
                <a:gd name="connsiteY55" fmla="*/ 617755 h 1647300"/>
                <a:gd name="connsiteX56" fmla="*/ 1158267 w 1647299"/>
                <a:gd name="connsiteY56" fmla="*/ 694973 h 1647300"/>
                <a:gd name="connsiteX57" fmla="*/ 1235484 w 1647299"/>
                <a:gd name="connsiteY57" fmla="*/ 746457 h 1647300"/>
                <a:gd name="connsiteX58" fmla="*/ 1184018 w 1647299"/>
                <a:gd name="connsiteY58" fmla="*/ 823674 h 1647300"/>
                <a:gd name="connsiteX59" fmla="*/ 1235484 w 1647299"/>
                <a:gd name="connsiteY59" fmla="*/ 926624 h 1647300"/>
                <a:gd name="connsiteX60" fmla="*/ 1158267 w 1647299"/>
                <a:gd name="connsiteY60" fmla="*/ 978108 h 1647300"/>
                <a:gd name="connsiteX61" fmla="*/ 1158267 w 1647299"/>
                <a:gd name="connsiteY61" fmla="*/ 1055326 h 1647300"/>
                <a:gd name="connsiteX62" fmla="*/ 1081050 w 1647299"/>
                <a:gd name="connsiteY62" fmla="*/ 1081059 h 1647300"/>
                <a:gd name="connsiteX63" fmla="*/ 1055317 w 1647299"/>
                <a:gd name="connsiteY63" fmla="*/ 1158276 h 1647300"/>
                <a:gd name="connsiteX64" fmla="*/ 978100 w 1647299"/>
                <a:gd name="connsiteY64" fmla="*/ 1158276 h 1647300"/>
                <a:gd name="connsiteX65" fmla="*/ 926616 w 1647299"/>
                <a:gd name="connsiteY65" fmla="*/ 1235493 h 1647300"/>
                <a:gd name="connsiteX66" fmla="*/ 679366 w 1647299"/>
                <a:gd name="connsiteY66" fmla="*/ 780896 h 1647300"/>
                <a:gd name="connsiteX67" fmla="*/ 627811 w 1647299"/>
                <a:gd name="connsiteY67" fmla="*/ 782119 h 1647300"/>
                <a:gd name="connsiteX68" fmla="*/ 629070 w 1647299"/>
                <a:gd name="connsiteY68" fmla="*/ 832518 h 1647300"/>
                <a:gd name="connsiteX69" fmla="*/ 774922 w 1647299"/>
                <a:gd name="connsiteY69" fmla="*/ 968288 h 1647300"/>
                <a:gd name="connsiteX70" fmla="*/ 827182 w 1647299"/>
                <a:gd name="connsiteY70" fmla="*/ 966323 h 1647300"/>
                <a:gd name="connsiteX71" fmla="*/ 1045959 w 1647299"/>
                <a:gd name="connsiteY71" fmla="*/ 728723 h 1647300"/>
                <a:gd name="connsiteX72" fmla="*/ 1043253 w 1647299"/>
                <a:gd name="connsiteY72" fmla="*/ 678395 h 1647300"/>
                <a:gd name="connsiteX73" fmla="*/ 991751 w 1647299"/>
                <a:gd name="connsiteY73" fmla="*/ 681033 h 1647300"/>
                <a:gd name="connsiteX74" fmla="*/ 798055 w 1647299"/>
                <a:gd name="connsiteY74" fmla="*/ 891381 h 1647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647299" h="1647300">
                  <a:moveTo>
                    <a:pt x="0" y="797897"/>
                  </a:moveTo>
                  <a:lnTo>
                    <a:pt x="102968" y="591978"/>
                  </a:lnTo>
                  <a:lnTo>
                    <a:pt x="205918" y="797897"/>
                  </a:lnTo>
                  <a:lnTo>
                    <a:pt x="128701" y="797897"/>
                  </a:lnTo>
                  <a:cubicBezTo>
                    <a:pt x="128701" y="966963"/>
                    <a:pt x="200610" y="1125417"/>
                    <a:pt x="326399" y="1242359"/>
                  </a:cubicBezTo>
                  <a:cubicBezTo>
                    <a:pt x="336810" y="1252028"/>
                    <a:pt x="337413" y="1268316"/>
                    <a:pt x="327727" y="1278727"/>
                  </a:cubicBezTo>
                  <a:cubicBezTo>
                    <a:pt x="318057" y="1289138"/>
                    <a:pt x="301769" y="1289741"/>
                    <a:pt x="291359" y="1280054"/>
                  </a:cubicBezTo>
                  <a:cubicBezTo>
                    <a:pt x="155280" y="1153577"/>
                    <a:pt x="77220" y="981576"/>
                    <a:pt x="77220" y="797910"/>
                  </a:cubicBezTo>
                  <a:close/>
                  <a:moveTo>
                    <a:pt x="1252993" y="1319576"/>
                  </a:moveTo>
                  <a:cubicBezTo>
                    <a:pt x="1263404" y="1329246"/>
                    <a:pt x="1264007" y="1345534"/>
                    <a:pt x="1254320" y="1355944"/>
                  </a:cubicBezTo>
                  <a:cubicBezTo>
                    <a:pt x="1127843" y="1492005"/>
                    <a:pt x="955860" y="1570065"/>
                    <a:pt x="772176" y="1570083"/>
                  </a:cubicBezTo>
                  <a:lnTo>
                    <a:pt x="772141" y="1647300"/>
                  </a:lnTo>
                  <a:lnTo>
                    <a:pt x="566240" y="1544332"/>
                  </a:lnTo>
                  <a:lnTo>
                    <a:pt x="772141" y="1441382"/>
                  </a:lnTo>
                  <a:lnTo>
                    <a:pt x="772141" y="1518599"/>
                  </a:lnTo>
                  <a:cubicBezTo>
                    <a:pt x="941225" y="1518599"/>
                    <a:pt x="1099675" y="1446690"/>
                    <a:pt x="1216604" y="1320901"/>
                  </a:cubicBezTo>
                  <a:cubicBezTo>
                    <a:pt x="1226273" y="1310490"/>
                    <a:pt x="1242561" y="1309887"/>
                    <a:pt x="1252972" y="1319574"/>
                  </a:cubicBezTo>
                  <a:close/>
                  <a:moveTo>
                    <a:pt x="1355943" y="367245"/>
                  </a:moveTo>
                  <a:cubicBezTo>
                    <a:pt x="1492022" y="493723"/>
                    <a:pt x="1570082" y="665723"/>
                    <a:pt x="1570082" y="849390"/>
                  </a:cubicBezTo>
                  <a:lnTo>
                    <a:pt x="1647299" y="849390"/>
                  </a:lnTo>
                  <a:lnTo>
                    <a:pt x="1544331" y="1055308"/>
                  </a:lnTo>
                  <a:lnTo>
                    <a:pt x="1441381" y="849390"/>
                  </a:lnTo>
                  <a:lnTo>
                    <a:pt x="1518598" y="849390"/>
                  </a:lnTo>
                  <a:cubicBezTo>
                    <a:pt x="1518598" y="680324"/>
                    <a:pt x="1446689" y="521869"/>
                    <a:pt x="1320900" y="404927"/>
                  </a:cubicBezTo>
                  <a:cubicBezTo>
                    <a:pt x="1310489" y="395258"/>
                    <a:pt x="1309886" y="378970"/>
                    <a:pt x="1319573" y="368559"/>
                  </a:cubicBezTo>
                  <a:cubicBezTo>
                    <a:pt x="1329242" y="358149"/>
                    <a:pt x="1345530" y="357545"/>
                    <a:pt x="1355941" y="367232"/>
                  </a:cubicBezTo>
                  <a:close/>
                  <a:moveTo>
                    <a:pt x="849398" y="0"/>
                  </a:moveTo>
                  <a:lnTo>
                    <a:pt x="1055317" y="102968"/>
                  </a:lnTo>
                  <a:lnTo>
                    <a:pt x="849398" y="205918"/>
                  </a:lnTo>
                  <a:lnTo>
                    <a:pt x="849398" y="128701"/>
                  </a:lnTo>
                  <a:cubicBezTo>
                    <a:pt x="680332" y="128701"/>
                    <a:pt x="521878" y="200610"/>
                    <a:pt x="404936" y="326399"/>
                  </a:cubicBezTo>
                  <a:cubicBezTo>
                    <a:pt x="395267" y="336810"/>
                    <a:pt x="378979" y="337413"/>
                    <a:pt x="368568" y="327727"/>
                  </a:cubicBezTo>
                  <a:cubicBezTo>
                    <a:pt x="358157" y="318057"/>
                    <a:pt x="357554" y="301769"/>
                    <a:pt x="367241" y="291359"/>
                  </a:cubicBezTo>
                  <a:cubicBezTo>
                    <a:pt x="493718" y="155280"/>
                    <a:pt x="665718" y="77220"/>
                    <a:pt x="849385" y="77220"/>
                  </a:cubicBezTo>
                  <a:close/>
                  <a:moveTo>
                    <a:pt x="849398" y="1184027"/>
                  </a:moveTo>
                  <a:lnTo>
                    <a:pt x="746448" y="1235493"/>
                  </a:lnTo>
                  <a:lnTo>
                    <a:pt x="694964" y="1158276"/>
                  </a:lnTo>
                  <a:lnTo>
                    <a:pt x="617747" y="1158276"/>
                  </a:lnTo>
                  <a:lnTo>
                    <a:pt x="592013" y="1081059"/>
                  </a:lnTo>
                  <a:lnTo>
                    <a:pt x="514796" y="1055326"/>
                  </a:lnTo>
                  <a:lnTo>
                    <a:pt x="514796" y="978108"/>
                  </a:lnTo>
                  <a:lnTo>
                    <a:pt x="437579" y="926624"/>
                  </a:lnTo>
                  <a:lnTo>
                    <a:pt x="489063" y="849407"/>
                  </a:lnTo>
                  <a:lnTo>
                    <a:pt x="437579" y="746457"/>
                  </a:lnTo>
                  <a:lnTo>
                    <a:pt x="514796" y="694973"/>
                  </a:lnTo>
                  <a:lnTo>
                    <a:pt x="514796" y="617755"/>
                  </a:lnTo>
                  <a:lnTo>
                    <a:pt x="592013" y="592022"/>
                  </a:lnTo>
                  <a:lnTo>
                    <a:pt x="617747" y="514805"/>
                  </a:lnTo>
                  <a:lnTo>
                    <a:pt x="694964" y="514805"/>
                  </a:lnTo>
                  <a:lnTo>
                    <a:pt x="746448" y="437588"/>
                  </a:lnTo>
                  <a:lnTo>
                    <a:pt x="823665" y="489072"/>
                  </a:lnTo>
                  <a:lnTo>
                    <a:pt x="926616" y="437588"/>
                  </a:lnTo>
                  <a:lnTo>
                    <a:pt x="978100" y="514805"/>
                  </a:lnTo>
                  <a:lnTo>
                    <a:pt x="1055317" y="514805"/>
                  </a:lnTo>
                  <a:lnTo>
                    <a:pt x="1081050" y="592022"/>
                  </a:lnTo>
                  <a:lnTo>
                    <a:pt x="1158267" y="617755"/>
                  </a:lnTo>
                  <a:lnTo>
                    <a:pt x="1158267" y="694973"/>
                  </a:lnTo>
                  <a:lnTo>
                    <a:pt x="1235484" y="746457"/>
                  </a:lnTo>
                  <a:lnTo>
                    <a:pt x="1184018" y="823674"/>
                  </a:lnTo>
                  <a:lnTo>
                    <a:pt x="1235484" y="926624"/>
                  </a:lnTo>
                  <a:lnTo>
                    <a:pt x="1158267" y="978108"/>
                  </a:lnTo>
                  <a:lnTo>
                    <a:pt x="1158267" y="1055326"/>
                  </a:lnTo>
                  <a:lnTo>
                    <a:pt x="1081050" y="1081059"/>
                  </a:lnTo>
                  <a:lnTo>
                    <a:pt x="1055317" y="1158276"/>
                  </a:lnTo>
                  <a:lnTo>
                    <a:pt x="978100" y="1158276"/>
                  </a:lnTo>
                  <a:lnTo>
                    <a:pt x="926616" y="1235493"/>
                  </a:lnTo>
                  <a:close/>
                  <a:moveTo>
                    <a:pt x="679366" y="780896"/>
                  </a:moveTo>
                  <a:cubicBezTo>
                    <a:pt x="664784" y="767331"/>
                    <a:pt x="641705" y="767865"/>
                    <a:pt x="627811" y="782119"/>
                  </a:cubicBezTo>
                  <a:cubicBezTo>
                    <a:pt x="613919" y="796374"/>
                    <a:pt x="614488" y="818936"/>
                    <a:pt x="629070" y="832518"/>
                  </a:cubicBezTo>
                  <a:lnTo>
                    <a:pt x="774922" y="968288"/>
                  </a:lnTo>
                  <a:cubicBezTo>
                    <a:pt x="789797" y="982128"/>
                    <a:pt x="813427" y="981232"/>
                    <a:pt x="827182" y="966323"/>
                  </a:cubicBezTo>
                  <a:lnTo>
                    <a:pt x="1045959" y="728723"/>
                  </a:lnTo>
                  <a:cubicBezTo>
                    <a:pt x="1059437" y="714090"/>
                    <a:pt x="1058213" y="691563"/>
                    <a:pt x="1043253" y="678395"/>
                  </a:cubicBezTo>
                  <a:cubicBezTo>
                    <a:pt x="1028275" y="665227"/>
                    <a:pt x="1005230" y="666417"/>
                    <a:pt x="991751" y="681033"/>
                  </a:cubicBezTo>
                  <a:lnTo>
                    <a:pt x="798055" y="891381"/>
                  </a:lnTo>
                  <a:close/>
                </a:path>
              </a:pathLst>
            </a:custGeom>
            <a:solidFill>
              <a:srgbClr val="F36C42"/>
            </a:solidFill>
            <a:ln w="4409" cap="flat">
              <a:noFill/>
              <a:prstDash val="solid"/>
              <a:miter/>
            </a:ln>
          </p:spPr>
          <p:txBody>
            <a:bodyPr rtlCol="0" anchor="ctr"/>
            <a:lstStyle/>
            <a:p>
              <a:endParaRPr lang="en-IN" sz="3480"/>
            </a:p>
          </p:txBody>
        </p:sp>
        <p:sp>
          <p:nvSpPr>
            <p:cNvPr id="61" name="Freeform: Shape 60">
              <a:extLst>
                <a:ext uri="{FF2B5EF4-FFF2-40B4-BE49-F238E27FC236}">
                  <a16:creationId xmlns:a16="http://schemas.microsoft.com/office/drawing/2014/main" id="{884CFE89-14DE-4D79-B2D7-645AEFA715C6}"/>
                </a:ext>
              </a:extLst>
            </p:cNvPr>
            <p:cNvSpPr/>
            <p:nvPr/>
          </p:nvSpPr>
          <p:spPr>
            <a:xfrm>
              <a:off x="7677729" y="3602252"/>
              <a:ext cx="222157" cy="222159"/>
            </a:xfrm>
            <a:custGeom>
              <a:avLst/>
              <a:gdLst>
                <a:gd name="connsiteX0" fmla="*/ 1097806 w 2171517"/>
                <a:gd name="connsiteY0" fmla="*/ 34 h 2171534"/>
                <a:gd name="connsiteX1" fmla="*/ 2127688 w 2171517"/>
                <a:gd name="connsiteY1" fmla="*/ 34 h 2171534"/>
                <a:gd name="connsiteX2" fmla="*/ 2171474 w 2171517"/>
                <a:gd name="connsiteY2" fmla="*/ 43821 h 2171534"/>
                <a:gd name="connsiteX3" fmla="*/ 2171474 w 2171517"/>
                <a:gd name="connsiteY3" fmla="*/ 265107 h 2171534"/>
                <a:gd name="connsiteX4" fmla="*/ 2127688 w 2171517"/>
                <a:gd name="connsiteY4" fmla="*/ 308894 h 2171534"/>
                <a:gd name="connsiteX5" fmla="*/ 1097806 w 2171517"/>
                <a:gd name="connsiteY5" fmla="*/ 308894 h 2171534"/>
                <a:gd name="connsiteX6" fmla="*/ 1054019 w 2171517"/>
                <a:gd name="connsiteY6" fmla="*/ 265107 h 2171534"/>
                <a:gd name="connsiteX7" fmla="*/ 1054019 w 2171517"/>
                <a:gd name="connsiteY7" fmla="*/ 43804 h 2171534"/>
                <a:gd name="connsiteX8" fmla="*/ 1097806 w 2171517"/>
                <a:gd name="connsiteY8" fmla="*/ 34 h 2171534"/>
                <a:gd name="connsiteX9" fmla="*/ 425081 w 2171517"/>
                <a:gd name="connsiteY9" fmla="*/ 61177 h 2171534"/>
                <a:gd name="connsiteX10" fmla="*/ 537446 w 2171517"/>
                <a:gd name="connsiteY10" fmla="*/ 107776 h 2171534"/>
                <a:gd name="connsiteX11" fmla="*/ 597363 w 2171517"/>
                <a:gd name="connsiteY11" fmla="*/ 81151 h 2171534"/>
                <a:gd name="connsiteX12" fmla="*/ 648961 w 2171517"/>
                <a:gd name="connsiteY12" fmla="*/ 132749 h 2171534"/>
                <a:gd name="connsiteX13" fmla="*/ 622353 w 2171517"/>
                <a:gd name="connsiteY13" fmla="*/ 192666 h 2171534"/>
                <a:gd name="connsiteX14" fmla="*/ 668952 w 2171517"/>
                <a:gd name="connsiteY14" fmla="*/ 305065 h 2171534"/>
                <a:gd name="connsiteX15" fmla="*/ 730094 w 2171517"/>
                <a:gd name="connsiteY15" fmla="*/ 328600 h 2171534"/>
                <a:gd name="connsiteX16" fmla="*/ 730094 w 2171517"/>
                <a:gd name="connsiteY16" fmla="*/ 401563 h 2171534"/>
                <a:gd name="connsiteX17" fmla="*/ 668935 w 2171517"/>
                <a:gd name="connsiteY17" fmla="*/ 425115 h 2171534"/>
                <a:gd name="connsiteX18" fmla="*/ 622336 w 2171517"/>
                <a:gd name="connsiteY18" fmla="*/ 537480 h 2171534"/>
                <a:gd name="connsiteX19" fmla="*/ 648961 w 2171517"/>
                <a:gd name="connsiteY19" fmla="*/ 597397 h 2171534"/>
                <a:gd name="connsiteX20" fmla="*/ 597362 w 2171517"/>
                <a:gd name="connsiteY20" fmla="*/ 648995 h 2171534"/>
                <a:gd name="connsiteX21" fmla="*/ 537446 w 2171517"/>
                <a:gd name="connsiteY21" fmla="*/ 622387 h 2171534"/>
                <a:gd name="connsiteX22" fmla="*/ 425047 w 2171517"/>
                <a:gd name="connsiteY22" fmla="*/ 668985 h 2171534"/>
                <a:gd name="connsiteX23" fmla="*/ 401512 w 2171517"/>
                <a:gd name="connsiteY23" fmla="*/ 730128 h 2171534"/>
                <a:gd name="connsiteX24" fmla="*/ 328549 w 2171517"/>
                <a:gd name="connsiteY24" fmla="*/ 730128 h 2171534"/>
                <a:gd name="connsiteX25" fmla="*/ 305013 w 2171517"/>
                <a:gd name="connsiteY25" fmla="*/ 668969 h 2171534"/>
                <a:gd name="connsiteX26" fmla="*/ 192648 w 2171517"/>
                <a:gd name="connsiteY26" fmla="*/ 622370 h 2171534"/>
                <a:gd name="connsiteX27" fmla="*/ 132731 w 2171517"/>
                <a:gd name="connsiteY27" fmla="*/ 648995 h 2171534"/>
                <a:gd name="connsiteX28" fmla="*/ 81133 w 2171517"/>
                <a:gd name="connsiteY28" fmla="*/ 597380 h 2171534"/>
                <a:gd name="connsiteX29" fmla="*/ 107741 w 2171517"/>
                <a:gd name="connsiteY29" fmla="*/ 537463 h 2171534"/>
                <a:gd name="connsiteX30" fmla="*/ 61143 w 2171517"/>
                <a:gd name="connsiteY30" fmla="*/ 425065 h 2171534"/>
                <a:gd name="connsiteX31" fmla="*/ 0 w 2171517"/>
                <a:gd name="connsiteY31" fmla="*/ 401529 h 2171534"/>
                <a:gd name="connsiteX32" fmla="*/ 0 w 2171517"/>
                <a:gd name="connsiteY32" fmla="*/ 328566 h 2171534"/>
                <a:gd name="connsiteX33" fmla="*/ 61143 w 2171517"/>
                <a:gd name="connsiteY33" fmla="*/ 305030 h 2171534"/>
                <a:gd name="connsiteX34" fmla="*/ 107741 w 2171517"/>
                <a:gd name="connsiteY34" fmla="*/ 192665 h 2171534"/>
                <a:gd name="connsiteX35" fmla="*/ 81133 w 2171517"/>
                <a:gd name="connsiteY35" fmla="*/ 132732 h 2171534"/>
                <a:gd name="connsiteX36" fmla="*/ 132731 w 2171517"/>
                <a:gd name="connsiteY36" fmla="*/ 81133 h 2171534"/>
                <a:gd name="connsiteX37" fmla="*/ 192648 w 2171517"/>
                <a:gd name="connsiteY37" fmla="*/ 107758 h 2171534"/>
                <a:gd name="connsiteX38" fmla="*/ 305013 w 2171517"/>
                <a:gd name="connsiteY38" fmla="*/ 61159 h 2171534"/>
                <a:gd name="connsiteX39" fmla="*/ 328549 w 2171517"/>
                <a:gd name="connsiteY39" fmla="*/ 0 h 2171534"/>
                <a:gd name="connsiteX40" fmla="*/ 401512 w 2171517"/>
                <a:gd name="connsiteY40" fmla="*/ 0 h 2171534"/>
                <a:gd name="connsiteX41" fmla="*/ 365064 w 2171517"/>
                <a:gd name="connsiteY41" fmla="*/ 203910 h 2171534"/>
                <a:gd name="connsiteX42" fmla="*/ 203908 w 2171517"/>
                <a:gd name="connsiteY42" fmla="*/ 365066 h 2171534"/>
                <a:gd name="connsiteX43" fmla="*/ 365064 w 2171517"/>
                <a:gd name="connsiteY43" fmla="*/ 526222 h 2171534"/>
                <a:gd name="connsiteX44" fmla="*/ 526220 w 2171517"/>
                <a:gd name="connsiteY44" fmla="*/ 365066 h 2171534"/>
                <a:gd name="connsiteX45" fmla="*/ 365064 w 2171517"/>
                <a:gd name="connsiteY45" fmla="*/ 203910 h 2171534"/>
                <a:gd name="connsiteX46" fmla="*/ 1965285 w 2171517"/>
                <a:gd name="connsiteY46" fmla="*/ 1280780 h 2171534"/>
                <a:gd name="connsiteX47" fmla="*/ 2149617 w 2171517"/>
                <a:gd name="connsiteY47" fmla="*/ 1280780 h 2171534"/>
                <a:gd name="connsiteX48" fmla="*/ 2171518 w 2171517"/>
                <a:gd name="connsiteY48" fmla="*/ 1302681 h 2171534"/>
                <a:gd name="connsiteX49" fmla="*/ 2171518 w 2171517"/>
                <a:gd name="connsiteY49" fmla="*/ 2149633 h 2171534"/>
                <a:gd name="connsiteX50" fmla="*/ 2149617 w 2171517"/>
                <a:gd name="connsiteY50" fmla="*/ 2171534 h 2171534"/>
                <a:gd name="connsiteX51" fmla="*/ 1965285 w 2171517"/>
                <a:gd name="connsiteY51" fmla="*/ 2171534 h 2171534"/>
                <a:gd name="connsiteX52" fmla="*/ 1943383 w 2171517"/>
                <a:gd name="connsiteY52" fmla="*/ 2149633 h 2171534"/>
                <a:gd name="connsiteX53" fmla="*/ 1943383 w 2171517"/>
                <a:gd name="connsiteY53" fmla="*/ 1302681 h 2171534"/>
                <a:gd name="connsiteX54" fmla="*/ 1965285 w 2171517"/>
                <a:gd name="connsiteY54" fmla="*/ 1280780 h 2171534"/>
                <a:gd name="connsiteX55" fmla="*/ 1479423 w 2171517"/>
                <a:gd name="connsiteY55" fmla="*/ 1049837 h 2171534"/>
                <a:gd name="connsiteX56" fmla="*/ 1663755 w 2171517"/>
                <a:gd name="connsiteY56" fmla="*/ 1049837 h 2171534"/>
                <a:gd name="connsiteX57" fmla="*/ 1685657 w 2171517"/>
                <a:gd name="connsiteY57" fmla="*/ 1071738 h 2171534"/>
                <a:gd name="connsiteX58" fmla="*/ 1685657 w 2171517"/>
                <a:gd name="connsiteY58" fmla="*/ 2149612 h 2171534"/>
                <a:gd name="connsiteX59" fmla="*/ 1663755 w 2171517"/>
                <a:gd name="connsiteY59" fmla="*/ 2171513 h 2171534"/>
                <a:gd name="connsiteX60" fmla="*/ 1479423 w 2171517"/>
                <a:gd name="connsiteY60" fmla="*/ 2171513 h 2171534"/>
                <a:gd name="connsiteX61" fmla="*/ 1457522 w 2171517"/>
                <a:gd name="connsiteY61" fmla="*/ 2149612 h 2171534"/>
                <a:gd name="connsiteX62" fmla="*/ 1457522 w 2171517"/>
                <a:gd name="connsiteY62" fmla="*/ 1071696 h 2171534"/>
                <a:gd name="connsiteX63" fmla="*/ 1479423 w 2171517"/>
                <a:gd name="connsiteY63" fmla="*/ 1049811 h 2171534"/>
                <a:gd name="connsiteX64" fmla="*/ 993604 w 2171517"/>
                <a:gd name="connsiteY64" fmla="*/ 1504610 h 2171534"/>
                <a:gd name="connsiteX65" fmla="*/ 1177936 w 2171517"/>
                <a:gd name="connsiteY65" fmla="*/ 1504610 h 2171534"/>
                <a:gd name="connsiteX66" fmla="*/ 1199837 w 2171517"/>
                <a:gd name="connsiteY66" fmla="*/ 1526511 h 2171534"/>
                <a:gd name="connsiteX67" fmla="*/ 1199837 w 2171517"/>
                <a:gd name="connsiteY67" fmla="*/ 2149612 h 2171534"/>
                <a:gd name="connsiteX68" fmla="*/ 1177936 w 2171517"/>
                <a:gd name="connsiteY68" fmla="*/ 2171513 h 2171534"/>
                <a:gd name="connsiteX69" fmla="*/ 993604 w 2171517"/>
                <a:gd name="connsiteY69" fmla="*/ 2171513 h 2171534"/>
                <a:gd name="connsiteX70" fmla="*/ 971703 w 2171517"/>
                <a:gd name="connsiteY70" fmla="*/ 2149612 h 2171534"/>
                <a:gd name="connsiteX71" fmla="*/ 971703 w 2171517"/>
                <a:gd name="connsiteY71" fmla="*/ 1526511 h 2171534"/>
                <a:gd name="connsiteX72" fmla="*/ 993604 w 2171517"/>
                <a:gd name="connsiteY72" fmla="*/ 1504610 h 2171534"/>
                <a:gd name="connsiteX73" fmla="*/ 507785 w 2171517"/>
                <a:gd name="connsiteY73" fmla="*/ 1349044 h 2171534"/>
                <a:gd name="connsiteX74" fmla="*/ 692117 w 2171517"/>
                <a:gd name="connsiteY74" fmla="*/ 1349044 h 2171534"/>
                <a:gd name="connsiteX75" fmla="*/ 714018 w 2171517"/>
                <a:gd name="connsiteY75" fmla="*/ 1370945 h 2171534"/>
                <a:gd name="connsiteX76" fmla="*/ 714018 w 2171517"/>
                <a:gd name="connsiteY76" fmla="*/ 2149612 h 2171534"/>
                <a:gd name="connsiteX77" fmla="*/ 692117 w 2171517"/>
                <a:gd name="connsiteY77" fmla="*/ 2171513 h 2171534"/>
                <a:gd name="connsiteX78" fmla="*/ 507785 w 2171517"/>
                <a:gd name="connsiteY78" fmla="*/ 2171513 h 2171534"/>
                <a:gd name="connsiteX79" fmla="*/ 485883 w 2171517"/>
                <a:gd name="connsiteY79" fmla="*/ 2149612 h 2171534"/>
                <a:gd name="connsiteX80" fmla="*/ 485900 w 2171517"/>
                <a:gd name="connsiteY80" fmla="*/ 1370903 h 2171534"/>
                <a:gd name="connsiteX81" fmla="*/ 507785 w 2171517"/>
                <a:gd name="connsiteY81" fmla="*/ 1349018 h 2171534"/>
                <a:gd name="connsiteX82" fmla="*/ 21924 w 2171517"/>
                <a:gd name="connsiteY82" fmla="*/ 1733871 h 2171534"/>
                <a:gd name="connsiteX83" fmla="*/ 206255 w 2171517"/>
                <a:gd name="connsiteY83" fmla="*/ 1733871 h 2171534"/>
                <a:gd name="connsiteX84" fmla="*/ 228157 w 2171517"/>
                <a:gd name="connsiteY84" fmla="*/ 1755772 h 2171534"/>
                <a:gd name="connsiteX85" fmla="*/ 228157 w 2171517"/>
                <a:gd name="connsiteY85" fmla="*/ 2149587 h 2171534"/>
                <a:gd name="connsiteX86" fmla="*/ 206255 w 2171517"/>
                <a:gd name="connsiteY86" fmla="*/ 2171488 h 2171534"/>
                <a:gd name="connsiteX87" fmla="*/ 21924 w 2171517"/>
                <a:gd name="connsiteY87" fmla="*/ 2171472 h 2171534"/>
                <a:gd name="connsiteX88" fmla="*/ 22 w 2171517"/>
                <a:gd name="connsiteY88" fmla="*/ 2149570 h 2171534"/>
                <a:gd name="connsiteX89" fmla="*/ 39 w 2171517"/>
                <a:gd name="connsiteY89" fmla="*/ 1755756 h 2171534"/>
                <a:gd name="connsiteX90" fmla="*/ 21924 w 2171517"/>
                <a:gd name="connsiteY90" fmla="*/ 1733871 h 2171534"/>
                <a:gd name="connsiteX91" fmla="*/ 2057461 w 2171517"/>
                <a:gd name="connsiteY91" fmla="*/ 759805 h 2171534"/>
                <a:gd name="connsiteX92" fmla="*/ 1976933 w 2171517"/>
                <a:gd name="connsiteY92" fmla="*/ 795125 h 2171534"/>
                <a:gd name="connsiteX93" fmla="*/ 1680546 w 2171517"/>
                <a:gd name="connsiteY93" fmla="*/ 662932 h 2171534"/>
                <a:gd name="connsiteX94" fmla="*/ 1681037 w 2171517"/>
                <a:gd name="connsiteY94" fmla="*/ 652553 h 2171534"/>
                <a:gd name="connsiteX95" fmla="*/ 1571597 w 2171517"/>
                <a:gd name="connsiteY95" fmla="*/ 543113 h 2171534"/>
                <a:gd name="connsiteX96" fmla="*/ 1462156 w 2171517"/>
                <a:gd name="connsiteY96" fmla="*/ 652553 h 2171534"/>
                <a:gd name="connsiteX97" fmla="*/ 1471358 w 2171517"/>
                <a:gd name="connsiteY97" fmla="*/ 696503 h 2171534"/>
                <a:gd name="connsiteX98" fmla="*/ 1138979 w 2171517"/>
                <a:gd name="connsiteY98" fmla="*/ 998874 h 2171534"/>
                <a:gd name="connsiteX99" fmla="*/ 1085778 w 2171517"/>
                <a:gd name="connsiteY99" fmla="*/ 985079 h 2171534"/>
                <a:gd name="connsiteX100" fmla="*/ 1004334 w 2171517"/>
                <a:gd name="connsiteY100" fmla="*/ 1021429 h 2171534"/>
                <a:gd name="connsiteX101" fmla="*/ 709026 w 2171517"/>
                <a:gd name="connsiteY101" fmla="*/ 894432 h 2171534"/>
                <a:gd name="connsiteX102" fmla="*/ 709370 w 2171517"/>
                <a:gd name="connsiteY102" fmla="*/ 885622 h 2171534"/>
                <a:gd name="connsiteX103" fmla="*/ 599929 w 2171517"/>
                <a:gd name="connsiteY103" fmla="*/ 776182 h 2171534"/>
                <a:gd name="connsiteX104" fmla="*/ 490489 w 2171517"/>
                <a:gd name="connsiteY104" fmla="*/ 885622 h 2171534"/>
                <a:gd name="connsiteX105" fmla="*/ 496194 w 2171517"/>
                <a:gd name="connsiteY105" fmla="*/ 920615 h 2171534"/>
                <a:gd name="connsiteX106" fmla="*/ 175652 w 2171517"/>
                <a:gd name="connsiteY106" fmla="*/ 1164015 h 2171534"/>
                <a:gd name="connsiteX107" fmla="*/ 114099 w 2171517"/>
                <a:gd name="connsiteY107" fmla="*/ 1145072 h 2171534"/>
                <a:gd name="connsiteX108" fmla="*/ 4659 w 2171517"/>
                <a:gd name="connsiteY108" fmla="*/ 1254512 h 2171534"/>
                <a:gd name="connsiteX109" fmla="*/ 114099 w 2171517"/>
                <a:gd name="connsiteY109" fmla="*/ 1363952 h 2171534"/>
                <a:gd name="connsiteX110" fmla="*/ 223539 w 2171517"/>
                <a:gd name="connsiteY110" fmla="*/ 1254512 h 2171534"/>
                <a:gd name="connsiteX111" fmla="*/ 217835 w 2171517"/>
                <a:gd name="connsiteY111" fmla="*/ 1219519 h 2171534"/>
                <a:gd name="connsiteX112" fmla="*/ 538377 w 2171517"/>
                <a:gd name="connsiteY112" fmla="*/ 976120 h 2171534"/>
                <a:gd name="connsiteX113" fmla="*/ 599929 w 2171517"/>
                <a:gd name="connsiteY113" fmla="*/ 995062 h 2171534"/>
                <a:gd name="connsiteX114" fmla="*/ 681374 w 2171517"/>
                <a:gd name="connsiteY114" fmla="*/ 958713 h 2171534"/>
                <a:gd name="connsiteX115" fmla="*/ 976681 w 2171517"/>
                <a:gd name="connsiteY115" fmla="*/ 1085709 h 2171534"/>
                <a:gd name="connsiteX116" fmla="*/ 976338 w 2171517"/>
                <a:gd name="connsiteY116" fmla="*/ 1094519 h 2171534"/>
                <a:gd name="connsiteX117" fmla="*/ 1085778 w 2171517"/>
                <a:gd name="connsiteY117" fmla="*/ 1203959 h 2171534"/>
                <a:gd name="connsiteX118" fmla="*/ 1195218 w 2171517"/>
                <a:gd name="connsiteY118" fmla="*/ 1094519 h 2171534"/>
                <a:gd name="connsiteX119" fmla="*/ 1186016 w 2171517"/>
                <a:gd name="connsiteY119" fmla="*/ 1050569 h 2171534"/>
                <a:gd name="connsiteX120" fmla="*/ 1518425 w 2171517"/>
                <a:gd name="connsiteY120" fmla="*/ 748199 h 2171534"/>
                <a:gd name="connsiteX121" fmla="*/ 1571626 w 2171517"/>
                <a:gd name="connsiteY121" fmla="*/ 761993 h 2171534"/>
                <a:gd name="connsiteX122" fmla="*/ 1652154 w 2171517"/>
                <a:gd name="connsiteY122" fmla="*/ 726673 h 2171534"/>
                <a:gd name="connsiteX123" fmla="*/ 1948540 w 2171517"/>
                <a:gd name="connsiteY123" fmla="*/ 858867 h 2171534"/>
                <a:gd name="connsiteX124" fmla="*/ 1948050 w 2171517"/>
                <a:gd name="connsiteY124" fmla="*/ 869245 h 2171534"/>
                <a:gd name="connsiteX125" fmla="*/ 2057490 w 2171517"/>
                <a:gd name="connsiteY125" fmla="*/ 978686 h 2171534"/>
                <a:gd name="connsiteX126" fmla="*/ 2166930 w 2171517"/>
                <a:gd name="connsiteY126" fmla="*/ 869245 h 2171534"/>
                <a:gd name="connsiteX127" fmla="*/ 2057457 w 2171517"/>
                <a:gd name="connsiteY127" fmla="*/ 759805 h 2171534"/>
                <a:gd name="connsiteX128" fmla="*/ 1200175 w 2171517"/>
                <a:gd name="connsiteY128" fmla="*/ 190680 h 2171534"/>
                <a:gd name="connsiteX129" fmla="*/ 1502231 w 2171517"/>
                <a:gd name="connsiteY129" fmla="*/ 190680 h 2171534"/>
                <a:gd name="connsiteX130" fmla="*/ 1537257 w 2171517"/>
                <a:gd name="connsiteY130" fmla="*/ 155654 h 2171534"/>
                <a:gd name="connsiteX131" fmla="*/ 1502231 w 2171517"/>
                <a:gd name="connsiteY131" fmla="*/ 120628 h 2171534"/>
                <a:gd name="connsiteX132" fmla="*/ 1200175 w 2171517"/>
                <a:gd name="connsiteY132" fmla="*/ 120628 h 2171534"/>
                <a:gd name="connsiteX133" fmla="*/ 1165149 w 2171517"/>
                <a:gd name="connsiteY133" fmla="*/ 155654 h 2171534"/>
                <a:gd name="connsiteX134" fmla="*/ 1200175 w 2171517"/>
                <a:gd name="connsiteY134" fmla="*/ 190680 h 2171534"/>
                <a:gd name="connsiteX135" fmla="*/ 1829510 w 2171517"/>
                <a:gd name="connsiteY135" fmla="*/ 190680 h 2171534"/>
                <a:gd name="connsiteX136" fmla="*/ 2025427 w 2171517"/>
                <a:gd name="connsiteY136" fmla="*/ 190680 h 2171534"/>
                <a:gd name="connsiteX137" fmla="*/ 2060453 w 2171517"/>
                <a:gd name="connsiteY137" fmla="*/ 155654 h 2171534"/>
                <a:gd name="connsiteX138" fmla="*/ 2025427 w 2171517"/>
                <a:gd name="connsiteY138" fmla="*/ 120628 h 2171534"/>
                <a:gd name="connsiteX139" fmla="*/ 1829510 w 2171517"/>
                <a:gd name="connsiteY139" fmla="*/ 120628 h 2171534"/>
                <a:gd name="connsiteX140" fmla="*/ 1794484 w 2171517"/>
                <a:gd name="connsiteY140" fmla="*/ 155654 h 2171534"/>
                <a:gd name="connsiteX141" fmla="*/ 1829510 w 2171517"/>
                <a:gd name="connsiteY141" fmla="*/ 190680 h 2171534"/>
                <a:gd name="connsiteX142" fmla="*/ 1651111 w 2171517"/>
                <a:gd name="connsiteY142" fmla="*/ 190680 h 2171534"/>
                <a:gd name="connsiteX143" fmla="*/ 1695994 w 2171517"/>
                <a:gd name="connsiteY143" fmla="*/ 190680 h 2171534"/>
                <a:gd name="connsiteX144" fmla="*/ 1731020 w 2171517"/>
                <a:gd name="connsiteY144" fmla="*/ 155654 h 2171534"/>
                <a:gd name="connsiteX145" fmla="*/ 1695994 w 2171517"/>
                <a:gd name="connsiteY145" fmla="*/ 120628 h 2171534"/>
                <a:gd name="connsiteX146" fmla="*/ 1651128 w 2171517"/>
                <a:gd name="connsiteY146" fmla="*/ 120628 h 2171534"/>
                <a:gd name="connsiteX147" fmla="*/ 1616102 w 2171517"/>
                <a:gd name="connsiteY147" fmla="*/ 155654 h 2171534"/>
                <a:gd name="connsiteX148" fmla="*/ 1651111 w 2171517"/>
                <a:gd name="connsiteY148" fmla="*/ 190680 h 217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2171517" h="2171534">
                  <a:moveTo>
                    <a:pt x="1097806" y="34"/>
                  </a:moveTo>
                  <a:lnTo>
                    <a:pt x="2127688" y="34"/>
                  </a:lnTo>
                  <a:cubicBezTo>
                    <a:pt x="2151795" y="34"/>
                    <a:pt x="2171474" y="19713"/>
                    <a:pt x="2171474" y="43821"/>
                  </a:cubicBezTo>
                  <a:lnTo>
                    <a:pt x="2171474" y="265107"/>
                  </a:lnTo>
                  <a:cubicBezTo>
                    <a:pt x="2171474" y="289215"/>
                    <a:pt x="2151796" y="308894"/>
                    <a:pt x="2127688" y="308894"/>
                  </a:cubicBezTo>
                  <a:lnTo>
                    <a:pt x="1097806" y="308894"/>
                  </a:lnTo>
                  <a:cubicBezTo>
                    <a:pt x="1073698" y="308894"/>
                    <a:pt x="1054019" y="289216"/>
                    <a:pt x="1054019" y="265107"/>
                  </a:cubicBezTo>
                  <a:lnTo>
                    <a:pt x="1054019" y="43804"/>
                  </a:lnTo>
                  <a:cubicBezTo>
                    <a:pt x="1054019" y="19680"/>
                    <a:pt x="1073681" y="34"/>
                    <a:pt x="1097806" y="34"/>
                  </a:cubicBezTo>
                  <a:close/>
                  <a:moveTo>
                    <a:pt x="425081" y="61177"/>
                  </a:moveTo>
                  <a:cubicBezTo>
                    <a:pt x="466007" y="69202"/>
                    <a:pt x="504040" y="85317"/>
                    <a:pt x="537446" y="107776"/>
                  </a:cubicBezTo>
                  <a:lnTo>
                    <a:pt x="597363" y="81151"/>
                  </a:lnTo>
                  <a:lnTo>
                    <a:pt x="648961" y="132749"/>
                  </a:lnTo>
                  <a:lnTo>
                    <a:pt x="622353" y="192666"/>
                  </a:lnTo>
                  <a:cubicBezTo>
                    <a:pt x="644810" y="226074"/>
                    <a:pt x="660893" y="264123"/>
                    <a:pt x="668952" y="305065"/>
                  </a:cubicBezTo>
                  <a:lnTo>
                    <a:pt x="730094" y="328600"/>
                  </a:lnTo>
                  <a:lnTo>
                    <a:pt x="730094" y="401563"/>
                  </a:lnTo>
                  <a:lnTo>
                    <a:pt x="668935" y="425115"/>
                  </a:lnTo>
                  <a:cubicBezTo>
                    <a:pt x="660910" y="466041"/>
                    <a:pt x="644795" y="504074"/>
                    <a:pt x="622336" y="537480"/>
                  </a:cubicBezTo>
                  <a:lnTo>
                    <a:pt x="648961" y="597397"/>
                  </a:lnTo>
                  <a:lnTo>
                    <a:pt x="597362" y="648995"/>
                  </a:lnTo>
                  <a:lnTo>
                    <a:pt x="537446" y="622387"/>
                  </a:lnTo>
                  <a:cubicBezTo>
                    <a:pt x="504038" y="644844"/>
                    <a:pt x="465989" y="660926"/>
                    <a:pt x="425047" y="668985"/>
                  </a:cubicBezTo>
                  <a:lnTo>
                    <a:pt x="401512" y="730128"/>
                  </a:lnTo>
                  <a:lnTo>
                    <a:pt x="328549" y="730128"/>
                  </a:lnTo>
                  <a:lnTo>
                    <a:pt x="305013" y="668969"/>
                  </a:lnTo>
                  <a:cubicBezTo>
                    <a:pt x="264087" y="660944"/>
                    <a:pt x="226054" y="644828"/>
                    <a:pt x="192648" y="622370"/>
                  </a:cubicBezTo>
                  <a:lnTo>
                    <a:pt x="132731" y="648995"/>
                  </a:lnTo>
                  <a:lnTo>
                    <a:pt x="81133" y="597380"/>
                  </a:lnTo>
                  <a:lnTo>
                    <a:pt x="107741" y="537463"/>
                  </a:lnTo>
                  <a:cubicBezTo>
                    <a:pt x="85284" y="504055"/>
                    <a:pt x="69202" y="466006"/>
                    <a:pt x="61143" y="425065"/>
                  </a:cubicBezTo>
                  <a:lnTo>
                    <a:pt x="0" y="401529"/>
                  </a:lnTo>
                  <a:lnTo>
                    <a:pt x="0" y="328566"/>
                  </a:lnTo>
                  <a:lnTo>
                    <a:pt x="61143" y="305030"/>
                  </a:lnTo>
                  <a:cubicBezTo>
                    <a:pt x="69168" y="264104"/>
                    <a:pt x="85283" y="226071"/>
                    <a:pt x="107741" y="192665"/>
                  </a:cubicBezTo>
                  <a:lnTo>
                    <a:pt x="81133" y="132732"/>
                  </a:lnTo>
                  <a:lnTo>
                    <a:pt x="132731" y="81133"/>
                  </a:lnTo>
                  <a:lnTo>
                    <a:pt x="192648" y="107758"/>
                  </a:lnTo>
                  <a:cubicBezTo>
                    <a:pt x="226056" y="85334"/>
                    <a:pt x="264088" y="69218"/>
                    <a:pt x="305013" y="61159"/>
                  </a:cubicBezTo>
                  <a:lnTo>
                    <a:pt x="328549" y="0"/>
                  </a:lnTo>
                  <a:lnTo>
                    <a:pt x="401512" y="0"/>
                  </a:lnTo>
                  <a:close/>
                  <a:moveTo>
                    <a:pt x="365064" y="203910"/>
                  </a:moveTo>
                  <a:cubicBezTo>
                    <a:pt x="276055" y="203910"/>
                    <a:pt x="203908" y="276053"/>
                    <a:pt x="203908" y="365066"/>
                  </a:cubicBezTo>
                  <a:cubicBezTo>
                    <a:pt x="203908" y="454075"/>
                    <a:pt x="276051" y="526222"/>
                    <a:pt x="365064" y="526222"/>
                  </a:cubicBezTo>
                  <a:cubicBezTo>
                    <a:pt x="454073" y="526222"/>
                    <a:pt x="526220" y="454079"/>
                    <a:pt x="526220" y="365066"/>
                  </a:cubicBezTo>
                  <a:cubicBezTo>
                    <a:pt x="526204" y="276057"/>
                    <a:pt x="454061" y="203910"/>
                    <a:pt x="365064" y="203910"/>
                  </a:cubicBezTo>
                  <a:close/>
                  <a:moveTo>
                    <a:pt x="1965285" y="1280780"/>
                  </a:moveTo>
                  <a:lnTo>
                    <a:pt x="2149617" y="1280780"/>
                  </a:lnTo>
                  <a:cubicBezTo>
                    <a:pt x="2161679" y="1280780"/>
                    <a:pt x="2171518" y="1290619"/>
                    <a:pt x="2171518" y="1302681"/>
                  </a:cubicBezTo>
                  <a:lnTo>
                    <a:pt x="2171518" y="2149633"/>
                  </a:lnTo>
                  <a:cubicBezTo>
                    <a:pt x="2171518" y="2161695"/>
                    <a:pt x="2161679" y="2171534"/>
                    <a:pt x="2149617" y="2171534"/>
                  </a:cubicBezTo>
                  <a:lnTo>
                    <a:pt x="1965285" y="2171534"/>
                  </a:lnTo>
                  <a:cubicBezTo>
                    <a:pt x="1953223" y="2171534"/>
                    <a:pt x="1943383" y="2161695"/>
                    <a:pt x="1943383" y="2149633"/>
                  </a:cubicBezTo>
                  <a:lnTo>
                    <a:pt x="1943383" y="1302681"/>
                  </a:lnTo>
                  <a:cubicBezTo>
                    <a:pt x="1943400" y="1290619"/>
                    <a:pt x="1953239" y="1280780"/>
                    <a:pt x="1965285" y="1280780"/>
                  </a:cubicBezTo>
                  <a:close/>
                  <a:moveTo>
                    <a:pt x="1479423" y="1049837"/>
                  </a:moveTo>
                  <a:lnTo>
                    <a:pt x="1663755" y="1049837"/>
                  </a:lnTo>
                  <a:cubicBezTo>
                    <a:pt x="1675817" y="1049837"/>
                    <a:pt x="1685657" y="1059676"/>
                    <a:pt x="1685657" y="1071738"/>
                  </a:cubicBezTo>
                  <a:lnTo>
                    <a:pt x="1685657" y="2149612"/>
                  </a:lnTo>
                  <a:cubicBezTo>
                    <a:pt x="1685657" y="2161674"/>
                    <a:pt x="1675817" y="2171513"/>
                    <a:pt x="1663755" y="2171513"/>
                  </a:cubicBezTo>
                  <a:lnTo>
                    <a:pt x="1479423" y="2171513"/>
                  </a:lnTo>
                  <a:cubicBezTo>
                    <a:pt x="1467361" y="2171513"/>
                    <a:pt x="1457522" y="2161674"/>
                    <a:pt x="1457522" y="2149612"/>
                  </a:cubicBezTo>
                  <a:lnTo>
                    <a:pt x="1457522" y="1071696"/>
                  </a:lnTo>
                  <a:cubicBezTo>
                    <a:pt x="1457522" y="1059651"/>
                    <a:pt x="1467361" y="1049811"/>
                    <a:pt x="1479423" y="1049811"/>
                  </a:cubicBezTo>
                  <a:close/>
                  <a:moveTo>
                    <a:pt x="993604" y="1504610"/>
                  </a:moveTo>
                  <a:lnTo>
                    <a:pt x="1177936" y="1504610"/>
                  </a:lnTo>
                  <a:cubicBezTo>
                    <a:pt x="1189998" y="1504610"/>
                    <a:pt x="1199837" y="1514449"/>
                    <a:pt x="1199837" y="1526511"/>
                  </a:cubicBezTo>
                  <a:lnTo>
                    <a:pt x="1199837" y="2149612"/>
                  </a:lnTo>
                  <a:cubicBezTo>
                    <a:pt x="1199837" y="2161674"/>
                    <a:pt x="1189998" y="2171513"/>
                    <a:pt x="1177936" y="2171513"/>
                  </a:cubicBezTo>
                  <a:lnTo>
                    <a:pt x="993604" y="2171513"/>
                  </a:lnTo>
                  <a:cubicBezTo>
                    <a:pt x="981542" y="2171513"/>
                    <a:pt x="971703" y="2161674"/>
                    <a:pt x="971703" y="2149612"/>
                  </a:cubicBezTo>
                  <a:lnTo>
                    <a:pt x="971703" y="1526511"/>
                  </a:lnTo>
                  <a:cubicBezTo>
                    <a:pt x="971719" y="1514417"/>
                    <a:pt x="981542" y="1504610"/>
                    <a:pt x="993604" y="1504610"/>
                  </a:cubicBezTo>
                  <a:close/>
                  <a:moveTo>
                    <a:pt x="507785" y="1349044"/>
                  </a:moveTo>
                  <a:lnTo>
                    <a:pt x="692117" y="1349044"/>
                  </a:lnTo>
                  <a:cubicBezTo>
                    <a:pt x="704179" y="1349044"/>
                    <a:pt x="714018" y="1358883"/>
                    <a:pt x="714018" y="1370945"/>
                  </a:cubicBezTo>
                  <a:lnTo>
                    <a:pt x="714018" y="2149612"/>
                  </a:lnTo>
                  <a:cubicBezTo>
                    <a:pt x="714018" y="2161674"/>
                    <a:pt x="704179" y="2171513"/>
                    <a:pt x="692117" y="2171513"/>
                  </a:cubicBezTo>
                  <a:lnTo>
                    <a:pt x="507785" y="2171513"/>
                  </a:lnTo>
                  <a:cubicBezTo>
                    <a:pt x="495723" y="2171513"/>
                    <a:pt x="485883" y="2161674"/>
                    <a:pt x="485883" y="2149612"/>
                  </a:cubicBezTo>
                  <a:lnTo>
                    <a:pt x="485900" y="1370903"/>
                  </a:lnTo>
                  <a:cubicBezTo>
                    <a:pt x="485900" y="1358841"/>
                    <a:pt x="495739" y="1349018"/>
                    <a:pt x="507785" y="1349018"/>
                  </a:cubicBezTo>
                  <a:close/>
                  <a:moveTo>
                    <a:pt x="21924" y="1733871"/>
                  </a:moveTo>
                  <a:lnTo>
                    <a:pt x="206255" y="1733871"/>
                  </a:lnTo>
                  <a:cubicBezTo>
                    <a:pt x="218317" y="1733871"/>
                    <a:pt x="228157" y="1743710"/>
                    <a:pt x="228157" y="1755772"/>
                  </a:cubicBezTo>
                  <a:lnTo>
                    <a:pt x="228157" y="2149587"/>
                  </a:lnTo>
                  <a:cubicBezTo>
                    <a:pt x="228157" y="2161649"/>
                    <a:pt x="218317" y="2171488"/>
                    <a:pt x="206255" y="2171488"/>
                  </a:cubicBezTo>
                  <a:lnTo>
                    <a:pt x="21924" y="2171472"/>
                  </a:lnTo>
                  <a:cubicBezTo>
                    <a:pt x="9862" y="2171472"/>
                    <a:pt x="22" y="2161632"/>
                    <a:pt x="22" y="2149570"/>
                  </a:cubicBezTo>
                  <a:lnTo>
                    <a:pt x="39" y="1755756"/>
                  </a:lnTo>
                  <a:cubicBezTo>
                    <a:pt x="55" y="1743710"/>
                    <a:pt x="9862" y="1733871"/>
                    <a:pt x="21924" y="1733871"/>
                  </a:cubicBezTo>
                  <a:close/>
                  <a:moveTo>
                    <a:pt x="2057461" y="759805"/>
                  </a:moveTo>
                  <a:cubicBezTo>
                    <a:pt x="2025606" y="759805"/>
                    <a:pt x="1996954" y="773404"/>
                    <a:pt x="1976933" y="795125"/>
                  </a:cubicBezTo>
                  <a:lnTo>
                    <a:pt x="1680546" y="662932"/>
                  </a:lnTo>
                  <a:cubicBezTo>
                    <a:pt x="1680857" y="659516"/>
                    <a:pt x="1681037" y="656051"/>
                    <a:pt x="1681037" y="652553"/>
                  </a:cubicBezTo>
                  <a:cubicBezTo>
                    <a:pt x="1681037" y="592097"/>
                    <a:pt x="1632019" y="543113"/>
                    <a:pt x="1571597" y="543113"/>
                  </a:cubicBezTo>
                  <a:cubicBezTo>
                    <a:pt x="1511140" y="543113"/>
                    <a:pt x="1462156" y="592130"/>
                    <a:pt x="1462156" y="652553"/>
                  </a:cubicBezTo>
                  <a:cubicBezTo>
                    <a:pt x="1462156" y="668178"/>
                    <a:pt x="1465458" y="683035"/>
                    <a:pt x="1471358" y="696503"/>
                  </a:cubicBezTo>
                  <a:lnTo>
                    <a:pt x="1138979" y="998874"/>
                  </a:lnTo>
                  <a:cubicBezTo>
                    <a:pt x="1123240" y="990080"/>
                    <a:pt x="1105097" y="985079"/>
                    <a:pt x="1085778" y="985079"/>
                  </a:cubicBezTo>
                  <a:cubicBezTo>
                    <a:pt x="1053433" y="985079"/>
                    <a:pt x="1024372" y="999119"/>
                    <a:pt x="1004334" y="1021429"/>
                  </a:cubicBezTo>
                  <a:lnTo>
                    <a:pt x="709026" y="894432"/>
                  </a:lnTo>
                  <a:cubicBezTo>
                    <a:pt x="709272" y="891523"/>
                    <a:pt x="709370" y="888581"/>
                    <a:pt x="709370" y="885622"/>
                  </a:cubicBezTo>
                  <a:cubicBezTo>
                    <a:pt x="709370" y="825166"/>
                    <a:pt x="660352" y="776182"/>
                    <a:pt x="599929" y="776182"/>
                  </a:cubicBezTo>
                  <a:cubicBezTo>
                    <a:pt x="539506" y="776182"/>
                    <a:pt x="490489" y="825199"/>
                    <a:pt x="490489" y="885622"/>
                  </a:cubicBezTo>
                  <a:cubicBezTo>
                    <a:pt x="490489" y="897848"/>
                    <a:pt x="492483" y="909632"/>
                    <a:pt x="496194" y="920615"/>
                  </a:cubicBezTo>
                  <a:lnTo>
                    <a:pt x="175652" y="1164015"/>
                  </a:lnTo>
                  <a:cubicBezTo>
                    <a:pt x="158098" y="1152050"/>
                    <a:pt x="136916" y="1145072"/>
                    <a:pt x="114099" y="1145072"/>
                  </a:cubicBezTo>
                  <a:cubicBezTo>
                    <a:pt x="53642" y="1145072"/>
                    <a:pt x="4659" y="1194089"/>
                    <a:pt x="4659" y="1254512"/>
                  </a:cubicBezTo>
                  <a:cubicBezTo>
                    <a:pt x="4659" y="1314968"/>
                    <a:pt x="53676" y="1363952"/>
                    <a:pt x="114099" y="1363952"/>
                  </a:cubicBezTo>
                  <a:cubicBezTo>
                    <a:pt x="174522" y="1363952"/>
                    <a:pt x="223539" y="1314935"/>
                    <a:pt x="223539" y="1254512"/>
                  </a:cubicBezTo>
                  <a:cubicBezTo>
                    <a:pt x="223539" y="1242286"/>
                    <a:pt x="221545" y="1230502"/>
                    <a:pt x="217835" y="1219519"/>
                  </a:cubicBezTo>
                  <a:lnTo>
                    <a:pt x="538377" y="976120"/>
                  </a:lnTo>
                  <a:cubicBezTo>
                    <a:pt x="555930" y="988084"/>
                    <a:pt x="577113" y="995062"/>
                    <a:pt x="599929" y="995062"/>
                  </a:cubicBezTo>
                  <a:cubicBezTo>
                    <a:pt x="632275" y="995062"/>
                    <a:pt x="661336" y="981022"/>
                    <a:pt x="681374" y="958713"/>
                  </a:cubicBezTo>
                  <a:lnTo>
                    <a:pt x="976681" y="1085709"/>
                  </a:lnTo>
                  <a:cubicBezTo>
                    <a:pt x="976436" y="1088619"/>
                    <a:pt x="976338" y="1091560"/>
                    <a:pt x="976338" y="1094519"/>
                  </a:cubicBezTo>
                  <a:cubicBezTo>
                    <a:pt x="976338" y="1154976"/>
                    <a:pt x="1025355" y="1203959"/>
                    <a:pt x="1085778" y="1203959"/>
                  </a:cubicBezTo>
                  <a:cubicBezTo>
                    <a:pt x="1146201" y="1203959"/>
                    <a:pt x="1195218" y="1154942"/>
                    <a:pt x="1195218" y="1094519"/>
                  </a:cubicBezTo>
                  <a:cubicBezTo>
                    <a:pt x="1195218" y="1078894"/>
                    <a:pt x="1191917" y="1064037"/>
                    <a:pt x="1186016" y="1050569"/>
                  </a:cubicBezTo>
                  <a:lnTo>
                    <a:pt x="1518425" y="748199"/>
                  </a:lnTo>
                  <a:cubicBezTo>
                    <a:pt x="1534164" y="756992"/>
                    <a:pt x="1552306" y="761993"/>
                    <a:pt x="1571626" y="761993"/>
                  </a:cubicBezTo>
                  <a:cubicBezTo>
                    <a:pt x="1603481" y="761993"/>
                    <a:pt x="1632132" y="748395"/>
                    <a:pt x="1652154" y="726673"/>
                  </a:cubicBezTo>
                  <a:lnTo>
                    <a:pt x="1948540" y="858867"/>
                  </a:lnTo>
                  <a:cubicBezTo>
                    <a:pt x="1948230" y="862283"/>
                    <a:pt x="1948050" y="865748"/>
                    <a:pt x="1948050" y="869245"/>
                  </a:cubicBezTo>
                  <a:cubicBezTo>
                    <a:pt x="1948050" y="929702"/>
                    <a:pt x="1997067" y="978686"/>
                    <a:pt x="2057490" y="978686"/>
                  </a:cubicBezTo>
                  <a:cubicBezTo>
                    <a:pt x="2117947" y="978686"/>
                    <a:pt x="2166930" y="929669"/>
                    <a:pt x="2166930" y="869245"/>
                  </a:cubicBezTo>
                  <a:cubicBezTo>
                    <a:pt x="2166930" y="808806"/>
                    <a:pt x="2117897" y="759805"/>
                    <a:pt x="2057457" y="759805"/>
                  </a:cubicBezTo>
                  <a:close/>
                  <a:moveTo>
                    <a:pt x="1200175" y="190680"/>
                  </a:moveTo>
                  <a:lnTo>
                    <a:pt x="1502231" y="190680"/>
                  </a:lnTo>
                  <a:cubicBezTo>
                    <a:pt x="1521567" y="190680"/>
                    <a:pt x="1537257" y="175006"/>
                    <a:pt x="1537257" y="155654"/>
                  </a:cubicBezTo>
                  <a:cubicBezTo>
                    <a:pt x="1537257" y="136319"/>
                    <a:pt x="1521583" y="120628"/>
                    <a:pt x="1502231" y="120628"/>
                  </a:cubicBezTo>
                  <a:lnTo>
                    <a:pt x="1200175" y="120628"/>
                  </a:lnTo>
                  <a:cubicBezTo>
                    <a:pt x="1180839" y="120628"/>
                    <a:pt x="1165149" y="136303"/>
                    <a:pt x="1165149" y="155654"/>
                  </a:cubicBezTo>
                  <a:cubicBezTo>
                    <a:pt x="1165149" y="174990"/>
                    <a:pt x="1180839" y="190680"/>
                    <a:pt x="1200175" y="190680"/>
                  </a:cubicBezTo>
                  <a:close/>
                  <a:moveTo>
                    <a:pt x="1829510" y="190680"/>
                  </a:moveTo>
                  <a:lnTo>
                    <a:pt x="2025427" y="190680"/>
                  </a:lnTo>
                  <a:cubicBezTo>
                    <a:pt x="2044763" y="190680"/>
                    <a:pt x="2060453" y="175006"/>
                    <a:pt x="2060453" y="155654"/>
                  </a:cubicBezTo>
                  <a:cubicBezTo>
                    <a:pt x="2060453" y="136319"/>
                    <a:pt x="2044779" y="120628"/>
                    <a:pt x="2025427" y="120628"/>
                  </a:cubicBezTo>
                  <a:lnTo>
                    <a:pt x="1829510" y="120628"/>
                  </a:lnTo>
                  <a:cubicBezTo>
                    <a:pt x="1810174" y="120628"/>
                    <a:pt x="1794484" y="136303"/>
                    <a:pt x="1794484" y="155654"/>
                  </a:cubicBezTo>
                  <a:cubicBezTo>
                    <a:pt x="1794500" y="174990"/>
                    <a:pt x="1810174" y="190680"/>
                    <a:pt x="1829510" y="190680"/>
                  </a:cubicBezTo>
                  <a:close/>
                  <a:moveTo>
                    <a:pt x="1651111" y="190680"/>
                  </a:moveTo>
                  <a:lnTo>
                    <a:pt x="1695994" y="190680"/>
                  </a:lnTo>
                  <a:cubicBezTo>
                    <a:pt x="1715329" y="190680"/>
                    <a:pt x="1731020" y="175006"/>
                    <a:pt x="1731020" y="155654"/>
                  </a:cubicBezTo>
                  <a:cubicBezTo>
                    <a:pt x="1731020" y="136319"/>
                    <a:pt x="1715346" y="120628"/>
                    <a:pt x="1695994" y="120628"/>
                  </a:cubicBezTo>
                  <a:lnTo>
                    <a:pt x="1651128" y="120628"/>
                  </a:lnTo>
                  <a:cubicBezTo>
                    <a:pt x="1631792" y="120628"/>
                    <a:pt x="1616102" y="136303"/>
                    <a:pt x="1616102" y="155654"/>
                  </a:cubicBezTo>
                  <a:cubicBezTo>
                    <a:pt x="1616085" y="174990"/>
                    <a:pt x="1631776" y="190680"/>
                    <a:pt x="1651111" y="190680"/>
                  </a:cubicBezTo>
                  <a:close/>
                </a:path>
              </a:pathLst>
            </a:custGeom>
            <a:solidFill>
              <a:srgbClr val="F36C42"/>
            </a:solidFill>
            <a:ln w="4177" cap="flat">
              <a:noFill/>
              <a:prstDash val="solid"/>
              <a:miter/>
            </a:ln>
          </p:spPr>
          <p:txBody>
            <a:bodyPr rtlCol="0" anchor="ctr"/>
            <a:lstStyle/>
            <a:p>
              <a:endParaRPr lang="en-IN" sz="3480"/>
            </a:p>
          </p:txBody>
        </p:sp>
        <p:grpSp>
          <p:nvGrpSpPr>
            <p:cNvPr id="62" name="Group 61">
              <a:extLst>
                <a:ext uri="{FF2B5EF4-FFF2-40B4-BE49-F238E27FC236}">
                  <a16:creationId xmlns:a16="http://schemas.microsoft.com/office/drawing/2014/main" id="{6A4EE311-2BB5-4C4B-9F94-12894EDF350E}"/>
                </a:ext>
              </a:extLst>
            </p:cNvPr>
            <p:cNvGrpSpPr/>
            <p:nvPr/>
          </p:nvGrpSpPr>
          <p:grpSpPr>
            <a:xfrm>
              <a:off x="10640767" y="3590176"/>
              <a:ext cx="264336" cy="234235"/>
              <a:chOff x="7653631" y="3562651"/>
              <a:chExt cx="1716944" cy="1521431"/>
            </a:xfrm>
            <a:solidFill>
              <a:srgbClr val="F36C42"/>
            </a:solidFill>
          </p:grpSpPr>
          <p:sp>
            <p:nvSpPr>
              <p:cNvPr id="136" name="Freeform: Shape 135">
                <a:extLst>
                  <a:ext uri="{FF2B5EF4-FFF2-40B4-BE49-F238E27FC236}">
                    <a16:creationId xmlns:a16="http://schemas.microsoft.com/office/drawing/2014/main" id="{6D9F5AB2-F2ED-4388-BE2E-B26A727FFFF4}"/>
                  </a:ext>
                </a:extLst>
              </p:cNvPr>
              <p:cNvSpPr/>
              <p:nvPr/>
            </p:nvSpPr>
            <p:spPr>
              <a:xfrm>
                <a:off x="7653631" y="4532288"/>
                <a:ext cx="1564266" cy="551794"/>
              </a:xfrm>
              <a:custGeom>
                <a:avLst/>
                <a:gdLst>
                  <a:gd name="connsiteX0" fmla="*/ 1561584 w 1564266"/>
                  <a:gd name="connsiteY0" fmla="*/ 174107 h 551794"/>
                  <a:gd name="connsiteX1" fmla="*/ 1387477 w 1564266"/>
                  <a:gd name="connsiteY1" fmla="*/ 0 h 551794"/>
                  <a:gd name="connsiteX2" fmla="*/ 174107 w 1564266"/>
                  <a:gd name="connsiteY2" fmla="*/ 5364 h 551794"/>
                  <a:gd name="connsiteX3" fmla="*/ 0 w 1564266"/>
                  <a:gd name="connsiteY3" fmla="*/ 179471 h 551794"/>
                  <a:gd name="connsiteX4" fmla="*/ 0 w 1564266"/>
                  <a:gd name="connsiteY4" fmla="*/ 377687 h 551794"/>
                  <a:gd name="connsiteX5" fmla="*/ 174107 w 1564266"/>
                  <a:gd name="connsiteY5" fmla="*/ 551794 h 551794"/>
                  <a:gd name="connsiteX6" fmla="*/ 1390160 w 1564266"/>
                  <a:gd name="connsiteY6" fmla="*/ 546442 h 551794"/>
                  <a:gd name="connsiteX7" fmla="*/ 1513375 w 1564266"/>
                  <a:gd name="connsiteY7" fmla="*/ 495550 h 551794"/>
                  <a:gd name="connsiteX8" fmla="*/ 1564267 w 1564266"/>
                  <a:gd name="connsiteY8" fmla="*/ 372335 h 551794"/>
                  <a:gd name="connsiteX9" fmla="*/ 294611 w 1564266"/>
                  <a:gd name="connsiteY9" fmla="*/ 401783 h 551794"/>
                  <a:gd name="connsiteX10" fmla="*/ 168718 w 1564266"/>
                  <a:gd name="connsiteY10" fmla="*/ 275890 h 551794"/>
                  <a:gd name="connsiteX11" fmla="*/ 294611 w 1564266"/>
                  <a:gd name="connsiteY11" fmla="*/ 149998 h 551794"/>
                  <a:gd name="connsiteX12" fmla="*/ 420503 w 1564266"/>
                  <a:gd name="connsiteY12" fmla="*/ 275890 h 551794"/>
                  <a:gd name="connsiteX13" fmla="*/ 294611 w 1564266"/>
                  <a:gd name="connsiteY13" fmla="*/ 401783 h 551794"/>
                  <a:gd name="connsiteX14" fmla="*/ 1202649 w 1564266"/>
                  <a:gd name="connsiteY14" fmla="*/ 399107 h 551794"/>
                  <a:gd name="connsiteX15" fmla="*/ 1076757 w 1564266"/>
                  <a:gd name="connsiteY15" fmla="*/ 273214 h 551794"/>
                  <a:gd name="connsiteX16" fmla="*/ 1202649 w 1564266"/>
                  <a:gd name="connsiteY16" fmla="*/ 147322 h 551794"/>
                  <a:gd name="connsiteX17" fmla="*/ 1328541 w 1564266"/>
                  <a:gd name="connsiteY17" fmla="*/ 273214 h 551794"/>
                  <a:gd name="connsiteX18" fmla="*/ 1202649 w 1564266"/>
                  <a:gd name="connsiteY18" fmla="*/ 399107 h 551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4266" h="551794">
                    <a:moveTo>
                      <a:pt x="1561584" y="174107"/>
                    </a:moveTo>
                    <a:cubicBezTo>
                      <a:pt x="1561584" y="77674"/>
                      <a:pt x="1483909" y="0"/>
                      <a:pt x="1387477" y="0"/>
                    </a:cubicBezTo>
                    <a:lnTo>
                      <a:pt x="174107" y="5364"/>
                    </a:lnTo>
                    <a:cubicBezTo>
                      <a:pt x="77674" y="5364"/>
                      <a:pt x="0" y="83039"/>
                      <a:pt x="0" y="179471"/>
                    </a:cubicBezTo>
                    <a:lnTo>
                      <a:pt x="0" y="377687"/>
                    </a:lnTo>
                    <a:cubicBezTo>
                      <a:pt x="0" y="474120"/>
                      <a:pt x="77674" y="551794"/>
                      <a:pt x="174107" y="551794"/>
                    </a:cubicBezTo>
                    <a:lnTo>
                      <a:pt x="1390160" y="546442"/>
                    </a:lnTo>
                    <a:cubicBezTo>
                      <a:pt x="1435701" y="546442"/>
                      <a:pt x="1481229" y="527698"/>
                      <a:pt x="1513375" y="495550"/>
                    </a:cubicBezTo>
                    <a:cubicBezTo>
                      <a:pt x="1545522" y="463403"/>
                      <a:pt x="1564267" y="417876"/>
                      <a:pt x="1564267" y="372335"/>
                    </a:cubicBezTo>
                    <a:close/>
                    <a:moveTo>
                      <a:pt x="294611" y="401783"/>
                    </a:moveTo>
                    <a:cubicBezTo>
                      <a:pt x="224964" y="401783"/>
                      <a:pt x="168718" y="345540"/>
                      <a:pt x="168718" y="275890"/>
                    </a:cubicBezTo>
                    <a:cubicBezTo>
                      <a:pt x="168718" y="206241"/>
                      <a:pt x="224961" y="149998"/>
                      <a:pt x="294611" y="149998"/>
                    </a:cubicBezTo>
                    <a:cubicBezTo>
                      <a:pt x="364260" y="149998"/>
                      <a:pt x="420503" y="206241"/>
                      <a:pt x="420503" y="275890"/>
                    </a:cubicBezTo>
                    <a:cubicBezTo>
                      <a:pt x="420503" y="345540"/>
                      <a:pt x="364260" y="401783"/>
                      <a:pt x="294611" y="401783"/>
                    </a:cubicBezTo>
                    <a:close/>
                    <a:moveTo>
                      <a:pt x="1202649" y="399107"/>
                    </a:moveTo>
                    <a:cubicBezTo>
                      <a:pt x="1133002" y="399107"/>
                      <a:pt x="1076757" y="342864"/>
                      <a:pt x="1076757" y="273214"/>
                    </a:cubicBezTo>
                    <a:cubicBezTo>
                      <a:pt x="1076757" y="203565"/>
                      <a:pt x="1132999" y="147322"/>
                      <a:pt x="1202649" y="147322"/>
                    </a:cubicBezTo>
                    <a:cubicBezTo>
                      <a:pt x="1272299" y="147322"/>
                      <a:pt x="1328541" y="203565"/>
                      <a:pt x="1328541" y="273214"/>
                    </a:cubicBezTo>
                    <a:cubicBezTo>
                      <a:pt x="1328541" y="342864"/>
                      <a:pt x="1272299" y="399107"/>
                      <a:pt x="1202649" y="399107"/>
                    </a:cubicBezTo>
                    <a:close/>
                  </a:path>
                </a:pathLst>
              </a:custGeom>
              <a:grpFill/>
              <a:ln w="3157" cap="flat">
                <a:noFill/>
                <a:prstDash val="solid"/>
                <a:miter/>
              </a:ln>
            </p:spPr>
            <p:txBody>
              <a:bodyPr rtlCol="0" anchor="ctr"/>
              <a:lstStyle/>
              <a:p>
                <a:endParaRPr lang="en-IN" sz="3480"/>
              </a:p>
            </p:txBody>
          </p:sp>
          <p:sp>
            <p:nvSpPr>
              <p:cNvPr id="137" name="Freeform: Shape 136">
                <a:extLst>
                  <a:ext uri="{FF2B5EF4-FFF2-40B4-BE49-F238E27FC236}">
                    <a16:creationId xmlns:a16="http://schemas.microsoft.com/office/drawing/2014/main" id="{F4FDCE6F-B9DC-4489-AADA-5B93A581F2CD}"/>
                  </a:ext>
                </a:extLst>
              </p:cNvPr>
              <p:cNvSpPr/>
              <p:nvPr/>
            </p:nvSpPr>
            <p:spPr>
              <a:xfrm>
                <a:off x="7680412" y="3677840"/>
                <a:ext cx="524988" cy="808919"/>
              </a:xfrm>
              <a:custGeom>
                <a:avLst/>
                <a:gdLst>
                  <a:gd name="connsiteX0" fmla="*/ 425893 w 524988"/>
                  <a:gd name="connsiteY0" fmla="*/ 109814 h 808919"/>
                  <a:gd name="connsiteX1" fmla="*/ 334824 w 524988"/>
                  <a:gd name="connsiteY1" fmla="*/ 299990 h 808919"/>
                  <a:gd name="connsiteX2" fmla="*/ 195540 w 524988"/>
                  <a:gd name="connsiteY2" fmla="*/ 233030 h 808919"/>
                  <a:gd name="connsiteX3" fmla="*/ 286609 w 524988"/>
                  <a:gd name="connsiteY3" fmla="*/ 37500 h 808919"/>
                  <a:gd name="connsiteX4" fmla="*/ 259825 w 524988"/>
                  <a:gd name="connsiteY4" fmla="*/ 0 h 808919"/>
                  <a:gd name="connsiteX5" fmla="*/ 0 w 524988"/>
                  <a:gd name="connsiteY5" fmla="*/ 259825 h 808919"/>
                  <a:gd name="connsiteX6" fmla="*/ 117852 w 524988"/>
                  <a:gd name="connsiteY6" fmla="*/ 476786 h 808919"/>
                  <a:gd name="connsiteX7" fmla="*/ 117852 w 524988"/>
                  <a:gd name="connsiteY7" fmla="*/ 808919 h 808919"/>
                  <a:gd name="connsiteX8" fmla="*/ 147324 w 524988"/>
                  <a:gd name="connsiteY8" fmla="*/ 806231 h 808919"/>
                  <a:gd name="connsiteX9" fmla="*/ 407149 w 524988"/>
                  <a:gd name="connsiteY9" fmla="*/ 806231 h 808919"/>
                  <a:gd name="connsiteX10" fmla="*/ 407137 w 524988"/>
                  <a:gd name="connsiteY10" fmla="*/ 476782 h 808919"/>
                  <a:gd name="connsiteX11" fmla="*/ 524989 w 524988"/>
                  <a:gd name="connsiteY11" fmla="*/ 259820 h 808919"/>
                  <a:gd name="connsiteX12" fmla="*/ 474097 w 524988"/>
                  <a:gd name="connsiteY12" fmla="*/ 104468 h 808919"/>
                  <a:gd name="connsiteX13" fmla="*/ 425892 w 524988"/>
                  <a:gd name="connsiteY13" fmla="*/ 109820 h 80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4988" h="808919">
                    <a:moveTo>
                      <a:pt x="425893" y="109814"/>
                    </a:moveTo>
                    <a:lnTo>
                      <a:pt x="334824" y="299990"/>
                    </a:lnTo>
                    <a:lnTo>
                      <a:pt x="195540" y="233030"/>
                    </a:lnTo>
                    <a:lnTo>
                      <a:pt x="286609" y="37500"/>
                    </a:lnTo>
                    <a:cubicBezTo>
                      <a:pt x="294649" y="21433"/>
                      <a:pt x="283933" y="0"/>
                      <a:pt x="259825" y="0"/>
                    </a:cubicBezTo>
                    <a:cubicBezTo>
                      <a:pt x="117864" y="0"/>
                      <a:pt x="0" y="115175"/>
                      <a:pt x="0" y="259825"/>
                    </a:cubicBezTo>
                    <a:cubicBezTo>
                      <a:pt x="0" y="348217"/>
                      <a:pt x="45541" y="428569"/>
                      <a:pt x="117852" y="476786"/>
                    </a:cubicBezTo>
                    <a:lnTo>
                      <a:pt x="117852" y="808919"/>
                    </a:lnTo>
                    <a:cubicBezTo>
                      <a:pt x="128568" y="806231"/>
                      <a:pt x="136608" y="806231"/>
                      <a:pt x="147324" y="806231"/>
                    </a:cubicBezTo>
                    <a:lnTo>
                      <a:pt x="407149" y="806231"/>
                    </a:lnTo>
                    <a:lnTo>
                      <a:pt x="407137" y="476782"/>
                    </a:lnTo>
                    <a:cubicBezTo>
                      <a:pt x="479460" y="428567"/>
                      <a:pt x="524989" y="348212"/>
                      <a:pt x="524989" y="259820"/>
                    </a:cubicBezTo>
                    <a:cubicBezTo>
                      <a:pt x="524989" y="203578"/>
                      <a:pt x="508921" y="149996"/>
                      <a:pt x="474097" y="104468"/>
                    </a:cubicBezTo>
                    <a:cubicBezTo>
                      <a:pt x="460717" y="88388"/>
                      <a:pt x="436609" y="91064"/>
                      <a:pt x="425892" y="109820"/>
                    </a:cubicBezTo>
                    <a:close/>
                  </a:path>
                </a:pathLst>
              </a:custGeom>
              <a:grpFill/>
              <a:ln w="3157" cap="flat">
                <a:noFill/>
                <a:prstDash val="solid"/>
                <a:miter/>
              </a:ln>
            </p:spPr>
            <p:txBody>
              <a:bodyPr rtlCol="0" anchor="ctr"/>
              <a:lstStyle/>
              <a:p>
                <a:endParaRPr lang="en-IN" sz="3480"/>
              </a:p>
            </p:txBody>
          </p:sp>
          <p:sp>
            <p:nvSpPr>
              <p:cNvPr id="138" name="Freeform: Shape 137">
                <a:extLst>
                  <a:ext uri="{FF2B5EF4-FFF2-40B4-BE49-F238E27FC236}">
                    <a16:creationId xmlns:a16="http://schemas.microsoft.com/office/drawing/2014/main" id="{5E3E9503-9C97-4DE6-AA92-1926FB619C97}"/>
                  </a:ext>
                </a:extLst>
              </p:cNvPr>
              <p:cNvSpPr/>
              <p:nvPr/>
            </p:nvSpPr>
            <p:spPr>
              <a:xfrm>
                <a:off x="8384885" y="3855164"/>
                <a:ext cx="393745" cy="626260"/>
              </a:xfrm>
              <a:custGeom>
                <a:avLst/>
                <a:gdLst>
                  <a:gd name="connsiteX0" fmla="*/ 299978 w 393745"/>
                  <a:gd name="connsiteY0" fmla="*/ 176263 h 626260"/>
                  <a:gd name="connsiteX1" fmla="*/ 294626 w 393745"/>
                  <a:gd name="connsiteY1" fmla="*/ 152155 h 626260"/>
                  <a:gd name="connsiteX2" fmla="*/ 187488 w 393745"/>
                  <a:gd name="connsiteY2" fmla="*/ 10194 h 626260"/>
                  <a:gd name="connsiteX3" fmla="*/ 158029 w 393745"/>
                  <a:gd name="connsiteY3" fmla="*/ 2154 h 626260"/>
                  <a:gd name="connsiteX4" fmla="*/ 24096 w 393745"/>
                  <a:gd name="connsiteY4" fmla="*/ 45005 h 626260"/>
                  <a:gd name="connsiteX5" fmla="*/ 5352 w 393745"/>
                  <a:gd name="connsiteY5" fmla="*/ 69113 h 626260"/>
                  <a:gd name="connsiteX6" fmla="*/ 0 w 393745"/>
                  <a:gd name="connsiteY6" fmla="*/ 245897 h 626260"/>
                  <a:gd name="connsiteX7" fmla="*/ 8040 w 393745"/>
                  <a:gd name="connsiteY7" fmla="*/ 267329 h 626260"/>
                  <a:gd name="connsiteX8" fmla="*/ 88392 w 393745"/>
                  <a:gd name="connsiteY8" fmla="*/ 336976 h 626260"/>
                  <a:gd name="connsiteX9" fmla="*/ 179461 w 393745"/>
                  <a:gd name="connsiteY9" fmla="*/ 626261 h 626260"/>
                  <a:gd name="connsiteX10" fmla="*/ 393745 w 393745"/>
                  <a:gd name="connsiteY10" fmla="*/ 626261 h 626260"/>
                  <a:gd name="connsiteX11" fmla="*/ 270530 w 393745"/>
                  <a:gd name="connsiteY11" fmla="*/ 280743 h 626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3745" h="626260">
                    <a:moveTo>
                      <a:pt x="299978" y="176263"/>
                    </a:moveTo>
                    <a:cubicBezTo>
                      <a:pt x="302653" y="168223"/>
                      <a:pt x="299978" y="160195"/>
                      <a:pt x="294626" y="152155"/>
                    </a:cubicBezTo>
                    <a:lnTo>
                      <a:pt x="187488" y="10194"/>
                    </a:lnTo>
                    <a:cubicBezTo>
                      <a:pt x="179448" y="2154"/>
                      <a:pt x="168744" y="-3198"/>
                      <a:pt x="158029" y="2154"/>
                    </a:cubicBezTo>
                    <a:lnTo>
                      <a:pt x="24096" y="45005"/>
                    </a:lnTo>
                    <a:cubicBezTo>
                      <a:pt x="13380" y="47681"/>
                      <a:pt x="5352" y="58397"/>
                      <a:pt x="5352" y="69113"/>
                    </a:cubicBezTo>
                    <a:lnTo>
                      <a:pt x="0" y="245897"/>
                    </a:lnTo>
                    <a:cubicBezTo>
                      <a:pt x="0" y="253937"/>
                      <a:pt x="2676" y="261965"/>
                      <a:pt x="8040" y="267329"/>
                    </a:cubicBezTo>
                    <a:lnTo>
                      <a:pt x="88392" y="336976"/>
                    </a:lnTo>
                    <a:lnTo>
                      <a:pt x="179461" y="626261"/>
                    </a:lnTo>
                    <a:lnTo>
                      <a:pt x="393745" y="626261"/>
                    </a:lnTo>
                    <a:lnTo>
                      <a:pt x="270530" y="280743"/>
                    </a:lnTo>
                    <a:close/>
                  </a:path>
                </a:pathLst>
              </a:custGeom>
              <a:grpFill/>
              <a:ln w="3157" cap="flat">
                <a:noFill/>
                <a:prstDash val="solid"/>
                <a:miter/>
              </a:ln>
            </p:spPr>
            <p:txBody>
              <a:bodyPr rtlCol="0" anchor="ctr"/>
              <a:lstStyle/>
              <a:p>
                <a:endParaRPr lang="en-IN" sz="3480"/>
              </a:p>
            </p:txBody>
          </p:sp>
          <p:sp>
            <p:nvSpPr>
              <p:cNvPr id="139" name="Freeform: Shape 138">
                <a:extLst>
                  <a:ext uri="{FF2B5EF4-FFF2-40B4-BE49-F238E27FC236}">
                    <a16:creationId xmlns:a16="http://schemas.microsoft.com/office/drawing/2014/main" id="{94A71AA2-8860-4DF9-9773-92E5E5C9656A}"/>
                  </a:ext>
                </a:extLst>
              </p:cNvPr>
              <p:cNvSpPr/>
              <p:nvPr/>
            </p:nvSpPr>
            <p:spPr>
              <a:xfrm>
                <a:off x="8853615" y="3562651"/>
                <a:ext cx="516960" cy="961618"/>
              </a:xfrm>
              <a:custGeom>
                <a:avLst/>
                <a:gdLst>
                  <a:gd name="connsiteX0" fmla="*/ 471426 w 516960"/>
                  <a:gd name="connsiteY0" fmla="*/ 24127 h 961618"/>
                  <a:gd name="connsiteX1" fmla="*/ 431249 w 516960"/>
                  <a:gd name="connsiteY1" fmla="*/ 2695 h 961618"/>
                  <a:gd name="connsiteX2" fmla="*/ 40177 w 516960"/>
                  <a:gd name="connsiteY2" fmla="*/ 779471 h 961618"/>
                  <a:gd name="connsiteX3" fmla="*/ 0 w 516960"/>
                  <a:gd name="connsiteY3" fmla="*/ 916078 h 961618"/>
                  <a:gd name="connsiteX4" fmla="*/ 190176 w 516960"/>
                  <a:gd name="connsiteY4" fmla="*/ 916078 h 961618"/>
                  <a:gd name="connsiteX5" fmla="*/ 329459 w 516960"/>
                  <a:gd name="connsiteY5" fmla="*/ 961619 h 961618"/>
                  <a:gd name="connsiteX6" fmla="*/ 516961 w 516960"/>
                  <a:gd name="connsiteY6" fmla="*/ 468770 h 961618"/>
                  <a:gd name="connsiteX7" fmla="*/ 514285 w 516960"/>
                  <a:gd name="connsiteY7" fmla="*/ 458054 h 961618"/>
                  <a:gd name="connsiteX8" fmla="*/ 383034 w 516960"/>
                  <a:gd name="connsiteY8" fmla="*/ 495541 h 961618"/>
                  <a:gd name="connsiteX9" fmla="*/ 246437 w 516960"/>
                  <a:gd name="connsiteY9" fmla="*/ 857159 h 961618"/>
                  <a:gd name="connsiteX10" fmla="*/ 211614 w 516960"/>
                  <a:gd name="connsiteY10" fmla="*/ 873226 h 961618"/>
                  <a:gd name="connsiteX11" fmla="*/ 195546 w 516960"/>
                  <a:gd name="connsiteY11" fmla="*/ 838403 h 961618"/>
                  <a:gd name="connsiteX12" fmla="*/ 334830 w 516960"/>
                  <a:gd name="connsiteY12" fmla="*/ 479468 h 961618"/>
                  <a:gd name="connsiteX13" fmla="*/ 369653 w 516960"/>
                  <a:gd name="connsiteY13" fmla="*/ 463401 h 961618"/>
                  <a:gd name="connsiteX14" fmla="*/ 383033 w 516960"/>
                  <a:gd name="connsiteY14" fmla="*/ 495537 h 961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6960" h="961618">
                    <a:moveTo>
                      <a:pt x="471426" y="24127"/>
                    </a:moveTo>
                    <a:cubicBezTo>
                      <a:pt x="468750" y="5383"/>
                      <a:pt x="447318" y="-5333"/>
                      <a:pt x="431249" y="2695"/>
                    </a:cubicBezTo>
                    <a:cubicBezTo>
                      <a:pt x="420533" y="10735"/>
                      <a:pt x="203573" y="141979"/>
                      <a:pt x="40177" y="779471"/>
                    </a:cubicBezTo>
                    <a:lnTo>
                      <a:pt x="0" y="916078"/>
                    </a:lnTo>
                    <a:lnTo>
                      <a:pt x="190176" y="916078"/>
                    </a:lnTo>
                    <a:cubicBezTo>
                      <a:pt x="241067" y="916078"/>
                      <a:pt x="289285" y="932146"/>
                      <a:pt x="329459" y="961619"/>
                    </a:cubicBezTo>
                    <a:cubicBezTo>
                      <a:pt x="358919" y="883944"/>
                      <a:pt x="409811" y="739294"/>
                      <a:pt x="516961" y="468770"/>
                    </a:cubicBezTo>
                    <a:cubicBezTo>
                      <a:pt x="514285" y="466094"/>
                      <a:pt x="514285" y="460730"/>
                      <a:pt x="514285" y="458054"/>
                    </a:cubicBezTo>
                    <a:close/>
                    <a:moveTo>
                      <a:pt x="383034" y="495541"/>
                    </a:moveTo>
                    <a:lnTo>
                      <a:pt x="246437" y="857159"/>
                    </a:lnTo>
                    <a:cubicBezTo>
                      <a:pt x="241085" y="870551"/>
                      <a:pt x="225005" y="878591"/>
                      <a:pt x="211614" y="873226"/>
                    </a:cubicBezTo>
                    <a:cubicBezTo>
                      <a:pt x="198222" y="867875"/>
                      <a:pt x="190181" y="851794"/>
                      <a:pt x="195546" y="838403"/>
                    </a:cubicBezTo>
                    <a:lnTo>
                      <a:pt x="334830" y="479468"/>
                    </a:lnTo>
                    <a:cubicBezTo>
                      <a:pt x="340181" y="466076"/>
                      <a:pt x="356262" y="458036"/>
                      <a:pt x="369653" y="463401"/>
                    </a:cubicBezTo>
                    <a:cubicBezTo>
                      <a:pt x="383033" y="466077"/>
                      <a:pt x="388397" y="482144"/>
                      <a:pt x="383033" y="495537"/>
                    </a:cubicBezTo>
                    <a:close/>
                  </a:path>
                </a:pathLst>
              </a:custGeom>
              <a:grpFill/>
              <a:ln w="3157" cap="flat">
                <a:noFill/>
                <a:prstDash val="solid"/>
                <a:miter/>
              </a:ln>
            </p:spPr>
            <p:txBody>
              <a:bodyPr rtlCol="0" anchor="ctr"/>
              <a:lstStyle/>
              <a:p>
                <a:endParaRPr lang="en-IN" sz="3480"/>
              </a:p>
            </p:txBody>
          </p:sp>
        </p:grpSp>
        <p:grpSp>
          <p:nvGrpSpPr>
            <p:cNvPr id="63" name="Group 62">
              <a:extLst>
                <a:ext uri="{FF2B5EF4-FFF2-40B4-BE49-F238E27FC236}">
                  <a16:creationId xmlns:a16="http://schemas.microsoft.com/office/drawing/2014/main" id="{B2295975-5508-4F3C-A838-C7AFAAB33B03}"/>
                </a:ext>
              </a:extLst>
            </p:cNvPr>
            <p:cNvGrpSpPr/>
            <p:nvPr/>
          </p:nvGrpSpPr>
          <p:grpSpPr>
            <a:xfrm>
              <a:off x="1681472" y="4841673"/>
              <a:ext cx="353172" cy="353172"/>
              <a:chOff x="1638828" y="4822031"/>
              <a:chExt cx="353172" cy="353172"/>
            </a:xfrm>
          </p:grpSpPr>
          <p:sp>
            <p:nvSpPr>
              <p:cNvPr id="124" name="Oval 123">
                <a:extLst>
                  <a:ext uri="{FF2B5EF4-FFF2-40B4-BE49-F238E27FC236}">
                    <a16:creationId xmlns:a16="http://schemas.microsoft.com/office/drawing/2014/main" id="{4CDE763C-C9DD-44D1-9ED9-CBCC57022088}"/>
                  </a:ext>
                </a:extLst>
              </p:cNvPr>
              <p:cNvSpPr/>
              <p:nvPr/>
            </p:nvSpPr>
            <p:spPr>
              <a:xfrm>
                <a:off x="1638828" y="4822031"/>
                <a:ext cx="353172" cy="353172"/>
              </a:xfrm>
              <a:prstGeom prst="ellipse">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grpSp>
            <p:nvGrpSpPr>
              <p:cNvPr id="125" name="Group 124">
                <a:extLst>
                  <a:ext uri="{FF2B5EF4-FFF2-40B4-BE49-F238E27FC236}">
                    <a16:creationId xmlns:a16="http://schemas.microsoft.com/office/drawing/2014/main" id="{9922024B-1C83-4C19-875D-BBF752414D02}"/>
                  </a:ext>
                </a:extLst>
              </p:cNvPr>
              <p:cNvGrpSpPr/>
              <p:nvPr/>
            </p:nvGrpSpPr>
            <p:grpSpPr>
              <a:xfrm>
                <a:off x="1733803" y="4885675"/>
                <a:ext cx="163223" cy="225884"/>
                <a:chOff x="5242959" y="1939686"/>
                <a:chExt cx="1702161" cy="2355611"/>
              </a:xfrm>
              <a:solidFill>
                <a:schemeClr val="bg1"/>
              </a:solidFill>
            </p:grpSpPr>
            <p:sp>
              <p:nvSpPr>
                <p:cNvPr id="126" name="Freeform: Shape 125">
                  <a:extLst>
                    <a:ext uri="{FF2B5EF4-FFF2-40B4-BE49-F238E27FC236}">
                      <a16:creationId xmlns:a16="http://schemas.microsoft.com/office/drawing/2014/main" id="{AC683858-239F-4B80-AA32-37D0EB7B87A0}"/>
                    </a:ext>
                  </a:extLst>
                </p:cNvPr>
                <p:cNvSpPr/>
                <p:nvPr/>
              </p:nvSpPr>
              <p:spPr>
                <a:xfrm>
                  <a:off x="5309152" y="3433968"/>
                  <a:ext cx="347498" cy="347498"/>
                </a:xfrm>
                <a:custGeom>
                  <a:avLst/>
                  <a:gdLst>
                    <a:gd name="connsiteX0" fmla="*/ 347499 w 347498"/>
                    <a:gd name="connsiteY0" fmla="*/ 173749 h 347498"/>
                    <a:gd name="connsiteX1" fmla="*/ 173749 w 347498"/>
                    <a:gd name="connsiteY1" fmla="*/ 347499 h 347498"/>
                    <a:gd name="connsiteX2" fmla="*/ 0 w 347498"/>
                    <a:gd name="connsiteY2" fmla="*/ 173749 h 347498"/>
                    <a:gd name="connsiteX3" fmla="*/ 173749 w 347498"/>
                    <a:gd name="connsiteY3" fmla="*/ 0 h 347498"/>
                    <a:gd name="connsiteX4" fmla="*/ 347499 w 347498"/>
                    <a:gd name="connsiteY4" fmla="*/ 173749 h 347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498" h="347498">
                      <a:moveTo>
                        <a:pt x="347499" y="173749"/>
                      </a:moveTo>
                      <a:cubicBezTo>
                        <a:pt x="347499" y="269704"/>
                        <a:pt x="269704" y="347499"/>
                        <a:pt x="173749" y="347499"/>
                      </a:cubicBezTo>
                      <a:cubicBezTo>
                        <a:pt x="77795" y="347499"/>
                        <a:pt x="0" y="269704"/>
                        <a:pt x="0" y="173749"/>
                      </a:cubicBezTo>
                      <a:cubicBezTo>
                        <a:pt x="0" y="77795"/>
                        <a:pt x="77795" y="0"/>
                        <a:pt x="173749" y="0"/>
                      </a:cubicBezTo>
                      <a:cubicBezTo>
                        <a:pt x="269704" y="0"/>
                        <a:pt x="347499" y="77795"/>
                        <a:pt x="347499" y="173749"/>
                      </a:cubicBezTo>
                    </a:path>
                  </a:pathLst>
                </a:custGeom>
                <a:grpFill/>
                <a:ln w="4422" cap="flat">
                  <a:noFill/>
                  <a:prstDash val="solid"/>
                  <a:miter/>
                </a:ln>
              </p:spPr>
              <p:txBody>
                <a:bodyPr rtlCol="0" anchor="ctr"/>
                <a:lstStyle/>
                <a:p>
                  <a:endParaRPr lang="en-IN" sz="3480"/>
                </a:p>
              </p:txBody>
            </p:sp>
            <p:sp>
              <p:nvSpPr>
                <p:cNvPr id="127" name="Freeform: Shape 126">
                  <a:extLst>
                    <a:ext uri="{FF2B5EF4-FFF2-40B4-BE49-F238E27FC236}">
                      <a16:creationId xmlns:a16="http://schemas.microsoft.com/office/drawing/2014/main" id="{716B2BF1-88FC-400C-A70B-F529A5AD61A7}"/>
                    </a:ext>
                  </a:extLst>
                </p:cNvPr>
                <p:cNvSpPr/>
                <p:nvPr/>
              </p:nvSpPr>
              <p:spPr>
                <a:xfrm>
                  <a:off x="5252057" y="3838562"/>
                  <a:ext cx="456779" cy="456735"/>
                </a:xfrm>
                <a:custGeom>
                  <a:avLst/>
                  <a:gdLst>
                    <a:gd name="connsiteX0" fmla="*/ 292895 w 456779"/>
                    <a:gd name="connsiteY0" fmla="*/ 0 h 456735"/>
                    <a:gd name="connsiteX1" fmla="*/ 166307 w 456779"/>
                    <a:gd name="connsiteY1" fmla="*/ 0 h 456735"/>
                    <a:gd name="connsiteX2" fmla="*/ 0 w 456779"/>
                    <a:gd name="connsiteY2" fmla="*/ 166321 h 456735"/>
                    <a:gd name="connsiteX3" fmla="*/ 0 w 456779"/>
                    <a:gd name="connsiteY3" fmla="*/ 414540 h 456735"/>
                    <a:gd name="connsiteX4" fmla="*/ 42195 w 456779"/>
                    <a:gd name="connsiteY4" fmla="*/ 456735 h 456735"/>
                    <a:gd name="connsiteX5" fmla="*/ 414525 w 456779"/>
                    <a:gd name="connsiteY5" fmla="*/ 456735 h 456735"/>
                    <a:gd name="connsiteX6" fmla="*/ 456720 w 456779"/>
                    <a:gd name="connsiteY6" fmla="*/ 414540 h 456735"/>
                    <a:gd name="connsiteX7" fmla="*/ 456720 w 456779"/>
                    <a:gd name="connsiteY7" fmla="*/ 166321 h 456735"/>
                    <a:gd name="connsiteX8" fmla="*/ 292890 w 456779"/>
                    <a:gd name="connsiteY8" fmla="*/ 0 h 456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779" h="456735">
                      <a:moveTo>
                        <a:pt x="292895" y="0"/>
                      </a:moveTo>
                      <a:lnTo>
                        <a:pt x="166307" y="0"/>
                      </a:lnTo>
                      <a:cubicBezTo>
                        <a:pt x="74453" y="0"/>
                        <a:pt x="0" y="74470"/>
                        <a:pt x="0" y="166321"/>
                      </a:cubicBezTo>
                      <a:lnTo>
                        <a:pt x="0" y="414540"/>
                      </a:lnTo>
                      <a:cubicBezTo>
                        <a:pt x="0" y="439369"/>
                        <a:pt x="19860" y="456735"/>
                        <a:pt x="42195" y="456735"/>
                      </a:cubicBezTo>
                      <a:lnTo>
                        <a:pt x="414525" y="456735"/>
                      </a:lnTo>
                      <a:cubicBezTo>
                        <a:pt x="439354" y="456735"/>
                        <a:pt x="456720" y="436875"/>
                        <a:pt x="456720" y="414540"/>
                      </a:cubicBezTo>
                      <a:lnTo>
                        <a:pt x="456720" y="166321"/>
                      </a:lnTo>
                      <a:cubicBezTo>
                        <a:pt x="459196" y="74466"/>
                        <a:pt x="384727" y="0"/>
                        <a:pt x="292890" y="0"/>
                      </a:cubicBezTo>
                      <a:close/>
                    </a:path>
                  </a:pathLst>
                </a:custGeom>
                <a:grpFill/>
                <a:ln w="4422" cap="flat">
                  <a:noFill/>
                  <a:prstDash val="solid"/>
                  <a:miter/>
                </a:ln>
              </p:spPr>
              <p:txBody>
                <a:bodyPr rtlCol="0" anchor="ctr"/>
                <a:lstStyle/>
                <a:p>
                  <a:endParaRPr lang="en-IN" sz="3480"/>
                </a:p>
              </p:txBody>
            </p:sp>
            <p:sp>
              <p:nvSpPr>
                <p:cNvPr id="128" name="Freeform: Shape 127">
                  <a:extLst>
                    <a:ext uri="{FF2B5EF4-FFF2-40B4-BE49-F238E27FC236}">
                      <a16:creationId xmlns:a16="http://schemas.microsoft.com/office/drawing/2014/main" id="{FE52F43F-D66B-4B40-AB3F-B6D68F3049A7}"/>
                    </a:ext>
                  </a:extLst>
                </p:cNvPr>
                <p:cNvSpPr/>
                <p:nvPr/>
              </p:nvSpPr>
              <p:spPr>
                <a:xfrm>
                  <a:off x="5922255" y="3433968"/>
                  <a:ext cx="347498" cy="347498"/>
                </a:xfrm>
                <a:custGeom>
                  <a:avLst/>
                  <a:gdLst>
                    <a:gd name="connsiteX0" fmla="*/ 347499 w 347498"/>
                    <a:gd name="connsiteY0" fmla="*/ 173749 h 347498"/>
                    <a:gd name="connsiteX1" fmla="*/ 173749 w 347498"/>
                    <a:gd name="connsiteY1" fmla="*/ 347499 h 347498"/>
                    <a:gd name="connsiteX2" fmla="*/ 0 w 347498"/>
                    <a:gd name="connsiteY2" fmla="*/ 173749 h 347498"/>
                    <a:gd name="connsiteX3" fmla="*/ 173749 w 347498"/>
                    <a:gd name="connsiteY3" fmla="*/ 0 h 347498"/>
                    <a:gd name="connsiteX4" fmla="*/ 347499 w 347498"/>
                    <a:gd name="connsiteY4" fmla="*/ 173749 h 347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498" h="347498">
                      <a:moveTo>
                        <a:pt x="347499" y="173749"/>
                      </a:moveTo>
                      <a:cubicBezTo>
                        <a:pt x="347499" y="269704"/>
                        <a:pt x="269704" y="347499"/>
                        <a:pt x="173749" y="347499"/>
                      </a:cubicBezTo>
                      <a:cubicBezTo>
                        <a:pt x="77795" y="347499"/>
                        <a:pt x="0" y="269704"/>
                        <a:pt x="0" y="173749"/>
                      </a:cubicBezTo>
                      <a:cubicBezTo>
                        <a:pt x="0" y="77795"/>
                        <a:pt x="77795" y="0"/>
                        <a:pt x="173749" y="0"/>
                      </a:cubicBezTo>
                      <a:cubicBezTo>
                        <a:pt x="269704" y="0"/>
                        <a:pt x="347499" y="77795"/>
                        <a:pt x="347499" y="173749"/>
                      </a:cubicBezTo>
                    </a:path>
                  </a:pathLst>
                </a:custGeom>
                <a:grpFill/>
                <a:ln w="4422" cap="flat">
                  <a:noFill/>
                  <a:prstDash val="solid"/>
                  <a:miter/>
                </a:ln>
              </p:spPr>
              <p:txBody>
                <a:bodyPr rtlCol="0" anchor="ctr"/>
                <a:lstStyle/>
                <a:p>
                  <a:endParaRPr lang="en-IN" sz="3480"/>
                </a:p>
              </p:txBody>
            </p:sp>
            <p:sp>
              <p:nvSpPr>
                <p:cNvPr id="129" name="Freeform: Shape 128">
                  <a:extLst>
                    <a:ext uri="{FF2B5EF4-FFF2-40B4-BE49-F238E27FC236}">
                      <a16:creationId xmlns:a16="http://schemas.microsoft.com/office/drawing/2014/main" id="{981221A2-F48B-4C81-86EE-48831204F810}"/>
                    </a:ext>
                  </a:extLst>
                </p:cNvPr>
                <p:cNvSpPr/>
                <p:nvPr/>
              </p:nvSpPr>
              <p:spPr>
                <a:xfrm>
                  <a:off x="5865160" y="3838562"/>
                  <a:ext cx="456779" cy="456722"/>
                </a:xfrm>
                <a:custGeom>
                  <a:avLst/>
                  <a:gdLst>
                    <a:gd name="connsiteX0" fmla="*/ 292895 w 456779"/>
                    <a:gd name="connsiteY0" fmla="*/ 0 h 456722"/>
                    <a:gd name="connsiteX1" fmla="*/ 166307 w 456779"/>
                    <a:gd name="connsiteY1" fmla="*/ 0 h 456722"/>
                    <a:gd name="connsiteX2" fmla="*/ 0 w 456779"/>
                    <a:gd name="connsiteY2" fmla="*/ 166307 h 456722"/>
                    <a:gd name="connsiteX3" fmla="*/ 0 w 456779"/>
                    <a:gd name="connsiteY3" fmla="*/ 414527 h 456722"/>
                    <a:gd name="connsiteX4" fmla="*/ 42195 w 456779"/>
                    <a:gd name="connsiteY4" fmla="*/ 456722 h 456722"/>
                    <a:gd name="connsiteX5" fmla="*/ 414525 w 456779"/>
                    <a:gd name="connsiteY5" fmla="*/ 456722 h 456722"/>
                    <a:gd name="connsiteX6" fmla="*/ 456720 w 456779"/>
                    <a:gd name="connsiteY6" fmla="*/ 414527 h 456722"/>
                    <a:gd name="connsiteX7" fmla="*/ 456720 w 456779"/>
                    <a:gd name="connsiteY7" fmla="*/ 166307 h 456722"/>
                    <a:gd name="connsiteX8" fmla="*/ 292890 w 456779"/>
                    <a:gd name="connsiteY8" fmla="*/ 0 h 45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779" h="456722">
                      <a:moveTo>
                        <a:pt x="292895" y="0"/>
                      </a:moveTo>
                      <a:lnTo>
                        <a:pt x="166307" y="0"/>
                      </a:lnTo>
                      <a:cubicBezTo>
                        <a:pt x="74470" y="0"/>
                        <a:pt x="0" y="74470"/>
                        <a:pt x="0" y="166307"/>
                      </a:cubicBezTo>
                      <a:lnTo>
                        <a:pt x="0" y="414527"/>
                      </a:lnTo>
                      <a:cubicBezTo>
                        <a:pt x="0" y="439356"/>
                        <a:pt x="19860" y="456722"/>
                        <a:pt x="42195" y="456722"/>
                      </a:cubicBezTo>
                      <a:lnTo>
                        <a:pt x="414525" y="456722"/>
                      </a:lnTo>
                      <a:cubicBezTo>
                        <a:pt x="439354" y="456722"/>
                        <a:pt x="456720" y="436862"/>
                        <a:pt x="456720" y="414527"/>
                      </a:cubicBezTo>
                      <a:lnTo>
                        <a:pt x="456720" y="166307"/>
                      </a:lnTo>
                      <a:cubicBezTo>
                        <a:pt x="459196" y="74470"/>
                        <a:pt x="384727" y="0"/>
                        <a:pt x="292890" y="0"/>
                      </a:cubicBezTo>
                      <a:close/>
                    </a:path>
                  </a:pathLst>
                </a:custGeom>
                <a:grpFill/>
                <a:ln w="4422" cap="flat">
                  <a:noFill/>
                  <a:prstDash val="solid"/>
                  <a:miter/>
                </a:ln>
              </p:spPr>
              <p:txBody>
                <a:bodyPr rtlCol="0" anchor="ctr"/>
                <a:lstStyle/>
                <a:p>
                  <a:endParaRPr lang="en-IN" sz="3480"/>
                </a:p>
              </p:txBody>
            </p:sp>
            <p:sp>
              <p:nvSpPr>
                <p:cNvPr id="130" name="Freeform: Shape 129">
                  <a:extLst>
                    <a:ext uri="{FF2B5EF4-FFF2-40B4-BE49-F238E27FC236}">
                      <a16:creationId xmlns:a16="http://schemas.microsoft.com/office/drawing/2014/main" id="{96CC8085-B0DF-4421-B3FE-71FDF8988E27}"/>
                    </a:ext>
                  </a:extLst>
                </p:cNvPr>
                <p:cNvSpPr/>
                <p:nvPr/>
              </p:nvSpPr>
              <p:spPr>
                <a:xfrm>
                  <a:off x="6535357" y="3433968"/>
                  <a:ext cx="347498" cy="347498"/>
                </a:xfrm>
                <a:custGeom>
                  <a:avLst/>
                  <a:gdLst>
                    <a:gd name="connsiteX0" fmla="*/ 347499 w 347498"/>
                    <a:gd name="connsiteY0" fmla="*/ 173749 h 347498"/>
                    <a:gd name="connsiteX1" fmla="*/ 173749 w 347498"/>
                    <a:gd name="connsiteY1" fmla="*/ 347499 h 347498"/>
                    <a:gd name="connsiteX2" fmla="*/ 0 w 347498"/>
                    <a:gd name="connsiteY2" fmla="*/ 173749 h 347498"/>
                    <a:gd name="connsiteX3" fmla="*/ 173749 w 347498"/>
                    <a:gd name="connsiteY3" fmla="*/ 0 h 347498"/>
                    <a:gd name="connsiteX4" fmla="*/ 347499 w 347498"/>
                    <a:gd name="connsiteY4" fmla="*/ 173749 h 347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498" h="347498">
                      <a:moveTo>
                        <a:pt x="347499" y="173749"/>
                      </a:moveTo>
                      <a:cubicBezTo>
                        <a:pt x="347499" y="269704"/>
                        <a:pt x="269704" y="347499"/>
                        <a:pt x="173749" y="347499"/>
                      </a:cubicBezTo>
                      <a:cubicBezTo>
                        <a:pt x="77795" y="347499"/>
                        <a:pt x="0" y="269704"/>
                        <a:pt x="0" y="173749"/>
                      </a:cubicBezTo>
                      <a:cubicBezTo>
                        <a:pt x="0" y="77795"/>
                        <a:pt x="77795" y="0"/>
                        <a:pt x="173749" y="0"/>
                      </a:cubicBezTo>
                      <a:cubicBezTo>
                        <a:pt x="269704" y="0"/>
                        <a:pt x="347499" y="77795"/>
                        <a:pt x="347499" y="173749"/>
                      </a:cubicBezTo>
                    </a:path>
                  </a:pathLst>
                </a:custGeom>
                <a:grpFill/>
                <a:ln w="4422" cap="flat">
                  <a:noFill/>
                  <a:prstDash val="solid"/>
                  <a:miter/>
                </a:ln>
              </p:spPr>
              <p:txBody>
                <a:bodyPr rtlCol="0" anchor="ctr"/>
                <a:lstStyle/>
                <a:p>
                  <a:endParaRPr lang="en-IN" sz="3480"/>
                </a:p>
              </p:txBody>
            </p:sp>
            <p:sp>
              <p:nvSpPr>
                <p:cNvPr id="131" name="Freeform: Shape 130">
                  <a:extLst>
                    <a:ext uri="{FF2B5EF4-FFF2-40B4-BE49-F238E27FC236}">
                      <a16:creationId xmlns:a16="http://schemas.microsoft.com/office/drawing/2014/main" id="{1C9ADE95-7790-4DEA-A508-4DAB5A3A54E1}"/>
                    </a:ext>
                  </a:extLst>
                </p:cNvPr>
                <p:cNvSpPr/>
                <p:nvPr/>
              </p:nvSpPr>
              <p:spPr>
                <a:xfrm>
                  <a:off x="6480744" y="3838562"/>
                  <a:ext cx="456779" cy="456722"/>
                </a:xfrm>
                <a:custGeom>
                  <a:avLst/>
                  <a:gdLst>
                    <a:gd name="connsiteX0" fmla="*/ 292895 w 456779"/>
                    <a:gd name="connsiteY0" fmla="*/ 0 h 456722"/>
                    <a:gd name="connsiteX1" fmla="*/ 166307 w 456779"/>
                    <a:gd name="connsiteY1" fmla="*/ 0 h 456722"/>
                    <a:gd name="connsiteX2" fmla="*/ 0 w 456779"/>
                    <a:gd name="connsiteY2" fmla="*/ 166307 h 456722"/>
                    <a:gd name="connsiteX3" fmla="*/ 0 w 456779"/>
                    <a:gd name="connsiteY3" fmla="*/ 414527 h 456722"/>
                    <a:gd name="connsiteX4" fmla="*/ 42195 w 456779"/>
                    <a:gd name="connsiteY4" fmla="*/ 456722 h 456722"/>
                    <a:gd name="connsiteX5" fmla="*/ 414525 w 456779"/>
                    <a:gd name="connsiteY5" fmla="*/ 456722 h 456722"/>
                    <a:gd name="connsiteX6" fmla="*/ 456720 w 456779"/>
                    <a:gd name="connsiteY6" fmla="*/ 414527 h 456722"/>
                    <a:gd name="connsiteX7" fmla="*/ 456720 w 456779"/>
                    <a:gd name="connsiteY7" fmla="*/ 166307 h 456722"/>
                    <a:gd name="connsiteX8" fmla="*/ 292890 w 456779"/>
                    <a:gd name="connsiteY8" fmla="*/ 0 h 45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779" h="456722">
                      <a:moveTo>
                        <a:pt x="292895" y="0"/>
                      </a:moveTo>
                      <a:lnTo>
                        <a:pt x="166307" y="0"/>
                      </a:lnTo>
                      <a:cubicBezTo>
                        <a:pt x="74470" y="0"/>
                        <a:pt x="0" y="74470"/>
                        <a:pt x="0" y="166307"/>
                      </a:cubicBezTo>
                      <a:lnTo>
                        <a:pt x="0" y="414527"/>
                      </a:lnTo>
                      <a:cubicBezTo>
                        <a:pt x="0" y="439356"/>
                        <a:pt x="19860" y="456722"/>
                        <a:pt x="42195" y="456722"/>
                      </a:cubicBezTo>
                      <a:lnTo>
                        <a:pt x="414525" y="456722"/>
                      </a:lnTo>
                      <a:cubicBezTo>
                        <a:pt x="439354" y="456722"/>
                        <a:pt x="456720" y="436862"/>
                        <a:pt x="456720" y="414527"/>
                      </a:cubicBezTo>
                      <a:lnTo>
                        <a:pt x="456720" y="166307"/>
                      </a:lnTo>
                      <a:cubicBezTo>
                        <a:pt x="459196" y="74470"/>
                        <a:pt x="384745" y="0"/>
                        <a:pt x="292890" y="0"/>
                      </a:cubicBezTo>
                      <a:close/>
                    </a:path>
                  </a:pathLst>
                </a:custGeom>
                <a:grpFill/>
                <a:ln w="4422" cap="flat">
                  <a:noFill/>
                  <a:prstDash val="solid"/>
                  <a:miter/>
                </a:ln>
              </p:spPr>
              <p:txBody>
                <a:bodyPr rtlCol="0" anchor="ctr"/>
                <a:lstStyle/>
                <a:p>
                  <a:endParaRPr lang="en-IN" sz="3480"/>
                </a:p>
              </p:txBody>
            </p:sp>
            <p:sp>
              <p:nvSpPr>
                <p:cNvPr id="132" name="Freeform: Shape 131">
                  <a:extLst>
                    <a:ext uri="{FF2B5EF4-FFF2-40B4-BE49-F238E27FC236}">
                      <a16:creationId xmlns:a16="http://schemas.microsoft.com/office/drawing/2014/main" id="{5D19D32C-AED7-4512-8720-6F18A9637931}"/>
                    </a:ext>
                  </a:extLst>
                </p:cNvPr>
                <p:cNvSpPr/>
                <p:nvPr/>
              </p:nvSpPr>
              <p:spPr>
                <a:xfrm>
                  <a:off x="5242959" y="2696812"/>
                  <a:ext cx="757037" cy="615529"/>
                </a:xfrm>
                <a:custGeom>
                  <a:avLst/>
                  <a:gdLst>
                    <a:gd name="connsiteX0" fmla="*/ 748788 w 757037"/>
                    <a:gd name="connsiteY0" fmla="*/ 116602 h 615529"/>
                    <a:gd name="connsiteX1" fmla="*/ 639567 w 757037"/>
                    <a:gd name="connsiteY1" fmla="*/ 81852 h 615529"/>
                    <a:gd name="connsiteX2" fmla="*/ 488153 w 757037"/>
                    <a:gd name="connsiteY2" fmla="*/ 158796 h 615529"/>
                    <a:gd name="connsiteX3" fmla="*/ 311908 w 757037"/>
                    <a:gd name="connsiteY3" fmla="*/ 39655 h 615529"/>
                    <a:gd name="connsiteX4" fmla="*/ 262269 w 757037"/>
                    <a:gd name="connsiteY4" fmla="*/ 12350 h 615529"/>
                    <a:gd name="connsiteX5" fmla="*/ 33906 w 757037"/>
                    <a:gd name="connsiteY5" fmla="*/ 71927 h 615529"/>
                    <a:gd name="connsiteX6" fmla="*/ 1633 w 757037"/>
                    <a:gd name="connsiteY6" fmla="*/ 588224 h 615529"/>
                    <a:gd name="connsiteX7" fmla="*/ 26462 w 757037"/>
                    <a:gd name="connsiteY7" fmla="*/ 615529 h 615529"/>
                    <a:gd name="connsiteX8" fmla="*/ 316879 w 757037"/>
                    <a:gd name="connsiteY8" fmla="*/ 615529 h 615529"/>
                    <a:gd name="connsiteX9" fmla="*/ 341708 w 757037"/>
                    <a:gd name="connsiteY9" fmla="*/ 590700 h 615529"/>
                    <a:gd name="connsiteX10" fmla="*/ 359092 w 757037"/>
                    <a:gd name="connsiteY10" fmla="*/ 295314 h 615529"/>
                    <a:gd name="connsiteX11" fmla="*/ 359092 w 757037"/>
                    <a:gd name="connsiteY11" fmla="*/ 265533 h 615529"/>
                    <a:gd name="connsiteX12" fmla="*/ 436035 w 757037"/>
                    <a:gd name="connsiteY12" fmla="*/ 317668 h 615529"/>
                    <a:gd name="connsiteX13" fmla="*/ 480706 w 757037"/>
                    <a:gd name="connsiteY13" fmla="*/ 332559 h 615529"/>
                    <a:gd name="connsiteX14" fmla="*/ 517932 w 757037"/>
                    <a:gd name="connsiteY14" fmla="*/ 322638 h 615529"/>
                    <a:gd name="connsiteX15" fmla="*/ 711543 w 757037"/>
                    <a:gd name="connsiteY15" fmla="*/ 223358 h 615529"/>
                    <a:gd name="connsiteX16" fmla="*/ 748786 w 757037"/>
                    <a:gd name="connsiteY16" fmla="*/ 116597 h 615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7037" h="615529">
                      <a:moveTo>
                        <a:pt x="748788" y="116602"/>
                      </a:moveTo>
                      <a:cubicBezTo>
                        <a:pt x="728928" y="76883"/>
                        <a:pt x="679286" y="61994"/>
                        <a:pt x="639567" y="81852"/>
                      </a:cubicBezTo>
                      <a:lnTo>
                        <a:pt x="488153" y="158796"/>
                      </a:lnTo>
                      <a:cubicBezTo>
                        <a:pt x="488153" y="158796"/>
                        <a:pt x="326819" y="49575"/>
                        <a:pt x="311908" y="39655"/>
                      </a:cubicBezTo>
                      <a:cubicBezTo>
                        <a:pt x="294524" y="29734"/>
                        <a:pt x="274682" y="17319"/>
                        <a:pt x="262269" y="12350"/>
                      </a:cubicBezTo>
                      <a:cubicBezTo>
                        <a:pt x="210134" y="-5034"/>
                        <a:pt x="71135" y="-17431"/>
                        <a:pt x="33906" y="71927"/>
                      </a:cubicBezTo>
                      <a:cubicBezTo>
                        <a:pt x="-5813" y="166255"/>
                        <a:pt x="-843" y="411984"/>
                        <a:pt x="1633" y="588224"/>
                      </a:cubicBezTo>
                      <a:cubicBezTo>
                        <a:pt x="1633" y="603115"/>
                        <a:pt x="11554" y="615529"/>
                        <a:pt x="26462" y="615529"/>
                      </a:cubicBezTo>
                      <a:lnTo>
                        <a:pt x="316879" y="615529"/>
                      </a:lnTo>
                      <a:cubicBezTo>
                        <a:pt x="334262" y="615529"/>
                        <a:pt x="341708" y="605608"/>
                        <a:pt x="341708" y="590700"/>
                      </a:cubicBezTo>
                      <a:cubicBezTo>
                        <a:pt x="344184" y="580779"/>
                        <a:pt x="359092" y="382200"/>
                        <a:pt x="359092" y="295314"/>
                      </a:cubicBezTo>
                      <a:lnTo>
                        <a:pt x="359092" y="265533"/>
                      </a:lnTo>
                      <a:lnTo>
                        <a:pt x="436035" y="317668"/>
                      </a:lnTo>
                      <a:cubicBezTo>
                        <a:pt x="448450" y="327589"/>
                        <a:pt x="465816" y="332559"/>
                        <a:pt x="480706" y="332559"/>
                      </a:cubicBezTo>
                      <a:cubicBezTo>
                        <a:pt x="493120" y="332559"/>
                        <a:pt x="505535" y="330083"/>
                        <a:pt x="517932" y="322638"/>
                      </a:cubicBezTo>
                      <a:lnTo>
                        <a:pt x="711543" y="223358"/>
                      </a:lnTo>
                      <a:cubicBezTo>
                        <a:pt x="751262" y="205957"/>
                        <a:pt x="768647" y="156299"/>
                        <a:pt x="748786" y="116597"/>
                      </a:cubicBezTo>
                      <a:close/>
                    </a:path>
                  </a:pathLst>
                </a:custGeom>
                <a:grpFill/>
                <a:ln w="4422" cap="flat">
                  <a:noFill/>
                  <a:prstDash val="solid"/>
                  <a:miter/>
                </a:ln>
              </p:spPr>
              <p:txBody>
                <a:bodyPr rtlCol="0" anchor="ctr"/>
                <a:lstStyle/>
                <a:p>
                  <a:endParaRPr lang="en-IN" sz="3480"/>
                </a:p>
              </p:txBody>
            </p:sp>
            <p:sp>
              <p:nvSpPr>
                <p:cNvPr id="133" name="Freeform: Shape 132">
                  <a:extLst>
                    <a:ext uri="{FF2B5EF4-FFF2-40B4-BE49-F238E27FC236}">
                      <a16:creationId xmlns:a16="http://schemas.microsoft.com/office/drawing/2014/main" id="{695C8BB9-1D01-4E90-A532-139DCB538404}"/>
                    </a:ext>
                  </a:extLst>
                </p:cNvPr>
                <p:cNvSpPr/>
                <p:nvPr/>
              </p:nvSpPr>
              <p:spPr>
                <a:xfrm>
                  <a:off x="5269428" y="2304573"/>
                  <a:ext cx="352471" cy="352471"/>
                </a:xfrm>
                <a:custGeom>
                  <a:avLst/>
                  <a:gdLst>
                    <a:gd name="connsiteX0" fmla="*/ 352472 w 352471"/>
                    <a:gd name="connsiteY0" fmla="*/ 176227 h 352471"/>
                    <a:gd name="connsiteX1" fmla="*/ 176245 w 352471"/>
                    <a:gd name="connsiteY1" fmla="*/ 352472 h 352471"/>
                    <a:gd name="connsiteX2" fmla="*/ 0 w 352471"/>
                    <a:gd name="connsiteY2" fmla="*/ 176227 h 352471"/>
                    <a:gd name="connsiteX3" fmla="*/ 176245 w 352471"/>
                    <a:gd name="connsiteY3" fmla="*/ 0 h 352471"/>
                    <a:gd name="connsiteX4" fmla="*/ 352472 w 352471"/>
                    <a:gd name="connsiteY4" fmla="*/ 176227 h 352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71" h="352471">
                      <a:moveTo>
                        <a:pt x="352472" y="176227"/>
                      </a:moveTo>
                      <a:cubicBezTo>
                        <a:pt x="352472" y="273569"/>
                        <a:pt x="273569" y="352472"/>
                        <a:pt x="176245" y="352472"/>
                      </a:cubicBezTo>
                      <a:cubicBezTo>
                        <a:pt x="78903" y="352472"/>
                        <a:pt x="0" y="273569"/>
                        <a:pt x="0" y="176227"/>
                      </a:cubicBezTo>
                      <a:cubicBezTo>
                        <a:pt x="0" y="78903"/>
                        <a:pt x="78903" y="0"/>
                        <a:pt x="176245" y="0"/>
                      </a:cubicBezTo>
                      <a:cubicBezTo>
                        <a:pt x="273569" y="0"/>
                        <a:pt x="352472" y="78903"/>
                        <a:pt x="352472" y="176227"/>
                      </a:cubicBezTo>
                    </a:path>
                  </a:pathLst>
                </a:custGeom>
                <a:grpFill/>
                <a:ln w="4422" cap="flat">
                  <a:noFill/>
                  <a:prstDash val="solid"/>
                  <a:miter/>
                </a:ln>
              </p:spPr>
              <p:txBody>
                <a:bodyPr rtlCol="0" anchor="ctr"/>
                <a:lstStyle/>
                <a:p>
                  <a:endParaRPr lang="en-IN" sz="3480"/>
                </a:p>
              </p:txBody>
            </p:sp>
            <p:sp>
              <p:nvSpPr>
                <p:cNvPr id="134" name="Freeform: Shape 133">
                  <a:extLst>
                    <a:ext uri="{FF2B5EF4-FFF2-40B4-BE49-F238E27FC236}">
                      <a16:creationId xmlns:a16="http://schemas.microsoft.com/office/drawing/2014/main" id="{8BEA3F2E-2BEE-47E7-BD10-F2F366575630}"/>
                    </a:ext>
                  </a:extLst>
                </p:cNvPr>
                <p:cNvSpPr/>
                <p:nvPr/>
              </p:nvSpPr>
              <p:spPr>
                <a:xfrm>
                  <a:off x="5961953" y="2321940"/>
                  <a:ext cx="983167" cy="987929"/>
                </a:xfrm>
                <a:custGeom>
                  <a:avLst/>
                  <a:gdLst>
                    <a:gd name="connsiteX0" fmla="*/ 938278 w 983167"/>
                    <a:gd name="connsiteY0" fmla="*/ 0 h 987929"/>
                    <a:gd name="connsiteX1" fmla="*/ 369855 w 983167"/>
                    <a:gd name="connsiteY1" fmla="*/ 0 h 987929"/>
                    <a:gd name="connsiteX2" fmla="*/ 19861 w 983167"/>
                    <a:gd name="connsiteY2" fmla="*/ 156383 h 987929"/>
                    <a:gd name="connsiteX3" fmla="*/ 1 w 983167"/>
                    <a:gd name="connsiteY3" fmla="*/ 156383 h 987929"/>
                    <a:gd name="connsiteX4" fmla="*/ 1 w 983167"/>
                    <a:gd name="connsiteY4" fmla="*/ 377298 h 987929"/>
                    <a:gd name="connsiteX5" fmla="*/ 96807 w 983167"/>
                    <a:gd name="connsiteY5" fmla="*/ 456738 h 987929"/>
                    <a:gd name="connsiteX6" fmla="*/ 27305 w 983167"/>
                    <a:gd name="connsiteY6" fmla="*/ 670206 h 987929"/>
                    <a:gd name="connsiteX7" fmla="*/ 0 w 983167"/>
                    <a:gd name="connsiteY7" fmla="*/ 685097 h 987929"/>
                    <a:gd name="connsiteX8" fmla="*/ 0 w 983167"/>
                    <a:gd name="connsiteY8" fmla="*/ 940763 h 987929"/>
                    <a:gd name="connsiteX9" fmla="*/ 47166 w 983167"/>
                    <a:gd name="connsiteY9" fmla="*/ 987929 h 987929"/>
                    <a:gd name="connsiteX10" fmla="*/ 935793 w 983167"/>
                    <a:gd name="connsiteY10" fmla="*/ 987929 h 987929"/>
                    <a:gd name="connsiteX11" fmla="*/ 982959 w 983167"/>
                    <a:gd name="connsiteY11" fmla="*/ 940763 h 987929"/>
                    <a:gd name="connsiteX12" fmla="*/ 982959 w 983167"/>
                    <a:gd name="connsiteY12" fmla="*/ 47172 h 987929"/>
                    <a:gd name="connsiteX13" fmla="*/ 938288 w 983167"/>
                    <a:gd name="connsiteY13" fmla="*/ 6 h 987929"/>
                    <a:gd name="connsiteX14" fmla="*/ 709916 w 983167"/>
                    <a:gd name="connsiteY14" fmla="*/ 744659 h 987929"/>
                    <a:gd name="connsiteX15" fmla="*/ 278009 w 983167"/>
                    <a:gd name="connsiteY15" fmla="*/ 744659 h 987929"/>
                    <a:gd name="connsiteX16" fmla="*/ 238290 w 983167"/>
                    <a:gd name="connsiteY16" fmla="*/ 704940 h 987929"/>
                    <a:gd name="connsiteX17" fmla="*/ 278009 w 983167"/>
                    <a:gd name="connsiteY17" fmla="*/ 665221 h 987929"/>
                    <a:gd name="connsiteX18" fmla="*/ 709916 w 983167"/>
                    <a:gd name="connsiteY18" fmla="*/ 665221 h 987929"/>
                    <a:gd name="connsiteX19" fmla="*/ 749635 w 983167"/>
                    <a:gd name="connsiteY19" fmla="*/ 704940 h 987929"/>
                    <a:gd name="connsiteX20" fmla="*/ 709916 w 983167"/>
                    <a:gd name="connsiteY20" fmla="*/ 744659 h 987929"/>
                    <a:gd name="connsiteX21" fmla="*/ 709916 w 983167"/>
                    <a:gd name="connsiteY21" fmla="*/ 531190 h 987929"/>
                    <a:gd name="connsiteX22" fmla="*/ 278009 w 983167"/>
                    <a:gd name="connsiteY22" fmla="*/ 531190 h 987929"/>
                    <a:gd name="connsiteX23" fmla="*/ 238290 w 983167"/>
                    <a:gd name="connsiteY23" fmla="*/ 491471 h 987929"/>
                    <a:gd name="connsiteX24" fmla="*/ 278009 w 983167"/>
                    <a:gd name="connsiteY24" fmla="*/ 451752 h 987929"/>
                    <a:gd name="connsiteX25" fmla="*/ 709916 w 983167"/>
                    <a:gd name="connsiteY25" fmla="*/ 451752 h 987929"/>
                    <a:gd name="connsiteX26" fmla="*/ 749635 w 983167"/>
                    <a:gd name="connsiteY26" fmla="*/ 491471 h 987929"/>
                    <a:gd name="connsiteX27" fmla="*/ 709916 w 983167"/>
                    <a:gd name="connsiteY27" fmla="*/ 531190 h 987929"/>
                    <a:gd name="connsiteX28" fmla="*/ 709916 w 983167"/>
                    <a:gd name="connsiteY28" fmla="*/ 317739 h 987929"/>
                    <a:gd name="connsiteX29" fmla="*/ 278009 w 983167"/>
                    <a:gd name="connsiteY29" fmla="*/ 317739 h 987929"/>
                    <a:gd name="connsiteX30" fmla="*/ 238290 w 983167"/>
                    <a:gd name="connsiteY30" fmla="*/ 278020 h 987929"/>
                    <a:gd name="connsiteX31" fmla="*/ 278009 w 983167"/>
                    <a:gd name="connsiteY31" fmla="*/ 238301 h 987929"/>
                    <a:gd name="connsiteX32" fmla="*/ 709916 w 983167"/>
                    <a:gd name="connsiteY32" fmla="*/ 238301 h 987929"/>
                    <a:gd name="connsiteX33" fmla="*/ 749635 w 983167"/>
                    <a:gd name="connsiteY33" fmla="*/ 278020 h 987929"/>
                    <a:gd name="connsiteX34" fmla="*/ 709916 w 983167"/>
                    <a:gd name="connsiteY34" fmla="*/ 317739 h 98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3167" h="987929">
                      <a:moveTo>
                        <a:pt x="938278" y="0"/>
                      </a:moveTo>
                      <a:lnTo>
                        <a:pt x="369855" y="0"/>
                      </a:lnTo>
                      <a:cubicBezTo>
                        <a:pt x="302831" y="94328"/>
                        <a:pt x="171275" y="156383"/>
                        <a:pt x="19861" y="156383"/>
                      </a:cubicBezTo>
                      <a:lnTo>
                        <a:pt x="1" y="156383"/>
                      </a:lnTo>
                      <a:lnTo>
                        <a:pt x="1" y="377298"/>
                      </a:lnTo>
                      <a:cubicBezTo>
                        <a:pt x="42196" y="389713"/>
                        <a:pt x="76945" y="417018"/>
                        <a:pt x="96807" y="456738"/>
                      </a:cubicBezTo>
                      <a:cubicBezTo>
                        <a:pt x="136526" y="533681"/>
                        <a:pt x="106728" y="630487"/>
                        <a:pt x="27305" y="670206"/>
                      </a:cubicBezTo>
                      <a:lnTo>
                        <a:pt x="0" y="685097"/>
                      </a:lnTo>
                      <a:lnTo>
                        <a:pt x="0" y="940763"/>
                      </a:lnTo>
                      <a:cubicBezTo>
                        <a:pt x="0" y="968068"/>
                        <a:pt x="22336" y="987929"/>
                        <a:pt x="47166" y="987929"/>
                      </a:cubicBezTo>
                      <a:lnTo>
                        <a:pt x="935793" y="987929"/>
                      </a:lnTo>
                      <a:cubicBezTo>
                        <a:pt x="963098" y="987929"/>
                        <a:pt x="982959" y="965594"/>
                        <a:pt x="982959" y="940763"/>
                      </a:cubicBezTo>
                      <a:lnTo>
                        <a:pt x="982959" y="47172"/>
                      </a:lnTo>
                      <a:cubicBezTo>
                        <a:pt x="985435" y="19867"/>
                        <a:pt x="965592" y="6"/>
                        <a:pt x="938288" y="6"/>
                      </a:cubicBezTo>
                      <a:close/>
                      <a:moveTo>
                        <a:pt x="709916" y="744659"/>
                      </a:moveTo>
                      <a:lnTo>
                        <a:pt x="278009" y="744659"/>
                      </a:lnTo>
                      <a:cubicBezTo>
                        <a:pt x="255673" y="744659"/>
                        <a:pt x="238290" y="727275"/>
                        <a:pt x="238290" y="704940"/>
                      </a:cubicBezTo>
                      <a:cubicBezTo>
                        <a:pt x="238290" y="682604"/>
                        <a:pt x="255674" y="665221"/>
                        <a:pt x="278009" y="665221"/>
                      </a:cubicBezTo>
                      <a:lnTo>
                        <a:pt x="709916" y="665221"/>
                      </a:lnTo>
                      <a:cubicBezTo>
                        <a:pt x="732252" y="665221"/>
                        <a:pt x="749635" y="682605"/>
                        <a:pt x="749635" y="704940"/>
                      </a:cubicBezTo>
                      <a:cubicBezTo>
                        <a:pt x="747142" y="727293"/>
                        <a:pt x="729758" y="744659"/>
                        <a:pt x="709916" y="744659"/>
                      </a:cubicBezTo>
                      <a:close/>
                      <a:moveTo>
                        <a:pt x="709916" y="531190"/>
                      </a:moveTo>
                      <a:lnTo>
                        <a:pt x="278009" y="531190"/>
                      </a:lnTo>
                      <a:cubicBezTo>
                        <a:pt x="255673" y="531190"/>
                        <a:pt x="238290" y="513806"/>
                        <a:pt x="238290" y="491471"/>
                      </a:cubicBezTo>
                      <a:cubicBezTo>
                        <a:pt x="238290" y="469135"/>
                        <a:pt x="255674" y="451752"/>
                        <a:pt x="278009" y="451752"/>
                      </a:cubicBezTo>
                      <a:lnTo>
                        <a:pt x="709916" y="451752"/>
                      </a:lnTo>
                      <a:cubicBezTo>
                        <a:pt x="732252" y="451752"/>
                        <a:pt x="749635" y="469136"/>
                        <a:pt x="749635" y="491471"/>
                      </a:cubicBezTo>
                      <a:cubicBezTo>
                        <a:pt x="747142" y="513824"/>
                        <a:pt x="729758" y="531190"/>
                        <a:pt x="709916" y="531190"/>
                      </a:cubicBezTo>
                      <a:close/>
                      <a:moveTo>
                        <a:pt x="709916" y="317739"/>
                      </a:moveTo>
                      <a:lnTo>
                        <a:pt x="278009" y="317739"/>
                      </a:lnTo>
                      <a:cubicBezTo>
                        <a:pt x="255673" y="317739"/>
                        <a:pt x="238290" y="300355"/>
                        <a:pt x="238290" y="278020"/>
                      </a:cubicBezTo>
                      <a:cubicBezTo>
                        <a:pt x="238290" y="255684"/>
                        <a:pt x="255674" y="238301"/>
                        <a:pt x="278009" y="238301"/>
                      </a:cubicBezTo>
                      <a:lnTo>
                        <a:pt x="709916" y="238301"/>
                      </a:lnTo>
                      <a:cubicBezTo>
                        <a:pt x="732252" y="238301"/>
                        <a:pt x="749635" y="255684"/>
                        <a:pt x="749635" y="278020"/>
                      </a:cubicBezTo>
                      <a:cubicBezTo>
                        <a:pt x="747142" y="300356"/>
                        <a:pt x="729758" y="317739"/>
                        <a:pt x="709916" y="317739"/>
                      </a:cubicBezTo>
                      <a:close/>
                    </a:path>
                  </a:pathLst>
                </a:custGeom>
                <a:grpFill/>
                <a:ln w="4422" cap="flat">
                  <a:noFill/>
                  <a:prstDash val="solid"/>
                  <a:miter/>
                </a:ln>
              </p:spPr>
              <p:txBody>
                <a:bodyPr rtlCol="0" anchor="ctr"/>
                <a:lstStyle/>
                <a:p>
                  <a:endParaRPr lang="en-IN" sz="3480"/>
                </a:p>
              </p:txBody>
            </p:sp>
            <p:sp>
              <p:nvSpPr>
                <p:cNvPr id="135" name="Freeform: Shape 134">
                  <a:extLst>
                    <a:ext uri="{FF2B5EF4-FFF2-40B4-BE49-F238E27FC236}">
                      <a16:creationId xmlns:a16="http://schemas.microsoft.com/office/drawing/2014/main" id="{36E1F6E4-07E5-4E59-83CF-6B721B0792EB}"/>
                    </a:ext>
                  </a:extLst>
                </p:cNvPr>
                <p:cNvSpPr/>
                <p:nvPr/>
              </p:nvSpPr>
              <p:spPr>
                <a:xfrm>
                  <a:off x="5659141" y="1939686"/>
                  <a:ext cx="645379" cy="535521"/>
                </a:xfrm>
                <a:custGeom>
                  <a:avLst/>
                  <a:gdLst>
                    <a:gd name="connsiteX0" fmla="*/ 119137 w 645379"/>
                    <a:gd name="connsiteY0" fmla="*/ 409558 h 535521"/>
                    <a:gd name="connsiteX1" fmla="*/ 69498 w 645379"/>
                    <a:gd name="connsiteY1" fmla="*/ 491470 h 535521"/>
                    <a:gd name="connsiteX2" fmla="*/ 99279 w 645379"/>
                    <a:gd name="connsiteY2" fmla="*/ 533665 h 535521"/>
                    <a:gd name="connsiteX3" fmla="*/ 270555 w 645379"/>
                    <a:gd name="connsiteY3" fmla="*/ 459195 h 535521"/>
                    <a:gd name="connsiteX4" fmla="*/ 322690 w 645379"/>
                    <a:gd name="connsiteY4" fmla="*/ 461671 h 535521"/>
                    <a:gd name="connsiteX5" fmla="*/ 645380 w 645379"/>
                    <a:gd name="connsiteY5" fmla="*/ 230835 h 535521"/>
                    <a:gd name="connsiteX6" fmla="*/ 322690 w 645379"/>
                    <a:gd name="connsiteY6" fmla="*/ 0 h 535521"/>
                    <a:gd name="connsiteX7" fmla="*/ 0 w 645379"/>
                    <a:gd name="connsiteY7" fmla="*/ 230835 h 535521"/>
                    <a:gd name="connsiteX8" fmla="*/ 119141 w 645379"/>
                    <a:gd name="connsiteY8" fmla="*/ 409554 h 535521"/>
                    <a:gd name="connsiteX9" fmla="*/ 451747 w 645379"/>
                    <a:gd name="connsiteY9" fmla="*/ 201058 h 535521"/>
                    <a:gd name="connsiteX10" fmla="*/ 451747 w 645379"/>
                    <a:gd name="connsiteY10" fmla="*/ 201058 h 535521"/>
                    <a:gd name="connsiteX11" fmla="*/ 481528 w 645379"/>
                    <a:gd name="connsiteY11" fmla="*/ 188643 h 535521"/>
                    <a:gd name="connsiteX12" fmla="*/ 511309 w 645379"/>
                    <a:gd name="connsiteY12" fmla="*/ 201058 h 535521"/>
                    <a:gd name="connsiteX13" fmla="*/ 521231 w 645379"/>
                    <a:gd name="connsiteY13" fmla="*/ 213472 h 535521"/>
                    <a:gd name="connsiteX14" fmla="*/ 523707 w 645379"/>
                    <a:gd name="connsiteY14" fmla="*/ 228363 h 535521"/>
                    <a:gd name="connsiteX15" fmla="*/ 481512 w 645379"/>
                    <a:gd name="connsiteY15" fmla="*/ 270558 h 535521"/>
                    <a:gd name="connsiteX16" fmla="*/ 479036 w 645379"/>
                    <a:gd name="connsiteY16" fmla="*/ 270558 h 535521"/>
                    <a:gd name="connsiteX17" fmla="*/ 464145 w 645379"/>
                    <a:gd name="connsiteY17" fmla="*/ 268082 h 535521"/>
                    <a:gd name="connsiteX18" fmla="*/ 461669 w 645379"/>
                    <a:gd name="connsiteY18" fmla="*/ 268082 h 535521"/>
                    <a:gd name="connsiteX19" fmla="*/ 449255 w 645379"/>
                    <a:gd name="connsiteY19" fmla="*/ 260637 h 535521"/>
                    <a:gd name="connsiteX20" fmla="*/ 446779 w 645379"/>
                    <a:gd name="connsiteY20" fmla="*/ 260637 h 535521"/>
                    <a:gd name="connsiteX21" fmla="*/ 434364 w 645379"/>
                    <a:gd name="connsiteY21" fmla="*/ 230855 h 535521"/>
                    <a:gd name="connsiteX22" fmla="*/ 451748 w 645379"/>
                    <a:gd name="connsiteY22" fmla="*/ 201057 h 535521"/>
                    <a:gd name="connsiteX23" fmla="*/ 282967 w 645379"/>
                    <a:gd name="connsiteY23" fmla="*/ 213472 h 535521"/>
                    <a:gd name="connsiteX24" fmla="*/ 322686 w 645379"/>
                    <a:gd name="connsiteY24" fmla="*/ 186167 h 535521"/>
                    <a:gd name="connsiteX25" fmla="*/ 362405 w 645379"/>
                    <a:gd name="connsiteY25" fmla="*/ 213472 h 535521"/>
                    <a:gd name="connsiteX26" fmla="*/ 364881 w 645379"/>
                    <a:gd name="connsiteY26" fmla="*/ 230856 h 535521"/>
                    <a:gd name="connsiteX27" fmla="*/ 322686 w 645379"/>
                    <a:gd name="connsiteY27" fmla="*/ 273051 h 535521"/>
                    <a:gd name="connsiteX28" fmla="*/ 282967 w 645379"/>
                    <a:gd name="connsiteY28" fmla="*/ 245746 h 535521"/>
                    <a:gd name="connsiteX29" fmla="*/ 280491 w 645379"/>
                    <a:gd name="connsiteY29" fmla="*/ 228362 h 535521"/>
                    <a:gd name="connsiteX30" fmla="*/ 282967 w 645379"/>
                    <a:gd name="connsiteY30" fmla="*/ 213472 h 535521"/>
                    <a:gd name="connsiteX31" fmla="*/ 119137 w 645379"/>
                    <a:gd name="connsiteY31" fmla="*/ 230839 h 535521"/>
                    <a:gd name="connsiteX32" fmla="*/ 121613 w 645379"/>
                    <a:gd name="connsiteY32" fmla="*/ 215948 h 535521"/>
                    <a:gd name="connsiteX33" fmla="*/ 161332 w 645379"/>
                    <a:gd name="connsiteY33" fmla="*/ 188643 h 535521"/>
                    <a:gd name="connsiteX34" fmla="*/ 206003 w 645379"/>
                    <a:gd name="connsiteY34" fmla="*/ 233314 h 535521"/>
                    <a:gd name="connsiteX35" fmla="*/ 193589 w 645379"/>
                    <a:gd name="connsiteY35" fmla="*/ 263095 h 535521"/>
                    <a:gd name="connsiteX36" fmla="*/ 161315 w 645379"/>
                    <a:gd name="connsiteY36" fmla="*/ 277985 h 535521"/>
                    <a:gd name="connsiteX37" fmla="*/ 119137 w 645379"/>
                    <a:gd name="connsiteY37" fmla="*/ 230837 h 535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45379" h="535521">
                      <a:moveTo>
                        <a:pt x="119137" y="409558"/>
                      </a:moveTo>
                      <a:cubicBezTo>
                        <a:pt x="111692" y="429417"/>
                        <a:pt x="96802" y="456724"/>
                        <a:pt x="69498" y="491470"/>
                      </a:cubicBezTo>
                      <a:cubicBezTo>
                        <a:pt x="52114" y="511330"/>
                        <a:pt x="71974" y="543605"/>
                        <a:pt x="99279" y="533665"/>
                      </a:cubicBezTo>
                      <a:cubicBezTo>
                        <a:pt x="151414" y="513806"/>
                        <a:pt x="213469" y="486499"/>
                        <a:pt x="270555" y="459195"/>
                      </a:cubicBezTo>
                      <a:cubicBezTo>
                        <a:pt x="287939" y="461671"/>
                        <a:pt x="305305" y="461671"/>
                        <a:pt x="322690" y="461671"/>
                      </a:cubicBezTo>
                      <a:cubicBezTo>
                        <a:pt x="501408" y="461671"/>
                        <a:pt x="645380" y="357419"/>
                        <a:pt x="645380" y="230835"/>
                      </a:cubicBezTo>
                      <a:cubicBezTo>
                        <a:pt x="645380" y="104252"/>
                        <a:pt x="501413" y="0"/>
                        <a:pt x="322690" y="0"/>
                      </a:cubicBezTo>
                      <a:cubicBezTo>
                        <a:pt x="143972" y="0"/>
                        <a:pt x="0" y="104252"/>
                        <a:pt x="0" y="230835"/>
                      </a:cubicBezTo>
                      <a:cubicBezTo>
                        <a:pt x="0" y="302828"/>
                        <a:pt x="47148" y="367361"/>
                        <a:pt x="119141" y="409554"/>
                      </a:cubicBezTo>
                      <a:close/>
                      <a:moveTo>
                        <a:pt x="451747" y="201058"/>
                      </a:moveTo>
                      <a:lnTo>
                        <a:pt x="451747" y="201058"/>
                      </a:lnTo>
                      <a:cubicBezTo>
                        <a:pt x="459193" y="193612"/>
                        <a:pt x="471607" y="188643"/>
                        <a:pt x="481528" y="188643"/>
                      </a:cubicBezTo>
                      <a:cubicBezTo>
                        <a:pt x="491450" y="188643"/>
                        <a:pt x="503864" y="193612"/>
                        <a:pt x="511309" y="201058"/>
                      </a:cubicBezTo>
                      <a:cubicBezTo>
                        <a:pt x="513785" y="206027"/>
                        <a:pt x="518755" y="208503"/>
                        <a:pt x="521231" y="213472"/>
                      </a:cubicBezTo>
                      <a:cubicBezTo>
                        <a:pt x="523707" y="218441"/>
                        <a:pt x="523707" y="223393"/>
                        <a:pt x="523707" y="228363"/>
                      </a:cubicBezTo>
                      <a:cubicBezTo>
                        <a:pt x="523707" y="253192"/>
                        <a:pt x="503847" y="270558"/>
                        <a:pt x="481512" y="270558"/>
                      </a:cubicBezTo>
                      <a:lnTo>
                        <a:pt x="479036" y="270558"/>
                      </a:lnTo>
                      <a:cubicBezTo>
                        <a:pt x="474066" y="270558"/>
                        <a:pt x="469114" y="270558"/>
                        <a:pt x="464145" y="268082"/>
                      </a:cubicBezTo>
                      <a:lnTo>
                        <a:pt x="461669" y="268082"/>
                      </a:lnTo>
                      <a:cubicBezTo>
                        <a:pt x="456700" y="265606"/>
                        <a:pt x="454224" y="263113"/>
                        <a:pt x="449255" y="260637"/>
                      </a:cubicBezTo>
                      <a:lnTo>
                        <a:pt x="446779" y="260637"/>
                      </a:lnTo>
                      <a:cubicBezTo>
                        <a:pt x="439333" y="253191"/>
                        <a:pt x="434364" y="243253"/>
                        <a:pt x="434364" y="230855"/>
                      </a:cubicBezTo>
                      <a:cubicBezTo>
                        <a:pt x="436857" y="218441"/>
                        <a:pt x="441827" y="208502"/>
                        <a:pt x="451748" y="201057"/>
                      </a:cubicBezTo>
                      <a:close/>
                      <a:moveTo>
                        <a:pt x="282967" y="213472"/>
                      </a:moveTo>
                      <a:cubicBezTo>
                        <a:pt x="290412" y="198582"/>
                        <a:pt x="305303" y="186167"/>
                        <a:pt x="322686" y="186167"/>
                      </a:cubicBezTo>
                      <a:cubicBezTo>
                        <a:pt x="340070" y="186167"/>
                        <a:pt x="354960" y="196088"/>
                        <a:pt x="362405" y="213472"/>
                      </a:cubicBezTo>
                      <a:cubicBezTo>
                        <a:pt x="364881" y="218441"/>
                        <a:pt x="364881" y="223393"/>
                        <a:pt x="364881" y="230856"/>
                      </a:cubicBezTo>
                      <a:cubicBezTo>
                        <a:pt x="364881" y="255685"/>
                        <a:pt x="345021" y="273051"/>
                        <a:pt x="322686" y="273051"/>
                      </a:cubicBezTo>
                      <a:cubicBezTo>
                        <a:pt x="305302" y="273051"/>
                        <a:pt x="290412" y="263130"/>
                        <a:pt x="282967" y="245746"/>
                      </a:cubicBezTo>
                      <a:cubicBezTo>
                        <a:pt x="280491" y="240777"/>
                        <a:pt x="280491" y="235825"/>
                        <a:pt x="280491" y="228362"/>
                      </a:cubicBezTo>
                      <a:cubicBezTo>
                        <a:pt x="280474" y="220917"/>
                        <a:pt x="280474" y="218441"/>
                        <a:pt x="282967" y="213472"/>
                      </a:cubicBezTo>
                      <a:close/>
                      <a:moveTo>
                        <a:pt x="119137" y="230839"/>
                      </a:moveTo>
                      <a:cubicBezTo>
                        <a:pt x="119137" y="225869"/>
                        <a:pt x="119137" y="220917"/>
                        <a:pt x="121613" y="215948"/>
                      </a:cubicBezTo>
                      <a:cubicBezTo>
                        <a:pt x="129059" y="201058"/>
                        <a:pt x="143949" y="188643"/>
                        <a:pt x="161332" y="188643"/>
                      </a:cubicBezTo>
                      <a:cubicBezTo>
                        <a:pt x="186162" y="188643"/>
                        <a:pt x="206003" y="208503"/>
                        <a:pt x="206003" y="233314"/>
                      </a:cubicBezTo>
                      <a:cubicBezTo>
                        <a:pt x="206003" y="243235"/>
                        <a:pt x="201034" y="255649"/>
                        <a:pt x="193589" y="263095"/>
                      </a:cubicBezTo>
                      <a:cubicBezTo>
                        <a:pt x="186143" y="273016"/>
                        <a:pt x="173729" y="277985"/>
                        <a:pt x="161315" y="277985"/>
                      </a:cubicBezTo>
                      <a:cubicBezTo>
                        <a:pt x="138996" y="273051"/>
                        <a:pt x="119137" y="253191"/>
                        <a:pt x="119137" y="230837"/>
                      </a:cubicBezTo>
                      <a:close/>
                    </a:path>
                  </a:pathLst>
                </a:custGeom>
                <a:grpFill/>
                <a:ln w="4422" cap="flat">
                  <a:noFill/>
                  <a:prstDash val="solid"/>
                  <a:miter/>
                </a:ln>
              </p:spPr>
              <p:txBody>
                <a:bodyPr rtlCol="0" anchor="ctr"/>
                <a:lstStyle/>
                <a:p>
                  <a:endParaRPr lang="en-IN" sz="3480"/>
                </a:p>
              </p:txBody>
            </p:sp>
          </p:grpSp>
        </p:grpSp>
        <p:grpSp>
          <p:nvGrpSpPr>
            <p:cNvPr id="64" name="Group 63">
              <a:extLst>
                <a:ext uri="{FF2B5EF4-FFF2-40B4-BE49-F238E27FC236}">
                  <a16:creationId xmlns:a16="http://schemas.microsoft.com/office/drawing/2014/main" id="{93B0718C-42BE-410E-BD88-2E1F6B35513D}"/>
                </a:ext>
              </a:extLst>
            </p:cNvPr>
            <p:cNvGrpSpPr/>
            <p:nvPr/>
          </p:nvGrpSpPr>
          <p:grpSpPr>
            <a:xfrm>
              <a:off x="3897632" y="4841673"/>
              <a:ext cx="353172" cy="353172"/>
              <a:chOff x="3708348" y="4822031"/>
              <a:chExt cx="353172" cy="353172"/>
            </a:xfrm>
          </p:grpSpPr>
          <p:sp>
            <p:nvSpPr>
              <p:cNvPr id="120" name="Oval 119">
                <a:extLst>
                  <a:ext uri="{FF2B5EF4-FFF2-40B4-BE49-F238E27FC236}">
                    <a16:creationId xmlns:a16="http://schemas.microsoft.com/office/drawing/2014/main" id="{0BC2719B-8A09-4ACD-B707-C78A32DA70D7}"/>
                  </a:ext>
                </a:extLst>
              </p:cNvPr>
              <p:cNvSpPr/>
              <p:nvPr/>
            </p:nvSpPr>
            <p:spPr>
              <a:xfrm>
                <a:off x="3708348" y="4822031"/>
                <a:ext cx="353172" cy="353172"/>
              </a:xfrm>
              <a:prstGeom prst="ellipse">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grpSp>
            <p:nvGrpSpPr>
              <p:cNvPr id="121" name="Graphic 466">
                <a:extLst>
                  <a:ext uri="{FF2B5EF4-FFF2-40B4-BE49-F238E27FC236}">
                    <a16:creationId xmlns:a16="http://schemas.microsoft.com/office/drawing/2014/main" id="{FF6A595D-32D2-4B4D-B5BB-B13F61E4D0C3}"/>
                  </a:ext>
                </a:extLst>
              </p:cNvPr>
              <p:cNvGrpSpPr/>
              <p:nvPr/>
            </p:nvGrpSpPr>
            <p:grpSpPr>
              <a:xfrm>
                <a:off x="3825460" y="4887599"/>
                <a:ext cx="118948" cy="222037"/>
                <a:chOff x="7660998" y="1762090"/>
                <a:chExt cx="1065498" cy="1988929"/>
              </a:xfrm>
              <a:solidFill>
                <a:schemeClr val="bg1"/>
              </a:solidFill>
            </p:grpSpPr>
            <p:sp>
              <p:nvSpPr>
                <p:cNvPr id="122" name="Freeform: Shape 121">
                  <a:extLst>
                    <a:ext uri="{FF2B5EF4-FFF2-40B4-BE49-F238E27FC236}">
                      <a16:creationId xmlns:a16="http://schemas.microsoft.com/office/drawing/2014/main" id="{E0D18EE1-DD8B-4020-AAF4-1FFB7ADB971F}"/>
                    </a:ext>
                  </a:extLst>
                </p:cNvPr>
                <p:cNvSpPr/>
                <p:nvPr/>
              </p:nvSpPr>
              <p:spPr>
                <a:xfrm>
                  <a:off x="7660998" y="2330356"/>
                  <a:ext cx="994464" cy="1420664"/>
                </a:xfrm>
                <a:custGeom>
                  <a:avLst/>
                  <a:gdLst>
                    <a:gd name="connsiteX0" fmla="*/ 213100 w 994464"/>
                    <a:gd name="connsiteY0" fmla="*/ 0 h 1420664"/>
                    <a:gd name="connsiteX1" fmla="*/ 0 w 994464"/>
                    <a:gd name="connsiteY1" fmla="*/ 284133 h 1420664"/>
                    <a:gd name="connsiteX2" fmla="*/ 0 w 994464"/>
                    <a:gd name="connsiteY2" fmla="*/ 1420664 h 1420664"/>
                    <a:gd name="connsiteX3" fmla="*/ 994465 w 994464"/>
                    <a:gd name="connsiteY3" fmla="*/ 1420664 h 1420664"/>
                    <a:gd name="connsiteX4" fmla="*/ 994465 w 994464"/>
                    <a:gd name="connsiteY4" fmla="*/ 284133 h 1420664"/>
                    <a:gd name="connsiteX5" fmla="*/ 781365 w 994464"/>
                    <a:gd name="connsiteY5" fmla="*/ 0 h 1420664"/>
                    <a:gd name="connsiteX6" fmla="*/ 710332 w 994464"/>
                    <a:gd name="connsiteY6" fmla="*/ 852398 h 1420664"/>
                    <a:gd name="connsiteX7" fmla="*/ 568266 w 994464"/>
                    <a:gd name="connsiteY7" fmla="*/ 852398 h 1420664"/>
                    <a:gd name="connsiteX8" fmla="*/ 568266 w 994464"/>
                    <a:gd name="connsiteY8" fmla="*/ 994465 h 1420664"/>
                    <a:gd name="connsiteX9" fmla="*/ 426199 w 994464"/>
                    <a:gd name="connsiteY9" fmla="*/ 994465 h 1420664"/>
                    <a:gd name="connsiteX10" fmla="*/ 426199 w 994464"/>
                    <a:gd name="connsiteY10" fmla="*/ 852398 h 1420664"/>
                    <a:gd name="connsiteX11" fmla="*/ 284133 w 994464"/>
                    <a:gd name="connsiteY11" fmla="*/ 852398 h 1420664"/>
                    <a:gd name="connsiteX12" fmla="*/ 284133 w 994464"/>
                    <a:gd name="connsiteY12" fmla="*/ 710332 h 1420664"/>
                    <a:gd name="connsiteX13" fmla="*/ 426199 w 994464"/>
                    <a:gd name="connsiteY13" fmla="*/ 710332 h 1420664"/>
                    <a:gd name="connsiteX14" fmla="*/ 426199 w 994464"/>
                    <a:gd name="connsiteY14" fmla="*/ 568266 h 1420664"/>
                    <a:gd name="connsiteX15" fmla="*/ 568266 w 994464"/>
                    <a:gd name="connsiteY15" fmla="*/ 568266 h 1420664"/>
                    <a:gd name="connsiteX16" fmla="*/ 568266 w 994464"/>
                    <a:gd name="connsiteY16" fmla="*/ 710332 h 1420664"/>
                    <a:gd name="connsiteX17" fmla="*/ 710332 w 994464"/>
                    <a:gd name="connsiteY17" fmla="*/ 710332 h 142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4464" h="1420664">
                      <a:moveTo>
                        <a:pt x="213100" y="0"/>
                      </a:moveTo>
                      <a:lnTo>
                        <a:pt x="0" y="284133"/>
                      </a:lnTo>
                      <a:lnTo>
                        <a:pt x="0" y="1420664"/>
                      </a:lnTo>
                      <a:lnTo>
                        <a:pt x="994465" y="1420664"/>
                      </a:lnTo>
                      <a:lnTo>
                        <a:pt x="994465" y="284133"/>
                      </a:lnTo>
                      <a:lnTo>
                        <a:pt x="781365" y="0"/>
                      </a:lnTo>
                      <a:close/>
                      <a:moveTo>
                        <a:pt x="710332" y="852398"/>
                      </a:moveTo>
                      <a:lnTo>
                        <a:pt x="568266" y="852398"/>
                      </a:lnTo>
                      <a:lnTo>
                        <a:pt x="568266" y="994465"/>
                      </a:lnTo>
                      <a:lnTo>
                        <a:pt x="426199" y="994465"/>
                      </a:lnTo>
                      <a:lnTo>
                        <a:pt x="426199" y="852398"/>
                      </a:lnTo>
                      <a:lnTo>
                        <a:pt x="284133" y="852398"/>
                      </a:lnTo>
                      <a:lnTo>
                        <a:pt x="284133" y="710332"/>
                      </a:lnTo>
                      <a:lnTo>
                        <a:pt x="426199" y="710332"/>
                      </a:lnTo>
                      <a:lnTo>
                        <a:pt x="426199" y="568266"/>
                      </a:lnTo>
                      <a:lnTo>
                        <a:pt x="568266" y="568266"/>
                      </a:lnTo>
                      <a:lnTo>
                        <a:pt x="568266" y="710332"/>
                      </a:lnTo>
                      <a:lnTo>
                        <a:pt x="710332" y="710332"/>
                      </a:lnTo>
                      <a:close/>
                    </a:path>
                  </a:pathLst>
                </a:custGeom>
                <a:grpFill/>
                <a:ln w="4055" cap="flat">
                  <a:noFill/>
                  <a:prstDash val="solid"/>
                  <a:miter/>
                </a:ln>
              </p:spPr>
              <p:txBody>
                <a:bodyPr rtlCol="0" anchor="ctr"/>
                <a:lstStyle/>
                <a:p>
                  <a:endParaRPr lang="en-IN" sz="3480"/>
                </a:p>
              </p:txBody>
            </p:sp>
            <p:sp>
              <p:nvSpPr>
                <p:cNvPr id="123" name="Freeform: Shape 122">
                  <a:extLst>
                    <a:ext uri="{FF2B5EF4-FFF2-40B4-BE49-F238E27FC236}">
                      <a16:creationId xmlns:a16="http://schemas.microsoft.com/office/drawing/2014/main" id="{E3243EFE-1569-4DFE-86B4-2073A8D13391}"/>
                    </a:ext>
                  </a:extLst>
                </p:cNvPr>
                <p:cNvSpPr/>
                <p:nvPr/>
              </p:nvSpPr>
              <p:spPr>
                <a:xfrm>
                  <a:off x="7874098" y="1762090"/>
                  <a:ext cx="852398" cy="426199"/>
                </a:xfrm>
                <a:custGeom>
                  <a:avLst/>
                  <a:gdLst>
                    <a:gd name="connsiteX0" fmla="*/ 426199 w 852398"/>
                    <a:gd name="connsiteY0" fmla="*/ 0 h 426199"/>
                    <a:gd name="connsiteX1" fmla="*/ 142066 w 852398"/>
                    <a:gd name="connsiteY1" fmla="*/ 0 h 426199"/>
                    <a:gd name="connsiteX2" fmla="*/ 142066 w 852398"/>
                    <a:gd name="connsiteY2" fmla="*/ 284133 h 426199"/>
                    <a:gd name="connsiteX3" fmla="*/ 0 w 852398"/>
                    <a:gd name="connsiteY3" fmla="*/ 284133 h 426199"/>
                    <a:gd name="connsiteX4" fmla="*/ 0 w 852398"/>
                    <a:gd name="connsiteY4" fmla="*/ 426199 h 426199"/>
                    <a:gd name="connsiteX5" fmla="*/ 568266 w 852398"/>
                    <a:gd name="connsiteY5" fmla="*/ 426199 h 426199"/>
                    <a:gd name="connsiteX6" fmla="*/ 568266 w 852398"/>
                    <a:gd name="connsiteY6" fmla="*/ 284133 h 426199"/>
                    <a:gd name="connsiteX7" fmla="*/ 426199 w 852398"/>
                    <a:gd name="connsiteY7" fmla="*/ 284133 h 426199"/>
                    <a:gd name="connsiteX8" fmla="*/ 426199 w 852398"/>
                    <a:gd name="connsiteY8" fmla="*/ 142066 h 426199"/>
                    <a:gd name="connsiteX9" fmla="*/ 710332 w 852398"/>
                    <a:gd name="connsiteY9" fmla="*/ 142066 h 426199"/>
                    <a:gd name="connsiteX10" fmla="*/ 710332 w 852398"/>
                    <a:gd name="connsiteY10" fmla="*/ 284133 h 426199"/>
                    <a:gd name="connsiteX11" fmla="*/ 852398 w 852398"/>
                    <a:gd name="connsiteY11" fmla="*/ 284133 h 426199"/>
                    <a:gd name="connsiteX12" fmla="*/ 852398 w 852398"/>
                    <a:gd name="connsiteY12" fmla="*/ 0 h 426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2398" h="426199">
                      <a:moveTo>
                        <a:pt x="426199" y="0"/>
                      </a:moveTo>
                      <a:lnTo>
                        <a:pt x="142066" y="0"/>
                      </a:lnTo>
                      <a:lnTo>
                        <a:pt x="142066" y="284133"/>
                      </a:lnTo>
                      <a:lnTo>
                        <a:pt x="0" y="284133"/>
                      </a:lnTo>
                      <a:lnTo>
                        <a:pt x="0" y="426199"/>
                      </a:lnTo>
                      <a:lnTo>
                        <a:pt x="568266" y="426199"/>
                      </a:lnTo>
                      <a:lnTo>
                        <a:pt x="568266" y="284133"/>
                      </a:lnTo>
                      <a:lnTo>
                        <a:pt x="426199" y="284133"/>
                      </a:lnTo>
                      <a:lnTo>
                        <a:pt x="426199" y="142066"/>
                      </a:lnTo>
                      <a:lnTo>
                        <a:pt x="710332" y="142066"/>
                      </a:lnTo>
                      <a:lnTo>
                        <a:pt x="710332" y="284133"/>
                      </a:lnTo>
                      <a:lnTo>
                        <a:pt x="852398" y="284133"/>
                      </a:lnTo>
                      <a:lnTo>
                        <a:pt x="852398" y="0"/>
                      </a:lnTo>
                      <a:close/>
                    </a:path>
                  </a:pathLst>
                </a:custGeom>
                <a:grpFill/>
                <a:ln w="4055" cap="flat">
                  <a:noFill/>
                  <a:prstDash val="solid"/>
                  <a:miter/>
                </a:ln>
              </p:spPr>
              <p:txBody>
                <a:bodyPr rtlCol="0" anchor="ctr"/>
                <a:lstStyle/>
                <a:p>
                  <a:endParaRPr lang="en-IN" sz="3480"/>
                </a:p>
              </p:txBody>
            </p:sp>
          </p:grpSp>
        </p:grpSp>
        <p:grpSp>
          <p:nvGrpSpPr>
            <p:cNvPr id="65" name="Group 64">
              <a:extLst>
                <a:ext uri="{FF2B5EF4-FFF2-40B4-BE49-F238E27FC236}">
                  <a16:creationId xmlns:a16="http://schemas.microsoft.com/office/drawing/2014/main" id="{68C47222-6F58-47E3-AC22-1A682C46D3BE}"/>
                </a:ext>
              </a:extLst>
            </p:cNvPr>
            <p:cNvGrpSpPr/>
            <p:nvPr/>
          </p:nvGrpSpPr>
          <p:grpSpPr>
            <a:xfrm>
              <a:off x="8329952" y="4841673"/>
              <a:ext cx="353172" cy="353172"/>
              <a:chOff x="8329952" y="4841673"/>
              <a:chExt cx="353172" cy="353172"/>
            </a:xfrm>
          </p:grpSpPr>
          <p:sp>
            <p:nvSpPr>
              <p:cNvPr id="114" name="Oval 113">
                <a:extLst>
                  <a:ext uri="{FF2B5EF4-FFF2-40B4-BE49-F238E27FC236}">
                    <a16:creationId xmlns:a16="http://schemas.microsoft.com/office/drawing/2014/main" id="{1E9E910D-77F1-433C-9607-C9E640AD189D}"/>
                  </a:ext>
                </a:extLst>
              </p:cNvPr>
              <p:cNvSpPr/>
              <p:nvPr/>
            </p:nvSpPr>
            <p:spPr>
              <a:xfrm>
                <a:off x="8329952" y="4841673"/>
                <a:ext cx="353172" cy="353172"/>
              </a:xfrm>
              <a:prstGeom prst="ellipse">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grpSp>
            <p:nvGrpSpPr>
              <p:cNvPr id="115" name="Group 114">
                <a:extLst>
                  <a:ext uri="{FF2B5EF4-FFF2-40B4-BE49-F238E27FC236}">
                    <a16:creationId xmlns:a16="http://schemas.microsoft.com/office/drawing/2014/main" id="{6700992B-D552-4220-9D2E-1FA6567EAA5C}"/>
                  </a:ext>
                </a:extLst>
              </p:cNvPr>
              <p:cNvGrpSpPr/>
              <p:nvPr/>
            </p:nvGrpSpPr>
            <p:grpSpPr>
              <a:xfrm>
                <a:off x="8402286" y="4911059"/>
                <a:ext cx="208504" cy="214401"/>
                <a:chOff x="2195054" y="2813024"/>
                <a:chExt cx="1351213" cy="1389430"/>
              </a:xfrm>
              <a:solidFill>
                <a:schemeClr val="bg1"/>
              </a:solidFill>
            </p:grpSpPr>
            <p:sp>
              <p:nvSpPr>
                <p:cNvPr id="116" name="Freeform: Shape 115">
                  <a:extLst>
                    <a:ext uri="{FF2B5EF4-FFF2-40B4-BE49-F238E27FC236}">
                      <a16:creationId xmlns:a16="http://schemas.microsoft.com/office/drawing/2014/main" id="{8D39C8EA-E283-490B-B0BC-FDDA6157F553}"/>
                    </a:ext>
                  </a:extLst>
                </p:cNvPr>
                <p:cNvSpPr/>
                <p:nvPr/>
              </p:nvSpPr>
              <p:spPr>
                <a:xfrm>
                  <a:off x="2195054" y="2813024"/>
                  <a:ext cx="599615" cy="1322362"/>
                </a:xfrm>
                <a:custGeom>
                  <a:avLst/>
                  <a:gdLst>
                    <a:gd name="connsiteX0" fmla="*/ 452853 w 599615"/>
                    <a:gd name="connsiteY0" fmla="*/ 1239883 h 1322362"/>
                    <a:gd name="connsiteX1" fmla="*/ 87941 w 599615"/>
                    <a:gd name="connsiteY1" fmla="*/ 694713 h 1322362"/>
                    <a:gd name="connsiteX2" fmla="*/ 364922 w 599615"/>
                    <a:gd name="connsiteY2" fmla="*/ 196439 h 1322362"/>
                    <a:gd name="connsiteX3" fmla="*/ 398626 w 599615"/>
                    <a:gd name="connsiteY3" fmla="*/ 175922 h 1322362"/>
                    <a:gd name="connsiteX4" fmla="*/ 429407 w 599615"/>
                    <a:gd name="connsiteY4" fmla="*/ 237474 h 1322362"/>
                    <a:gd name="connsiteX5" fmla="*/ 480706 w 599615"/>
                    <a:gd name="connsiteY5" fmla="*/ 240408 h 1322362"/>
                    <a:gd name="connsiteX6" fmla="*/ 595015 w 599615"/>
                    <a:gd name="connsiteY6" fmla="*/ 60153 h 1322362"/>
                    <a:gd name="connsiteX7" fmla="*/ 571565 w 599615"/>
                    <a:gd name="connsiteY7" fmla="*/ 14724 h 1322362"/>
                    <a:gd name="connsiteX8" fmla="*/ 359068 w 599615"/>
                    <a:gd name="connsiteY8" fmla="*/ 65 h 1322362"/>
                    <a:gd name="connsiteX9" fmla="*/ 329761 w 599615"/>
                    <a:gd name="connsiteY9" fmla="*/ 42560 h 1322362"/>
                    <a:gd name="connsiteX10" fmla="*/ 357608 w 599615"/>
                    <a:gd name="connsiteY10" fmla="*/ 98252 h 1322362"/>
                    <a:gd name="connsiteX11" fmla="*/ 328301 w 599615"/>
                    <a:gd name="connsiteY11" fmla="*/ 115835 h 1322362"/>
                    <a:gd name="connsiteX12" fmla="*/ 0 w 599615"/>
                    <a:gd name="connsiteY12" fmla="*/ 694711 h 1322362"/>
                    <a:gd name="connsiteX13" fmla="*/ 417670 w 599615"/>
                    <a:gd name="connsiteY13" fmla="*/ 1319019 h 1322362"/>
                    <a:gd name="connsiteX14" fmla="*/ 477759 w 599615"/>
                    <a:gd name="connsiteY14" fmla="*/ 1279447 h 1322362"/>
                    <a:gd name="connsiteX15" fmla="*/ 452836 w 599615"/>
                    <a:gd name="connsiteY15" fmla="*/ 1239886 h 1322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9615" h="1322362">
                      <a:moveTo>
                        <a:pt x="452853" y="1239883"/>
                      </a:moveTo>
                      <a:cubicBezTo>
                        <a:pt x="233026" y="1149024"/>
                        <a:pt x="87941" y="933591"/>
                        <a:pt x="87941" y="694713"/>
                      </a:cubicBezTo>
                      <a:cubicBezTo>
                        <a:pt x="87941" y="491007"/>
                        <a:pt x="191997" y="304887"/>
                        <a:pt x="364922" y="196439"/>
                      </a:cubicBezTo>
                      <a:lnTo>
                        <a:pt x="398626" y="175922"/>
                      </a:lnTo>
                      <a:lnTo>
                        <a:pt x="429407" y="237474"/>
                      </a:lnTo>
                      <a:cubicBezTo>
                        <a:pt x="439671" y="257990"/>
                        <a:pt x="468979" y="259452"/>
                        <a:pt x="480706" y="240408"/>
                      </a:cubicBezTo>
                      <a:lnTo>
                        <a:pt x="595015" y="60153"/>
                      </a:lnTo>
                      <a:cubicBezTo>
                        <a:pt x="606741" y="41098"/>
                        <a:pt x="595015" y="16185"/>
                        <a:pt x="571565" y="14724"/>
                      </a:cubicBezTo>
                      <a:lnTo>
                        <a:pt x="359068" y="65"/>
                      </a:lnTo>
                      <a:cubicBezTo>
                        <a:pt x="335618" y="-1397"/>
                        <a:pt x="319497" y="22044"/>
                        <a:pt x="329761" y="42560"/>
                      </a:cubicBezTo>
                      <a:lnTo>
                        <a:pt x="357608" y="98252"/>
                      </a:lnTo>
                      <a:lnTo>
                        <a:pt x="328301" y="115835"/>
                      </a:lnTo>
                      <a:cubicBezTo>
                        <a:pt x="127507" y="237472"/>
                        <a:pt x="0" y="458764"/>
                        <a:pt x="0" y="694711"/>
                      </a:cubicBezTo>
                      <a:cubicBezTo>
                        <a:pt x="0" y="967296"/>
                        <a:pt x="168528" y="1214968"/>
                        <a:pt x="417670" y="1319019"/>
                      </a:cubicBezTo>
                      <a:cubicBezTo>
                        <a:pt x="445518" y="1330744"/>
                        <a:pt x="477759" y="1310227"/>
                        <a:pt x="477759" y="1279447"/>
                      </a:cubicBezTo>
                      <a:cubicBezTo>
                        <a:pt x="479221" y="1261864"/>
                        <a:pt x="468957" y="1245743"/>
                        <a:pt x="452836" y="1239886"/>
                      </a:cubicBezTo>
                      <a:close/>
                    </a:path>
                  </a:pathLst>
                </a:custGeom>
                <a:grpFill/>
                <a:ln w="2613" cap="flat">
                  <a:noFill/>
                  <a:prstDash val="solid"/>
                  <a:miter/>
                </a:ln>
              </p:spPr>
              <p:txBody>
                <a:bodyPr rtlCol="0" anchor="ctr"/>
                <a:lstStyle/>
                <a:p>
                  <a:endParaRPr lang="en-IN" sz="3480"/>
                </a:p>
              </p:txBody>
            </p:sp>
            <p:sp>
              <p:nvSpPr>
                <p:cNvPr id="117" name="Freeform: Shape 116">
                  <a:extLst>
                    <a:ext uri="{FF2B5EF4-FFF2-40B4-BE49-F238E27FC236}">
                      <a16:creationId xmlns:a16="http://schemas.microsoft.com/office/drawing/2014/main" id="{B9F60856-EC86-4EFF-9303-B308E9524B91}"/>
                    </a:ext>
                  </a:extLst>
                </p:cNvPr>
                <p:cNvSpPr/>
                <p:nvPr/>
              </p:nvSpPr>
              <p:spPr>
                <a:xfrm>
                  <a:off x="2946652" y="2880085"/>
                  <a:ext cx="599615" cy="1322369"/>
                </a:xfrm>
                <a:custGeom>
                  <a:avLst/>
                  <a:gdLst>
                    <a:gd name="connsiteX0" fmla="*/ 599613 w 599615"/>
                    <a:gd name="connsiteY0" fmla="*/ 627652 h 1322369"/>
                    <a:gd name="connsiteX1" fmla="*/ 181942 w 599615"/>
                    <a:gd name="connsiteY1" fmla="*/ 3344 h 1322369"/>
                    <a:gd name="connsiteX2" fmla="*/ 121854 w 599615"/>
                    <a:gd name="connsiteY2" fmla="*/ 42916 h 1322369"/>
                    <a:gd name="connsiteX3" fmla="*/ 148228 w 599615"/>
                    <a:gd name="connsiteY3" fmla="*/ 82487 h 1322369"/>
                    <a:gd name="connsiteX4" fmla="*/ 511674 w 599615"/>
                    <a:gd name="connsiteY4" fmla="*/ 627657 h 1322369"/>
                    <a:gd name="connsiteX5" fmla="*/ 234693 w 599615"/>
                    <a:gd name="connsiteY5" fmla="*/ 1125931 h 1322369"/>
                    <a:gd name="connsiteX6" fmla="*/ 200989 w 599615"/>
                    <a:gd name="connsiteY6" fmla="*/ 1146447 h 1322369"/>
                    <a:gd name="connsiteX7" fmla="*/ 170208 w 599615"/>
                    <a:gd name="connsiteY7" fmla="*/ 1084896 h 1322369"/>
                    <a:gd name="connsiteX8" fmla="*/ 118910 w 599615"/>
                    <a:gd name="connsiteY8" fmla="*/ 1081962 h 1322369"/>
                    <a:gd name="connsiteX9" fmla="*/ 4600 w 599615"/>
                    <a:gd name="connsiteY9" fmla="*/ 1262217 h 1322369"/>
                    <a:gd name="connsiteX10" fmla="*/ 28050 w 599615"/>
                    <a:gd name="connsiteY10" fmla="*/ 1307645 h 1322369"/>
                    <a:gd name="connsiteX11" fmla="*/ 240547 w 599615"/>
                    <a:gd name="connsiteY11" fmla="*/ 1322305 h 1322369"/>
                    <a:gd name="connsiteX12" fmla="*/ 269854 w 599615"/>
                    <a:gd name="connsiteY12" fmla="*/ 1279810 h 1322369"/>
                    <a:gd name="connsiteX13" fmla="*/ 242007 w 599615"/>
                    <a:gd name="connsiteY13" fmla="*/ 1224118 h 1322369"/>
                    <a:gd name="connsiteX14" fmla="*/ 271315 w 599615"/>
                    <a:gd name="connsiteY14" fmla="*/ 1206535 h 1322369"/>
                    <a:gd name="connsiteX15" fmla="*/ 599615 w 599615"/>
                    <a:gd name="connsiteY15" fmla="*/ 627658 h 132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9615" h="1322369">
                      <a:moveTo>
                        <a:pt x="599613" y="627652"/>
                      </a:moveTo>
                      <a:cubicBezTo>
                        <a:pt x="599613" y="355067"/>
                        <a:pt x="431084" y="107396"/>
                        <a:pt x="181942" y="3344"/>
                      </a:cubicBezTo>
                      <a:cubicBezTo>
                        <a:pt x="154095" y="-8381"/>
                        <a:pt x="121854" y="12136"/>
                        <a:pt x="121854" y="42916"/>
                      </a:cubicBezTo>
                      <a:cubicBezTo>
                        <a:pt x="121854" y="60499"/>
                        <a:pt x="132117" y="76620"/>
                        <a:pt x="148228" y="82487"/>
                      </a:cubicBezTo>
                      <a:cubicBezTo>
                        <a:pt x="366602" y="173336"/>
                        <a:pt x="511674" y="388779"/>
                        <a:pt x="511674" y="627657"/>
                      </a:cubicBezTo>
                      <a:cubicBezTo>
                        <a:pt x="511674" y="831363"/>
                        <a:pt x="407618" y="1017483"/>
                        <a:pt x="234693" y="1125931"/>
                      </a:cubicBezTo>
                      <a:lnTo>
                        <a:pt x="200989" y="1146447"/>
                      </a:lnTo>
                      <a:lnTo>
                        <a:pt x="170208" y="1084896"/>
                      </a:lnTo>
                      <a:cubicBezTo>
                        <a:pt x="159944" y="1064379"/>
                        <a:pt x="130636" y="1062917"/>
                        <a:pt x="118910" y="1081962"/>
                      </a:cubicBezTo>
                      <a:lnTo>
                        <a:pt x="4600" y="1262217"/>
                      </a:lnTo>
                      <a:cubicBezTo>
                        <a:pt x="-7125" y="1281272"/>
                        <a:pt x="4600" y="1306185"/>
                        <a:pt x="28050" y="1307645"/>
                      </a:cubicBezTo>
                      <a:lnTo>
                        <a:pt x="240547" y="1322305"/>
                      </a:lnTo>
                      <a:cubicBezTo>
                        <a:pt x="263997" y="1323766"/>
                        <a:pt x="280118" y="1300326"/>
                        <a:pt x="269854" y="1279810"/>
                      </a:cubicBezTo>
                      <a:lnTo>
                        <a:pt x="242007" y="1224118"/>
                      </a:lnTo>
                      <a:lnTo>
                        <a:pt x="271315" y="1206535"/>
                      </a:lnTo>
                      <a:cubicBezTo>
                        <a:pt x="472108" y="1084898"/>
                        <a:pt x="599615" y="863605"/>
                        <a:pt x="599615" y="627658"/>
                      </a:cubicBezTo>
                      <a:close/>
                    </a:path>
                  </a:pathLst>
                </a:custGeom>
                <a:grpFill/>
                <a:ln w="2613" cap="flat">
                  <a:noFill/>
                  <a:prstDash val="solid"/>
                  <a:miter/>
                </a:ln>
              </p:spPr>
              <p:txBody>
                <a:bodyPr rtlCol="0" anchor="ctr"/>
                <a:lstStyle/>
                <a:p>
                  <a:endParaRPr lang="en-IN" sz="3480"/>
                </a:p>
              </p:txBody>
            </p:sp>
            <p:sp>
              <p:nvSpPr>
                <p:cNvPr id="118" name="Freeform: Shape 117">
                  <a:extLst>
                    <a:ext uri="{FF2B5EF4-FFF2-40B4-BE49-F238E27FC236}">
                      <a16:creationId xmlns:a16="http://schemas.microsoft.com/office/drawing/2014/main" id="{BD1DB610-7878-46D6-BC61-278B771D92DD}"/>
                    </a:ext>
                  </a:extLst>
                </p:cNvPr>
                <p:cNvSpPr/>
                <p:nvPr/>
              </p:nvSpPr>
              <p:spPr>
                <a:xfrm>
                  <a:off x="2455955" y="3091553"/>
                  <a:ext cx="827983" cy="827984"/>
                </a:xfrm>
                <a:custGeom>
                  <a:avLst/>
                  <a:gdLst>
                    <a:gd name="connsiteX0" fmla="*/ 539278 w 827983"/>
                    <a:gd name="connsiteY0" fmla="*/ 719544 h 827984"/>
                    <a:gd name="connsiteX1" fmla="*/ 539278 w 827983"/>
                    <a:gd name="connsiteY1" fmla="*/ 719544 h 827984"/>
                    <a:gd name="connsiteX2" fmla="*/ 627214 w 827983"/>
                    <a:gd name="connsiteY2" fmla="*/ 725402 h 827984"/>
                    <a:gd name="connsiteX3" fmla="*/ 646269 w 827983"/>
                    <a:gd name="connsiteY3" fmla="*/ 737127 h 827984"/>
                    <a:gd name="connsiteX4" fmla="*/ 681444 w 827983"/>
                    <a:gd name="connsiteY4" fmla="*/ 732731 h 827984"/>
                    <a:gd name="connsiteX5" fmla="*/ 731268 w 827983"/>
                    <a:gd name="connsiteY5" fmla="*/ 682907 h 827984"/>
                    <a:gd name="connsiteX6" fmla="*/ 735664 w 827983"/>
                    <a:gd name="connsiteY6" fmla="*/ 647732 h 827984"/>
                    <a:gd name="connsiteX7" fmla="*/ 723939 w 827983"/>
                    <a:gd name="connsiteY7" fmla="*/ 628677 h 827984"/>
                    <a:gd name="connsiteX8" fmla="*/ 718081 w 827983"/>
                    <a:gd name="connsiteY8" fmla="*/ 542214 h 827984"/>
                    <a:gd name="connsiteX9" fmla="*/ 718081 w 827983"/>
                    <a:gd name="connsiteY9" fmla="*/ 540753 h 827984"/>
                    <a:gd name="connsiteX10" fmla="*/ 784027 w 827983"/>
                    <a:gd name="connsiteY10" fmla="*/ 483598 h 827984"/>
                    <a:gd name="connsiteX11" fmla="*/ 806005 w 827983"/>
                    <a:gd name="connsiteY11" fmla="*/ 477740 h 827984"/>
                    <a:gd name="connsiteX12" fmla="*/ 827983 w 827983"/>
                    <a:gd name="connsiteY12" fmla="*/ 448433 h 827984"/>
                    <a:gd name="connsiteX13" fmla="*/ 827983 w 827983"/>
                    <a:gd name="connsiteY13" fmla="*/ 379554 h 827984"/>
                    <a:gd name="connsiteX14" fmla="*/ 806005 w 827983"/>
                    <a:gd name="connsiteY14" fmla="*/ 351706 h 827984"/>
                    <a:gd name="connsiteX15" fmla="*/ 784027 w 827983"/>
                    <a:gd name="connsiteY15" fmla="*/ 345849 h 827984"/>
                    <a:gd name="connsiteX16" fmla="*/ 718081 w 827983"/>
                    <a:gd name="connsiteY16" fmla="*/ 288694 h 827984"/>
                    <a:gd name="connsiteX17" fmla="*/ 718081 w 827983"/>
                    <a:gd name="connsiteY17" fmla="*/ 287232 h 827984"/>
                    <a:gd name="connsiteX18" fmla="*/ 723939 w 827983"/>
                    <a:gd name="connsiteY18" fmla="*/ 200769 h 827984"/>
                    <a:gd name="connsiteX19" fmla="*/ 735664 w 827983"/>
                    <a:gd name="connsiteY19" fmla="*/ 181715 h 827984"/>
                    <a:gd name="connsiteX20" fmla="*/ 731268 w 827983"/>
                    <a:gd name="connsiteY20" fmla="*/ 145077 h 827984"/>
                    <a:gd name="connsiteX21" fmla="*/ 681444 w 827983"/>
                    <a:gd name="connsiteY21" fmla="*/ 96715 h 827984"/>
                    <a:gd name="connsiteX22" fmla="*/ 646269 w 827983"/>
                    <a:gd name="connsiteY22" fmla="*/ 92319 h 827984"/>
                    <a:gd name="connsiteX23" fmla="*/ 627214 w 827983"/>
                    <a:gd name="connsiteY23" fmla="*/ 104045 h 827984"/>
                    <a:gd name="connsiteX24" fmla="*/ 540752 w 827983"/>
                    <a:gd name="connsiteY24" fmla="*/ 109902 h 827984"/>
                    <a:gd name="connsiteX25" fmla="*/ 539290 w 827983"/>
                    <a:gd name="connsiteY25" fmla="*/ 109902 h 827984"/>
                    <a:gd name="connsiteX26" fmla="*/ 482135 w 827983"/>
                    <a:gd name="connsiteY26" fmla="*/ 43957 h 827984"/>
                    <a:gd name="connsiteX27" fmla="*/ 476277 w 827983"/>
                    <a:gd name="connsiteY27" fmla="*/ 21978 h 827984"/>
                    <a:gd name="connsiteX28" fmla="*/ 448430 w 827983"/>
                    <a:gd name="connsiteY28" fmla="*/ 0 h 827984"/>
                    <a:gd name="connsiteX29" fmla="*/ 379551 w 827983"/>
                    <a:gd name="connsiteY29" fmla="*/ 0 h 827984"/>
                    <a:gd name="connsiteX30" fmla="*/ 350243 w 827983"/>
                    <a:gd name="connsiteY30" fmla="*/ 21978 h 827984"/>
                    <a:gd name="connsiteX31" fmla="*/ 344386 w 827983"/>
                    <a:gd name="connsiteY31" fmla="*/ 43957 h 827984"/>
                    <a:gd name="connsiteX32" fmla="*/ 287231 w 827983"/>
                    <a:gd name="connsiteY32" fmla="*/ 109902 h 827984"/>
                    <a:gd name="connsiteX33" fmla="*/ 285769 w 827983"/>
                    <a:gd name="connsiteY33" fmla="*/ 109902 h 827984"/>
                    <a:gd name="connsiteX34" fmla="*/ 199307 w 827983"/>
                    <a:gd name="connsiteY34" fmla="*/ 104045 h 827984"/>
                    <a:gd name="connsiteX35" fmla="*/ 180252 w 827983"/>
                    <a:gd name="connsiteY35" fmla="*/ 92319 h 827984"/>
                    <a:gd name="connsiteX36" fmla="*/ 145077 w 827983"/>
                    <a:gd name="connsiteY36" fmla="*/ 96715 h 827984"/>
                    <a:gd name="connsiteX37" fmla="*/ 96715 w 827983"/>
                    <a:gd name="connsiteY37" fmla="*/ 145077 h 827984"/>
                    <a:gd name="connsiteX38" fmla="*/ 92319 w 827983"/>
                    <a:gd name="connsiteY38" fmla="*/ 181715 h 827984"/>
                    <a:gd name="connsiteX39" fmla="*/ 104045 w 827983"/>
                    <a:gd name="connsiteY39" fmla="*/ 200769 h 827984"/>
                    <a:gd name="connsiteX40" fmla="*/ 109902 w 827983"/>
                    <a:gd name="connsiteY40" fmla="*/ 287232 h 827984"/>
                    <a:gd name="connsiteX41" fmla="*/ 109902 w 827983"/>
                    <a:gd name="connsiteY41" fmla="*/ 288694 h 827984"/>
                    <a:gd name="connsiteX42" fmla="*/ 43957 w 827983"/>
                    <a:gd name="connsiteY42" fmla="*/ 345849 h 827984"/>
                    <a:gd name="connsiteX43" fmla="*/ 21978 w 827983"/>
                    <a:gd name="connsiteY43" fmla="*/ 351706 h 827984"/>
                    <a:gd name="connsiteX44" fmla="*/ 0 w 827983"/>
                    <a:gd name="connsiteY44" fmla="*/ 379554 h 827984"/>
                    <a:gd name="connsiteX45" fmla="*/ 0 w 827983"/>
                    <a:gd name="connsiteY45" fmla="*/ 448433 h 827984"/>
                    <a:gd name="connsiteX46" fmla="*/ 21978 w 827983"/>
                    <a:gd name="connsiteY46" fmla="*/ 477740 h 827984"/>
                    <a:gd name="connsiteX47" fmla="*/ 43957 w 827983"/>
                    <a:gd name="connsiteY47" fmla="*/ 483598 h 827984"/>
                    <a:gd name="connsiteX48" fmla="*/ 109902 w 827983"/>
                    <a:gd name="connsiteY48" fmla="*/ 540753 h 827984"/>
                    <a:gd name="connsiteX49" fmla="*/ 104045 w 827983"/>
                    <a:gd name="connsiteY49" fmla="*/ 627215 h 827984"/>
                    <a:gd name="connsiteX50" fmla="*/ 92319 w 827983"/>
                    <a:gd name="connsiteY50" fmla="*/ 646270 h 827984"/>
                    <a:gd name="connsiteX51" fmla="*/ 96715 w 827983"/>
                    <a:gd name="connsiteY51" fmla="*/ 681445 h 827984"/>
                    <a:gd name="connsiteX52" fmla="*/ 145077 w 827983"/>
                    <a:gd name="connsiteY52" fmla="*/ 731270 h 827984"/>
                    <a:gd name="connsiteX53" fmla="*/ 180252 w 827983"/>
                    <a:gd name="connsiteY53" fmla="*/ 735665 h 827984"/>
                    <a:gd name="connsiteX54" fmla="*/ 199307 w 827983"/>
                    <a:gd name="connsiteY54" fmla="*/ 723940 h 827984"/>
                    <a:gd name="connsiteX55" fmla="*/ 285769 w 827983"/>
                    <a:gd name="connsiteY55" fmla="*/ 718082 h 827984"/>
                    <a:gd name="connsiteX56" fmla="*/ 287231 w 827983"/>
                    <a:gd name="connsiteY56" fmla="*/ 718082 h 827984"/>
                    <a:gd name="connsiteX57" fmla="*/ 344386 w 827983"/>
                    <a:gd name="connsiteY57" fmla="*/ 784028 h 827984"/>
                    <a:gd name="connsiteX58" fmla="*/ 350243 w 827983"/>
                    <a:gd name="connsiteY58" fmla="*/ 806006 h 827984"/>
                    <a:gd name="connsiteX59" fmla="*/ 379551 w 827983"/>
                    <a:gd name="connsiteY59" fmla="*/ 827985 h 827984"/>
                    <a:gd name="connsiteX60" fmla="*/ 448430 w 827983"/>
                    <a:gd name="connsiteY60" fmla="*/ 827985 h 827984"/>
                    <a:gd name="connsiteX61" fmla="*/ 476277 w 827983"/>
                    <a:gd name="connsiteY61" fmla="*/ 806006 h 827984"/>
                    <a:gd name="connsiteX62" fmla="*/ 482135 w 827983"/>
                    <a:gd name="connsiteY62" fmla="*/ 784028 h 827984"/>
                    <a:gd name="connsiteX63" fmla="*/ 539279 w 827983"/>
                    <a:gd name="connsiteY63" fmla="*/ 719543 h 827984"/>
                    <a:gd name="connsiteX64" fmla="*/ 489443 w 827983"/>
                    <a:gd name="connsiteY64" fmla="*/ 597907 h 827984"/>
                    <a:gd name="connsiteX65" fmla="*/ 455739 w 827983"/>
                    <a:gd name="connsiteY65" fmla="*/ 637478 h 827984"/>
                    <a:gd name="connsiteX66" fmla="*/ 452805 w 827983"/>
                    <a:gd name="connsiteY66" fmla="*/ 650665 h 827984"/>
                    <a:gd name="connsiteX67" fmla="*/ 435222 w 827983"/>
                    <a:gd name="connsiteY67" fmla="*/ 663853 h 827984"/>
                    <a:gd name="connsiteX68" fmla="*/ 394188 w 827983"/>
                    <a:gd name="connsiteY68" fmla="*/ 663853 h 827984"/>
                    <a:gd name="connsiteX69" fmla="*/ 378067 w 827983"/>
                    <a:gd name="connsiteY69" fmla="*/ 650665 h 827984"/>
                    <a:gd name="connsiteX70" fmla="*/ 375133 w 827983"/>
                    <a:gd name="connsiteY70" fmla="*/ 637478 h 827984"/>
                    <a:gd name="connsiteX71" fmla="*/ 339958 w 827983"/>
                    <a:gd name="connsiteY71" fmla="*/ 597907 h 827984"/>
                    <a:gd name="connsiteX72" fmla="*/ 288660 w 827983"/>
                    <a:gd name="connsiteY72" fmla="*/ 602302 h 827984"/>
                    <a:gd name="connsiteX73" fmla="*/ 276934 w 827983"/>
                    <a:gd name="connsiteY73" fmla="*/ 609632 h 827984"/>
                    <a:gd name="connsiteX74" fmla="*/ 254956 w 827983"/>
                    <a:gd name="connsiteY74" fmla="*/ 606698 h 827984"/>
                    <a:gd name="connsiteX75" fmla="*/ 225648 w 827983"/>
                    <a:gd name="connsiteY75" fmla="*/ 577391 h 827984"/>
                    <a:gd name="connsiteX76" fmla="*/ 224186 w 827983"/>
                    <a:gd name="connsiteY76" fmla="*/ 555412 h 827984"/>
                    <a:gd name="connsiteX77" fmla="*/ 231516 w 827983"/>
                    <a:gd name="connsiteY77" fmla="*/ 543687 h 827984"/>
                    <a:gd name="connsiteX78" fmla="*/ 234450 w 827983"/>
                    <a:gd name="connsiteY78" fmla="*/ 490928 h 827984"/>
                    <a:gd name="connsiteX79" fmla="*/ 194879 w 827983"/>
                    <a:gd name="connsiteY79" fmla="*/ 457224 h 827984"/>
                    <a:gd name="connsiteX80" fmla="*/ 180219 w 827983"/>
                    <a:gd name="connsiteY80" fmla="*/ 454280 h 827984"/>
                    <a:gd name="connsiteX81" fmla="*/ 167032 w 827983"/>
                    <a:gd name="connsiteY81" fmla="*/ 438159 h 827984"/>
                    <a:gd name="connsiteX82" fmla="*/ 167032 w 827983"/>
                    <a:gd name="connsiteY82" fmla="*/ 397125 h 827984"/>
                    <a:gd name="connsiteX83" fmla="*/ 180219 w 827983"/>
                    <a:gd name="connsiteY83" fmla="*/ 379542 h 827984"/>
                    <a:gd name="connsiteX84" fmla="*/ 193406 w 827983"/>
                    <a:gd name="connsiteY84" fmla="*/ 376608 h 827984"/>
                    <a:gd name="connsiteX85" fmla="*/ 232978 w 827983"/>
                    <a:gd name="connsiteY85" fmla="*/ 342904 h 827984"/>
                    <a:gd name="connsiteX86" fmla="*/ 230044 w 827983"/>
                    <a:gd name="connsiteY86" fmla="*/ 291606 h 827984"/>
                    <a:gd name="connsiteX87" fmla="*/ 222714 w 827983"/>
                    <a:gd name="connsiteY87" fmla="*/ 279880 h 827984"/>
                    <a:gd name="connsiteX88" fmla="*/ 224186 w 827983"/>
                    <a:gd name="connsiteY88" fmla="*/ 254968 h 827984"/>
                    <a:gd name="connsiteX89" fmla="*/ 253494 w 827983"/>
                    <a:gd name="connsiteY89" fmla="*/ 225660 h 827984"/>
                    <a:gd name="connsiteX90" fmla="*/ 275472 w 827983"/>
                    <a:gd name="connsiteY90" fmla="*/ 222726 h 827984"/>
                    <a:gd name="connsiteX91" fmla="*/ 287198 w 827983"/>
                    <a:gd name="connsiteY91" fmla="*/ 230056 h 827984"/>
                    <a:gd name="connsiteX92" fmla="*/ 316505 w 827983"/>
                    <a:gd name="connsiteY92" fmla="*/ 238848 h 827984"/>
                    <a:gd name="connsiteX93" fmla="*/ 338484 w 827983"/>
                    <a:gd name="connsiteY93" fmla="*/ 234452 h 827984"/>
                    <a:gd name="connsiteX94" fmla="*/ 372188 w 827983"/>
                    <a:gd name="connsiteY94" fmla="*/ 194880 h 827984"/>
                    <a:gd name="connsiteX95" fmla="*/ 376584 w 827983"/>
                    <a:gd name="connsiteY95" fmla="*/ 181693 h 827984"/>
                    <a:gd name="connsiteX96" fmla="*/ 392705 w 827983"/>
                    <a:gd name="connsiteY96" fmla="*/ 168506 h 827984"/>
                    <a:gd name="connsiteX97" fmla="*/ 433739 w 827983"/>
                    <a:gd name="connsiteY97" fmla="*/ 168506 h 827984"/>
                    <a:gd name="connsiteX98" fmla="*/ 451322 w 827983"/>
                    <a:gd name="connsiteY98" fmla="*/ 181693 h 827984"/>
                    <a:gd name="connsiteX99" fmla="*/ 454256 w 827983"/>
                    <a:gd name="connsiteY99" fmla="*/ 194880 h 827984"/>
                    <a:gd name="connsiteX100" fmla="*/ 487960 w 827983"/>
                    <a:gd name="connsiteY100" fmla="*/ 234452 h 827984"/>
                    <a:gd name="connsiteX101" fmla="*/ 539258 w 827983"/>
                    <a:gd name="connsiteY101" fmla="*/ 230056 h 827984"/>
                    <a:gd name="connsiteX102" fmla="*/ 550984 w 827983"/>
                    <a:gd name="connsiteY102" fmla="*/ 222726 h 827984"/>
                    <a:gd name="connsiteX103" fmla="*/ 571500 w 827983"/>
                    <a:gd name="connsiteY103" fmla="*/ 225660 h 827984"/>
                    <a:gd name="connsiteX104" fmla="*/ 600808 w 827983"/>
                    <a:gd name="connsiteY104" fmla="*/ 254968 h 827984"/>
                    <a:gd name="connsiteX105" fmla="*/ 603742 w 827983"/>
                    <a:gd name="connsiteY105" fmla="*/ 276946 h 827984"/>
                    <a:gd name="connsiteX106" fmla="*/ 596412 w 827983"/>
                    <a:gd name="connsiteY106" fmla="*/ 288672 h 827984"/>
                    <a:gd name="connsiteX107" fmla="*/ 592016 w 827983"/>
                    <a:gd name="connsiteY107" fmla="*/ 339970 h 827984"/>
                    <a:gd name="connsiteX108" fmla="*/ 631588 w 827983"/>
                    <a:gd name="connsiteY108" fmla="*/ 373674 h 827984"/>
                    <a:gd name="connsiteX109" fmla="*/ 644775 w 827983"/>
                    <a:gd name="connsiteY109" fmla="*/ 376608 h 827984"/>
                    <a:gd name="connsiteX110" fmla="*/ 657962 w 827983"/>
                    <a:gd name="connsiteY110" fmla="*/ 394191 h 827984"/>
                    <a:gd name="connsiteX111" fmla="*/ 657962 w 827983"/>
                    <a:gd name="connsiteY111" fmla="*/ 435225 h 827984"/>
                    <a:gd name="connsiteX112" fmla="*/ 644775 w 827983"/>
                    <a:gd name="connsiteY112" fmla="*/ 451346 h 827984"/>
                    <a:gd name="connsiteX113" fmla="*/ 631588 w 827983"/>
                    <a:gd name="connsiteY113" fmla="*/ 454280 h 827984"/>
                    <a:gd name="connsiteX114" fmla="*/ 592016 w 827983"/>
                    <a:gd name="connsiteY114" fmla="*/ 487984 h 827984"/>
                    <a:gd name="connsiteX115" fmla="*/ 596412 w 827983"/>
                    <a:gd name="connsiteY115" fmla="*/ 540743 h 827984"/>
                    <a:gd name="connsiteX116" fmla="*/ 603742 w 827983"/>
                    <a:gd name="connsiteY116" fmla="*/ 552468 h 827984"/>
                    <a:gd name="connsiteX117" fmla="*/ 600808 w 827983"/>
                    <a:gd name="connsiteY117" fmla="*/ 574447 h 827984"/>
                    <a:gd name="connsiteX118" fmla="*/ 571500 w 827983"/>
                    <a:gd name="connsiteY118" fmla="*/ 603754 h 827984"/>
                    <a:gd name="connsiteX119" fmla="*/ 550984 w 827983"/>
                    <a:gd name="connsiteY119" fmla="*/ 606688 h 827984"/>
                    <a:gd name="connsiteX120" fmla="*/ 539258 w 827983"/>
                    <a:gd name="connsiteY120" fmla="*/ 599358 h 827984"/>
                    <a:gd name="connsiteX121" fmla="*/ 489444 w 827983"/>
                    <a:gd name="connsiteY121" fmla="*/ 597907 h 827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827983" h="827984">
                      <a:moveTo>
                        <a:pt x="539278" y="719544"/>
                      </a:moveTo>
                      <a:cubicBezTo>
                        <a:pt x="540740" y="719544"/>
                        <a:pt x="540740" y="719544"/>
                        <a:pt x="539278" y="719544"/>
                      </a:cubicBezTo>
                      <a:cubicBezTo>
                        <a:pt x="568586" y="707819"/>
                        <a:pt x="600830" y="709281"/>
                        <a:pt x="627214" y="725402"/>
                      </a:cubicBezTo>
                      <a:lnTo>
                        <a:pt x="646269" y="737127"/>
                      </a:lnTo>
                      <a:cubicBezTo>
                        <a:pt x="657994" y="744457"/>
                        <a:pt x="672643" y="741523"/>
                        <a:pt x="681444" y="732731"/>
                      </a:cubicBezTo>
                      <a:lnTo>
                        <a:pt x="731268" y="682907"/>
                      </a:lnTo>
                      <a:cubicBezTo>
                        <a:pt x="741532" y="672643"/>
                        <a:pt x="742994" y="657994"/>
                        <a:pt x="735664" y="647732"/>
                      </a:cubicBezTo>
                      <a:lnTo>
                        <a:pt x="723939" y="628677"/>
                      </a:lnTo>
                      <a:cubicBezTo>
                        <a:pt x="707818" y="602303"/>
                        <a:pt x="706356" y="570062"/>
                        <a:pt x="718081" y="542214"/>
                      </a:cubicBezTo>
                      <a:lnTo>
                        <a:pt x="718081" y="540753"/>
                      </a:lnTo>
                      <a:cubicBezTo>
                        <a:pt x="729807" y="512905"/>
                        <a:pt x="753256" y="490928"/>
                        <a:pt x="784027" y="483598"/>
                      </a:cubicBezTo>
                      <a:lnTo>
                        <a:pt x="806005" y="477740"/>
                      </a:lnTo>
                      <a:cubicBezTo>
                        <a:pt x="819192" y="474806"/>
                        <a:pt x="827983" y="463081"/>
                        <a:pt x="827983" y="448433"/>
                      </a:cubicBezTo>
                      <a:lnTo>
                        <a:pt x="827983" y="379554"/>
                      </a:lnTo>
                      <a:cubicBezTo>
                        <a:pt x="827983" y="366366"/>
                        <a:pt x="819192" y="354641"/>
                        <a:pt x="806005" y="351706"/>
                      </a:cubicBezTo>
                      <a:lnTo>
                        <a:pt x="784027" y="345849"/>
                      </a:lnTo>
                      <a:cubicBezTo>
                        <a:pt x="754719" y="338519"/>
                        <a:pt x="729805" y="316541"/>
                        <a:pt x="718081" y="288694"/>
                      </a:cubicBezTo>
                      <a:lnTo>
                        <a:pt x="718081" y="287232"/>
                      </a:lnTo>
                      <a:cubicBezTo>
                        <a:pt x="706356" y="259385"/>
                        <a:pt x="707818" y="227143"/>
                        <a:pt x="723939" y="200769"/>
                      </a:cubicBezTo>
                      <a:lnTo>
                        <a:pt x="735664" y="181715"/>
                      </a:lnTo>
                      <a:cubicBezTo>
                        <a:pt x="742994" y="169989"/>
                        <a:pt x="741522" y="155341"/>
                        <a:pt x="731268" y="145077"/>
                      </a:cubicBezTo>
                      <a:lnTo>
                        <a:pt x="681444" y="96715"/>
                      </a:lnTo>
                      <a:cubicBezTo>
                        <a:pt x="672652" y="86452"/>
                        <a:pt x="656531" y="84990"/>
                        <a:pt x="646269" y="92319"/>
                      </a:cubicBezTo>
                      <a:lnTo>
                        <a:pt x="627214" y="104045"/>
                      </a:lnTo>
                      <a:cubicBezTo>
                        <a:pt x="600840" y="120166"/>
                        <a:pt x="568599" y="123099"/>
                        <a:pt x="540752" y="109902"/>
                      </a:cubicBezTo>
                      <a:lnTo>
                        <a:pt x="539290" y="109902"/>
                      </a:lnTo>
                      <a:cubicBezTo>
                        <a:pt x="511442" y="98177"/>
                        <a:pt x="489465" y="74727"/>
                        <a:pt x="482135" y="43957"/>
                      </a:cubicBezTo>
                      <a:lnTo>
                        <a:pt x="476277" y="21978"/>
                      </a:lnTo>
                      <a:cubicBezTo>
                        <a:pt x="473343" y="8791"/>
                        <a:pt x="461618" y="0"/>
                        <a:pt x="448430" y="0"/>
                      </a:cubicBezTo>
                      <a:lnTo>
                        <a:pt x="379551" y="0"/>
                      </a:lnTo>
                      <a:cubicBezTo>
                        <a:pt x="366364" y="0"/>
                        <a:pt x="354639" y="8791"/>
                        <a:pt x="350243" y="21978"/>
                      </a:cubicBezTo>
                      <a:lnTo>
                        <a:pt x="344386" y="43957"/>
                      </a:lnTo>
                      <a:cubicBezTo>
                        <a:pt x="337056" y="73265"/>
                        <a:pt x="315078" y="98178"/>
                        <a:pt x="287231" y="109902"/>
                      </a:cubicBezTo>
                      <a:lnTo>
                        <a:pt x="285769" y="109902"/>
                      </a:lnTo>
                      <a:cubicBezTo>
                        <a:pt x="257922" y="121628"/>
                        <a:pt x="225680" y="120166"/>
                        <a:pt x="199307" y="104045"/>
                      </a:cubicBezTo>
                      <a:lnTo>
                        <a:pt x="180252" y="92319"/>
                      </a:lnTo>
                      <a:cubicBezTo>
                        <a:pt x="168526" y="84990"/>
                        <a:pt x="153878" y="86462"/>
                        <a:pt x="145077" y="96715"/>
                      </a:cubicBezTo>
                      <a:lnTo>
                        <a:pt x="96715" y="145077"/>
                      </a:lnTo>
                      <a:cubicBezTo>
                        <a:pt x="87924" y="155340"/>
                        <a:pt x="84990" y="169989"/>
                        <a:pt x="92319" y="181715"/>
                      </a:cubicBezTo>
                      <a:lnTo>
                        <a:pt x="104045" y="200769"/>
                      </a:lnTo>
                      <a:cubicBezTo>
                        <a:pt x="120166" y="227143"/>
                        <a:pt x="121628" y="259385"/>
                        <a:pt x="109902" y="287232"/>
                      </a:cubicBezTo>
                      <a:lnTo>
                        <a:pt x="109902" y="288694"/>
                      </a:lnTo>
                      <a:cubicBezTo>
                        <a:pt x="98177" y="316541"/>
                        <a:pt x="73265" y="338518"/>
                        <a:pt x="43957" y="345849"/>
                      </a:cubicBezTo>
                      <a:lnTo>
                        <a:pt x="21978" y="351706"/>
                      </a:lnTo>
                      <a:cubicBezTo>
                        <a:pt x="8791" y="354640"/>
                        <a:pt x="0" y="366366"/>
                        <a:pt x="0" y="379554"/>
                      </a:cubicBezTo>
                      <a:lnTo>
                        <a:pt x="0" y="448433"/>
                      </a:lnTo>
                      <a:cubicBezTo>
                        <a:pt x="0" y="461620"/>
                        <a:pt x="8791" y="473345"/>
                        <a:pt x="21978" y="477740"/>
                      </a:cubicBezTo>
                      <a:lnTo>
                        <a:pt x="43957" y="483598"/>
                      </a:lnTo>
                      <a:cubicBezTo>
                        <a:pt x="73265" y="490927"/>
                        <a:pt x="98178" y="512905"/>
                        <a:pt x="109902" y="540753"/>
                      </a:cubicBezTo>
                      <a:cubicBezTo>
                        <a:pt x="121628" y="570060"/>
                        <a:pt x="120166" y="600841"/>
                        <a:pt x="104045" y="627215"/>
                      </a:cubicBezTo>
                      <a:lnTo>
                        <a:pt x="92319" y="646270"/>
                      </a:lnTo>
                      <a:cubicBezTo>
                        <a:pt x="84990" y="657995"/>
                        <a:pt x="87924" y="672644"/>
                        <a:pt x="96715" y="681445"/>
                      </a:cubicBezTo>
                      <a:lnTo>
                        <a:pt x="145077" y="731270"/>
                      </a:lnTo>
                      <a:cubicBezTo>
                        <a:pt x="153868" y="740061"/>
                        <a:pt x="169989" y="742995"/>
                        <a:pt x="180252" y="735665"/>
                      </a:cubicBezTo>
                      <a:lnTo>
                        <a:pt x="199307" y="723940"/>
                      </a:lnTo>
                      <a:cubicBezTo>
                        <a:pt x="225680" y="707819"/>
                        <a:pt x="257922" y="706357"/>
                        <a:pt x="285769" y="718082"/>
                      </a:cubicBezTo>
                      <a:lnTo>
                        <a:pt x="287231" y="718082"/>
                      </a:lnTo>
                      <a:cubicBezTo>
                        <a:pt x="315078" y="729808"/>
                        <a:pt x="337056" y="754720"/>
                        <a:pt x="344386" y="784028"/>
                      </a:cubicBezTo>
                      <a:lnTo>
                        <a:pt x="350243" y="806006"/>
                      </a:lnTo>
                      <a:cubicBezTo>
                        <a:pt x="353177" y="819193"/>
                        <a:pt x="364903" y="827985"/>
                        <a:pt x="379551" y="827985"/>
                      </a:cubicBezTo>
                      <a:lnTo>
                        <a:pt x="448430" y="827985"/>
                      </a:lnTo>
                      <a:cubicBezTo>
                        <a:pt x="461617" y="827985"/>
                        <a:pt x="473342" y="819193"/>
                        <a:pt x="476277" y="806006"/>
                      </a:cubicBezTo>
                      <a:lnTo>
                        <a:pt x="482135" y="784028"/>
                      </a:lnTo>
                      <a:cubicBezTo>
                        <a:pt x="490916" y="754710"/>
                        <a:pt x="511432" y="731259"/>
                        <a:pt x="539279" y="719543"/>
                      </a:cubicBezTo>
                      <a:close/>
                      <a:moveTo>
                        <a:pt x="489443" y="597907"/>
                      </a:moveTo>
                      <a:cubicBezTo>
                        <a:pt x="471860" y="605236"/>
                        <a:pt x="460135" y="619885"/>
                        <a:pt x="455739" y="637478"/>
                      </a:cubicBezTo>
                      <a:lnTo>
                        <a:pt x="452805" y="650665"/>
                      </a:lnTo>
                      <a:cubicBezTo>
                        <a:pt x="451343" y="659457"/>
                        <a:pt x="444014" y="663853"/>
                        <a:pt x="435222" y="663853"/>
                      </a:cubicBezTo>
                      <a:lnTo>
                        <a:pt x="394188" y="663853"/>
                      </a:lnTo>
                      <a:cubicBezTo>
                        <a:pt x="385396" y="663853"/>
                        <a:pt x="379528" y="657995"/>
                        <a:pt x="378067" y="650665"/>
                      </a:cubicBezTo>
                      <a:lnTo>
                        <a:pt x="375133" y="637478"/>
                      </a:lnTo>
                      <a:cubicBezTo>
                        <a:pt x="370737" y="619895"/>
                        <a:pt x="357550" y="605237"/>
                        <a:pt x="339958" y="597907"/>
                      </a:cubicBezTo>
                      <a:cubicBezTo>
                        <a:pt x="323837" y="590577"/>
                        <a:pt x="303320" y="592049"/>
                        <a:pt x="288660" y="602302"/>
                      </a:cubicBezTo>
                      <a:lnTo>
                        <a:pt x="276934" y="609632"/>
                      </a:lnTo>
                      <a:cubicBezTo>
                        <a:pt x="269605" y="614028"/>
                        <a:pt x="260813" y="612566"/>
                        <a:pt x="254956" y="606698"/>
                      </a:cubicBezTo>
                      <a:lnTo>
                        <a:pt x="225648" y="577391"/>
                      </a:lnTo>
                      <a:cubicBezTo>
                        <a:pt x="219791" y="571533"/>
                        <a:pt x="219791" y="562731"/>
                        <a:pt x="224186" y="555412"/>
                      </a:cubicBezTo>
                      <a:lnTo>
                        <a:pt x="231516" y="543687"/>
                      </a:lnTo>
                      <a:cubicBezTo>
                        <a:pt x="240308" y="527566"/>
                        <a:pt x="241780" y="508512"/>
                        <a:pt x="234450" y="490928"/>
                      </a:cubicBezTo>
                      <a:cubicBezTo>
                        <a:pt x="227120" y="474807"/>
                        <a:pt x="212472" y="461621"/>
                        <a:pt x="194879" y="457224"/>
                      </a:cubicBezTo>
                      <a:lnTo>
                        <a:pt x="180219" y="454280"/>
                      </a:lnTo>
                      <a:cubicBezTo>
                        <a:pt x="171428" y="452818"/>
                        <a:pt x="167032" y="445489"/>
                        <a:pt x="167032" y="438159"/>
                      </a:cubicBezTo>
                      <a:lnTo>
                        <a:pt x="167032" y="397125"/>
                      </a:lnTo>
                      <a:cubicBezTo>
                        <a:pt x="167032" y="388333"/>
                        <a:pt x="172890" y="382465"/>
                        <a:pt x="180219" y="379542"/>
                      </a:cubicBezTo>
                      <a:lnTo>
                        <a:pt x="193406" y="376608"/>
                      </a:lnTo>
                      <a:cubicBezTo>
                        <a:pt x="210989" y="372212"/>
                        <a:pt x="225648" y="360487"/>
                        <a:pt x="232978" y="342904"/>
                      </a:cubicBezTo>
                      <a:cubicBezTo>
                        <a:pt x="240308" y="326783"/>
                        <a:pt x="238836" y="306266"/>
                        <a:pt x="230044" y="291606"/>
                      </a:cubicBezTo>
                      <a:lnTo>
                        <a:pt x="222714" y="279880"/>
                      </a:lnTo>
                      <a:cubicBezTo>
                        <a:pt x="218329" y="269627"/>
                        <a:pt x="218329" y="260836"/>
                        <a:pt x="224186" y="254968"/>
                      </a:cubicBezTo>
                      <a:lnTo>
                        <a:pt x="253494" y="225660"/>
                      </a:lnTo>
                      <a:cubicBezTo>
                        <a:pt x="259352" y="219803"/>
                        <a:pt x="268153" y="218331"/>
                        <a:pt x="275472" y="222726"/>
                      </a:cubicBezTo>
                      <a:lnTo>
                        <a:pt x="287198" y="230056"/>
                      </a:lnTo>
                      <a:cubicBezTo>
                        <a:pt x="295989" y="235914"/>
                        <a:pt x="306253" y="238848"/>
                        <a:pt x="316505" y="238848"/>
                      </a:cubicBezTo>
                      <a:cubicBezTo>
                        <a:pt x="323835" y="238848"/>
                        <a:pt x="331165" y="237386"/>
                        <a:pt x="338484" y="234452"/>
                      </a:cubicBezTo>
                      <a:cubicBezTo>
                        <a:pt x="356067" y="227122"/>
                        <a:pt x="367792" y="212473"/>
                        <a:pt x="372188" y="194880"/>
                      </a:cubicBezTo>
                      <a:lnTo>
                        <a:pt x="376584" y="181693"/>
                      </a:lnTo>
                      <a:cubicBezTo>
                        <a:pt x="378046" y="174363"/>
                        <a:pt x="385375" y="168506"/>
                        <a:pt x="392705" y="168506"/>
                      </a:cubicBezTo>
                      <a:lnTo>
                        <a:pt x="433739" y="168506"/>
                      </a:lnTo>
                      <a:cubicBezTo>
                        <a:pt x="442531" y="168506"/>
                        <a:pt x="448399" y="174363"/>
                        <a:pt x="451322" y="181693"/>
                      </a:cubicBezTo>
                      <a:lnTo>
                        <a:pt x="454256" y="194880"/>
                      </a:lnTo>
                      <a:cubicBezTo>
                        <a:pt x="458652" y="212463"/>
                        <a:pt x="470377" y="227122"/>
                        <a:pt x="487960" y="234452"/>
                      </a:cubicBezTo>
                      <a:cubicBezTo>
                        <a:pt x="504081" y="241781"/>
                        <a:pt x="524598" y="240309"/>
                        <a:pt x="539258" y="230056"/>
                      </a:cubicBezTo>
                      <a:lnTo>
                        <a:pt x="550984" y="222726"/>
                      </a:lnTo>
                      <a:cubicBezTo>
                        <a:pt x="556841" y="218331"/>
                        <a:pt x="567105" y="219792"/>
                        <a:pt x="571500" y="225660"/>
                      </a:cubicBezTo>
                      <a:lnTo>
                        <a:pt x="600808" y="254968"/>
                      </a:lnTo>
                      <a:cubicBezTo>
                        <a:pt x="606666" y="260825"/>
                        <a:pt x="606666" y="269627"/>
                        <a:pt x="603742" y="276946"/>
                      </a:cubicBezTo>
                      <a:lnTo>
                        <a:pt x="596412" y="288672"/>
                      </a:lnTo>
                      <a:cubicBezTo>
                        <a:pt x="586149" y="304793"/>
                        <a:pt x="586149" y="323847"/>
                        <a:pt x="592016" y="339970"/>
                      </a:cubicBezTo>
                      <a:cubicBezTo>
                        <a:pt x="599346" y="357553"/>
                        <a:pt x="613995" y="369277"/>
                        <a:pt x="631588" y="373674"/>
                      </a:cubicBezTo>
                      <a:lnTo>
                        <a:pt x="644775" y="376608"/>
                      </a:lnTo>
                      <a:cubicBezTo>
                        <a:pt x="653567" y="378070"/>
                        <a:pt x="657962" y="385399"/>
                        <a:pt x="657962" y="394191"/>
                      </a:cubicBezTo>
                      <a:lnTo>
                        <a:pt x="657962" y="435225"/>
                      </a:lnTo>
                      <a:cubicBezTo>
                        <a:pt x="657962" y="444017"/>
                        <a:pt x="652105" y="449884"/>
                        <a:pt x="644775" y="451346"/>
                      </a:cubicBezTo>
                      <a:lnTo>
                        <a:pt x="631588" y="454280"/>
                      </a:lnTo>
                      <a:cubicBezTo>
                        <a:pt x="614005" y="458676"/>
                        <a:pt x="599347" y="471863"/>
                        <a:pt x="592016" y="487984"/>
                      </a:cubicBezTo>
                      <a:cubicBezTo>
                        <a:pt x="584687" y="505567"/>
                        <a:pt x="586159" y="524622"/>
                        <a:pt x="596412" y="540743"/>
                      </a:cubicBezTo>
                      <a:lnTo>
                        <a:pt x="603742" y="552468"/>
                      </a:lnTo>
                      <a:cubicBezTo>
                        <a:pt x="608138" y="559798"/>
                        <a:pt x="606676" y="568589"/>
                        <a:pt x="600808" y="574447"/>
                      </a:cubicBezTo>
                      <a:lnTo>
                        <a:pt x="571500" y="603754"/>
                      </a:lnTo>
                      <a:cubicBezTo>
                        <a:pt x="565643" y="609612"/>
                        <a:pt x="556841" y="611084"/>
                        <a:pt x="550984" y="606688"/>
                      </a:cubicBezTo>
                      <a:lnTo>
                        <a:pt x="539258" y="599358"/>
                      </a:lnTo>
                      <a:cubicBezTo>
                        <a:pt x="526081" y="592039"/>
                        <a:pt x="507038" y="590577"/>
                        <a:pt x="489444" y="597907"/>
                      </a:cubicBezTo>
                      <a:close/>
                    </a:path>
                  </a:pathLst>
                </a:custGeom>
                <a:grpFill/>
                <a:ln w="2613" cap="flat">
                  <a:noFill/>
                  <a:prstDash val="solid"/>
                  <a:miter/>
                </a:ln>
              </p:spPr>
              <p:txBody>
                <a:bodyPr rtlCol="0" anchor="ctr"/>
                <a:lstStyle/>
                <a:p>
                  <a:endParaRPr lang="en-IN" sz="3480"/>
                </a:p>
              </p:txBody>
            </p:sp>
            <p:sp>
              <p:nvSpPr>
                <p:cNvPr id="119" name="Freeform: Shape 118">
                  <a:extLst>
                    <a:ext uri="{FF2B5EF4-FFF2-40B4-BE49-F238E27FC236}">
                      <a16:creationId xmlns:a16="http://schemas.microsoft.com/office/drawing/2014/main" id="{4A2464B9-B717-4EE5-9E53-1385114D1547}"/>
                    </a:ext>
                  </a:extLst>
                </p:cNvPr>
                <p:cNvSpPr/>
                <p:nvPr/>
              </p:nvSpPr>
              <p:spPr>
                <a:xfrm>
                  <a:off x="2754900" y="3391967"/>
                  <a:ext cx="231540" cy="231540"/>
                </a:xfrm>
                <a:custGeom>
                  <a:avLst/>
                  <a:gdLst>
                    <a:gd name="connsiteX0" fmla="*/ 231540 w 231540"/>
                    <a:gd name="connsiteY0" fmla="*/ 115770 h 231540"/>
                    <a:gd name="connsiteX1" fmla="*/ 115770 w 231540"/>
                    <a:gd name="connsiteY1" fmla="*/ 231540 h 231540"/>
                    <a:gd name="connsiteX2" fmla="*/ 0 w 231540"/>
                    <a:gd name="connsiteY2" fmla="*/ 115770 h 231540"/>
                    <a:gd name="connsiteX3" fmla="*/ 115770 w 231540"/>
                    <a:gd name="connsiteY3" fmla="*/ 0 h 231540"/>
                    <a:gd name="connsiteX4" fmla="*/ 231540 w 231540"/>
                    <a:gd name="connsiteY4" fmla="*/ 115770 h 231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540" h="231540">
                      <a:moveTo>
                        <a:pt x="231540" y="115770"/>
                      </a:moveTo>
                      <a:cubicBezTo>
                        <a:pt x="231540" y="179713"/>
                        <a:pt x="179711" y="231540"/>
                        <a:pt x="115770" y="231540"/>
                      </a:cubicBezTo>
                      <a:cubicBezTo>
                        <a:pt x="51829" y="231540"/>
                        <a:pt x="0" y="179711"/>
                        <a:pt x="0" y="115770"/>
                      </a:cubicBezTo>
                      <a:cubicBezTo>
                        <a:pt x="0" y="51829"/>
                        <a:pt x="51829" y="0"/>
                        <a:pt x="115770" y="0"/>
                      </a:cubicBezTo>
                      <a:cubicBezTo>
                        <a:pt x="179711" y="0"/>
                        <a:pt x="231540" y="51829"/>
                        <a:pt x="231540" y="115770"/>
                      </a:cubicBezTo>
                    </a:path>
                  </a:pathLst>
                </a:custGeom>
                <a:grpFill/>
                <a:ln w="2613" cap="flat">
                  <a:noFill/>
                  <a:prstDash val="solid"/>
                  <a:miter/>
                </a:ln>
              </p:spPr>
              <p:txBody>
                <a:bodyPr rtlCol="0" anchor="ctr"/>
                <a:lstStyle/>
                <a:p>
                  <a:endParaRPr lang="en-IN" sz="3480"/>
                </a:p>
              </p:txBody>
            </p:sp>
          </p:grpSp>
        </p:grpSp>
        <p:grpSp>
          <p:nvGrpSpPr>
            <p:cNvPr id="66" name="Group 65">
              <a:extLst>
                <a:ext uri="{FF2B5EF4-FFF2-40B4-BE49-F238E27FC236}">
                  <a16:creationId xmlns:a16="http://schemas.microsoft.com/office/drawing/2014/main" id="{1AAE4001-3E8E-4DE7-87D8-B95460A70567}"/>
                </a:ext>
              </a:extLst>
            </p:cNvPr>
            <p:cNvGrpSpPr/>
            <p:nvPr/>
          </p:nvGrpSpPr>
          <p:grpSpPr>
            <a:xfrm>
              <a:off x="10546113" y="4841673"/>
              <a:ext cx="353172" cy="353172"/>
              <a:chOff x="10692080" y="4822031"/>
              <a:chExt cx="353172" cy="353172"/>
            </a:xfrm>
          </p:grpSpPr>
          <p:sp>
            <p:nvSpPr>
              <p:cNvPr id="103" name="Oval 102">
                <a:extLst>
                  <a:ext uri="{FF2B5EF4-FFF2-40B4-BE49-F238E27FC236}">
                    <a16:creationId xmlns:a16="http://schemas.microsoft.com/office/drawing/2014/main" id="{2630F330-0464-4EC9-B6CD-6E4DC438D0C0}"/>
                  </a:ext>
                </a:extLst>
              </p:cNvPr>
              <p:cNvSpPr/>
              <p:nvPr/>
            </p:nvSpPr>
            <p:spPr>
              <a:xfrm>
                <a:off x="10692080" y="4822031"/>
                <a:ext cx="353172" cy="353172"/>
              </a:xfrm>
              <a:prstGeom prst="ellipse">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grpSp>
            <p:nvGrpSpPr>
              <p:cNvPr id="104" name="Group 103">
                <a:extLst>
                  <a:ext uri="{FF2B5EF4-FFF2-40B4-BE49-F238E27FC236}">
                    <a16:creationId xmlns:a16="http://schemas.microsoft.com/office/drawing/2014/main" id="{C69AEFE9-53AB-4A54-BFD8-EFC92D024D7E}"/>
                  </a:ext>
                </a:extLst>
              </p:cNvPr>
              <p:cNvGrpSpPr/>
              <p:nvPr/>
            </p:nvGrpSpPr>
            <p:grpSpPr>
              <a:xfrm>
                <a:off x="10773122" y="4887338"/>
                <a:ext cx="191089" cy="222558"/>
                <a:chOff x="4573590" y="2013562"/>
                <a:chExt cx="792405" cy="922899"/>
              </a:xfrm>
              <a:solidFill>
                <a:schemeClr val="bg1"/>
              </a:solidFill>
            </p:grpSpPr>
            <p:sp>
              <p:nvSpPr>
                <p:cNvPr id="105" name="Freeform: Shape 104">
                  <a:extLst>
                    <a:ext uri="{FF2B5EF4-FFF2-40B4-BE49-F238E27FC236}">
                      <a16:creationId xmlns:a16="http://schemas.microsoft.com/office/drawing/2014/main" id="{E59F38F1-1BA0-4BC8-B5FC-B3B4E29CFC66}"/>
                    </a:ext>
                  </a:extLst>
                </p:cNvPr>
                <p:cNvSpPr/>
                <p:nvPr/>
              </p:nvSpPr>
              <p:spPr>
                <a:xfrm>
                  <a:off x="4573599" y="2685375"/>
                  <a:ext cx="792390" cy="251086"/>
                </a:xfrm>
                <a:custGeom>
                  <a:avLst/>
                  <a:gdLst>
                    <a:gd name="connsiteX0" fmla="*/ 792381 w 792390"/>
                    <a:gd name="connsiteY0" fmla="*/ 68675 h 251086"/>
                    <a:gd name="connsiteX1" fmla="*/ 784271 w 792390"/>
                    <a:gd name="connsiteY1" fmla="*/ 68770 h 251086"/>
                    <a:gd name="connsiteX2" fmla="*/ 761900 w 792390"/>
                    <a:gd name="connsiteY2" fmla="*/ 68884 h 251086"/>
                    <a:gd name="connsiteX3" fmla="*/ 576559 w 792390"/>
                    <a:gd name="connsiteY3" fmla="*/ 55839 h 251086"/>
                    <a:gd name="connsiteX4" fmla="*/ 563096 w 792390"/>
                    <a:gd name="connsiteY4" fmla="*/ 49821 h 251086"/>
                    <a:gd name="connsiteX5" fmla="*/ 406933 w 792390"/>
                    <a:gd name="connsiteY5" fmla="*/ 0 h 251086"/>
                    <a:gd name="connsiteX6" fmla="*/ 384504 w 792390"/>
                    <a:gd name="connsiteY6" fmla="*/ 3480 h 251086"/>
                    <a:gd name="connsiteX7" fmla="*/ 332812 w 792390"/>
                    <a:gd name="connsiteY7" fmla="*/ 12892 h 251086"/>
                    <a:gd name="connsiteX8" fmla="*/ 232659 w 792390"/>
                    <a:gd name="connsiteY8" fmla="*/ 47681 h 251086"/>
                    <a:gd name="connsiteX9" fmla="*/ 232403 w 792390"/>
                    <a:gd name="connsiteY9" fmla="*/ 80026 h 251086"/>
                    <a:gd name="connsiteX10" fmla="*/ 281615 w 792390"/>
                    <a:gd name="connsiteY10" fmla="*/ 105040 h 251086"/>
                    <a:gd name="connsiteX11" fmla="*/ 346275 w 792390"/>
                    <a:gd name="connsiteY11" fmla="*/ 96065 h 251086"/>
                    <a:gd name="connsiteX12" fmla="*/ 400071 w 792390"/>
                    <a:gd name="connsiteY12" fmla="*/ 88259 h 251086"/>
                    <a:gd name="connsiteX13" fmla="*/ 422395 w 792390"/>
                    <a:gd name="connsiteY13" fmla="*/ 102064 h 251086"/>
                    <a:gd name="connsiteX14" fmla="*/ 416548 w 792390"/>
                    <a:gd name="connsiteY14" fmla="*/ 115593 h 251086"/>
                    <a:gd name="connsiteX15" fmla="*/ 267906 w 792390"/>
                    <a:gd name="connsiteY15" fmla="*/ 146826 h 251086"/>
                    <a:gd name="connsiteX16" fmla="*/ 175464 w 792390"/>
                    <a:gd name="connsiteY16" fmla="*/ 135550 h 251086"/>
                    <a:gd name="connsiteX17" fmla="*/ 34723 w 792390"/>
                    <a:gd name="connsiteY17" fmla="*/ 83828 h 251086"/>
                    <a:gd name="connsiteX18" fmla="*/ 496 w 792390"/>
                    <a:gd name="connsiteY18" fmla="*/ 107017 h 251086"/>
                    <a:gd name="connsiteX19" fmla="*/ 8463 w 792390"/>
                    <a:gd name="connsiteY19" fmla="*/ 134560 h 251086"/>
                    <a:gd name="connsiteX20" fmla="*/ 225142 w 792390"/>
                    <a:gd name="connsiteY20" fmla="*/ 245858 h 251086"/>
                    <a:gd name="connsiteX21" fmla="*/ 334614 w 792390"/>
                    <a:gd name="connsiteY21" fmla="*/ 251087 h 251086"/>
                    <a:gd name="connsiteX22" fmla="*/ 586748 w 792390"/>
                    <a:gd name="connsiteY22" fmla="*/ 207599 h 251086"/>
                    <a:gd name="connsiteX23" fmla="*/ 783634 w 792390"/>
                    <a:gd name="connsiteY23" fmla="*/ 227717 h 251086"/>
                    <a:gd name="connsiteX24" fmla="*/ 792391 w 792390"/>
                    <a:gd name="connsiteY24" fmla="*/ 228554 h 251086"/>
                    <a:gd name="connsiteX25" fmla="*/ 792362 w 792390"/>
                    <a:gd name="connsiteY25" fmla="*/ 68672 h 2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92390" h="251086">
                      <a:moveTo>
                        <a:pt x="792381" y="68675"/>
                      </a:moveTo>
                      <a:lnTo>
                        <a:pt x="784271" y="68770"/>
                      </a:lnTo>
                      <a:cubicBezTo>
                        <a:pt x="784243" y="68770"/>
                        <a:pt x="775638" y="68884"/>
                        <a:pt x="761900" y="68884"/>
                      </a:cubicBezTo>
                      <a:cubicBezTo>
                        <a:pt x="664532" y="68884"/>
                        <a:pt x="595239" y="63997"/>
                        <a:pt x="576559" y="55839"/>
                      </a:cubicBezTo>
                      <a:cubicBezTo>
                        <a:pt x="572784" y="54194"/>
                        <a:pt x="568249" y="52150"/>
                        <a:pt x="563096" y="49821"/>
                      </a:cubicBezTo>
                      <a:cubicBezTo>
                        <a:pt x="524466" y="32412"/>
                        <a:pt x="452560" y="0"/>
                        <a:pt x="406933" y="0"/>
                      </a:cubicBezTo>
                      <a:cubicBezTo>
                        <a:pt x="398300" y="0"/>
                        <a:pt x="390751" y="1179"/>
                        <a:pt x="384504" y="3480"/>
                      </a:cubicBezTo>
                      <a:cubicBezTo>
                        <a:pt x="372848" y="7768"/>
                        <a:pt x="353396" y="10249"/>
                        <a:pt x="332812" y="12892"/>
                      </a:cubicBezTo>
                      <a:cubicBezTo>
                        <a:pt x="290274" y="18331"/>
                        <a:pt x="246272" y="23940"/>
                        <a:pt x="232659" y="47681"/>
                      </a:cubicBezTo>
                      <a:cubicBezTo>
                        <a:pt x="227335" y="56951"/>
                        <a:pt x="227249" y="67847"/>
                        <a:pt x="232403" y="80026"/>
                      </a:cubicBezTo>
                      <a:cubicBezTo>
                        <a:pt x="239533" y="96864"/>
                        <a:pt x="255630" y="105040"/>
                        <a:pt x="281615" y="105040"/>
                      </a:cubicBezTo>
                      <a:cubicBezTo>
                        <a:pt x="301220" y="105040"/>
                        <a:pt x="324124" y="100486"/>
                        <a:pt x="346275" y="96065"/>
                      </a:cubicBezTo>
                      <a:cubicBezTo>
                        <a:pt x="366451" y="92043"/>
                        <a:pt x="385504" y="88259"/>
                        <a:pt x="400071" y="88259"/>
                      </a:cubicBezTo>
                      <a:cubicBezTo>
                        <a:pt x="420189" y="88259"/>
                        <a:pt x="422148" y="95390"/>
                        <a:pt x="422395" y="102064"/>
                      </a:cubicBezTo>
                      <a:cubicBezTo>
                        <a:pt x="422576" y="106894"/>
                        <a:pt x="420664" y="111325"/>
                        <a:pt x="416548" y="115593"/>
                      </a:cubicBezTo>
                      <a:cubicBezTo>
                        <a:pt x="398265" y="134561"/>
                        <a:pt x="339917" y="146826"/>
                        <a:pt x="267906" y="146826"/>
                      </a:cubicBezTo>
                      <a:cubicBezTo>
                        <a:pt x="226025" y="146826"/>
                        <a:pt x="188013" y="142196"/>
                        <a:pt x="175464" y="135550"/>
                      </a:cubicBezTo>
                      <a:cubicBezTo>
                        <a:pt x="110650" y="101236"/>
                        <a:pt x="63302" y="83828"/>
                        <a:pt x="34723" y="83828"/>
                      </a:cubicBezTo>
                      <a:cubicBezTo>
                        <a:pt x="8986" y="83828"/>
                        <a:pt x="2224" y="98356"/>
                        <a:pt x="496" y="107017"/>
                      </a:cubicBezTo>
                      <a:cubicBezTo>
                        <a:pt x="-1206" y="115536"/>
                        <a:pt x="1475" y="124797"/>
                        <a:pt x="8463" y="134560"/>
                      </a:cubicBezTo>
                      <a:cubicBezTo>
                        <a:pt x="42369" y="181879"/>
                        <a:pt x="177957" y="239715"/>
                        <a:pt x="225142" y="245858"/>
                      </a:cubicBezTo>
                      <a:cubicBezTo>
                        <a:pt x="245108" y="248453"/>
                        <a:pt x="286704" y="251087"/>
                        <a:pt x="334614" y="251087"/>
                      </a:cubicBezTo>
                      <a:cubicBezTo>
                        <a:pt x="404126" y="251087"/>
                        <a:pt x="528363" y="245392"/>
                        <a:pt x="586748" y="207599"/>
                      </a:cubicBezTo>
                      <a:cubicBezTo>
                        <a:pt x="607931" y="209815"/>
                        <a:pt x="740098" y="223572"/>
                        <a:pt x="783634" y="227717"/>
                      </a:cubicBezTo>
                      <a:lnTo>
                        <a:pt x="792391" y="228554"/>
                      </a:lnTo>
                      <a:lnTo>
                        <a:pt x="792362" y="68672"/>
                      </a:lnTo>
                      <a:close/>
                    </a:path>
                  </a:pathLst>
                </a:custGeom>
                <a:grpFill/>
                <a:ln w="2422" cap="flat">
                  <a:noFill/>
                  <a:prstDash val="solid"/>
                  <a:miter/>
                </a:ln>
              </p:spPr>
              <p:txBody>
                <a:bodyPr rtlCol="0" anchor="ctr"/>
                <a:lstStyle/>
                <a:p>
                  <a:endParaRPr lang="en-IN" sz="3480"/>
                </a:p>
              </p:txBody>
            </p:sp>
            <p:sp>
              <p:nvSpPr>
                <p:cNvPr id="106" name="Freeform: Shape 105">
                  <a:extLst>
                    <a:ext uri="{FF2B5EF4-FFF2-40B4-BE49-F238E27FC236}">
                      <a16:creationId xmlns:a16="http://schemas.microsoft.com/office/drawing/2014/main" id="{B7D8AAAE-1E26-46E5-956E-59EE0BDE49FB}"/>
                    </a:ext>
                  </a:extLst>
                </p:cNvPr>
                <p:cNvSpPr/>
                <p:nvPr/>
              </p:nvSpPr>
              <p:spPr>
                <a:xfrm>
                  <a:off x="4573590" y="2013562"/>
                  <a:ext cx="792405" cy="251087"/>
                </a:xfrm>
                <a:custGeom>
                  <a:avLst/>
                  <a:gdLst>
                    <a:gd name="connsiteX0" fmla="*/ 501 w 792405"/>
                    <a:gd name="connsiteY0" fmla="*/ 144070 h 251087"/>
                    <a:gd name="connsiteX1" fmla="*/ 34727 w 792405"/>
                    <a:gd name="connsiteY1" fmla="*/ 167259 h 251087"/>
                    <a:gd name="connsiteX2" fmla="*/ 175469 w 792405"/>
                    <a:gd name="connsiteY2" fmla="*/ 115537 h 251087"/>
                    <a:gd name="connsiteX3" fmla="*/ 267910 w 792405"/>
                    <a:gd name="connsiteY3" fmla="*/ 104261 h 251087"/>
                    <a:gd name="connsiteX4" fmla="*/ 416552 w 792405"/>
                    <a:gd name="connsiteY4" fmla="*/ 135494 h 251087"/>
                    <a:gd name="connsiteX5" fmla="*/ 422400 w 792405"/>
                    <a:gd name="connsiteY5" fmla="*/ 149023 h 251087"/>
                    <a:gd name="connsiteX6" fmla="*/ 400075 w 792405"/>
                    <a:gd name="connsiteY6" fmla="*/ 162828 h 251087"/>
                    <a:gd name="connsiteX7" fmla="*/ 346280 w 792405"/>
                    <a:gd name="connsiteY7" fmla="*/ 155004 h 251087"/>
                    <a:gd name="connsiteX8" fmla="*/ 281610 w 792405"/>
                    <a:gd name="connsiteY8" fmla="*/ 146047 h 251087"/>
                    <a:gd name="connsiteX9" fmla="*/ 232417 w 792405"/>
                    <a:gd name="connsiteY9" fmla="*/ 171052 h 251087"/>
                    <a:gd name="connsiteX10" fmla="*/ 232674 w 792405"/>
                    <a:gd name="connsiteY10" fmla="*/ 203406 h 251087"/>
                    <a:gd name="connsiteX11" fmla="*/ 332836 w 792405"/>
                    <a:gd name="connsiteY11" fmla="*/ 238195 h 251087"/>
                    <a:gd name="connsiteX12" fmla="*/ 384519 w 792405"/>
                    <a:gd name="connsiteY12" fmla="*/ 247607 h 251087"/>
                    <a:gd name="connsiteX13" fmla="*/ 406938 w 792405"/>
                    <a:gd name="connsiteY13" fmla="*/ 251087 h 251087"/>
                    <a:gd name="connsiteX14" fmla="*/ 406947 w 792405"/>
                    <a:gd name="connsiteY14" fmla="*/ 251087 h 251087"/>
                    <a:gd name="connsiteX15" fmla="*/ 563130 w 792405"/>
                    <a:gd name="connsiteY15" fmla="*/ 201247 h 251087"/>
                    <a:gd name="connsiteX16" fmla="*/ 576573 w 792405"/>
                    <a:gd name="connsiteY16" fmla="*/ 195238 h 251087"/>
                    <a:gd name="connsiteX17" fmla="*/ 761915 w 792405"/>
                    <a:gd name="connsiteY17" fmla="*/ 182193 h 251087"/>
                    <a:gd name="connsiteX18" fmla="*/ 784286 w 792405"/>
                    <a:gd name="connsiteY18" fmla="*/ 182308 h 251087"/>
                    <a:gd name="connsiteX19" fmla="*/ 792396 w 792405"/>
                    <a:gd name="connsiteY19" fmla="*/ 182403 h 251087"/>
                    <a:gd name="connsiteX20" fmla="*/ 792406 w 792405"/>
                    <a:gd name="connsiteY20" fmla="*/ 22513 h 251087"/>
                    <a:gd name="connsiteX21" fmla="*/ 783649 w 792405"/>
                    <a:gd name="connsiteY21" fmla="*/ 23350 h 251087"/>
                    <a:gd name="connsiteX22" fmla="*/ 586763 w 792405"/>
                    <a:gd name="connsiteY22" fmla="*/ 43468 h 251087"/>
                    <a:gd name="connsiteX23" fmla="*/ 334605 w 792405"/>
                    <a:gd name="connsiteY23" fmla="*/ 0 h 251087"/>
                    <a:gd name="connsiteX24" fmla="*/ 225133 w 792405"/>
                    <a:gd name="connsiteY24" fmla="*/ 5229 h 251087"/>
                    <a:gd name="connsiteX25" fmla="*/ 8454 w 792405"/>
                    <a:gd name="connsiteY25" fmla="*/ 116527 h 251087"/>
                    <a:gd name="connsiteX26" fmla="*/ 496 w 792405"/>
                    <a:gd name="connsiteY26" fmla="*/ 144070 h 251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2405" h="251087">
                      <a:moveTo>
                        <a:pt x="501" y="144070"/>
                      </a:moveTo>
                      <a:cubicBezTo>
                        <a:pt x="2231" y="152731"/>
                        <a:pt x="8982" y="167259"/>
                        <a:pt x="34727" y="167259"/>
                      </a:cubicBezTo>
                      <a:cubicBezTo>
                        <a:pt x="63307" y="167259"/>
                        <a:pt x="110655" y="149851"/>
                        <a:pt x="175469" y="115537"/>
                      </a:cubicBezTo>
                      <a:cubicBezTo>
                        <a:pt x="188019" y="108891"/>
                        <a:pt x="226039" y="104261"/>
                        <a:pt x="267910" y="104261"/>
                      </a:cubicBezTo>
                      <a:cubicBezTo>
                        <a:pt x="339922" y="104261"/>
                        <a:pt x="398261" y="116517"/>
                        <a:pt x="416552" y="135494"/>
                      </a:cubicBezTo>
                      <a:cubicBezTo>
                        <a:pt x="420669" y="139763"/>
                        <a:pt x="422590" y="144184"/>
                        <a:pt x="422400" y="149023"/>
                      </a:cubicBezTo>
                      <a:cubicBezTo>
                        <a:pt x="422162" y="155698"/>
                        <a:pt x="420203" y="162828"/>
                        <a:pt x="400075" y="162828"/>
                      </a:cubicBezTo>
                      <a:cubicBezTo>
                        <a:pt x="385510" y="162828"/>
                        <a:pt x="366458" y="159025"/>
                        <a:pt x="346280" y="155004"/>
                      </a:cubicBezTo>
                      <a:cubicBezTo>
                        <a:pt x="324118" y="150602"/>
                        <a:pt x="301213" y="146047"/>
                        <a:pt x="281610" y="146047"/>
                      </a:cubicBezTo>
                      <a:cubicBezTo>
                        <a:pt x="255644" y="146047"/>
                        <a:pt x="239558" y="154224"/>
                        <a:pt x="232417" y="171052"/>
                      </a:cubicBezTo>
                      <a:cubicBezTo>
                        <a:pt x="227245" y="183250"/>
                        <a:pt x="227330" y="194127"/>
                        <a:pt x="232674" y="203406"/>
                      </a:cubicBezTo>
                      <a:cubicBezTo>
                        <a:pt x="246289" y="227128"/>
                        <a:pt x="290290" y="232757"/>
                        <a:pt x="332836" y="238195"/>
                      </a:cubicBezTo>
                      <a:cubicBezTo>
                        <a:pt x="353420" y="240838"/>
                        <a:pt x="372862" y="243310"/>
                        <a:pt x="384519" y="247607"/>
                      </a:cubicBezTo>
                      <a:cubicBezTo>
                        <a:pt x="390756" y="249908"/>
                        <a:pt x="398305" y="251087"/>
                        <a:pt x="406938" y="251087"/>
                      </a:cubicBezTo>
                      <a:lnTo>
                        <a:pt x="406947" y="251087"/>
                      </a:lnTo>
                      <a:cubicBezTo>
                        <a:pt x="452584" y="251087"/>
                        <a:pt x="524491" y="218657"/>
                        <a:pt x="563130" y="201247"/>
                      </a:cubicBezTo>
                      <a:cubicBezTo>
                        <a:pt x="568273" y="198937"/>
                        <a:pt x="572799" y="196892"/>
                        <a:pt x="576573" y="195238"/>
                      </a:cubicBezTo>
                      <a:cubicBezTo>
                        <a:pt x="595256" y="187061"/>
                        <a:pt x="664549" y="182193"/>
                        <a:pt x="761915" y="182193"/>
                      </a:cubicBezTo>
                      <a:cubicBezTo>
                        <a:pt x="775663" y="182193"/>
                        <a:pt x="784267" y="182308"/>
                        <a:pt x="784286" y="182308"/>
                      </a:cubicBezTo>
                      <a:lnTo>
                        <a:pt x="792396" y="182403"/>
                      </a:lnTo>
                      <a:lnTo>
                        <a:pt x="792406" y="22513"/>
                      </a:lnTo>
                      <a:lnTo>
                        <a:pt x="783649" y="23350"/>
                      </a:lnTo>
                      <a:cubicBezTo>
                        <a:pt x="740113" y="27495"/>
                        <a:pt x="607946" y="41272"/>
                        <a:pt x="586763" y="43468"/>
                      </a:cubicBezTo>
                      <a:cubicBezTo>
                        <a:pt x="528348" y="5686"/>
                        <a:pt x="404121" y="0"/>
                        <a:pt x="334605" y="0"/>
                      </a:cubicBezTo>
                      <a:cubicBezTo>
                        <a:pt x="286695" y="0"/>
                        <a:pt x="245101" y="2624"/>
                        <a:pt x="225133" y="5229"/>
                      </a:cubicBezTo>
                      <a:cubicBezTo>
                        <a:pt x="177955" y="11390"/>
                        <a:pt x="42357" y="69216"/>
                        <a:pt x="8454" y="116527"/>
                      </a:cubicBezTo>
                      <a:cubicBezTo>
                        <a:pt x="1475" y="126291"/>
                        <a:pt x="-1206" y="135552"/>
                        <a:pt x="496" y="144070"/>
                      </a:cubicBezTo>
                      <a:close/>
                    </a:path>
                  </a:pathLst>
                </a:custGeom>
                <a:grpFill/>
                <a:ln w="2422" cap="flat">
                  <a:noFill/>
                  <a:prstDash val="solid"/>
                  <a:miter/>
                </a:ln>
              </p:spPr>
              <p:txBody>
                <a:bodyPr rtlCol="0" anchor="ctr"/>
                <a:lstStyle/>
                <a:p>
                  <a:endParaRPr lang="en-IN" sz="3480"/>
                </a:p>
              </p:txBody>
            </p:sp>
            <p:sp>
              <p:nvSpPr>
                <p:cNvPr id="107" name="Freeform: Shape 106">
                  <a:extLst>
                    <a:ext uri="{FF2B5EF4-FFF2-40B4-BE49-F238E27FC236}">
                      <a16:creationId xmlns:a16="http://schemas.microsoft.com/office/drawing/2014/main" id="{E4B0EDCD-BE03-478F-9DDB-70985D4C3049}"/>
                    </a:ext>
                  </a:extLst>
                </p:cNvPr>
                <p:cNvSpPr/>
                <p:nvPr/>
              </p:nvSpPr>
              <p:spPr>
                <a:xfrm>
                  <a:off x="4817373" y="2338886"/>
                  <a:ext cx="271652" cy="271661"/>
                </a:xfrm>
                <a:custGeom>
                  <a:avLst/>
                  <a:gdLst>
                    <a:gd name="connsiteX0" fmla="*/ 187700 w 271652"/>
                    <a:gd name="connsiteY0" fmla="*/ 187710 h 271661"/>
                    <a:gd name="connsiteX1" fmla="*/ 271652 w 271652"/>
                    <a:gd name="connsiteY1" fmla="*/ 187710 h 271661"/>
                    <a:gd name="connsiteX2" fmla="*/ 271652 w 271652"/>
                    <a:gd name="connsiteY2" fmla="*/ 83962 h 271661"/>
                    <a:gd name="connsiteX3" fmla="*/ 187700 w 271652"/>
                    <a:gd name="connsiteY3" fmla="*/ 83962 h 271661"/>
                    <a:gd name="connsiteX4" fmla="*/ 187700 w 271652"/>
                    <a:gd name="connsiteY4" fmla="*/ 0 h 271661"/>
                    <a:gd name="connsiteX5" fmla="*/ 83952 w 271652"/>
                    <a:gd name="connsiteY5" fmla="*/ 0 h 271661"/>
                    <a:gd name="connsiteX6" fmla="*/ 83952 w 271652"/>
                    <a:gd name="connsiteY6" fmla="*/ 83962 h 271661"/>
                    <a:gd name="connsiteX7" fmla="*/ 0 w 271652"/>
                    <a:gd name="connsiteY7" fmla="*/ 83962 h 271661"/>
                    <a:gd name="connsiteX8" fmla="*/ 0 w 271652"/>
                    <a:gd name="connsiteY8" fmla="*/ 187710 h 271661"/>
                    <a:gd name="connsiteX9" fmla="*/ 83952 w 271652"/>
                    <a:gd name="connsiteY9" fmla="*/ 187710 h 271661"/>
                    <a:gd name="connsiteX10" fmla="*/ 83952 w 271652"/>
                    <a:gd name="connsiteY10" fmla="*/ 271662 h 271661"/>
                    <a:gd name="connsiteX11" fmla="*/ 187700 w 271652"/>
                    <a:gd name="connsiteY11" fmla="*/ 271662 h 271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1652" h="271661">
                      <a:moveTo>
                        <a:pt x="187700" y="187710"/>
                      </a:moveTo>
                      <a:lnTo>
                        <a:pt x="271652" y="187710"/>
                      </a:lnTo>
                      <a:lnTo>
                        <a:pt x="271652" y="83962"/>
                      </a:lnTo>
                      <a:lnTo>
                        <a:pt x="187700" y="83962"/>
                      </a:lnTo>
                      <a:lnTo>
                        <a:pt x="187700" y="0"/>
                      </a:lnTo>
                      <a:lnTo>
                        <a:pt x="83952" y="0"/>
                      </a:lnTo>
                      <a:lnTo>
                        <a:pt x="83952" y="83962"/>
                      </a:lnTo>
                      <a:lnTo>
                        <a:pt x="0" y="83962"/>
                      </a:lnTo>
                      <a:lnTo>
                        <a:pt x="0" y="187710"/>
                      </a:lnTo>
                      <a:lnTo>
                        <a:pt x="83952" y="187710"/>
                      </a:lnTo>
                      <a:lnTo>
                        <a:pt x="83952" y="271662"/>
                      </a:lnTo>
                      <a:lnTo>
                        <a:pt x="187700" y="271662"/>
                      </a:lnTo>
                      <a:close/>
                    </a:path>
                  </a:pathLst>
                </a:custGeom>
                <a:grpFill/>
                <a:ln w="2422" cap="flat">
                  <a:noFill/>
                  <a:prstDash val="solid"/>
                  <a:miter/>
                </a:ln>
              </p:spPr>
              <p:txBody>
                <a:bodyPr rtlCol="0" anchor="ctr"/>
                <a:lstStyle/>
                <a:p>
                  <a:endParaRPr lang="en-IN" sz="3480"/>
                </a:p>
              </p:txBody>
            </p:sp>
            <p:sp>
              <p:nvSpPr>
                <p:cNvPr id="108" name="Freeform: Shape 107">
                  <a:extLst>
                    <a:ext uri="{FF2B5EF4-FFF2-40B4-BE49-F238E27FC236}">
                      <a16:creationId xmlns:a16="http://schemas.microsoft.com/office/drawing/2014/main" id="{61638C0A-416D-4023-9C5D-BCFAF79FE023}"/>
                    </a:ext>
                  </a:extLst>
                </p:cNvPr>
                <p:cNvSpPr/>
                <p:nvPr/>
              </p:nvSpPr>
              <p:spPr>
                <a:xfrm>
                  <a:off x="4749826" y="2520236"/>
                  <a:ext cx="38173" cy="62998"/>
                </a:xfrm>
                <a:custGeom>
                  <a:avLst/>
                  <a:gdLst>
                    <a:gd name="connsiteX0" fmla="*/ 24482 w 38173"/>
                    <a:gd name="connsiteY0" fmla="*/ 62998 h 62998"/>
                    <a:gd name="connsiteX1" fmla="*/ 38173 w 38173"/>
                    <a:gd name="connsiteY1" fmla="*/ 54689 h 62998"/>
                    <a:gd name="connsiteX2" fmla="*/ 15545 w 38173"/>
                    <a:gd name="connsiteY2" fmla="*/ 0 h 62998"/>
                    <a:gd name="connsiteX3" fmla="*/ 0 w 38173"/>
                    <a:gd name="connsiteY3" fmla="*/ 3775 h 62998"/>
                    <a:gd name="connsiteX4" fmla="*/ 24483 w 38173"/>
                    <a:gd name="connsiteY4" fmla="*/ 62998 h 62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73" h="62998">
                      <a:moveTo>
                        <a:pt x="24482" y="62998"/>
                      </a:moveTo>
                      <a:lnTo>
                        <a:pt x="38173" y="54689"/>
                      </a:lnTo>
                      <a:cubicBezTo>
                        <a:pt x="27819" y="37660"/>
                        <a:pt x="20213" y="19262"/>
                        <a:pt x="15545" y="0"/>
                      </a:cubicBezTo>
                      <a:lnTo>
                        <a:pt x="0" y="3775"/>
                      </a:lnTo>
                      <a:cubicBezTo>
                        <a:pt x="5048" y="24634"/>
                        <a:pt x="13282" y="44573"/>
                        <a:pt x="24483" y="62998"/>
                      </a:cubicBezTo>
                      <a:close/>
                    </a:path>
                  </a:pathLst>
                </a:custGeom>
                <a:grpFill/>
                <a:ln w="2422" cap="flat">
                  <a:noFill/>
                  <a:prstDash val="solid"/>
                  <a:miter/>
                </a:ln>
              </p:spPr>
              <p:txBody>
                <a:bodyPr rtlCol="0" anchor="ctr"/>
                <a:lstStyle/>
                <a:p>
                  <a:endParaRPr lang="en-IN" sz="3480"/>
                </a:p>
              </p:txBody>
            </p:sp>
            <p:sp>
              <p:nvSpPr>
                <p:cNvPr id="109" name="Freeform: Shape 108">
                  <a:extLst>
                    <a:ext uri="{FF2B5EF4-FFF2-40B4-BE49-F238E27FC236}">
                      <a16:creationId xmlns:a16="http://schemas.microsoft.com/office/drawing/2014/main" id="{EDA4402A-7F72-4D70-B4F9-2E0DE2EC7008}"/>
                    </a:ext>
                  </a:extLst>
                </p:cNvPr>
                <p:cNvSpPr/>
                <p:nvPr/>
              </p:nvSpPr>
              <p:spPr>
                <a:xfrm>
                  <a:off x="5047886" y="2606546"/>
                  <a:ext cx="58244" cy="50513"/>
                </a:xfrm>
                <a:custGeom>
                  <a:avLst/>
                  <a:gdLst>
                    <a:gd name="connsiteX0" fmla="*/ 58244 w 58244"/>
                    <a:gd name="connsiteY0" fmla="*/ 10934 h 50513"/>
                    <a:gd name="connsiteX1" fmla="*/ 46559 w 58244"/>
                    <a:gd name="connsiteY1" fmla="*/ 0 h 50513"/>
                    <a:gd name="connsiteX2" fmla="*/ 0 w 58244"/>
                    <a:gd name="connsiteY2" fmla="*/ 36575 h 50513"/>
                    <a:gd name="connsiteX3" fmla="*/ 7853 w 58244"/>
                    <a:gd name="connsiteY3" fmla="*/ 50513 h 50513"/>
                    <a:gd name="connsiteX4" fmla="*/ 58244 w 58244"/>
                    <a:gd name="connsiteY4" fmla="*/ 10932 h 50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44" h="50513">
                      <a:moveTo>
                        <a:pt x="58244" y="10934"/>
                      </a:moveTo>
                      <a:lnTo>
                        <a:pt x="46559" y="0"/>
                      </a:lnTo>
                      <a:cubicBezTo>
                        <a:pt x="32982" y="14509"/>
                        <a:pt x="17323" y="26803"/>
                        <a:pt x="0" y="36575"/>
                      </a:cubicBezTo>
                      <a:lnTo>
                        <a:pt x="7853" y="50513"/>
                      </a:lnTo>
                      <a:cubicBezTo>
                        <a:pt x="26612" y="39970"/>
                        <a:pt x="43564" y="26649"/>
                        <a:pt x="58244" y="10932"/>
                      </a:cubicBezTo>
                      <a:close/>
                    </a:path>
                  </a:pathLst>
                </a:custGeom>
                <a:grpFill/>
                <a:ln w="2422" cap="flat">
                  <a:noFill/>
                  <a:prstDash val="solid"/>
                  <a:miter/>
                </a:ln>
              </p:spPr>
              <p:txBody>
                <a:bodyPr rtlCol="0" anchor="ctr"/>
                <a:lstStyle/>
                <a:p>
                  <a:endParaRPr lang="en-IN" sz="3480"/>
                </a:p>
              </p:txBody>
            </p:sp>
            <p:sp>
              <p:nvSpPr>
                <p:cNvPr id="110" name="Freeform: Shape 109">
                  <a:extLst>
                    <a:ext uri="{FF2B5EF4-FFF2-40B4-BE49-F238E27FC236}">
                      <a16:creationId xmlns:a16="http://schemas.microsoft.com/office/drawing/2014/main" id="{511A58D0-CD4A-4B6E-A1D1-C3105A3E55B8}"/>
                    </a:ext>
                  </a:extLst>
                </p:cNvPr>
                <p:cNvSpPr/>
                <p:nvPr/>
              </p:nvSpPr>
              <p:spPr>
                <a:xfrm>
                  <a:off x="5127744" y="2500892"/>
                  <a:ext cx="32725" cy="63615"/>
                </a:xfrm>
                <a:custGeom>
                  <a:avLst/>
                  <a:gdLst>
                    <a:gd name="connsiteX0" fmla="*/ 0 w 32725"/>
                    <a:gd name="connsiteY0" fmla="*/ 56761 h 63615"/>
                    <a:gd name="connsiteX1" fmla="*/ 14471 w 32725"/>
                    <a:gd name="connsiteY1" fmla="*/ 63616 h 63615"/>
                    <a:gd name="connsiteX2" fmla="*/ 32725 w 32725"/>
                    <a:gd name="connsiteY2" fmla="*/ 2168 h 63615"/>
                    <a:gd name="connsiteX3" fmla="*/ 16867 w 32725"/>
                    <a:gd name="connsiteY3" fmla="*/ 0 h 63615"/>
                    <a:gd name="connsiteX4" fmla="*/ 0 w 32725"/>
                    <a:gd name="connsiteY4" fmla="*/ 56760 h 63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25" h="63615">
                      <a:moveTo>
                        <a:pt x="0" y="56761"/>
                      </a:moveTo>
                      <a:lnTo>
                        <a:pt x="14471" y="63616"/>
                      </a:lnTo>
                      <a:cubicBezTo>
                        <a:pt x="23645" y="44268"/>
                        <a:pt x="29788" y="23579"/>
                        <a:pt x="32725" y="2168"/>
                      </a:cubicBezTo>
                      <a:lnTo>
                        <a:pt x="16867" y="0"/>
                      </a:lnTo>
                      <a:cubicBezTo>
                        <a:pt x="14157" y="19785"/>
                        <a:pt x="8471" y="38887"/>
                        <a:pt x="0" y="56760"/>
                      </a:cubicBezTo>
                      <a:close/>
                    </a:path>
                  </a:pathLst>
                </a:custGeom>
                <a:grpFill/>
                <a:ln w="2422" cap="flat">
                  <a:noFill/>
                  <a:prstDash val="solid"/>
                  <a:miter/>
                </a:ln>
              </p:spPr>
              <p:txBody>
                <a:bodyPr rtlCol="0" anchor="ctr"/>
                <a:lstStyle/>
                <a:p>
                  <a:endParaRPr lang="en-IN" sz="3480"/>
                </a:p>
              </p:txBody>
            </p:sp>
            <p:sp>
              <p:nvSpPr>
                <p:cNvPr id="111" name="Freeform: Shape 110">
                  <a:extLst>
                    <a:ext uri="{FF2B5EF4-FFF2-40B4-BE49-F238E27FC236}">
                      <a16:creationId xmlns:a16="http://schemas.microsoft.com/office/drawing/2014/main" id="{5D6DB7BA-1F89-46D5-9657-F21957578923}"/>
                    </a:ext>
                  </a:extLst>
                </p:cNvPr>
                <p:cNvSpPr/>
                <p:nvPr/>
              </p:nvSpPr>
              <p:spPr>
                <a:xfrm>
                  <a:off x="4815554" y="2620281"/>
                  <a:ext cx="60545" cy="46340"/>
                </a:xfrm>
                <a:custGeom>
                  <a:avLst/>
                  <a:gdLst>
                    <a:gd name="connsiteX0" fmla="*/ 54165 w 60545"/>
                    <a:gd name="connsiteY0" fmla="*/ 46341 h 46340"/>
                    <a:gd name="connsiteX1" fmla="*/ 60545 w 60545"/>
                    <a:gd name="connsiteY1" fmla="*/ 31661 h 46340"/>
                    <a:gd name="connsiteX2" fmla="*/ 10534 w 60545"/>
                    <a:gd name="connsiteY2" fmla="*/ 0 h 46340"/>
                    <a:gd name="connsiteX3" fmla="*/ 0 w 60545"/>
                    <a:gd name="connsiteY3" fmla="*/ 12037 h 46340"/>
                    <a:gd name="connsiteX4" fmla="*/ 54165 w 60545"/>
                    <a:gd name="connsiteY4" fmla="*/ 46341 h 46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45" h="46340">
                      <a:moveTo>
                        <a:pt x="54165" y="46341"/>
                      </a:moveTo>
                      <a:lnTo>
                        <a:pt x="60545" y="31661"/>
                      </a:lnTo>
                      <a:cubicBezTo>
                        <a:pt x="42357" y="23751"/>
                        <a:pt x="25528" y="13102"/>
                        <a:pt x="10534" y="0"/>
                      </a:cubicBezTo>
                      <a:lnTo>
                        <a:pt x="0" y="12037"/>
                      </a:lnTo>
                      <a:cubicBezTo>
                        <a:pt x="16239" y="26251"/>
                        <a:pt x="34455" y="37783"/>
                        <a:pt x="54165" y="46341"/>
                      </a:cubicBezTo>
                      <a:close/>
                    </a:path>
                  </a:pathLst>
                </a:custGeom>
                <a:grpFill/>
                <a:ln w="2422" cap="flat">
                  <a:noFill/>
                  <a:prstDash val="solid"/>
                  <a:miter/>
                </a:ln>
              </p:spPr>
              <p:txBody>
                <a:bodyPr rtlCol="0" anchor="ctr"/>
                <a:lstStyle/>
                <a:p>
                  <a:endParaRPr lang="en-IN" sz="3480"/>
                </a:p>
              </p:txBody>
            </p:sp>
            <p:sp>
              <p:nvSpPr>
                <p:cNvPr id="112" name="Freeform: Shape 111">
                  <a:extLst>
                    <a:ext uri="{FF2B5EF4-FFF2-40B4-BE49-F238E27FC236}">
                      <a16:creationId xmlns:a16="http://schemas.microsoft.com/office/drawing/2014/main" id="{6794E3CC-BD25-4D09-94CA-6C437200266A}"/>
                    </a:ext>
                  </a:extLst>
                </p:cNvPr>
                <p:cNvSpPr/>
                <p:nvPr/>
              </p:nvSpPr>
              <p:spPr>
                <a:xfrm>
                  <a:off x="4931704" y="2663947"/>
                  <a:ext cx="64015" cy="20023"/>
                </a:xfrm>
                <a:custGeom>
                  <a:avLst/>
                  <a:gdLst>
                    <a:gd name="connsiteX0" fmla="*/ 1664 w 64015"/>
                    <a:gd name="connsiteY0" fmla="*/ 2966 h 20023"/>
                    <a:gd name="connsiteX1" fmla="*/ 0 w 64015"/>
                    <a:gd name="connsiteY1" fmla="*/ 18901 h 20023"/>
                    <a:gd name="connsiteX2" fmla="*/ 21706 w 64015"/>
                    <a:gd name="connsiteY2" fmla="*/ 20023 h 20023"/>
                    <a:gd name="connsiteX3" fmla="*/ 64016 w 64015"/>
                    <a:gd name="connsiteY3" fmla="*/ 15678 h 20023"/>
                    <a:gd name="connsiteX4" fmla="*/ 60755 w 64015"/>
                    <a:gd name="connsiteY4" fmla="*/ 0 h 20023"/>
                    <a:gd name="connsiteX5" fmla="*/ 1665 w 64015"/>
                    <a:gd name="connsiteY5" fmla="*/ 2967 h 2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015" h="20023">
                      <a:moveTo>
                        <a:pt x="1664" y="2966"/>
                      </a:moveTo>
                      <a:lnTo>
                        <a:pt x="0" y="18901"/>
                      </a:lnTo>
                      <a:cubicBezTo>
                        <a:pt x="7188" y="19643"/>
                        <a:pt x="14499" y="20023"/>
                        <a:pt x="21706" y="20023"/>
                      </a:cubicBezTo>
                      <a:cubicBezTo>
                        <a:pt x="35920" y="20023"/>
                        <a:pt x="50144" y="18559"/>
                        <a:pt x="64016" y="15678"/>
                      </a:cubicBezTo>
                      <a:lnTo>
                        <a:pt x="60755" y="0"/>
                      </a:lnTo>
                      <a:cubicBezTo>
                        <a:pt x="41473" y="4022"/>
                        <a:pt x="21354" y="5039"/>
                        <a:pt x="1665" y="2967"/>
                      </a:cubicBezTo>
                      <a:close/>
                    </a:path>
                  </a:pathLst>
                </a:custGeom>
                <a:grpFill/>
                <a:ln w="2422" cap="flat">
                  <a:noFill/>
                  <a:prstDash val="solid"/>
                  <a:miter/>
                </a:ln>
              </p:spPr>
              <p:txBody>
                <a:bodyPr rtlCol="0" anchor="ctr"/>
                <a:lstStyle/>
                <a:p>
                  <a:endParaRPr lang="en-IN" sz="3480"/>
                </a:p>
              </p:txBody>
            </p:sp>
            <p:sp>
              <p:nvSpPr>
                <p:cNvPr id="113" name="Freeform: Shape 112">
                  <a:extLst>
                    <a:ext uri="{FF2B5EF4-FFF2-40B4-BE49-F238E27FC236}">
                      <a16:creationId xmlns:a16="http://schemas.microsoft.com/office/drawing/2014/main" id="{76A543C3-1B30-41DC-9EDD-761A585BC343}"/>
                    </a:ext>
                  </a:extLst>
                </p:cNvPr>
                <p:cNvSpPr/>
                <p:nvPr/>
              </p:nvSpPr>
              <p:spPr>
                <a:xfrm>
                  <a:off x="4743973" y="2265529"/>
                  <a:ext cx="418402" cy="209340"/>
                </a:xfrm>
                <a:custGeom>
                  <a:avLst/>
                  <a:gdLst>
                    <a:gd name="connsiteX0" fmla="*/ 209208 w 418402"/>
                    <a:gd name="connsiteY0" fmla="*/ 0 h 209340"/>
                    <a:gd name="connsiteX1" fmla="*/ 209055 w 418402"/>
                    <a:gd name="connsiteY1" fmla="*/ 0 h 209340"/>
                    <a:gd name="connsiteX2" fmla="*/ 61163 w 418402"/>
                    <a:gd name="connsiteY2" fmla="*/ 61382 h 209340"/>
                    <a:gd name="connsiteX3" fmla="*/ 0 w 418402"/>
                    <a:gd name="connsiteY3" fmla="*/ 209340 h 209340"/>
                    <a:gd name="connsiteX4" fmla="*/ 16001 w 418402"/>
                    <a:gd name="connsiteY4" fmla="*/ 209340 h 209340"/>
                    <a:gd name="connsiteX5" fmla="*/ 72496 w 418402"/>
                    <a:gd name="connsiteY5" fmla="*/ 72695 h 209340"/>
                    <a:gd name="connsiteX6" fmla="*/ 209063 w 418402"/>
                    <a:gd name="connsiteY6" fmla="*/ 16020 h 209340"/>
                    <a:gd name="connsiteX7" fmla="*/ 209206 w 418402"/>
                    <a:gd name="connsiteY7" fmla="*/ 16020 h 209340"/>
                    <a:gd name="connsiteX8" fmla="*/ 402402 w 418402"/>
                    <a:gd name="connsiteY8" fmla="*/ 209082 h 209340"/>
                    <a:gd name="connsiteX9" fmla="*/ 418403 w 418402"/>
                    <a:gd name="connsiteY9" fmla="*/ 209073 h 209340"/>
                    <a:gd name="connsiteX10" fmla="*/ 209206 w 418402"/>
                    <a:gd name="connsiteY10" fmla="*/ 0 h 209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8402" h="209340">
                      <a:moveTo>
                        <a:pt x="209208" y="0"/>
                      </a:moveTo>
                      <a:lnTo>
                        <a:pt x="209055" y="0"/>
                      </a:lnTo>
                      <a:cubicBezTo>
                        <a:pt x="153169" y="29"/>
                        <a:pt x="100649" y="21839"/>
                        <a:pt x="61163" y="61382"/>
                      </a:cubicBezTo>
                      <a:cubicBezTo>
                        <a:pt x="21677" y="100924"/>
                        <a:pt x="-46" y="153473"/>
                        <a:pt x="0" y="209340"/>
                      </a:cubicBezTo>
                      <a:lnTo>
                        <a:pt x="16001" y="209340"/>
                      </a:lnTo>
                      <a:cubicBezTo>
                        <a:pt x="15973" y="157743"/>
                        <a:pt x="36034" y="109214"/>
                        <a:pt x="72496" y="72695"/>
                      </a:cubicBezTo>
                      <a:cubicBezTo>
                        <a:pt x="108957" y="36176"/>
                        <a:pt x="157475" y="16050"/>
                        <a:pt x="209063" y="16020"/>
                      </a:cubicBezTo>
                      <a:lnTo>
                        <a:pt x="209206" y="16020"/>
                      </a:lnTo>
                      <a:cubicBezTo>
                        <a:pt x="315662" y="16020"/>
                        <a:pt x="402316" y="102616"/>
                        <a:pt x="402402" y="209082"/>
                      </a:cubicBezTo>
                      <a:lnTo>
                        <a:pt x="418403" y="209073"/>
                      </a:lnTo>
                      <a:cubicBezTo>
                        <a:pt x="418317" y="93744"/>
                        <a:pt x="324476" y="0"/>
                        <a:pt x="209206" y="0"/>
                      </a:cubicBezTo>
                      <a:close/>
                    </a:path>
                  </a:pathLst>
                </a:custGeom>
                <a:grpFill/>
                <a:ln w="2422" cap="flat">
                  <a:noFill/>
                  <a:prstDash val="solid"/>
                  <a:miter/>
                </a:ln>
              </p:spPr>
              <p:txBody>
                <a:bodyPr rtlCol="0" anchor="ctr"/>
                <a:lstStyle/>
                <a:p>
                  <a:endParaRPr lang="en-IN" sz="3480"/>
                </a:p>
              </p:txBody>
            </p:sp>
          </p:grpSp>
        </p:grpSp>
        <p:grpSp>
          <p:nvGrpSpPr>
            <p:cNvPr id="67" name="Group 66">
              <a:extLst>
                <a:ext uri="{FF2B5EF4-FFF2-40B4-BE49-F238E27FC236}">
                  <a16:creationId xmlns:a16="http://schemas.microsoft.com/office/drawing/2014/main" id="{7B114C53-7A33-4BF8-8B06-86FACB2C67AA}"/>
                </a:ext>
              </a:extLst>
            </p:cNvPr>
            <p:cNvGrpSpPr/>
            <p:nvPr/>
          </p:nvGrpSpPr>
          <p:grpSpPr>
            <a:xfrm>
              <a:off x="6047760" y="4841673"/>
              <a:ext cx="353172" cy="353172"/>
              <a:chOff x="6047760" y="4841673"/>
              <a:chExt cx="353172" cy="353172"/>
            </a:xfrm>
          </p:grpSpPr>
          <p:sp>
            <p:nvSpPr>
              <p:cNvPr id="99" name="Oval 98">
                <a:extLst>
                  <a:ext uri="{FF2B5EF4-FFF2-40B4-BE49-F238E27FC236}">
                    <a16:creationId xmlns:a16="http://schemas.microsoft.com/office/drawing/2014/main" id="{4EAAF740-6ECF-4AF2-A5C1-2554F30B2A2E}"/>
                  </a:ext>
                </a:extLst>
              </p:cNvPr>
              <p:cNvSpPr/>
              <p:nvPr/>
            </p:nvSpPr>
            <p:spPr>
              <a:xfrm>
                <a:off x="6047760" y="4841673"/>
                <a:ext cx="353172" cy="353172"/>
              </a:xfrm>
              <a:prstGeom prst="ellipse">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grpSp>
            <p:nvGrpSpPr>
              <p:cNvPr id="100" name="Group 99">
                <a:extLst>
                  <a:ext uri="{FF2B5EF4-FFF2-40B4-BE49-F238E27FC236}">
                    <a16:creationId xmlns:a16="http://schemas.microsoft.com/office/drawing/2014/main" id="{DCFDCEB4-3708-46C1-8733-814B597B7F6C}"/>
                  </a:ext>
                </a:extLst>
              </p:cNvPr>
              <p:cNvGrpSpPr/>
              <p:nvPr/>
            </p:nvGrpSpPr>
            <p:grpSpPr>
              <a:xfrm>
                <a:off x="6121572" y="4901818"/>
                <a:ext cx="205549" cy="232883"/>
                <a:chOff x="9710311" y="3692302"/>
                <a:chExt cx="1040094" cy="1178405"/>
              </a:xfrm>
              <a:solidFill>
                <a:schemeClr val="bg1"/>
              </a:solidFill>
            </p:grpSpPr>
            <p:sp>
              <p:nvSpPr>
                <p:cNvPr id="101" name="Freeform: Shape 100">
                  <a:extLst>
                    <a:ext uri="{FF2B5EF4-FFF2-40B4-BE49-F238E27FC236}">
                      <a16:creationId xmlns:a16="http://schemas.microsoft.com/office/drawing/2014/main" id="{EBA129C6-E9F4-47E2-8A10-BB5AD83AE2C9}"/>
                    </a:ext>
                  </a:extLst>
                </p:cNvPr>
                <p:cNvSpPr/>
                <p:nvPr/>
              </p:nvSpPr>
              <p:spPr>
                <a:xfrm>
                  <a:off x="9710311" y="3692302"/>
                  <a:ext cx="1040094" cy="1178405"/>
                </a:xfrm>
                <a:custGeom>
                  <a:avLst/>
                  <a:gdLst>
                    <a:gd name="connsiteX0" fmla="*/ 934597 w 1040094"/>
                    <a:gd name="connsiteY0" fmla="*/ 344355 h 1178405"/>
                    <a:gd name="connsiteX1" fmla="*/ 847718 w 1040094"/>
                    <a:gd name="connsiteY1" fmla="*/ 331940 h 1178405"/>
                    <a:gd name="connsiteX2" fmla="*/ 835303 w 1040094"/>
                    <a:gd name="connsiteY2" fmla="*/ 418819 h 1178405"/>
                    <a:gd name="connsiteX3" fmla="*/ 914737 w 1040094"/>
                    <a:gd name="connsiteY3" fmla="*/ 657122 h 1178405"/>
                    <a:gd name="connsiteX4" fmla="*/ 518806 w 1040094"/>
                    <a:gd name="connsiteY4" fmla="*/ 1053053 h 1178405"/>
                    <a:gd name="connsiteX5" fmla="*/ 122875 w 1040094"/>
                    <a:gd name="connsiteY5" fmla="*/ 657122 h 1178405"/>
                    <a:gd name="connsiteX6" fmla="*/ 450542 w 1040094"/>
                    <a:gd name="connsiteY6" fmla="*/ 267397 h 1178405"/>
                    <a:gd name="connsiteX7" fmla="*/ 450542 w 1040094"/>
                    <a:gd name="connsiteY7" fmla="*/ 343108 h 1178405"/>
                    <a:gd name="connsiteX8" fmla="*/ 480332 w 1040094"/>
                    <a:gd name="connsiteY8" fmla="*/ 392750 h 1178405"/>
                    <a:gd name="connsiteX9" fmla="*/ 507638 w 1040094"/>
                    <a:gd name="connsiteY9" fmla="*/ 400196 h 1178405"/>
                    <a:gd name="connsiteX10" fmla="*/ 538667 w 1040094"/>
                    <a:gd name="connsiteY10" fmla="*/ 391503 h 1178405"/>
                    <a:gd name="connsiteX11" fmla="*/ 762076 w 1040094"/>
                    <a:gd name="connsiteY11" fmla="*/ 247526 h 1178405"/>
                    <a:gd name="connsiteX12" fmla="*/ 788145 w 1040094"/>
                    <a:gd name="connsiteY12" fmla="*/ 200360 h 1178405"/>
                    <a:gd name="connsiteX13" fmla="*/ 762076 w 1040094"/>
                    <a:gd name="connsiteY13" fmla="*/ 153193 h 1178405"/>
                    <a:gd name="connsiteX14" fmla="*/ 538667 w 1040094"/>
                    <a:gd name="connsiteY14" fmla="*/ 9216 h 1178405"/>
                    <a:gd name="connsiteX15" fmla="*/ 480332 w 1040094"/>
                    <a:gd name="connsiteY15" fmla="*/ 6731 h 1178405"/>
                    <a:gd name="connsiteX16" fmla="*/ 450542 w 1040094"/>
                    <a:gd name="connsiteY16" fmla="*/ 56374 h 1178405"/>
                    <a:gd name="connsiteX17" fmla="*/ 450542 w 1040094"/>
                    <a:gd name="connsiteY17" fmla="*/ 143253 h 1178405"/>
                    <a:gd name="connsiteX18" fmla="*/ 0 w 1040094"/>
                    <a:gd name="connsiteY18" fmla="*/ 658358 h 1178405"/>
                    <a:gd name="connsiteX19" fmla="*/ 520047 w 1040094"/>
                    <a:gd name="connsiteY19" fmla="*/ 1178405 h 1178405"/>
                    <a:gd name="connsiteX20" fmla="*/ 1040095 w 1040094"/>
                    <a:gd name="connsiteY20" fmla="*/ 658358 h 1178405"/>
                    <a:gd name="connsiteX21" fmla="*/ 934592 w 1040094"/>
                    <a:gd name="connsiteY21" fmla="*/ 344343 h 117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0094" h="1178405">
                      <a:moveTo>
                        <a:pt x="934597" y="344355"/>
                      </a:moveTo>
                      <a:cubicBezTo>
                        <a:pt x="913499" y="317049"/>
                        <a:pt x="875024" y="312087"/>
                        <a:pt x="847718" y="331940"/>
                      </a:cubicBezTo>
                      <a:cubicBezTo>
                        <a:pt x="820412" y="353038"/>
                        <a:pt x="815450" y="391513"/>
                        <a:pt x="835303" y="418819"/>
                      </a:cubicBezTo>
                      <a:cubicBezTo>
                        <a:pt x="887432" y="488322"/>
                        <a:pt x="914737" y="570241"/>
                        <a:pt x="914737" y="657122"/>
                      </a:cubicBezTo>
                      <a:cubicBezTo>
                        <a:pt x="914737" y="875565"/>
                        <a:pt x="737255" y="1053053"/>
                        <a:pt x="518806" y="1053053"/>
                      </a:cubicBezTo>
                      <a:cubicBezTo>
                        <a:pt x="300364" y="1053053"/>
                        <a:pt x="122875" y="875571"/>
                        <a:pt x="122875" y="657122"/>
                      </a:cubicBezTo>
                      <a:cubicBezTo>
                        <a:pt x="122875" y="462255"/>
                        <a:pt x="264368" y="299667"/>
                        <a:pt x="450542" y="267397"/>
                      </a:cubicBezTo>
                      <a:lnTo>
                        <a:pt x="450542" y="343108"/>
                      </a:lnTo>
                      <a:cubicBezTo>
                        <a:pt x="450542" y="364207"/>
                        <a:pt x="461711" y="382830"/>
                        <a:pt x="480332" y="392750"/>
                      </a:cubicBezTo>
                      <a:cubicBezTo>
                        <a:pt x="489025" y="397711"/>
                        <a:pt x="497708" y="400196"/>
                        <a:pt x="507638" y="400196"/>
                      </a:cubicBezTo>
                      <a:cubicBezTo>
                        <a:pt x="518806" y="400196"/>
                        <a:pt x="528737" y="397711"/>
                        <a:pt x="538667" y="391503"/>
                      </a:cubicBezTo>
                      <a:lnTo>
                        <a:pt x="762076" y="247526"/>
                      </a:lnTo>
                      <a:cubicBezTo>
                        <a:pt x="778214" y="237596"/>
                        <a:pt x="788145" y="218982"/>
                        <a:pt x="788145" y="200360"/>
                      </a:cubicBezTo>
                      <a:cubicBezTo>
                        <a:pt x="788145" y="181746"/>
                        <a:pt x="778215" y="163123"/>
                        <a:pt x="762076" y="153193"/>
                      </a:cubicBezTo>
                      <a:lnTo>
                        <a:pt x="538667" y="9216"/>
                      </a:lnTo>
                      <a:cubicBezTo>
                        <a:pt x="521291" y="-1952"/>
                        <a:pt x="498945" y="-3199"/>
                        <a:pt x="480332" y="6731"/>
                      </a:cubicBezTo>
                      <a:cubicBezTo>
                        <a:pt x="461719" y="16662"/>
                        <a:pt x="450542" y="35276"/>
                        <a:pt x="450542" y="56374"/>
                      </a:cubicBezTo>
                      <a:lnTo>
                        <a:pt x="450542" y="143253"/>
                      </a:lnTo>
                      <a:cubicBezTo>
                        <a:pt x="197345" y="176793"/>
                        <a:pt x="0" y="393990"/>
                        <a:pt x="0" y="658358"/>
                      </a:cubicBezTo>
                      <a:cubicBezTo>
                        <a:pt x="0" y="945066"/>
                        <a:pt x="233339" y="1178405"/>
                        <a:pt x="520047" y="1178405"/>
                      </a:cubicBezTo>
                      <a:cubicBezTo>
                        <a:pt x="806756" y="1178405"/>
                        <a:pt x="1040095" y="945066"/>
                        <a:pt x="1040095" y="658358"/>
                      </a:cubicBezTo>
                      <a:cubicBezTo>
                        <a:pt x="1040095" y="544171"/>
                        <a:pt x="1004097" y="434948"/>
                        <a:pt x="934592" y="344343"/>
                      </a:cubicBezTo>
                      <a:close/>
                    </a:path>
                  </a:pathLst>
                </a:custGeom>
                <a:grpFill/>
                <a:ln w="2204" cap="flat">
                  <a:noFill/>
                  <a:prstDash val="solid"/>
                  <a:miter/>
                </a:ln>
              </p:spPr>
              <p:txBody>
                <a:bodyPr rtlCol="0" anchor="ctr"/>
                <a:lstStyle/>
                <a:p>
                  <a:endParaRPr lang="en-IN" sz="3480"/>
                </a:p>
              </p:txBody>
            </p:sp>
            <p:sp>
              <p:nvSpPr>
                <p:cNvPr id="102" name="Freeform: Shape 101">
                  <a:extLst>
                    <a:ext uri="{FF2B5EF4-FFF2-40B4-BE49-F238E27FC236}">
                      <a16:creationId xmlns:a16="http://schemas.microsoft.com/office/drawing/2014/main" id="{D1DCF3E9-EBC7-40D9-92B0-862AB6A6417C}"/>
                    </a:ext>
                  </a:extLst>
                </p:cNvPr>
                <p:cNvSpPr/>
                <p:nvPr/>
              </p:nvSpPr>
              <p:spPr>
                <a:xfrm>
                  <a:off x="9988334" y="4170387"/>
                  <a:ext cx="482820" cy="360257"/>
                </a:xfrm>
                <a:custGeom>
                  <a:avLst/>
                  <a:gdLst>
                    <a:gd name="connsiteX0" fmla="*/ 377312 w 482820"/>
                    <a:gd name="connsiteY0" fmla="*/ 17692 h 360257"/>
                    <a:gd name="connsiteX1" fmla="*/ 186177 w 482820"/>
                    <a:gd name="connsiteY1" fmla="*/ 210074 h 360257"/>
                    <a:gd name="connsiteX2" fmla="*/ 106743 w 482820"/>
                    <a:gd name="connsiteY2" fmla="*/ 130640 h 360257"/>
                    <a:gd name="connsiteX3" fmla="*/ 18616 w 482820"/>
                    <a:gd name="connsiteY3" fmla="*/ 130640 h 360257"/>
                    <a:gd name="connsiteX4" fmla="*/ 18616 w 482820"/>
                    <a:gd name="connsiteY4" fmla="*/ 218767 h 360257"/>
                    <a:gd name="connsiteX5" fmla="*/ 141493 w 482820"/>
                    <a:gd name="connsiteY5" fmla="*/ 341644 h 360257"/>
                    <a:gd name="connsiteX6" fmla="*/ 184938 w 482820"/>
                    <a:gd name="connsiteY6" fmla="*/ 360258 h 360257"/>
                    <a:gd name="connsiteX7" fmla="*/ 228383 w 482820"/>
                    <a:gd name="connsiteY7" fmla="*/ 341644 h 360257"/>
                    <a:gd name="connsiteX8" fmla="*/ 464204 w 482820"/>
                    <a:gd name="connsiteY8" fmla="*/ 105823 h 360257"/>
                    <a:gd name="connsiteX9" fmla="*/ 464204 w 482820"/>
                    <a:gd name="connsiteY9" fmla="*/ 17696 h 360257"/>
                    <a:gd name="connsiteX10" fmla="*/ 377316 w 482820"/>
                    <a:gd name="connsiteY10" fmla="*/ 17687 h 36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2820" h="360257">
                      <a:moveTo>
                        <a:pt x="377312" y="17692"/>
                      </a:moveTo>
                      <a:lnTo>
                        <a:pt x="186177" y="210074"/>
                      </a:lnTo>
                      <a:lnTo>
                        <a:pt x="106743" y="130640"/>
                      </a:lnTo>
                      <a:cubicBezTo>
                        <a:pt x="81922" y="105819"/>
                        <a:pt x="43446" y="105819"/>
                        <a:pt x="18616" y="130640"/>
                      </a:cubicBezTo>
                      <a:cubicBezTo>
                        <a:pt x="-6205" y="155461"/>
                        <a:pt x="-6205" y="193937"/>
                        <a:pt x="18616" y="218767"/>
                      </a:cubicBezTo>
                      <a:lnTo>
                        <a:pt x="141493" y="341644"/>
                      </a:lnTo>
                      <a:cubicBezTo>
                        <a:pt x="152662" y="352812"/>
                        <a:pt x="168799" y="360258"/>
                        <a:pt x="184938" y="360258"/>
                      </a:cubicBezTo>
                      <a:cubicBezTo>
                        <a:pt x="201078" y="360258"/>
                        <a:pt x="217206" y="354050"/>
                        <a:pt x="228383" y="341644"/>
                      </a:cubicBezTo>
                      <a:lnTo>
                        <a:pt x="464204" y="105823"/>
                      </a:lnTo>
                      <a:cubicBezTo>
                        <a:pt x="489026" y="81002"/>
                        <a:pt x="489026" y="42526"/>
                        <a:pt x="464204" y="17696"/>
                      </a:cubicBezTo>
                      <a:cubicBezTo>
                        <a:pt x="441859" y="-5897"/>
                        <a:pt x="402137" y="-5897"/>
                        <a:pt x="377316" y="17687"/>
                      </a:cubicBezTo>
                      <a:close/>
                    </a:path>
                  </a:pathLst>
                </a:custGeom>
                <a:grpFill/>
                <a:ln w="2204" cap="flat">
                  <a:noFill/>
                  <a:prstDash val="solid"/>
                  <a:miter/>
                </a:ln>
              </p:spPr>
              <p:txBody>
                <a:bodyPr rtlCol="0" anchor="ctr"/>
                <a:lstStyle/>
                <a:p>
                  <a:endParaRPr lang="en-IN" sz="3480"/>
                </a:p>
              </p:txBody>
            </p:sp>
          </p:grpSp>
        </p:grpSp>
        <p:grpSp>
          <p:nvGrpSpPr>
            <p:cNvPr id="68" name="Group 67">
              <a:extLst>
                <a:ext uri="{FF2B5EF4-FFF2-40B4-BE49-F238E27FC236}">
                  <a16:creationId xmlns:a16="http://schemas.microsoft.com/office/drawing/2014/main" id="{80184B01-73E0-4DC0-AA7E-7CDBED463291}"/>
                </a:ext>
              </a:extLst>
            </p:cNvPr>
            <p:cNvGrpSpPr/>
            <p:nvPr/>
          </p:nvGrpSpPr>
          <p:grpSpPr>
            <a:xfrm>
              <a:off x="230919" y="4735193"/>
              <a:ext cx="408155" cy="975756"/>
              <a:chOff x="211580" y="4621424"/>
              <a:chExt cx="493867" cy="975756"/>
            </a:xfrm>
          </p:grpSpPr>
          <p:sp>
            <p:nvSpPr>
              <p:cNvPr id="97" name="Rectangle: Rounded Corners 96">
                <a:extLst>
                  <a:ext uri="{FF2B5EF4-FFF2-40B4-BE49-F238E27FC236}">
                    <a16:creationId xmlns:a16="http://schemas.microsoft.com/office/drawing/2014/main" id="{3944CDBF-0358-450B-83FC-92E3C77987E9}"/>
                  </a:ext>
                </a:extLst>
              </p:cNvPr>
              <p:cNvSpPr/>
              <p:nvPr/>
            </p:nvSpPr>
            <p:spPr>
              <a:xfrm>
                <a:off x="211580" y="4621424"/>
                <a:ext cx="493867" cy="975756"/>
              </a:xfrm>
              <a:prstGeom prst="roundRect">
                <a:avLst/>
              </a:prstGeom>
              <a:noFill/>
              <a:ln>
                <a:solidFill>
                  <a:srgbClr val="00BD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98" name="TextBox 97">
                <a:extLst>
                  <a:ext uri="{FF2B5EF4-FFF2-40B4-BE49-F238E27FC236}">
                    <a16:creationId xmlns:a16="http://schemas.microsoft.com/office/drawing/2014/main" id="{169AAC64-EDCF-4258-94F8-80E74988681C}"/>
                  </a:ext>
                </a:extLst>
              </p:cNvPr>
              <p:cNvSpPr txBox="1"/>
              <p:nvPr/>
            </p:nvSpPr>
            <p:spPr>
              <a:xfrm rot="16200000">
                <a:off x="112398" y="4932408"/>
                <a:ext cx="692231" cy="353788"/>
              </a:xfrm>
              <a:prstGeom prst="rect">
                <a:avLst/>
              </a:prstGeom>
              <a:noFill/>
            </p:spPr>
            <p:txBody>
              <a:bodyPr wrap="none" rtlCol="0" anchor="ctr">
                <a:spAutoFit/>
              </a:bodyPr>
              <a:lstStyle/>
              <a:p>
                <a:pPr algn="ctr"/>
                <a:r>
                  <a:rPr lang="en-US" sz="1680" b="1" dirty="0">
                    <a:solidFill>
                      <a:schemeClr val="tx1">
                        <a:lumMod val="75000"/>
                        <a:lumOff val="25000"/>
                      </a:schemeClr>
                    </a:solidFill>
                    <a:latin typeface="Arial" panose="020B0604020202020204" pitchFamily="34" charset="0"/>
                    <a:cs typeface="Arial" panose="020B0604020202020204" pitchFamily="34" charset="0"/>
                  </a:rPr>
                  <a:t>Pillars</a:t>
                </a:r>
                <a:endParaRPr lang="en-IN" sz="1680" b="1"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69" name="Group 68">
              <a:extLst>
                <a:ext uri="{FF2B5EF4-FFF2-40B4-BE49-F238E27FC236}">
                  <a16:creationId xmlns:a16="http://schemas.microsoft.com/office/drawing/2014/main" id="{793110A9-89C7-4DA8-8C3A-79AEC0160BBA}"/>
                </a:ext>
              </a:extLst>
            </p:cNvPr>
            <p:cNvGrpSpPr/>
            <p:nvPr/>
          </p:nvGrpSpPr>
          <p:grpSpPr>
            <a:xfrm>
              <a:off x="230919" y="5964329"/>
              <a:ext cx="408155" cy="733641"/>
              <a:chOff x="202645" y="5787745"/>
              <a:chExt cx="493867" cy="887705"/>
            </a:xfrm>
          </p:grpSpPr>
          <p:sp>
            <p:nvSpPr>
              <p:cNvPr id="95" name="Rectangle: Rounded Corners 94">
                <a:extLst>
                  <a:ext uri="{FF2B5EF4-FFF2-40B4-BE49-F238E27FC236}">
                    <a16:creationId xmlns:a16="http://schemas.microsoft.com/office/drawing/2014/main" id="{909C1395-8C3B-4DEE-9A4F-4BBE6D12DA79}"/>
                  </a:ext>
                </a:extLst>
              </p:cNvPr>
              <p:cNvSpPr/>
              <p:nvPr/>
            </p:nvSpPr>
            <p:spPr>
              <a:xfrm>
                <a:off x="202645" y="5788073"/>
                <a:ext cx="493867" cy="887051"/>
              </a:xfrm>
              <a:prstGeom prst="roundRect">
                <a:avLst/>
              </a:prstGeom>
              <a:noFill/>
              <a:ln>
                <a:solidFill>
                  <a:srgbClr val="00BD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96" name="TextBox 95">
                <a:extLst>
                  <a:ext uri="{FF2B5EF4-FFF2-40B4-BE49-F238E27FC236}">
                    <a16:creationId xmlns:a16="http://schemas.microsoft.com/office/drawing/2014/main" id="{72511B7E-618F-4949-91C0-50058F2E0BE2}"/>
                  </a:ext>
                </a:extLst>
              </p:cNvPr>
              <p:cNvSpPr txBox="1"/>
              <p:nvPr/>
            </p:nvSpPr>
            <p:spPr>
              <a:xfrm rot="16200000">
                <a:off x="5726" y="6054704"/>
                <a:ext cx="887705" cy="353788"/>
              </a:xfrm>
              <a:prstGeom prst="rect">
                <a:avLst/>
              </a:prstGeom>
              <a:noFill/>
            </p:spPr>
            <p:txBody>
              <a:bodyPr wrap="none" rtlCol="0" anchor="ctr">
                <a:spAutoFit/>
              </a:bodyPr>
              <a:lstStyle/>
              <a:p>
                <a:pPr algn="ctr"/>
                <a:r>
                  <a:rPr lang="en-US" sz="1680" b="1" dirty="0">
                    <a:solidFill>
                      <a:schemeClr val="tx1">
                        <a:lumMod val="75000"/>
                        <a:lumOff val="25000"/>
                      </a:schemeClr>
                    </a:solidFill>
                    <a:latin typeface="Arial" panose="020B0604020202020204" pitchFamily="34" charset="0"/>
                    <a:cs typeface="Arial" panose="020B0604020202020204" pitchFamily="34" charset="0"/>
                  </a:rPr>
                  <a:t>Basics</a:t>
                </a:r>
                <a:endParaRPr lang="en-IN" sz="1680" b="1"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70" name="Group 69">
              <a:extLst>
                <a:ext uri="{FF2B5EF4-FFF2-40B4-BE49-F238E27FC236}">
                  <a16:creationId xmlns:a16="http://schemas.microsoft.com/office/drawing/2014/main" id="{1F292981-9A65-4A24-870D-53421399BC04}"/>
                </a:ext>
              </a:extLst>
            </p:cNvPr>
            <p:cNvGrpSpPr/>
            <p:nvPr/>
          </p:nvGrpSpPr>
          <p:grpSpPr>
            <a:xfrm>
              <a:off x="6065803" y="880182"/>
              <a:ext cx="468772" cy="468772"/>
              <a:chOff x="6065803" y="880182"/>
              <a:chExt cx="468772" cy="468772"/>
            </a:xfrm>
          </p:grpSpPr>
          <p:grpSp>
            <p:nvGrpSpPr>
              <p:cNvPr id="71" name="Group 70">
                <a:extLst>
                  <a:ext uri="{FF2B5EF4-FFF2-40B4-BE49-F238E27FC236}">
                    <a16:creationId xmlns:a16="http://schemas.microsoft.com/office/drawing/2014/main" id="{D795718E-7239-47DF-8B96-CCB11E162BB2}"/>
                  </a:ext>
                </a:extLst>
              </p:cNvPr>
              <p:cNvGrpSpPr/>
              <p:nvPr/>
            </p:nvGrpSpPr>
            <p:grpSpPr>
              <a:xfrm>
                <a:off x="6065803" y="880182"/>
                <a:ext cx="468772" cy="468772"/>
                <a:chOff x="1501681" y="1516024"/>
                <a:chExt cx="536910" cy="536910"/>
              </a:xfrm>
            </p:grpSpPr>
            <p:sp>
              <p:nvSpPr>
                <p:cNvPr id="92" name="Arc 91">
                  <a:extLst>
                    <a:ext uri="{FF2B5EF4-FFF2-40B4-BE49-F238E27FC236}">
                      <a16:creationId xmlns:a16="http://schemas.microsoft.com/office/drawing/2014/main" id="{4E189B74-1723-48AB-937D-17F162BAF564}"/>
                    </a:ext>
                  </a:extLst>
                </p:cNvPr>
                <p:cNvSpPr/>
                <p:nvPr/>
              </p:nvSpPr>
              <p:spPr>
                <a:xfrm>
                  <a:off x="1501681" y="1516024"/>
                  <a:ext cx="536910" cy="536910"/>
                </a:xfrm>
                <a:prstGeom prst="arc">
                  <a:avLst>
                    <a:gd name="adj1" fmla="val 16255495"/>
                    <a:gd name="adj2" fmla="val 4441790"/>
                  </a:avLst>
                </a:prstGeom>
                <a:noFill/>
                <a:ln w="22225" cap="flat" cmpd="sng" algn="ctr">
                  <a:solidFill>
                    <a:schemeClr val="bg1">
                      <a:lumMod val="65000"/>
                    </a:schemeClr>
                  </a:solidFill>
                  <a:prstDash val="solid"/>
                  <a:miter lim="800000"/>
                </a:ln>
                <a:effectLst/>
              </p:spPr>
              <p:txBody>
                <a:bodyPr rtlCol="0" anchor="ctr"/>
                <a:lstStyle/>
                <a:p>
                  <a:pPr algn="ctr" defTabSz="1097280">
                    <a:defRPr/>
                  </a:pPr>
                  <a:endParaRPr lang="en-IN" sz="2160" kern="0">
                    <a:solidFill>
                      <a:prstClr val="white"/>
                    </a:solidFill>
                    <a:latin typeface="Calibri" panose="020F0502020204030204"/>
                  </a:endParaRPr>
                </a:p>
              </p:txBody>
            </p:sp>
            <p:sp>
              <p:nvSpPr>
                <p:cNvPr id="93" name="Arc 92">
                  <a:extLst>
                    <a:ext uri="{FF2B5EF4-FFF2-40B4-BE49-F238E27FC236}">
                      <a16:creationId xmlns:a16="http://schemas.microsoft.com/office/drawing/2014/main" id="{084301B4-3542-450F-982D-C794996A1E3D}"/>
                    </a:ext>
                  </a:extLst>
                </p:cNvPr>
                <p:cNvSpPr/>
                <p:nvPr/>
              </p:nvSpPr>
              <p:spPr>
                <a:xfrm>
                  <a:off x="1501681" y="1516024"/>
                  <a:ext cx="536910" cy="536910"/>
                </a:xfrm>
                <a:prstGeom prst="arc">
                  <a:avLst>
                    <a:gd name="adj1" fmla="val 4609012"/>
                    <a:gd name="adj2" fmla="val 16448958"/>
                  </a:avLst>
                </a:prstGeom>
                <a:noFill/>
                <a:ln w="19050" cap="flat" cmpd="sng" algn="ctr">
                  <a:solidFill>
                    <a:schemeClr val="bg1">
                      <a:lumMod val="65000"/>
                    </a:schemeClr>
                  </a:solidFill>
                  <a:prstDash val="sysDash"/>
                  <a:miter lim="800000"/>
                </a:ln>
                <a:effectLst/>
              </p:spPr>
              <p:txBody>
                <a:bodyPr rtlCol="0" anchor="ctr"/>
                <a:lstStyle/>
                <a:p>
                  <a:pPr algn="ctr" defTabSz="1097280">
                    <a:defRPr/>
                  </a:pPr>
                  <a:endParaRPr lang="en-IN" sz="2160" kern="0" dirty="0">
                    <a:solidFill>
                      <a:prstClr val="white"/>
                    </a:solidFill>
                    <a:latin typeface="Calibri" panose="020F0502020204030204"/>
                  </a:endParaRPr>
                </a:p>
              </p:txBody>
            </p:sp>
            <p:sp>
              <p:nvSpPr>
                <p:cNvPr id="94" name="Oval 93">
                  <a:extLst>
                    <a:ext uri="{FF2B5EF4-FFF2-40B4-BE49-F238E27FC236}">
                      <a16:creationId xmlns:a16="http://schemas.microsoft.com/office/drawing/2014/main" id="{82D13807-C4B4-4436-B413-E7B4D31B8084}"/>
                    </a:ext>
                  </a:extLst>
                </p:cNvPr>
                <p:cNvSpPr/>
                <p:nvPr/>
              </p:nvSpPr>
              <p:spPr>
                <a:xfrm>
                  <a:off x="1558909" y="1573252"/>
                  <a:ext cx="422452" cy="422452"/>
                </a:xfrm>
                <a:prstGeom prst="ellipse">
                  <a:avLst/>
                </a:prstGeom>
                <a:solidFill>
                  <a:sysClr val="window" lastClr="FFFFFF"/>
                </a:solidFill>
                <a:ln w="12700" cap="flat" cmpd="sng" algn="ctr">
                  <a:solidFill>
                    <a:schemeClr val="bg1">
                      <a:lumMod val="65000"/>
                    </a:schemeClr>
                  </a:solidFill>
                  <a:prstDash val="solid"/>
                  <a:miter lim="800000"/>
                </a:ln>
                <a:effectLst>
                  <a:outerShdw blurRad="63500" sx="102000" sy="102000" algn="ctr" rotWithShape="0">
                    <a:srgbClr val="FFFFFF">
                      <a:lumMod val="85000"/>
                      <a:alpha val="65000"/>
                    </a:srgbClr>
                  </a:outerShdw>
                </a:effectLst>
              </p:spPr>
              <p:txBody>
                <a:bodyPr rtlCol="0" anchor="ctr"/>
                <a:lstStyle/>
                <a:p>
                  <a:pPr algn="ctr" defTabSz="1097280">
                    <a:defRPr/>
                  </a:pPr>
                  <a:endParaRPr lang="en-IN" sz="2160" kern="0">
                    <a:solidFill>
                      <a:prstClr val="white"/>
                    </a:solidFill>
                    <a:latin typeface="Calibri" panose="020F0502020204030204"/>
                  </a:endParaRPr>
                </a:p>
              </p:txBody>
            </p:sp>
          </p:grpSp>
          <p:grpSp>
            <p:nvGrpSpPr>
              <p:cNvPr id="72" name="Group 71">
                <a:extLst>
                  <a:ext uri="{FF2B5EF4-FFF2-40B4-BE49-F238E27FC236}">
                    <a16:creationId xmlns:a16="http://schemas.microsoft.com/office/drawing/2014/main" id="{68A2E803-A179-4643-B2CA-4DCDB3F1DDA0}"/>
                  </a:ext>
                </a:extLst>
              </p:cNvPr>
              <p:cNvGrpSpPr/>
              <p:nvPr/>
            </p:nvGrpSpPr>
            <p:grpSpPr>
              <a:xfrm>
                <a:off x="6173564" y="982988"/>
                <a:ext cx="253251" cy="263161"/>
                <a:chOff x="6173564" y="982988"/>
                <a:chExt cx="253251" cy="263161"/>
              </a:xfrm>
              <a:solidFill>
                <a:schemeClr val="bg1">
                  <a:lumMod val="50000"/>
                </a:schemeClr>
              </a:solidFill>
            </p:grpSpPr>
            <p:sp>
              <p:nvSpPr>
                <p:cNvPr id="73" name="Freeform: Shape 72">
                  <a:extLst>
                    <a:ext uri="{FF2B5EF4-FFF2-40B4-BE49-F238E27FC236}">
                      <a16:creationId xmlns:a16="http://schemas.microsoft.com/office/drawing/2014/main" id="{A1BF0BB4-AE53-4F6A-AB1A-4FC73A6823FE}"/>
                    </a:ext>
                  </a:extLst>
                </p:cNvPr>
                <p:cNvSpPr/>
                <p:nvPr/>
              </p:nvSpPr>
              <p:spPr>
                <a:xfrm>
                  <a:off x="6339684" y="1073079"/>
                  <a:ext cx="87131" cy="173065"/>
                </a:xfrm>
                <a:custGeom>
                  <a:avLst/>
                  <a:gdLst>
                    <a:gd name="connsiteX0" fmla="*/ 284643 w 293941"/>
                    <a:gd name="connsiteY0" fmla="*/ 9438 h 583841"/>
                    <a:gd name="connsiteX1" fmla="*/ 262034 w 293941"/>
                    <a:gd name="connsiteY1" fmla="*/ 0 h 583841"/>
                    <a:gd name="connsiteX2" fmla="*/ 249407 w 293941"/>
                    <a:gd name="connsiteY2" fmla="*/ 2502 h 583841"/>
                    <a:gd name="connsiteX3" fmla="*/ 236087 w 293941"/>
                    <a:gd name="connsiteY3" fmla="*/ 13785 h 583841"/>
                    <a:gd name="connsiteX4" fmla="*/ 230265 w 293941"/>
                    <a:gd name="connsiteY4" fmla="*/ 30245 h 583841"/>
                    <a:gd name="connsiteX5" fmla="*/ 210566 w 293941"/>
                    <a:gd name="connsiteY5" fmla="*/ 213761 h 583841"/>
                    <a:gd name="connsiteX6" fmla="*/ 215421 w 293941"/>
                    <a:gd name="connsiteY6" fmla="*/ 214870 h 583841"/>
                    <a:gd name="connsiteX7" fmla="*/ 242335 w 293941"/>
                    <a:gd name="connsiteY7" fmla="*/ 233045 h 583841"/>
                    <a:gd name="connsiteX8" fmla="*/ 250194 w 293941"/>
                    <a:gd name="connsiteY8" fmla="*/ 264553 h 583841"/>
                    <a:gd name="connsiteX9" fmla="*/ 234984 w 293941"/>
                    <a:gd name="connsiteY9" fmla="*/ 293244 h 583841"/>
                    <a:gd name="connsiteX10" fmla="*/ 122210 w 293941"/>
                    <a:gd name="connsiteY10" fmla="*/ 390345 h 583841"/>
                    <a:gd name="connsiteX11" fmla="*/ 122204 w 293941"/>
                    <a:gd name="connsiteY11" fmla="*/ 390345 h 583841"/>
                    <a:gd name="connsiteX12" fmla="*/ 116797 w 293941"/>
                    <a:gd name="connsiteY12" fmla="*/ 392289 h 583841"/>
                    <a:gd name="connsiteX13" fmla="*/ 110277 w 293941"/>
                    <a:gd name="connsiteY13" fmla="*/ 389515 h 583841"/>
                    <a:gd name="connsiteX14" fmla="*/ 108332 w 293941"/>
                    <a:gd name="connsiteY14" fmla="*/ 383273 h 583841"/>
                    <a:gd name="connsiteX15" fmla="*/ 111249 w 293941"/>
                    <a:gd name="connsiteY15" fmla="*/ 377446 h 583841"/>
                    <a:gd name="connsiteX16" fmla="*/ 223744 w 293941"/>
                    <a:gd name="connsiteY16" fmla="*/ 280345 h 583841"/>
                    <a:gd name="connsiteX17" fmla="*/ 233597 w 293941"/>
                    <a:gd name="connsiteY17" fmla="*/ 258980 h 583841"/>
                    <a:gd name="connsiteX18" fmla="*/ 229571 w 293941"/>
                    <a:gd name="connsiteY18" fmla="*/ 244279 h 583841"/>
                    <a:gd name="connsiteX19" fmla="*/ 205854 w 293941"/>
                    <a:gd name="connsiteY19" fmla="*/ 230407 h 583841"/>
                    <a:gd name="connsiteX20" fmla="*/ 201828 w 293941"/>
                    <a:gd name="connsiteY20" fmla="*/ 230407 h 583841"/>
                    <a:gd name="connsiteX21" fmla="*/ 186291 w 293941"/>
                    <a:gd name="connsiteY21" fmla="*/ 237479 h 583841"/>
                    <a:gd name="connsiteX22" fmla="*/ 8323 w 293941"/>
                    <a:gd name="connsiteY22" fmla="*/ 401718 h 583841"/>
                    <a:gd name="connsiteX23" fmla="*/ 1 w 293941"/>
                    <a:gd name="connsiteY23" fmla="*/ 420443 h 583841"/>
                    <a:gd name="connsiteX24" fmla="*/ 1 w 293941"/>
                    <a:gd name="connsiteY24" fmla="*/ 583842 h 583841"/>
                    <a:gd name="connsiteX25" fmla="*/ 142184 w 293941"/>
                    <a:gd name="connsiteY25" fmla="*/ 583842 h 583841"/>
                    <a:gd name="connsiteX26" fmla="*/ 142184 w 293941"/>
                    <a:gd name="connsiteY26" fmla="*/ 517395 h 583841"/>
                    <a:gd name="connsiteX27" fmla="*/ 153418 w 293941"/>
                    <a:gd name="connsiteY27" fmla="*/ 488544 h 583841"/>
                    <a:gd name="connsiteX28" fmla="*/ 287142 w 293941"/>
                    <a:gd name="connsiteY28" fmla="*/ 343586 h 583841"/>
                    <a:gd name="connsiteX29" fmla="*/ 293942 w 293941"/>
                    <a:gd name="connsiteY29" fmla="*/ 326388 h 583841"/>
                    <a:gd name="connsiteX30" fmla="*/ 293942 w 293941"/>
                    <a:gd name="connsiteY30" fmla="*/ 31884 h 583841"/>
                    <a:gd name="connsiteX31" fmla="*/ 284646 w 293941"/>
                    <a:gd name="connsiteY31" fmla="*/ 9417 h 583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93941" h="583841">
                      <a:moveTo>
                        <a:pt x="284643" y="9438"/>
                      </a:moveTo>
                      <a:cubicBezTo>
                        <a:pt x="278661" y="3406"/>
                        <a:pt x="270524" y="12"/>
                        <a:pt x="262034" y="0"/>
                      </a:cubicBezTo>
                      <a:cubicBezTo>
                        <a:pt x="257705" y="25"/>
                        <a:pt x="253420" y="873"/>
                        <a:pt x="249407" y="2502"/>
                      </a:cubicBezTo>
                      <a:cubicBezTo>
                        <a:pt x="244044" y="5016"/>
                        <a:pt x="239449" y="8905"/>
                        <a:pt x="236087" y="13785"/>
                      </a:cubicBezTo>
                      <a:cubicBezTo>
                        <a:pt x="232724" y="18658"/>
                        <a:pt x="230711" y="24337"/>
                        <a:pt x="230265" y="30245"/>
                      </a:cubicBezTo>
                      <a:lnTo>
                        <a:pt x="210566" y="213761"/>
                      </a:lnTo>
                      <a:lnTo>
                        <a:pt x="215421" y="214870"/>
                      </a:lnTo>
                      <a:cubicBezTo>
                        <a:pt x="226327" y="217402"/>
                        <a:pt x="235913" y="223874"/>
                        <a:pt x="242335" y="233045"/>
                      </a:cubicBezTo>
                      <a:cubicBezTo>
                        <a:pt x="248751" y="242217"/>
                        <a:pt x="251556" y="253443"/>
                        <a:pt x="250194" y="264553"/>
                      </a:cubicBezTo>
                      <a:cubicBezTo>
                        <a:pt x="248837" y="275669"/>
                        <a:pt x="243419" y="285887"/>
                        <a:pt x="234984" y="293244"/>
                      </a:cubicBezTo>
                      <a:lnTo>
                        <a:pt x="122210" y="390345"/>
                      </a:lnTo>
                      <a:lnTo>
                        <a:pt x="122204" y="390345"/>
                      </a:lnTo>
                      <a:cubicBezTo>
                        <a:pt x="120711" y="391645"/>
                        <a:pt x="118779" y="392339"/>
                        <a:pt x="116797" y="392289"/>
                      </a:cubicBezTo>
                      <a:cubicBezTo>
                        <a:pt x="114327" y="392327"/>
                        <a:pt x="111961" y="391317"/>
                        <a:pt x="110277" y="389515"/>
                      </a:cubicBezTo>
                      <a:cubicBezTo>
                        <a:pt x="108821" y="387775"/>
                        <a:pt x="108122" y="385527"/>
                        <a:pt x="108332" y="383273"/>
                      </a:cubicBezTo>
                      <a:cubicBezTo>
                        <a:pt x="108518" y="381025"/>
                        <a:pt x="109564" y="378938"/>
                        <a:pt x="111249" y="377446"/>
                      </a:cubicBezTo>
                      <a:lnTo>
                        <a:pt x="223744" y="280345"/>
                      </a:lnTo>
                      <a:cubicBezTo>
                        <a:pt x="230036" y="275038"/>
                        <a:pt x="233640" y="267211"/>
                        <a:pt x="233597" y="258980"/>
                      </a:cubicBezTo>
                      <a:cubicBezTo>
                        <a:pt x="233652" y="253803"/>
                        <a:pt x="232259" y="248706"/>
                        <a:pt x="229571" y="244279"/>
                      </a:cubicBezTo>
                      <a:cubicBezTo>
                        <a:pt x="224673" y="235788"/>
                        <a:pt x="215650" y="230512"/>
                        <a:pt x="205854" y="230407"/>
                      </a:cubicBezTo>
                      <a:lnTo>
                        <a:pt x="201828" y="230407"/>
                      </a:lnTo>
                      <a:cubicBezTo>
                        <a:pt x="196032" y="231070"/>
                        <a:pt x="190601" y="233547"/>
                        <a:pt x="186291" y="237479"/>
                      </a:cubicBezTo>
                      <a:lnTo>
                        <a:pt x="8323" y="401718"/>
                      </a:lnTo>
                      <a:cubicBezTo>
                        <a:pt x="2985" y="406467"/>
                        <a:pt x="-49" y="413292"/>
                        <a:pt x="1" y="420443"/>
                      </a:cubicBezTo>
                      <a:lnTo>
                        <a:pt x="1" y="583842"/>
                      </a:lnTo>
                      <a:lnTo>
                        <a:pt x="142184" y="583842"/>
                      </a:lnTo>
                      <a:lnTo>
                        <a:pt x="142184" y="517395"/>
                      </a:lnTo>
                      <a:cubicBezTo>
                        <a:pt x="142203" y="506719"/>
                        <a:pt x="146210" y="496426"/>
                        <a:pt x="153418" y="488544"/>
                      </a:cubicBezTo>
                      <a:lnTo>
                        <a:pt x="287142" y="343586"/>
                      </a:lnTo>
                      <a:cubicBezTo>
                        <a:pt x="291526" y="338935"/>
                        <a:pt x="293960" y="332780"/>
                        <a:pt x="293942" y="326388"/>
                      </a:cubicBezTo>
                      <a:lnTo>
                        <a:pt x="293942" y="31884"/>
                      </a:lnTo>
                      <a:cubicBezTo>
                        <a:pt x="293942" y="23462"/>
                        <a:pt x="290604" y="15375"/>
                        <a:pt x="284646" y="9417"/>
                      </a:cubicBezTo>
                      <a:close/>
                    </a:path>
                  </a:pathLst>
                </a:custGeom>
                <a:grpFill/>
                <a:ln w="1578" cap="flat">
                  <a:noFill/>
                  <a:prstDash val="solid"/>
                  <a:miter/>
                </a:ln>
              </p:spPr>
              <p:txBody>
                <a:bodyPr rtlCol="0" anchor="ctr"/>
                <a:lstStyle/>
                <a:p>
                  <a:endParaRPr lang="en-IN" sz="3480"/>
                </a:p>
              </p:txBody>
            </p:sp>
            <p:sp>
              <p:nvSpPr>
                <p:cNvPr id="74" name="Freeform: Shape 73">
                  <a:extLst>
                    <a:ext uri="{FF2B5EF4-FFF2-40B4-BE49-F238E27FC236}">
                      <a16:creationId xmlns:a16="http://schemas.microsoft.com/office/drawing/2014/main" id="{31B32E08-5613-466C-815C-1A4BE81BC072}"/>
                    </a:ext>
                  </a:extLst>
                </p:cNvPr>
                <p:cNvSpPr/>
                <p:nvPr/>
              </p:nvSpPr>
              <p:spPr>
                <a:xfrm>
                  <a:off x="6173564" y="1072955"/>
                  <a:ext cx="87171" cy="173194"/>
                </a:xfrm>
                <a:custGeom>
                  <a:avLst/>
                  <a:gdLst>
                    <a:gd name="connsiteX0" fmla="*/ 108198 w 294076"/>
                    <a:gd name="connsiteY0" fmla="*/ 238315 h 584274"/>
                    <a:gd name="connsiteX1" fmla="*/ 92382 w 294076"/>
                    <a:gd name="connsiteY1" fmla="*/ 231522 h 584274"/>
                    <a:gd name="connsiteX2" fmla="*/ 88778 w 294076"/>
                    <a:gd name="connsiteY2" fmla="*/ 231522 h 584274"/>
                    <a:gd name="connsiteX3" fmla="*/ 69159 w 294076"/>
                    <a:gd name="connsiteY3" fmla="*/ 239646 h 584274"/>
                    <a:gd name="connsiteX4" fmla="*/ 61035 w 294076"/>
                    <a:gd name="connsiteY4" fmla="*/ 259265 h 584274"/>
                    <a:gd name="connsiteX5" fmla="*/ 70881 w 294076"/>
                    <a:gd name="connsiteY5" fmla="*/ 280624 h 584274"/>
                    <a:gd name="connsiteX6" fmla="*/ 183376 w 294076"/>
                    <a:gd name="connsiteY6" fmla="*/ 377724 h 584274"/>
                    <a:gd name="connsiteX7" fmla="*/ 183383 w 294076"/>
                    <a:gd name="connsiteY7" fmla="*/ 377724 h 584274"/>
                    <a:gd name="connsiteX8" fmla="*/ 186293 w 294076"/>
                    <a:gd name="connsiteY8" fmla="*/ 383415 h 584274"/>
                    <a:gd name="connsiteX9" fmla="*/ 184355 w 294076"/>
                    <a:gd name="connsiteY9" fmla="*/ 389515 h 584274"/>
                    <a:gd name="connsiteX10" fmla="*/ 177834 w 294076"/>
                    <a:gd name="connsiteY10" fmla="*/ 392432 h 584274"/>
                    <a:gd name="connsiteX11" fmla="*/ 172421 w 294076"/>
                    <a:gd name="connsiteY11" fmla="*/ 390487 h 584274"/>
                    <a:gd name="connsiteX12" fmla="*/ 59090 w 294076"/>
                    <a:gd name="connsiteY12" fmla="*/ 292971 h 584274"/>
                    <a:gd name="connsiteX13" fmla="*/ 43559 w 294076"/>
                    <a:gd name="connsiteY13" fmla="*/ 258850 h 584274"/>
                    <a:gd name="connsiteX14" fmla="*/ 53529 w 294076"/>
                    <a:gd name="connsiteY14" fmla="*/ 230971 h 584274"/>
                    <a:gd name="connsiteX15" fmla="*/ 78653 w 294076"/>
                    <a:gd name="connsiteY15" fmla="*/ 215291 h 584274"/>
                    <a:gd name="connsiteX16" fmla="*/ 83509 w 294076"/>
                    <a:gd name="connsiteY16" fmla="*/ 214183 h 584274"/>
                    <a:gd name="connsiteX17" fmla="*/ 63809 w 294076"/>
                    <a:gd name="connsiteY17" fmla="*/ 30239 h 584274"/>
                    <a:gd name="connsiteX18" fmla="*/ 57988 w 294076"/>
                    <a:gd name="connsiteY18" fmla="*/ 13779 h 584274"/>
                    <a:gd name="connsiteX19" fmla="*/ 44668 w 294076"/>
                    <a:gd name="connsiteY19" fmla="*/ 2496 h 584274"/>
                    <a:gd name="connsiteX20" fmla="*/ 32041 w 294076"/>
                    <a:gd name="connsiteY20" fmla="*/ 0 h 584274"/>
                    <a:gd name="connsiteX21" fmla="*/ 9432 w 294076"/>
                    <a:gd name="connsiteY21" fmla="*/ 9431 h 584274"/>
                    <a:gd name="connsiteX22" fmla="*/ 0 w 294076"/>
                    <a:gd name="connsiteY22" fmla="*/ 31905 h 584274"/>
                    <a:gd name="connsiteX23" fmla="*/ 0 w 294076"/>
                    <a:gd name="connsiteY23" fmla="*/ 326678 h 584274"/>
                    <a:gd name="connsiteX24" fmla="*/ 6800 w 294076"/>
                    <a:gd name="connsiteY24" fmla="*/ 344018 h 584274"/>
                    <a:gd name="connsiteX25" fmla="*/ 140524 w 294076"/>
                    <a:gd name="connsiteY25" fmla="*/ 488976 h 584274"/>
                    <a:gd name="connsiteX26" fmla="*/ 140518 w 294076"/>
                    <a:gd name="connsiteY26" fmla="*/ 488976 h 584274"/>
                    <a:gd name="connsiteX27" fmla="*/ 151758 w 294076"/>
                    <a:gd name="connsiteY27" fmla="*/ 517827 h 584274"/>
                    <a:gd name="connsiteX28" fmla="*/ 151758 w 294076"/>
                    <a:gd name="connsiteY28" fmla="*/ 584274 h 584274"/>
                    <a:gd name="connsiteX29" fmla="*/ 294076 w 294076"/>
                    <a:gd name="connsiteY29" fmla="*/ 584274 h 584274"/>
                    <a:gd name="connsiteX30" fmla="*/ 294076 w 294076"/>
                    <a:gd name="connsiteY30" fmla="*/ 420876 h 584274"/>
                    <a:gd name="connsiteX31" fmla="*/ 285889 w 294076"/>
                    <a:gd name="connsiteY31" fmla="*/ 402150 h 584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94076" h="584274">
                      <a:moveTo>
                        <a:pt x="108198" y="238315"/>
                      </a:moveTo>
                      <a:cubicBezTo>
                        <a:pt x="103838" y="234346"/>
                        <a:pt x="98265" y="231955"/>
                        <a:pt x="92382" y="231522"/>
                      </a:cubicBezTo>
                      <a:lnTo>
                        <a:pt x="88778" y="231522"/>
                      </a:lnTo>
                      <a:cubicBezTo>
                        <a:pt x="81421" y="231522"/>
                        <a:pt x="74361" y="234445"/>
                        <a:pt x="69159" y="239646"/>
                      </a:cubicBezTo>
                      <a:cubicBezTo>
                        <a:pt x="63958" y="244848"/>
                        <a:pt x="61035" y="251908"/>
                        <a:pt x="61035" y="259265"/>
                      </a:cubicBezTo>
                      <a:cubicBezTo>
                        <a:pt x="60985" y="267495"/>
                        <a:pt x="64595" y="275316"/>
                        <a:pt x="70881" y="280624"/>
                      </a:cubicBezTo>
                      <a:lnTo>
                        <a:pt x="183376" y="377724"/>
                      </a:lnTo>
                      <a:lnTo>
                        <a:pt x="183383" y="377724"/>
                      </a:lnTo>
                      <a:cubicBezTo>
                        <a:pt x="185085" y="379148"/>
                        <a:pt x="186132" y="381204"/>
                        <a:pt x="186293" y="383415"/>
                      </a:cubicBezTo>
                      <a:cubicBezTo>
                        <a:pt x="186535" y="385632"/>
                        <a:pt x="185829" y="387849"/>
                        <a:pt x="184355" y="389515"/>
                      </a:cubicBezTo>
                      <a:cubicBezTo>
                        <a:pt x="182714" y="391404"/>
                        <a:pt x="180329" y="392469"/>
                        <a:pt x="177834" y="392432"/>
                      </a:cubicBezTo>
                      <a:cubicBezTo>
                        <a:pt x="175852" y="392487"/>
                        <a:pt x="173920" y="391794"/>
                        <a:pt x="172421" y="390487"/>
                      </a:cubicBezTo>
                      <a:lnTo>
                        <a:pt x="59090" y="292971"/>
                      </a:lnTo>
                      <a:cubicBezTo>
                        <a:pt x="49145" y="284438"/>
                        <a:pt x="43460" y="271953"/>
                        <a:pt x="43559" y="258850"/>
                      </a:cubicBezTo>
                      <a:cubicBezTo>
                        <a:pt x="43646" y="248695"/>
                        <a:pt x="47163" y="238872"/>
                        <a:pt x="53529" y="230971"/>
                      </a:cubicBezTo>
                      <a:cubicBezTo>
                        <a:pt x="59902" y="223063"/>
                        <a:pt x="68751" y="217539"/>
                        <a:pt x="78653" y="215291"/>
                      </a:cubicBezTo>
                      <a:lnTo>
                        <a:pt x="83509" y="214183"/>
                      </a:lnTo>
                      <a:lnTo>
                        <a:pt x="63809" y="30239"/>
                      </a:lnTo>
                      <a:cubicBezTo>
                        <a:pt x="63364" y="24337"/>
                        <a:pt x="61351" y="18652"/>
                        <a:pt x="57988" y="13779"/>
                      </a:cubicBezTo>
                      <a:cubicBezTo>
                        <a:pt x="54626" y="8905"/>
                        <a:pt x="50031" y="5010"/>
                        <a:pt x="44668" y="2496"/>
                      </a:cubicBezTo>
                      <a:cubicBezTo>
                        <a:pt x="40655" y="873"/>
                        <a:pt x="36370" y="25"/>
                        <a:pt x="32041" y="0"/>
                      </a:cubicBezTo>
                      <a:cubicBezTo>
                        <a:pt x="23557" y="43"/>
                        <a:pt x="15432" y="3431"/>
                        <a:pt x="9432" y="9431"/>
                      </a:cubicBezTo>
                      <a:cubicBezTo>
                        <a:pt x="3425" y="15370"/>
                        <a:pt x="31" y="23458"/>
                        <a:pt x="0" y="31905"/>
                      </a:cubicBezTo>
                      <a:lnTo>
                        <a:pt x="0" y="326678"/>
                      </a:lnTo>
                      <a:cubicBezTo>
                        <a:pt x="-25" y="333112"/>
                        <a:pt x="2403" y="339317"/>
                        <a:pt x="6800" y="344018"/>
                      </a:cubicBezTo>
                      <a:lnTo>
                        <a:pt x="140524" y="488976"/>
                      </a:lnTo>
                      <a:lnTo>
                        <a:pt x="140518" y="488976"/>
                      </a:lnTo>
                      <a:cubicBezTo>
                        <a:pt x="147726" y="496860"/>
                        <a:pt x="151733" y="507152"/>
                        <a:pt x="151758" y="517827"/>
                      </a:cubicBezTo>
                      <a:lnTo>
                        <a:pt x="151758" y="584274"/>
                      </a:lnTo>
                      <a:lnTo>
                        <a:pt x="294076" y="584274"/>
                      </a:lnTo>
                      <a:lnTo>
                        <a:pt x="294076" y="420876"/>
                      </a:lnTo>
                      <a:cubicBezTo>
                        <a:pt x="294107" y="413761"/>
                        <a:pt x="291134" y="406955"/>
                        <a:pt x="285889" y="402150"/>
                      </a:cubicBezTo>
                      <a:close/>
                    </a:path>
                  </a:pathLst>
                </a:custGeom>
                <a:grpFill/>
                <a:ln w="1578" cap="flat">
                  <a:noFill/>
                  <a:prstDash val="solid"/>
                  <a:miter/>
                </a:ln>
              </p:spPr>
              <p:txBody>
                <a:bodyPr rtlCol="0" anchor="ctr"/>
                <a:lstStyle/>
                <a:p>
                  <a:endParaRPr lang="en-IN" sz="3480"/>
                </a:p>
              </p:txBody>
            </p:sp>
            <p:sp>
              <p:nvSpPr>
                <p:cNvPr id="75" name="Freeform: Shape 74">
                  <a:extLst>
                    <a:ext uri="{FF2B5EF4-FFF2-40B4-BE49-F238E27FC236}">
                      <a16:creationId xmlns:a16="http://schemas.microsoft.com/office/drawing/2014/main" id="{5DCAB965-8C9F-4F8E-99A9-B5340CCFD309}"/>
                    </a:ext>
                  </a:extLst>
                </p:cNvPr>
                <p:cNvSpPr/>
                <p:nvPr/>
              </p:nvSpPr>
              <p:spPr>
                <a:xfrm>
                  <a:off x="6327141" y="1029454"/>
                  <a:ext cx="19983" cy="27097"/>
                </a:xfrm>
                <a:custGeom>
                  <a:avLst/>
                  <a:gdLst>
                    <a:gd name="connsiteX0" fmla="*/ 0 w 67412"/>
                    <a:gd name="connsiteY0" fmla="*/ 23582 h 91415"/>
                    <a:gd name="connsiteX1" fmla="*/ 0 w 67412"/>
                    <a:gd name="connsiteY1" fmla="*/ 28301 h 91415"/>
                    <a:gd name="connsiteX2" fmla="*/ 7766 w 67412"/>
                    <a:gd name="connsiteY2" fmla="*/ 85867 h 91415"/>
                    <a:gd name="connsiteX3" fmla="*/ 7766 w 67412"/>
                    <a:gd name="connsiteY3" fmla="*/ 91416 h 91415"/>
                    <a:gd name="connsiteX4" fmla="*/ 67413 w 67412"/>
                    <a:gd name="connsiteY4" fmla="*/ 91416 h 91415"/>
                    <a:gd name="connsiteX5" fmla="*/ 67413 w 67412"/>
                    <a:gd name="connsiteY5" fmla="*/ 85174 h 91415"/>
                    <a:gd name="connsiteX6" fmla="*/ 37867 w 67412"/>
                    <a:gd name="connsiteY6" fmla="*/ 4719 h 91415"/>
                    <a:gd name="connsiteX7" fmla="*/ 33985 w 67412"/>
                    <a:gd name="connsiteY7" fmla="*/ 0 h 91415"/>
                    <a:gd name="connsiteX8" fmla="*/ 29408 w 67412"/>
                    <a:gd name="connsiteY8" fmla="*/ 3604 h 91415"/>
                    <a:gd name="connsiteX9" fmla="*/ 2495 w 67412"/>
                    <a:gd name="connsiteY9" fmla="*/ 22195 h 91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412" h="91415">
                      <a:moveTo>
                        <a:pt x="0" y="23582"/>
                      </a:moveTo>
                      <a:lnTo>
                        <a:pt x="0" y="28301"/>
                      </a:lnTo>
                      <a:cubicBezTo>
                        <a:pt x="4552" y="47170"/>
                        <a:pt x="7152" y="66460"/>
                        <a:pt x="7766" y="85867"/>
                      </a:cubicBezTo>
                      <a:lnTo>
                        <a:pt x="7766" y="91416"/>
                      </a:lnTo>
                      <a:lnTo>
                        <a:pt x="67413" y="91416"/>
                      </a:lnTo>
                      <a:lnTo>
                        <a:pt x="67413" y="85174"/>
                      </a:lnTo>
                      <a:cubicBezTo>
                        <a:pt x="64992" y="56180"/>
                        <a:pt x="54786" y="28381"/>
                        <a:pt x="37867" y="4719"/>
                      </a:cubicBezTo>
                      <a:lnTo>
                        <a:pt x="33985" y="0"/>
                      </a:lnTo>
                      <a:lnTo>
                        <a:pt x="29408" y="3604"/>
                      </a:lnTo>
                      <a:cubicBezTo>
                        <a:pt x="20831" y="10354"/>
                        <a:pt x="11840" y="16559"/>
                        <a:pt x="2495" y="22195"/>
                      </a:cubicBezTo>
                      <a:close/>
                    </a:path>
                  </a:pathLst>
                </a:custGeom>
                <a:grpFill/>
                <a:ln w="1578" cap="flat">
                  <a:noFill/>
                  <a:prstDash val="solid"/>
                  <a:miter/>
                </a:ln>
              </p:spPr>
              <p:txBody>
                <a:bodyPr rtlCol="0" anchor="ctr"/>
                <a:lstStyle/>
                <a:p>
                  <a:endParaRPr lang="en-IN" sz="3480"/>
                </a:p>
              </p:txBody>
            </p:sp>
            <p:sp>
              <p:nvSpPr>
                <p:cNvPr id="76" name="Freeform: Shape 75">
                  <a:extLst>
                    <a:ext uri="{FF2B5EF4-FFF2-40B4-BE49-F238E27FC236}">
                      <a16:creationId xmlns:a16="http://schemas.microsoft.com/office/drawing/2014/main" id="{E3527480-BFBF-4E28-A127-83CB65D8E61B}"/>
                    </a:ext>
                  </a:extLst>
                </p:cNvPr>
                <p:cNvSpPr/>
                <p:nvPr/>
              </p:nvSpPr>
              <p:spPr>
                <a:xfrm>
                  <a:off x="6224346" y="982988"/>
                  <a:ext cx="151973" cy="152179"/>
                </a:xfrm>
                <a:custGeom>
                  <a:avLst/>
                  <a:gdLst>
                    <a:gd name="connsiteX0" fmla="*/ 455678 w 512688"/>
                    <a:gd name="connsiteY0" fmla="*/ 420308 h 513383"/>
                    <a:gd name="connsiteX1" fmla="*/ 425719 w 512688"/>
                    <a:gd name="connsiteY1" fmla="*/ 371478 h 513383"/>
                    <a:gd name="connsiteX2" fmla="*/ 425719 w 512688"/>
                    <a:gd name="connsiteY2" fmla="*/ 362604 h 513383"/>
                    <a:gd name="connsiteX3" fmla="*/ 450824 w 512688"/>
                    <a:gd name="connsiteY3" fmla="*/ 301842 h 513383"/>
                    <a:gd name="connsiteX4" fmla="*/ 457203 w 512688"/>
                    <a:gd name="connsiteY4" fmla="*/ 295743 h 513383"/>
                    <a:gd name="connsiteX5" fmla="*/ 512689 w 512688"/>
                    <a:gd name="connsiteY5" fmla="*/ 281871 h 513383"/>
                    <a:gd name="connsiteX6" fmla="*/ 512689 w 512688"/>
                    <a:gd name="connsiteY6" fmla="*/ 231239 h 513383"/>
                    <a:gd name="connsiteX7" fmla="*/ 457203 w 512688"/>
                    <a:gd name="connsiteY7" fmla="*/ 217368 h 513383"/>
                    <a:gd name="connsiteX8" fmla="*/ 450824 w 512688"/>
                    <a:gd name="connsiteY8" fmla="*/ 210983 h 513383"/>
                    <a:gd name="connsiteX9" fmla="*/ 425719 w 512688"/>
                    <a:gd name="connsiteY9" fmla="*/ 150370 h 513383"/>
                    <a:gd name="connsiteX10" fmla="*/ 425719 w 512688"/>
                    <a:gd name="connsiteY10" fmla="*/ 141490 h 513383"/>
                    <a:gd name="connsiteX11" fmla="*/ 455678 w 512688"/>
                    <a:gd name="connsiteY11" fmla="*/ 93219 h 513383"/>
                    <a:gd name="connsiteX12" fmla="*/ 419476 w 512688"/>
                    <a:gd name="connsiteY12" fmla="*/ 57153 h 513383"/>
                    <a:gd name="connsiteX13" fmla="*/ 370783 w 512688"/>
                    <a:gd name="connsiteY13" fmla="*/ 86976 h 513383"/>
                    <a:gd name="connsiteX14" fmla="*/ 366207 w 512688"/>
                    <a:gd name="connsiteY14" fmla="*/ 88221 h 513383"/>
                    <a:gd name="connsiteX15" fmla="*/ 361767 w 512688"/>
                    <a:gd name="connsiteY15" fmla="*/ 86976 h 513383"/>
                    <a:gd name="connsiteX16" fmla="*/ 301148 w 512688"/>
                    <a:gd name="connsiteY16" fmla="*/ 61728 h 513383"/>
                    <a:gd name="connsiteX17" fmla="*/ 294769 w 512688"/>
                    <a:gd name="connsiteY17" fmla="*/ 55486 h 513383"/>
                    <a:gd name="connsiteX18" fmla="*/ 280898 w 512688"/>
                    <a:gd name="connsiteY18" fmla="*/ 0 h 513383"/>
                    <a:gd name="connsiteX19" fmla="*/ 230402 w 512688"/>
                    <a:gd name="connsiteY19" fmla="*/ 0 h 513383"/>
                    <a:gd name="connsiteX20" fmla="*/ 216531 w 512688"/>
                    <a:gd name="connsiteY20" fmla="*/ 55486 h 513383"/>
                    <a:gd name="connsiteX21" fmla="*/ 210152 w 512688"/>
                    <a:gd name="connsiteY21" fmla="*/ 61728 h 513383"/>
                    <a:gd name="connsiteX22" fmla="*/ 149533 w 512688"/>
                    <a:gd name="connsiteY22" fmla="*/ 86976 h 513383"/>
                    <a:gd name="connsiteX23" fmla="*/ 145236 w 512688"/>
                    <a:gd name="connsiteY23" fmla="*/ 88221 h 513383"/>
                    <a:gd name="connsiteX24" fmla="*/ 140517 w 512688"/>
                    <a:gd name="connsiteY24" fmla="*/ 86976 h 513383"/>
                    <a:gd name="connsiteX25" fmla="*/ 92382 w 512688"/>
                    <a:gd name="connsiteY25" fmla="*/ 57153 h 513383"/>
                    <a:gd name="connsiteX26" fmla="*/ 56180 w 512688"/>
                    <a:gd name="connsiteY26" fmla="*/ 93219 h 513383"/>
                    <a:gd name="connsiteX27" fmla="*/ 86139 w 512688"/>
                    <a:gd name="connsiteY27" fmla="*/ 142048 h 513383"/>
                    <a:gd name="connsiteX28" fmla="*/ 86139 w 512688"/>
                    <a:gd name="connsiteY28" fmla="*/ 150922 h 513383"/>
                    <a:gd name="connsiteX29" fmla="*/ 61728 w 512688"/>
                    <a:gd name="connsiteY29" fmla="*/ 211541 h 513383"/>
                    <a:gd name="connsiteX30" fmla="*/ 55486 w 512688"/>
                    <a:gd name="connsiteY30" fmla="*/ 217920 h 513383"/>
                    <a:gd name="connsiteX31" fmla="*/ 0 w 512688"/>
                    <a:gd name="connsiteY31" fmla="*/ 231791 h 513383"/>
                    <a:gd name="connsiteX32" fmla="*/ 0 w 512688"/>
                    <a:gd name="connsiteY32" fmla="*/ 282837 h 513383"/>
                    <a:gd name="connsiteX33" fmla="*/ 55486 w 512688"/>
                    <a:gd name="connsiteY33" fmla="*/ 296708 h 513383"/>
                    <a:gd name="connsiteX34" fmla="*/ 55486 w 512688"/>
                    <a:gd name="connsiteY34" fmla="*/ 296715 h 513383"/>
                    <a:gd name="connsiteX35" fmla="*/ 61864 w 512688"/>
                    <a:gd name="connsiteY35" fmla="*/ 302957 h 513383"/>
                    <a:gd name="connsiteX36" fmla="*/ 86976 w 512688"/>
                    <a:gd name="connsiteY36" fmla="*/ 363570 h 513383"/>
                    <a:gd name="connsiteX37" fmla="*/ 86976 w 512688"/>
                    <a:gd name="connsiteY37" fmla="*/ 372450 h 513383"/>
                    <a:gd name="connsiteX38" fmla="*/ 56179 w 512688"/>
                    <a:gd name="connsiteY38" fmla="*/ 420307 h 513383"/>
                    <a:gd name="connsiteX39" fmla="*/ 92382 w 512688"/>
                    <a:gd name="connsiteY39" fmla="*/ 456373 h 513383"/>
                    <a:gd name="connsiteX40" fmla="*/ 141068 w 512688"/>
                    <a:gd name="connsiteY40" fmla="*/ 426550 h 513383"/>
                    <a:gd name="connsiteX41" fmla="*/ 141074 w 512688"/>
                    <a:gd name="connsiteY41" fmla="*/ 426550 h 513383"/>
                    <a:gd name="connsiteX42" fmla="*/ 145515 w 512688"/>
                    <a:gd name="connsiteY42" fmla="*/ 425299 h 513383"/>
                    <a:gd name="connsiteX43" fmla="*/ 150091 w 512688"/>
                    <a:gd name="connsiteY43" fmla="*/ 426687 h 513383"/>
                    <a:gd name="connsiteX44" fmla="*/ 210567 w 512688"/>
                    <a:gd name="connsiteY44" fmla="*/ 451655 h 513383"/>
                    <a:gd name="connsiteX45" fmla="*/ 217088 w 512688"/>
                    <a:gd name="connsiteY45" fmla="*/ 457897 h 513383"/>
                    <a:gd name="connsiteX46" fmla="*/ 230960 w 512688"/>
                    <a:gd name="connsiteY46" fmla="*/ 513383 h 513383"/>
                    <a:gd name="connsiteX47" fmla="*/ 282005 w 512688"/>
                    <a:gd name="connsiteY47" fmla="*/ 513383 h 513383"/>
                    <a:gd name="connsiteX48" fmla="*/ 295877 w 512688"/>
                    <a:gd name="connsiteY48" fmla="*/ 457897 h 513383"/>
                    <a:gd name="connsiteX49" fmla="*/ 302261 w 512688"/>
                    <a:gd name="connsiteY49" fmla="*/ 451655 h 513383"/>
                    <a:gd name="connsiteX50" fmla="*/ 362874 w 512688"/>
                    <a:gd name="connsiteY50" fmla="*/ 426687 h 513383"/>
                    <a:gd name="connsiteX51" fmla="*/ 367457 w 512688"/>
                    <a:gd name="connsiteY51" fmla="*/ 425299 h 513383"/>
                    <a:gd name="connsiteX52" fmla="*/ 371891 w 512688"/>
                    <a:gd name="connsiteY52" fmla="*/ 426550 h 513383"/>
                    <a:gd name="connsiteX53" fmla="*/ 420577 w 512688"/>
                    <a:gd name="connsiteY53" fmla="*/ 456373 h 513383"/>
                    <a:gd name="connsiteX54" fmla="*/ 260368 w 512688"/>
                    <a:gd name="connsiteY54" fmla="*/ 435703 h 513383"/>
                    <a:gd name="connsiteX55" fmla="*/ 251073 w 512688"/>
                    <a:gd name="connsiteY55" fmla="*/ 435703 h 513383"/>
                    <a:gd name="connsiteX56" fmla="*/ 123318 w 512688"/>
                    <a:gd name="connsiteY56" fmla="*/ 374532 h 513383"/>
                    <a:gd name="connsiteX57" fmla="*/ 79846 w 512688"/>
                    <a:gd name="connsiteY57" fmla="*/ 257107 h 513383"/>
                    <a:gd name="connsiteX58" fmla="*/ 123318 w 512688"/>
                    <a:gd name="connsiteY58" fmla="*/ 139690 h 513383"/>
                    <a:gd name="connsiteX59" fmla="*/ 251352 w 512688"/>
                    <a:gd name="connsiteY59" fmla="*/ 78097 h 513383"/>
                    <a:gd name="connsiteX60" fmla="*/ 260647 w 512688"/>
                    <a:gd name="connsiteY60" fmla="*/ 78097 h 513383"/>
                    <a:gd name="connsiteX61" fmla="*/ 388401 w 512688"/>
                    <a:gd name="connsiteY61" fmla="*/ 139547 h 513383"/>
                    <a:gd name="connsiteX62" fmla="*/ 431867 w 512688"/>
                    <a:gd name="connsiteY62" fmla="*/ 256971 h 513383"/>
                    <a:gd name="connsiteX63" fmla="*/ 388401 w 512688"/>
                    <a:gd name="connsiteY63" fmla="*/ 374395 h 513383"/>
                    <a:gd name="connsiteX64" fmla="*/ 260368 w 512688"/>
                    <a:gd name="connsiteY64" fmla="*/ 435703 h 513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12688" h="513383">
                      <a:moveTo>
                        <a:pt x="455678" y="420308"/>
                      </a:moveTo>
                      <a:lnTo>
                        <a:pt x="425719" y="371478"/>
                      </a:lnTo>
                      <a:cubicBezTo>
                        <a:pt x="424041" y="368760"/>
                        <a:pt x="424041" y="365323"/>
                        <a:pt x="425719" y="362604"/>
                      </a:cubicBezTo>
                      <a:cubicBezTo>
                        <a:pt x="437498" y="343934"/>
                        <a:pt x="445994" y="323387"/>
                        <a:pt x="450824" y="301842"/>
                      </a:cubicBezTo>
                      <a:cubicBezTo>
                        <a:pt x="451635" y="298771"/>
                        <a:pt x="454100" y="296418"/>
                        <a:pt x="457203" y="295743"/>
                      </a:cubicBezTo>
                      <a:lnTo>
                        <a:pt x="512689" y="281871"/>
                      </a:lnTo>
                      <a:lnTo>
                        <a:pt x="512689" y="231239"/>
                      </a:lnTo>
                      <a:lnTo>
                        <a:pt x="457203" y="217368"/>
                      </a:lnTo>
                      <a:cubicBezTo>
                        <a:pt x="454057" y="216588"/>
                        <a:pt x="451605" y="214129"/>
                        <a:pt x="450824" y="210983"/>
                      </a:cubicBezTo>
                      <a:cubicBezTo>
                        <a:pt x="445895" y="189520"/>
                        <a:pt x="437411" y="169028"/>
                        <a:pt x="425719" y="150370"/>
                      </a:cubicBezTo>
                      <a:cubicBezTo>
                        <a:pt x="424041" y="147646"/>
                        <a:pt x="424041" y="144209"/>
                        <a:pt x="425719" y="141490"/>
                      </a:cubicBezTo>
                      <a:lnTo>
                        <a:pt x="455678" y="93219"/>
                      </a:lnTo>
                      <a:lnTo>
                        <a:pt x="419476" y="57153"/>
                      </a:lnTo>
                      <a:lnTo>
                        <a:pt x="370783" y="86976"/>
                      </a:lnTo>
                      <a:cubicBezTo>
                        <a:pt x="369396" y="87787"/>
                        <a:pt x="367817" y="88214"/>
                        <a:pt x="366207" y="88221"/>
                      </a:cubicBezTo>
                      <a:cubicBezTo>
                        <a:pt x="364640" y="88239"/>
                        <a:pt x="363098" y="87806"/>
                        <a:pt x="361767" y="86976"/>
                      </a:cubicBezTo>
                      <a:cubicBezTo>
                        <a:pt x="343084" y="75297"/>
                        <a:pt x="322605" y="66769"/>
                        <a:pt x="301148" y="61728"/>
                      </a:cubicBezTo>
                      <a:cubicBezTo>
                        <a:pt x="297995" y="61059"/>
                        <a:pt x="295506" y="58626"/>
                        <a:pt x="294769" y="55486"/>
                      </a:cubicBezTo>
                      <a:lnTo>
                        <a:pt x="280898" y="0"/>
                      </a:lnTo>
                      <a:lnTo>
                        <a:pt x="230402" y="0"/>
                      </a:lnTo>
                      <a:lnTo>
                        <a:pt x="216531" y="55486"/>
                      </a:lnTo>
                      <a:cubicBezTo>
                        <a:pt x="215794" y="58626"/>
                        <a:pt x="213311" y="61059"/>
                        <a:pt x="210152" y="61728"/>
                      </a:cubicBezTo>
                      <a:cubicBezTo>
                        <a:pt x="188702" y="66769"/>
                        <a:pt x="168222" y="75296"/>
                        <a:pt x="149533" y="86976"/>
                      </a:cubicBezTo>
                      <a:cubicBezTo>
                        <a:pt x="148257" y="87806"/>
                        <a:pt x="146759" y="88239"/>
                        <a:pt x="145236" y="88221"/>
                      </a:cubicBezTo>
                      <a:cubicBezTo>
                        <a:pt x="143582" y="88233"/>
                        <a:pt x="141953" y="87806"/>
                        <a:pt x="140517" y="86976"/>
                      </a:cubicBezTo>
                      <a:lnTo>
                        <a:pt x="92382" y="57153"/>
                      </a:lnTo>
                      <a:lnTo>
                        <a:pt x="56180" y="93219"/>
                      </a:lnTo>
                      <a:lnTo>
                        <a:pt x="86139" y="142048"/>
                      </a:lnTo>
                      <a:cubicBezTo>
                        <a:pt x="87817" y="144767"/>
                        <a:pt x="87817" y="148204"/>
                        <a:pt x="86139" y="150922"/>
                      </a:cubicBezTo>
                      <a:cubicBezTo>
                        <a:pt x="74639" y="169605"/>
                        <a:pt x="66384" y="190103"/>
                        <a:pt x="61728" y="211541"/>
                      </a:cubicBezTo>
                      <a:cubicBezTo>
                        <a:pt x="60948" y="214638"/>
                        <a:pt x="58564" y="217072"/>
                        <a:pt x="55486" y="217920"/>
                      </a:cubicBezTo>
                      <a:lnTo>
                        <a:pt x="0" y="231791"/>
                      </a:lnTo>
                      <a:lnTo>
                        <a:pt x="0" y="282837"/>
                      </a:lnTo>
                      <a:lnTo>
                        <a:pt x="55486" y="296708"/>
                      </a:lnTo>
                      <a:lnTo>
                        <a:pt x="55486" y="296715"/>
                      </a:lnTo>
                      <a:cubicBezTo>
                        <a:pt x="58644" y="297377"/>
                        <a:pt x="61128" y="299811"/>
                        <a:pt x="61864" y="302957"/>
                      </a:cubicBezTo>
                      <a:cubicBezTo>
                        <a:pt x="66738" y="324439"/>
                        <a:pt x="75228" y="344936"/>
                        <a:pt x="86976" y="363570"/>
                      </a:cubicBezTo>
                      <a:cubicBezTo>
                        <a:pt x="88654" y="366295"/>
                        <a:pt x="88654" y="369731"/>
                        <a:pt x="86976" y="372450"/>
                      </a:cubicBezTo>
                      <a:lnTo>
                        <a:pt x="56179" y="420307"/>
                      </a:lnTo>
                      <a:lnTo>
                        <a:pt x="92382" y="456373"/>
                      </a:lnTo>
                      <a:lnTo>
                        <a:pt x="141068" y="426550"/>
                      </a:lnTo>
                      <a:lnTo>
                        <a:pt x="141074" y="426550"/>
                      </a:lnTo>
                      <a:cubicBezTo>
                        <a:pt x="142412" y="425739"/>
                        <a:pt x="143948" y="425306"/>
                        <a:pt x="145515" y="425299"/>
                      </a:cubicBezTo>
                      <a:cubicBezTo>
                        <a:pt x="147143" y="425287"/>
                        <a:pt x="148741" y="425776"/>
                        <a:pt x="150091" y="426687"/>
                      </a:cubicBezTo>
                      <a:cubicBezTo>
                        <a:pt x="168750" y="438267"/>
                        <a:pt x="189178" y="446701"/>
                        <a:pt x="210567" y="451655"/>
                      </a:cubicBezTo>
                      <a:cubicBezTo>
                        <a:pt x="213732" y="452367"/>
                        <a:pt x="216240" y="454770"/>
                        <a:pt x="217088" y="457897"/>
                      </a:cubicBezTo>
                      <a:lnTo>
                        <a:pt x="230960" y="513383"/>
                      </a:lnTo>
                      <a:lnTo>
                        <a:pt x="282005" y="513383"/>
                      </a:lnTo>
                      <a:lnTo>
                        <a:pt x="295877" y="457897"/>
                      </a:lnTo>
                      <a:cubicBezTo>
                        <a:pt x="296725" y="454826"/>
                        <a:pt x="299165" y="452442"/>
                        <a:pt x="302261" y="451655"/>
                      </a:cubicBezTo>
                      <a:cubicBezTo>
                        <a:pt x="323700" y="446726"/>
                        <a:pt x="344179" y="438292"/>
                        <a:pt x="362874" y="426687"/>
                      </a:cubicBezTo>
                      <a:cubicBezTo>
                        <a:pt x="364218" y="425758"/>
                        <a:pt x="365822" y="425269"/>
                        <a:pt x="367457" y="425299"/>
                      </a:cubicBezTo>
                      <a:cubicBezTo>
                        <a:pt x="369017" y="425306"/>
                        <a:pt x="370553" y="425739"/>
                        <a:pt x="371891" y="426550"/>
                      </a:cubicBezTo>
                      <a:lnTo>
                        <a:pt x="420577" y="456373"/>
                      </a:lnTo>
                      <a:close/>
                      <a:moveTo>
                        <a:pt x="260368" y="435703"/>
                      </a:moveTo>
                      <a:lnTo>
                        <a:pt x="251073" y="435703"/>
                      </a:lnTo>
                      <a:cubicBezTo>
                        <a:pt x="201766" y="434241"/>
                        <a:pt x="155372" y="412021"/>
                        <a:pt x="123318" y="374532"/>
                      </a:cubicBezTo>
                      <a:cubicBezTo>
                        <a:pt x="95266" y="341841"/>
                        <a:pt x="79846" y="300184"/>
                        <a:pt x="79846" y="257107"/>
                      </a:cubicBezTo>
                      <a:cubicBezTo>
                        <a:pt x="79846" y="214031"/>
                        <a:pt x="95266" y="172380"/>
                        <a:pt x="123318" y="139690"/>
                      </a:cubicBezTo>
                      <a:cubicBezTo>
                        <a:pt x="155334" y="101940"/>
                        <a:pt x="201872" y="79559"/>
                        <a:pt x="251352" y="78097"/>
                      </a:cubicBezTo>
                      <a:lnTo>
                        <a:pt x="260647" y="78097"/>
                      </a:lnTo>
                      <a:cubicBezTo>
                        <a:pt x="310009" y="79565"/>
                        <a:pt x="356441" y="101896"/>
                        <a:pt x="388401" y="139547"/>
                      </a:cubicBezTo>
                      <a:cubicBezTo>
                        <a:pt x="416447" y="172244"/>
                        <a:pt x="431867" y="213895"/>
                        <a:pt x="431867" y="256971"/>
                      </a:cubicBezTo>
                      <a:cubicBezTo>
                        <a:pt x="431867" y="300047"/>
                        <a:pt x="416447" y="341698"/>
                        <a:pt x="388401" y="374395"/>
                      </a:cubicBezTo>
                      <a:cubicBezTo>
                        <a:pt x="356341" y="412053"/>
                        <a:pt x="309804" y="434334"/>
                        <a:pt x="260368" y="435703"/>
                      </a:cubicBezTo>
                      <a:close/>
                    </a:path>
                  </a:pathLst>
                </a:custGeom>
                <a:grpFill/>
                <a:ln w="1578" cap="flat">
                  <a:noFill/>
                  <a:prstDash val="solid"/>
                  <a:miter/>
                </a:ln>
              </p:spPr>
              <p:txBody>
                <a:bodyPr rtlCol="0" anchor="ctr"/>
                <a:lstStyle/>
                <a:p>
                  <a:endParaRPr lang="en-IN" sz="3480"/>
                </a:p>
              </p:txBody>
            </p:sp>
            <p:sp>
              <p:nvSpPr>
                <p:cNvPr id="77" name="Freeform: Shape 76">
                  <a:extLst>
                    <a:ext uri="{FF2B5EF4-FFF2-40B4-BE49-F238E27FC236}">
                      <a16:creationId xmlns:a16="http://schemas.microsoft.com/office/drawing/2014/main" id="{7029398D-A68D-4A6F-8C1A-45E45D2ACC31}"/>
                    </a:ext>
                  </a:extLst>
                </p:cNvPr>
                <p:cNvSpPr/>
                <p:nvPr/>
              </p:nvSpPr>
              <p:spPr>
                <a:xfrm>
                  <a:off x="6315917" y="1013296"/>
                  <a:ext cx="18174" cy="18339"/>
                </a:xfrm>
                <a:custGeom>
                  <a:avLst/>
                  <a:gdLst>
                    <a:gd name="connsiteX0" fmla="*/ 30239 w 61312"/>
                    <a:gd name="connsiteY0" fmla="*/ 55344 h 61864"/>
                    <a:gd name="connsiteX1" fmla="*/ 32598 w 61312"/>
                    <a:gd name="connsiteY1" fmla="*/ 61865 h 61864"/>
                    <a:gd name="connsiteX2" fmla="*/ 38561 w 61312"/>
                    <a:gd name="connsiteY2" fmla="*/ 58118 h 61864"/>
                    <a:gd name="connsiteX3" fmla="*/ 56179 w 61312"/>
                    <a:gd name="connsiteY3" fmla="*/ 45634 h 61864"/>
                    <a:gd name="connsiteX4" fmla="*/ 61313 w 61312"/>
                    <a:gd name="connsiteY4" fmla="*/ 41609 h 61864"/>
                    <a:gd name="connsiteX5" fmla="*/ 56458 w 61312"/>
                    <a:gd name="connsiteY5" fmla="*/ 36481 h 61864"/>
                    <a:gd name="connsiteX6" fmla="*/ 19005 w 61312"/>
                    <a:gd name="connsiteY6" fmla="*/ 9710 h 61864"/>
                    <a:gd name="connsiteX7" fmla="*/ 0 w 61312"/>
                    <a:gd name="connsiteY7" fmla="*/ 0 h 61864"/>
                    <a:gd name="connsiteX8" fmla="*/ 11655 w 61312"/>
                    <a:gd name="connsiteY8" fmla="*/ 17754 h 61864"/>
                    <a:gd name="connsiteX9" fmla="*/ 11648 w 61312"/>
                    <a:gd name="connsiteY9" fmla="*/ 17754 h 61864"/>
                    <a:gd name="connsiteX10" fmla="*/ 30239 w 61312"/>
                    <a:gd name="connsiteY10" fmla="*/ 55343 h 61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312" h="61864">
                      <a:moveTo>
                        <a:pt x="30239" y="55344"/>
                      </a:moveTo>
                      <a:lnTo>
                        <a:pt x="32598" y="61865"/>
                      </a:lnTo>
                      <a:lnTo>
                        <a:pt x="38561" y="58118"/>
                      </a:lnTo>
                      <a:cubicBezTo>
                        <a:pt x="44110" y="54651"/>
                        <a:pt x="49659" y="50625"/>
                        <a:pt x="56179" y="45634"/>
                      </a:cubicBezTo>
                      <a:lnTo>
                        <a:pt x="61313" y="41609"/>
                      </a:lnTo>
                      <a:lnTo>
                        <a:pt x="56458" y="36481"/>
                      </a:lnTo>
                      <a:cubicBezTo>
                        <a:pt x="45410" y="25700"/>
                        <a:pt x="32776" y="16671"/>
                        <a:pt x="19005" y="9710"/>
                      </a:cubicBezTo>
                      <a:lnTo>
                        <a:pt x="0" y="0"/>
                      </a:lnTo>
                      <a:lnTo>
                        <a:pt x="11655" y="17754"/>
                      </a:lnTo>
                      <a:lnTo>
                        <a:pt x="11648" y="17754"/>
                      </a:lnTo>
                      <a:cubicBezTo>
                        <a:pt x="19228" y="29551"/>
                        <a:pt x="25464" y="42160"/>
                        <a:pt x="30239" y="55343"/>
                      </a:cubicBezTo>
                      <a:close/>
                    </a:path>
                  </a:pathLst>
                </a:custGeom>
                <a:grpFill/>
                <a:ln w="1578" cap="flat">
                  <a:noFill/>
                  <a:prstDash val="solid"/>
                  <a:miter/>
                </a:ln>
              </p:spPr>
              <p:txBody>
                <a:bodyPr rtlCol="0" anchor="ctr"/>
                <a:lstStyle/>
                <a:p>
                  <a:endParaRPr lang="en-IN" sz="3480"/>
                </a:p>
              </p:txBody>
            </p:sp>
            <p:sp>
              <p:nvSpPr>
                <p:cNvPr id="78" name="Freeform: Shape 77">
                  <a:extLst>
                    <a:ext uri="{FF2B5EF4-FFF2-40B4-BE49-F238E27FC236}">
                      <a16:creationId xmlns:a16="http://schemas.microsoft.com/office/drawing/2014/main" id="{21D7DE56-C3C9-4A84-B767-506079A42624}"/>
                    </a:ext>
                  </a:extLst>
                </p:cNvPr>
                <p:cNvSpPr/>
                <p:nvPr/>
              </p:nvSpPr>
              <p:spPr>
                <a:xfrm>
                  <a:off x="6302719" y="1039157"/>
                  <a:ext cx="21751" cy="17269"/>
                </a:xfrm>
                <a:custGeom>
                  <a:avLst/>
                  <a:gdLst>
                    <a:gd name="connsiteX0" fmla="*/ 73241 w 73376"/>
                    <a:gd name="connsiteY0" fmla="*/ 52855 h 58260"/>
                    <a:gd name="connsiteX1" fmla="*/ 67550 w 73376"/>
                    <a:gd name="connsiteY1" fmla="*/ 6800 h 58260"/>
                    <a:gd name="connsiteX2" fmla="*/ 66162 w 73376"/>
                    <a:gd name="connsiteY2" fmla="*/ 0 h 58260"/>
                    <a:gd name="connsiteX3" fmla="*/ 59784 w 73376"/>
                    <a:gd name="connsiteY3" fmla="*/ 2774 h 58260"/>
                    <a:gd name="connsiteX4" fmla="*/ 5270 w 73376"/>
                    <a:gd name="connsiteY4" fmla="*/ 16646 h 58260"/>
                    <a:gd name="connsiteX5" fmla="*/ 0 w 73376"/>
                    <a:gd name="connsiteY5" fmla="*/ 16646 h 58260"/>
                    <a:gd name="connsiteX6" fmla="*/ 0 w 73376"/>
                    <a:gd name="connsiteY6" fmla="*/ 58260 h 58260"/>
                    <a:gd name="connsiteX7" fmla="*/ 73376 w 73376"/>
                    <a:gd name="connsiteY7" fmla="*/ 58260 h 58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376" h="58260">
                      <a:moveTo>
                        <a:pt x="73241" y="52855"/>
                      </a:moveTo>
                      <a:cubicBezTo>
                        <a:pt x="72652" y="37367"/>
                        <a:pt x="70751" y="21960"/>
                        <a:pt x="67550" y="6800"/>
                      </a:cubicBezTo>
                      <a:lnTo>
                        <a:pt x="66162" y="0"/>
                      </a:lnTo>
                      <a:lnTo>
                        <a:pt x="59784" y="2774"/>
                      </a:lnTo>
                      <a:cubicBezTo>
                        <a:pt x="42507" y="10391"/>
                        <a:pt x="24083" y="15079"/>
                        <a:pt x="5270" y="16646"/>
                      </a:cubicBezTo>
                      <a:lnTo>
                        <a:pt x="0" y="16646"/>
                      </a:lnTo>
                      <a:lnTo>
                        <a:pt x="0" y="58260"/>
                      </a:lnTo>
                      <a:lnTo>
                        <a:pt x="73376" y="58260"/>
                      </a:lnTo>
                      <a:close/>
                    </a:path>
                  </a:pathLst>
                </a:custGeom>
                <a:grpFill/>
                <a:ln w="1578" cap="flat">
                  <a:noFill/>
                  <a:prstDash val="solid"/>
                  <a:miter/>
                </a:ln>
              </p:spPr>
              <p:txBody>
                <a:bodyPr rtlCol="0" anchor="ctr"/>
                <a:lstStyle/>
                <a:p>
                  <a:endParaRPr lang="en-IN" sz="3480"/>
                </a:p>
              </p:txBody>
            </p:sp>
            <p:sp>
              <p:nvSpPr>
                <p:cNvPr id="79" name="Freeform: Shape 78">
                  <a:extLst>
                    <a:ext uri="{FF2B5EF4-FFF2-40B4-BE49-F238E27FC236}">
                      <a16:creationId xmlns:a16="http://schemas.microsoft.com/office/drawing/2014/main" id="{270BA697-05D3-4E63-B34C-DBBF29CADA65}"/>
                    </a:ext>
                  </a:extLst>
                </p:cNvPr>
                <p:cNvSpPr/>
                <p:nvPr/>
              </p:nvSpPr>
              <p:spPr>
                <a:xfrm>
                  <a:off x="6302719" y="1011280"/>
                  <a:ext cx="18256" cy="28167"/>
                </a:xfrm>
                <a:custGeom>
                  <a:avLst/>
                  <a:gdLst>
                    <a:gd name="connsiteX0" fmla="*/ 57009 w 61585"/>
                    <a:gd name="connsiteY0" fmla="*/ 79346 h 95020"/>
                    <a:gd name="connsiteX1" fmla="*/ 61585 w 61585"/>
                    <a:gd name="connsiteY1" fmla="*/ 77129 h 95020"/>
                    <a:gd name="connsiteX2" fmla="*/ 59919 w 61585"/>
                    <a:gd name="connsiteY2" fmla="*/ 72411 h 95020"/>
                    <a:gd name="connsiteX3" fmla="*/ 7766 w 61585"/>
                    <a:gd name="connsiteY3" fmla="*/ 3053 h 95020"/>
                    <a:gd name="connsiteX4" fmla="*/ 0 w 61585"/>
                    <a:gd name="connsiteY4" fmla="*/ 0 h 95020"/>
                    <a:gd name="connsiteX5" fmla="*/ 0 w 61585"/>
                    <a:gd name="connsiteY5" fmla="*/ 95021 h 95020"/>
                    <a:gd name="connsiteX6" fmla="*/ 6242 w 61585"/>
                    <a:gd name="connsiteY6" fmla="*/ 95021 h 95020"/>
                    <a:gd name="connsiteX7" fmla="*/ 6236 w 61585"/>
                    <a:gd name="connsiteY7" fmla="*/ 95021 h 95020"/>
                    <a:gd name="connsiteX8" fmla="*/ 57009 w 61585"/>
                    <a:gd name="connsiteY8" fmla="*/ 79347 h 95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585" h="95020">
                      <a:moveTo>
                        <a:pt x="57009" y="79346"/>
                      </a:moveTo>
                      <a:lnTo>
                        <a:pt x="61585" y="77129"/>
                      </a:lnTo>
                      <a:lnTo>
                        <a:pt x="59919" y="72411"/>
                      </a:lnTo>
                      <a:cubicBezTo>
                        <a:pt x="47714" y="35787"/>
                        <a:pt x="29123" y="10961"/>
                        <a:pt x="7766" y="3053"/>
                      </a:cubicBezTo>
                      <a:lnTo>
                        <a:pt x="0" y="0"/>
                      </a:lnTo>
                      <a:lnTo>
                        <a:pt x="0" y="95021"/>
                      </a:lnTo>
                      <a:lnTo>
                        <a:pt x="6242" y="95021"/>
                      </a:lnTo>
                      <a:lnTo>
                        <a:pt x="6236" y="95021"/>
                      </a:lnTo>
                      <a:cubicBezTo>
                        <a:pt x="23953" y="92828"/>
                        <a:pt x="41138" y="87521"/>
                        <a:pt x="57009" y="79347"/>
                      </a:cubicBezTo>
                      <a:close/>
                    </a:path>
                  </a:pathLst>
                </a:custGeom>
                <a:grpFill/>
                <a:ln w="1578" cap="flat">
                  <a:noFill/>
                  <a:prstDash val="solid"/>
                  <a:miter/>
                </a:ln>
              </p:spPr>
              <p:txBody>
                <a:bodyPr rtlCol="0" anchor="ctr"/>
                <a:lstStyle/>
                <a:p>
                  <a:endParaRPr lang="en-IN" sz="3480"/>
                </a:p>
              </p:txBody>
            </p:sp>
            <p:sp>
              <p:nvSpPr>
                <p:cNvPr id="80" name="Freeform: Shape 79">
                  <a:extLst>
                    <a:ext uri="{FF2B5EF4-FFF2-40B4-BE49-F238E27FC236}">
                      <a16:creationId xmlns:a16="http://schemas.microsoft.com/office/drawing/2014/main" id="{D736809D-A181-4115-818B-B9B2688714F2}"/>
                    </a:ext>
                  </a:extLst>
                </p:cNvPr>
                <p:cNvSpPr/>
                <p:nvPr/>
              </p:nvSpPr>
              <p:spPr>
                <a:xfrm>
                  <a:off x="6266411" y="1013461"/>
                  <a:ext cx="18094" cy="18213"/>
                </a:xfrm>
                <a:custGeom>
                  <a:avLst/>
                  <a:gdLst>
                    <a:gd name="connsiteX0" fmla="*/ 22751 w 61040"/>
                    <a:gd name="connsiteY0" fmla="*/ 57560 h 61442"/>
                    <a:gd name="connsiteX1" fmla="*/ 28714 w 61040"/>
                    <a:gd name="connsiteY1" fmla="*/ 61442 h 61442"/>
                    <a:gd name="connsiteX2" fmla="*/ 31074 w 61040"/>
                    <a:gd name="connsiteY2" fmla="*/ 54785 h 61442"/>
                    <a:gd name="connsiteX3" fmla="*/ 49386 w 61040"/>
                    <a:gd name="connsiteY3" fmla="*/ 17754 h 61442"/>
                    <a:gd name="connsiteX4" fmla="*/ 61040 w 61040"/>
                    <a:gd name="connsiteY4" fmla="*/ 0 h 61442"/>
                    <a:gd name="connsiteX5" fmla="*/ 42036 w 61040"/>
                    <a:gd name="connsiteY5" fmla="*/ 9710 h 61442"/>
                    <a:gd name="connsiteX6" fmla="*/ 42029 w 61040"/>
                    <a:gd name="connsiteY6" fmla="*/ 9704 h 61442"/>
                    <a:gd name="connsiteX7" fmla="*/ 4576 w 61040"/>
                    <a:gd name="connsiteY7" fmla="*/ 35923 h 61442"/>
                    <a:gd name="connsiteX8" fmla="*/ 0 w 61040"/>
                    <a:gd name="connsiteY8" fmla="*/ 40500 h 61442"/>
                    <a:gd name="connsiteX9" fmla="*/ 5134 w 61040"/>
                    <a:gd name="connsiteY9" fmla="*/ 44525 h 61442"/>
                    <a:gd name="connsiteX10" fmla="*/ 22751 w 61040"/>
                    <a:gd name="connsiteY10" fmla="*/ 57561 h 61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040" h="61442">
                      <a:moveTo>
                        <a:pt x="22751" y="57560"/>
                      </a:moveTo>
                      <a:lnTo>
                        <a:pt x="28714" y="61442"/>
                      </a:lnTo>
                      <a:lnTo>
                        <a:pt x="31074" y="54785"/>
                      </a:lnTo>
                      <a:cubicBezTo>
                        <a:pt x="35799" y="41806"/>
                        <a:pt x="41936" y="29389"/>
                        <a:pt x="49386" y="17754"/>
                      </a:cubicBezTo>
                      <a:lnTo>
                        <a:pt x="61040" y="0"/>
                      </a:lnTo>
                      <a:lnTo>
                        <a:pt x="42036" y="9710"/>
                      </a:lnTo>
                      <a:lnTo>
                        <a:pt x="42029" y="9704"/>
                      </a:lnTo>
                      <a:cubicBezTo>
                        <a:pt x="28294" y="16497"/>
                        <a:pt x="15667" y="25340"/>
                        <a:pt x="4576" y="35923"/>
                      </a:cubicBezTo>
                      <a:lnTo>
                        <a:pt x="0" y="40500"/>
                      </a:lnTo>
                      <a:lnTo>
                        <a:pt x="5134" y="44525"/>
                      </a:lnTo>
                      <a:cubicBezTo>
                        <a:pt x="11512" y="49795"/>
                        <a:pt x="16925" y="54093"/>
                        <a:pt x="22751" y="57561"/>
                      </a:cubicBezTo>
                      <a:close/>
                    </a:path>
                  </a:pathLst>
                </a:custGeom>
                <a:grpFill/>
                <a:ln w="1578" cap="flat">
                  <a:noFill/>
                  <a:prstDash val="solid"/>
                  <a:miter/>
                </a:ln>
              </p:spPr>
              <p:txBody>
                <a:bodyPr rtlCol="0" anchor="ctr"/>
                <a:lstStyle/>
                <a:p>
                  <a:endParaRPr lang="en-IN" sz="3480"/>
                </a:p>
              </p:txBody>
            </p:sp>
            <p:sp>
              <p:nvSpPr>
                <p:cNvPr id="81" name="Freeform: Shape 80">
                  <a:extLst>
                    <a:ext uri="{FF2B5EF4-FFF2-40B4-BE49-F238E27FC236}">
                      <a16:creationId xmlns:a16="http://schemas.microsoft.com/office/drawing/2014/main" id="{E18DEE9D-676F-4570-B74D-EC51493C48EA}"/>
                    </a:ext>
                  </a:extLst>
                </p:cNvPr>
                <p:cNvSpPr/>
                <p:nvPr/>
              </p:nvSpPr>
              <p:spPr>
                <a:xfrm>
                  <a:off x="6279443" y="1011120"/>
                  <a:ext cx="18257" cy="27796"/>
                </a:xfrm>
                <a:custGeom>
                  <a:avLst/>
                  <a:gdLst>
                    <a:gd name="connsiteX0" fmla="*/ 1666 w 61591"/>
                    <a:gd name="connsiteY0" fmla="*/ 72961 h 93768"/>
                    <a:gd name="connsiteX1" fmla="*/ 0 w 61591"/>
                    <a:gd name="connsiteY1" fmla="*/ 77680 h 93768"/>
                    <a:gd name="connsiteX2" fmla="*/ 4576 w 61591"/>
                    <a:gd name="connsiteY2" fmla="*/ 79897 h 93768"/>
                    <a:gd name="connsiteX3" fmla="*/ 55349 w 61591"/>
                    <a:gd name="connsiteY3" fmla="*/ 93768 h 93768"/>
                    <a:gd name="connsiteX4" fmla="*/ 61591 w 61591"/>
                    <a:gd name="connsiteY4" fmla="*/ 93768 h 93768"/>
                    <a:gd name="connsiteX5" fmla="*/ 61591 w 61591"/>
                    <a:gd name="connsiteY5" fmla="*/ 0 h 93768"/>
                    <a:gd name="connsiteX6" fmla="*/ 53826 w 61591"/>
                    <a:gd name="connsiteY6" fmla="*/ 3053 h 93768"/>
                    <a:gd name="connsiteX7" fmla="*/ 1666 w 61591"/>
                    <a:gd name="connsiteY7" fmla="*/ 72962 h 93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91" h="93768">
                      <a:moveTo>
                        <a:pt x="1666" y="72961"/>
                      </a:moveTo>
                      <a:lnTo>
                        <a:pt x="0" y="77680"/>
                      </a:lnTo>
                      <a:lnTo>
                        <a:pt x="4576" y="79897"/>
                      </a:lnTo>
                      <a:cubicBezTo>
                        <a:pt x="20559" y="87445"/>
                        <a:pt x="37744" y="92140"/>
                        <a:pt x="55349" y="93768"/>
                      </a:cubicBezTo>
                      <a:lnTo>
                        <a:pt x="61591" y="93768"/>
                      </a:lnTo>
                      <a:lnTo>
                        <a:pt x="61591" y="0"/>
                      </a:lnTo>
                      <a:lnTo>
                        <a:pt x="53826" y="3053"/>
                      </a:lnTo>
                      <a:cubicBezTo>
                        <a:pt x="32461" y="11512"/>
                        <a:pt x="14564" y="36338"/>
                        <a:pt x="1666" y="72962"/>
                      </a:cubicBezTo>
                      <a:close/>
                    </a:path>
                  </a:pathLst>
                </a:custGeom>
                <a:grpFill/>
                <a:ln w="1578" cap="flat">
                  <a:noFill/>
                  <a:prstDash val="solid"/>
                  <a:miter/>
                </a:ln>
              </p:spPr>
              <p:txBody>
                <a:bodyPr rtlCol="0" anchor="ctr"/>
                <a:lstStyle/>
                <a:p>
                  <a:endParaRPr lang="en-IN" sz="3480"/>
                </a:p>
              </p:txBody>
            </p:sp>
            <p:sp>
              <p:nvSpPr>
                <p:cNvPr id="82" name="Freeform: Shape 81">
                  <a:extLst>
                    <a:ext uri="{FF2B5EF4-FFF2-40B4-BE49-F238E27FC236}">
                      <a16:creationId xmlns:a16="http://schemas.microsoft.com/office/drawing/2014/main" id="{DA41CFE9-313A-4038-8B52-FCB8D39550C5}"/>
                    </a:ext>
                  </a:extLst>
                </p:cNvPr>
                <p:cNvSpPr/>
                <p:nvPr/>
              </p:nvSpPr>
              <p:spPr>
                <a:xfrm>
                  <a:off x="6253417" y="1029453"/>
                  <a:ext cx="19820" cy="27137"/>
                </a:xfrm>
                <a:custGeom>
                  <a:avLst/>
                  <a:gdLst>
                    <a:gd name="connsiteX0" fmla="*/ 59091 w 66863"/>
                    <a:gd name="connsiteY0" fmla="*/ 86003 h 91551"/>
                    <a:gd name="connsiteX1" fmla="*/ 66863 w 66863"/>
                    <a:gd name="connsiteY1" fmla="*/ 28437 h 91551"/>
                    <a:gd name="connsiteX2" fmla="*/ 66863 w 66863"/>
                    <a:gd name="connsiteY2" fmla="*/ 23582 h 91551"/>
                    <a:gd name="connsiteX3" fmla="*/ 64089 w 66863"/>
                    <a:gd name="connsiteY3" fmla="*/ 22059 h 91551"/>
                    <a:gd name="connsiteX4" fmla="*/ 37175 w 66863"/>
                    <a:gd name="connsiteY4" fmla="*/ 3468 h 91551"/>
                    <a:gd name="connsiteX5" fmla="*/ 33013 w 66863"/>
                    <a:gd name="connsiteY5" fmla="*/ 0 h 91551"/>
                    <a:gd name="connsiteX6" fmla="*/ 29546 w 66863"/>
                    <a:gd name="connsiteY6" fmla="*/ 4855 h 91551"/>
                    <a:gd name="connsiteX7" fmla="*/ 0 w 66863"/>
                    <a:gd name="connsiteY7" fmla="*/ 85310 h 91551"/>
                    <a:gd name="connsiteX8" fmla="*/ 0 w 66863"/>
                    <a:gd name="connsiteY8" fmla="*/ 91552 h 91551"/>
                    <a:gd name="connsiteX9" fmla="*/ 59647 w 66863"/>
                    <a:gd name="connsiteY9" fmla="*/ 91552 h 91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863" h="91551">
                      <a:moveTo>
                        <a:pt x="59091" y="86003"/>
                      </a:moveTo>
                      <a:cubicBezTo>
                        <a:pt x="59704" y="66602"/>
                        <a:pt x="62311" y="47312"/>
                        <a:pt x="66863" y="28437"/>
                      </a:cubicBezTo>
                      <a:lnTo>
                        <a:pt x="66863" y="23582"/>
                      </a:lnTo>
                      <a:lnTo>
                        <a:pt x="64089" y="22059"/>
                      </a:lnTo>
                      <a:cubicBezTo>
                        <a:pt x="54744" y="16424"/>
                        <a:pt x="45753" y="10212"/>
                        <a:pt x="37175" y="3468"/>
                      </a:cubicBezTo>
                      <a:lnTo>
                        <a:pt x="33013" y="0"/>
                      </a:lnTo>
                      <a:lnTo>
                        <a:pt x="29546" y="4855"/>
                      </a:lnTo>
                      <a:cubicBezTo>
                        <a:pt x="12627" y="28524"/>
                        <a:pt x="2422" y="56322"/>
                        <a:pt x="0" y="85310"/>
                      </a:cubicBezTo>
                      <a:lnTo>
                        <a:pt x="0" y="91552"/>
                      </a:lnTo>
                      <a:lnTo>
                        <a:pt x="59647" y="91552"/>
                      </a:lnTo>
                      <a:close/>
                    </a:path>
                  </a:pathLst>
                </a:custGeom>
                <a:grpFill/>
                <a:ln w="1578" cap="flat">
                  <a:noFill/>
                  <a:prstDash val="solid"/>
                  <a:miter/>
                </a:ln>
              </p:spPr>
              <p:txBody>
                <a:bodyPr rtlCol="0" anchor="ctr"/>
                <a:lstStyle/>
                <a:p>
                  <a:endParaRPr lang="en-IN" sz="3480"/>
                </a:p>
              </p:txBody>
            </p:sp>
            <p:sp>
              <p:nvSpPr>
                <p:cNvPr id="83" name="Freeform: Shape 82">
                  <a:extLst>
                    <a:ext uri="{FF2B5EF4-FFF2-40B4-BE49-F238E27FC236}">
                      <a16:creationId xmlns:a16="http://schemas.microsoft.com/office/drawing/2014/main" id="{18DB02E4-4051-421B-8588-D9A33520A415}"/>
                    </a:ext>
                  </a:extLst>
                </p:cNvPr>
                <p:cNvSpPr/>
                <p:nvPr/>
              </p:nvSpPr>
              <p:spPr>
                <a:xfrm>
                  <a:off x="6275990" y="1039157"/>
                  <a:ext cx="21752" cy="17435"/>
                </a:xfrm>
                <a:custGeom>
                  <a:avLst/>
                  <a:gdLst>
                    <a:gd name="connsiteX0" fmla="*/ 13456 w 73382"/>
                    <a:gd name="connsiteY0" fmla="*/ 2774 h 58818"/>
                    <a:gd name="connsiteX1" fmla="*/ 7078 w 73382"/>
                    <a:gd name="connsiteY1" fmla="*/ 0 h 58818"/>
                    <a:gd name="connsiteX2" fmla="*/ 5691 w 73382"/>
                    <a:gd name="connsiteY2" fmla="*/ 6800 h 58818"/>
                    <a:gd name="connsiteX3" fmla="*/ 0 w 73382"/>
                    <a:gd name="connsiteY3" fmla="*/ 52855 h 58818"/>
                    <a:gd name="connsiteX4" fmla="*/ 0 w 73382"/>
                    <a:gd name="connsiteY4" fmla="*/ 58818 h 58818"/>
                    <a:gd name="connsiteX5" fmla="*/ 73383 w 73382"/>
                    <a:gd name="connsiteY5" fmla="*/ 58818 h 58818"/>
                    <a:gd name="connsiteX6" fmla="*/ 73383 w 73382"/>
                    <a:gd name="connsiteY6" fmla="*/ 17204 h 58818"/>
                    <a:gd name="connsiteX7" fmla="*/ 68113 w 73382"/>
                    <a:gd name="connsiteY7" fmla="*/ 17204 h 58818"/>
                    <a:gd name="connsiteX8" fmla="*/ 13456 w 73382"/>
                    <a:gd name="connsiteY8" fmla="*/ 2775 h 58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382" h="58818">
                      <a:moveTo>
                        <a:pt x="13456" y="2774"/>
                      </a:moveTo>
                      <a:lnTo>
                        <a:pt x="7078" y="0"/>
                      </a:lnTo>
                      <a:lnTo>
                        <a:pt x="5691" y="6800"/>
                      </a:lnTo>
                      <a:cubicBezTo>
                        <a:pt x="2489" y="21959"/>
                        <a:pt x="588" y="37366"/>
                        <a:pt x="0" y="52855"/>
                      </a:cubicBezTo>
                      <a:lnTo>
                        <a:pt x="0" y="58818"/>
                      </a:lnTo>
                      <a:lnTo>
                        <a:pt x="73383" y="58818"/>
                      </a:lnTo>
                      <a:lnTo>
                        <a:pt x="73383" y="17204"/>
                      </a:lnTo>
                      <a:lnTo>
                        <a:pt x="68113" y="17204"/>
                      </a:lnTo>
                      <a:cubicBezTo>
                        <a:pt x="49219" y="15476"/>
                        <a:pt x="30747" y="10596"/>
                        <a:pt x="13456" y="2775"/>
                      </a:cubicBezTo>
                      <a:close/>
                    </a:path>
                  </a:pathLst>
                </a:custGeom>
                <a:grpFill/>
                <a:ln w="1578" cap="flat">
                  <a:noFill/>
                  <a:prstDash val="solid"/>
                  <a:miter/>
                </a:ln>
              </p:spPr>
              <p:txBody>
                <a:bodyPr rtlCol="0" anchor="ctr"/>
                <a:lstStyle/>
                <a:p>
                  <a:endParaRPr lang="en-IN" sz="3480"/>
                </a:p>
              </p:txBody>
            </p:sp>
            <p:sp>
              <p:nvSpPr>
                <p:cNvPr id="84" name="Freeform: Shape 83">
                  <a:extLst>
                    <a:ext uri="{FF2B5EF4-FFF2-40B4-BE49-F238E27FC236}">
                      <a16:creationId xmlns:a16="http://schemas.microsoft.com/office/drawing/2014/main" id="{E3BD7308-2E2C-4245-B5C1-A3E54D79C335}"/>
                    </a:ext>
                  </a:extLst>
                </p:cNvPr>
                <p:cNvSpPr/>
                <p:nvPr/>
              </p:nvSpPr>
              <p:spPr>
                <a:xfrm>
                  <a:off x="6275907" y="1061775"/>
                  <a:ext cx="21792" cy="17272"/>
                </a:xfrm>
                <a:custGeom>
                  <a:avLst/>
                  <a:gdLst>
                    <a:gd name="connsiteX0" fmla="*/ 278 w 73518"/>
                    <a:gd name="connsiteY0" fmla="*/ 5276 h 58266"/>
                    <a:gd name="connsiteX1" fmla="*/ 5969 w 73518"/>
                    <a:gd name="connsiteY1" fmla="*/ 51467 h 58266"/>
                    <a:gd name="connsiteX2" fmla="*/ 7357 w 73518"/>
                    <a:gd name="connsiteY2" fmla="*/ 58266 h 58266"/>
                    <a:gd name="connsiteX3" fmla="*/ 13735 w 73518"/>
                    <a:gd name="connsiteY3" fmla="*/ 55492 h 58266"/>
                    <a:gd name="connsiteX4" fmla="*/ 13735 w 73518"/>
                    <a:gd name="connsiteY4" fmla="*/ 55486 h 58266"/>
                    <a:gd name="connsiteX5" fmla="*/ 68249 w 73518"/>
                    <a:gd name="connsiteY5" fmla="*/ 41615 h 58266"/>
                    <a:gd name="connsiteX6" fmla="*/ 73519 w 73518"/>
                    <a:gd name="connsiteY6" fmla="*/ 41615 h 58266"/>
                    <a:gd name="connsiteX7" fmla="*/ 73519 w 73518"/>
                    <a:gd name="connsiteY7" fmla="*/ 0 h 58266"/>
                    <a:gd name="connsiteX8" fmla="*/ 0 w 73518"/>
                    <a:gd name="connsiteY8" fmla="*/ 0 h 5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518" h="58266">
                      <a:moveTo>
                        <a:pt x="278" y="5276"/>
                      </a:moveTo>
                      <a:cubicBezTo>
                        <a:pt x="885" y="20801"/>
                        <a:pt x="2786" y="36251"/>
                        <a:pt x="5969" y="51467"/>
                      </a:cubicBezTo>
                      <a:lnTo>
                        <a:pt x="7357" y="58266"/>
                      </a:lnTo>
                      <a:lnTo>
                        <a:pt x="13735" y="55492"/>
                      </a:lnTo>
                      <a:lnTo>
                        <a:pt x="13735" y="55486"/>
                      </a:lnTo>
                      <a:cubicBezTo>
                        <a:pt x="31012" y="47875"/>
                        <a:pt x="49436" y="43187"/>
                        <a:pt x="68249" y="41615"/>
                      </a:cubicBezTo>
                      <a:lnTo>
                        <a:pt x="73519" y="41615"/>
                      </a:lnTo>
                      <a:lnTo>
                        <a:pt x="73519" y="0"/>
                      </a:lnTo>
                      <a:lnTo>
                        <a:pt x="0" y="0"/>
                      </a:lnTo>
                      <a:close/>
                    </a:path>
                  </a:pathLst>
                </a:custGeom>
                <a:grpFill/>
                <a:ln w="1578" cap="flat">
                  <a:noFill/>
                  <a:prstDash val="solid"/>
                  <a:miter/>
                </a:ln>
              </p:spPr>
              <p:txBody>
                <a:bodyPr rtlCol="0" anchor="ctr"/>
                <a:lstStyle/>
                <a:p>
                  <a:endParaRPr lang="en-IN" sz="3480"/>
                </a:p>
              </p:txBody>
            </p:sp>
            <p:sp>
              <p:nvSpPr>
                <p:cNvPr id="85" name="Freeform: Shape 84">
                  <a:extLst>
                    <a:ext uri="{FF2B5EF4-FFF2-40B4-BE49-F238E27FC236}">
                      <a16:creationId xmlns:a16="http://schemas.microsoft.com/office/drawing/2014/main" id="{E8C047F8-9C76-431D-852F-8057454C40C3}"/>
                    </a:ext>
                  </a:extLst>
                </p:cNvPr>
                <p:cNvSpPr/>
                <p:nvPr/>
              </p:nvSpPr>
              <p:spPr>
                <a:xfrm>
                  <a:off x="6253251" y="1061733"/>
                  <a:ext cx="20272" cy="27179"/>
                </a:xfrm>
                <a:custGeom>
                  <a:avLst/>
                  <a:gdLst>
                    <a:gd name="connsiteX0" fmla="*/ 68385 w 68385"/>
                    <a:gd name="connsiteY0" fmla="*/ 67276 h 91688"/>
                    <a:gd name="connsiteX1" fmla="*/ 67413 w 68385"/>
                    <a:gd name="connsiteY1" fmla="*/ 63251 h 91688"/>
                    <a:gd name="connsiteX2" fmla="*/ 67419 w 68385"/>
                    <a:gd name="connsiteY2" fmla="*/ 63251 h 91688"/>
                    <a:gd name="connsiteX3" fmla="*/ 59647 w 68385"/>
                    <a:gd name="connsiteY3" fmla="*/ 5412 h 91688"/>
                    <a:gd name="connsiteX4" fmla="*/ 59647 w 68385"/>
                    <a:gd name="connsiteY4" fmla="*/ 0 h 91688"/>
                    <a:gd name="connsiteX5" fmla="*/ 0 w 68385"/>
                    <a:gd name="connsiteY5" fmla="*/ 0 h 91688"/>
                    <a:gd name="connsiteX6" fmla="*/ 0 w 68385"/>
                    <a:gd name="connsiteY6" fmla="*/ 6106 h 91688"/>
                    <a:gd name="connsiteX7" fmla="*/ 29688 w 68385"/>
                    <a:gd name="connsiteY7" fmla="*/ 86833 h 91688"/>
                    <a:gd name="connsiteX8" fmla="*/ 33156 w 68385"/>
                    <a:gd name="connsiteY8" fmla="*/ 91688 h 91688"/>
                    <a:gd name="connsiteX9" fmla="*/ 37875 w 68385"/>
                    <a:gd name="connsiteY9" fmla="*/ 87942 h 91688"/>
                    <a:gd name="connsiteX10" fmla="*/ 37869 w 68385"/>
                    <a:gd name="connsiteY10" fmla="*/ 87948 h 91688"/>
                    <a:gd name="connsiteX11" fmla="*/ 64504 w 68385"/>
                    <a:gd name="connsiteY11" fmla="*/ 69493 h 91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385" h="91688">
                      <a:moveTo>
                        <a:pt x="68385" y="67276"/>
                      </a:moveTo>
                      <a:lnTo>
                        <a:pt x="67413" y="63251"/>
                      </a:lnTo>
                      <a:lnTo>
                        <a:pt x="67419" y="63251"/>
                      </a:lnTo>
                      <a:cubicBezTo>
                        <a:pt x="62905" y="44276"/>
                        <a:pt x="60304" y="24901"/>
                        <a:pt x="59647" y="5412"/>
                      </a:cubicBezTo>
                      <a:lnTo>
                        <a:pt x="59647" y="0"/>
                      </a:lnTo>
                      <a:lnTo>
                        <a:pt x="0" y="0"/>
                      </a:lnTo>
                      <a:lnTo>
                        <a:pt x="0" y="6106"/>
                      </a:lnTo>
                      <a:cubicBezTo>
                        <a:pt x="2359" y="35217"/>
                        <a:pt x="12621" y="63128"/>
                        <a:pt x="29688" y="86833"/>
                      </a:cubicBezTo>
                      <a:lnTo>
                        <a:pt x="33156" y="91688"/>
                      </a:lnTo>
                      <a:lnTo>
                        <a:pt x="37875" y="87942"/>
                      </a:lnTo>
                      <a:lnTo>
                        <a:pt x="37869" y="87948"/>
                      </a:lnTo>
                      <a:cubicBezTo>
                        <a:pt x="46303" y="81173"/>
                        <a:pt x="55203" y="75012"/>
                        <a:pt x="64504" y="69493"/>
                      </a:cubicBezTo>
                      <a:close/>
                    </a:path>
                  </a:pathLst>
                </a:custGeom>
                <a:grpFill/>
                <a:ln w="1578" cap="flat">
                  <a:noFill/>
                  <a:prstDash val="solid"/>
                  <a:miter/>
                </a:ln>
              </p:spPr>
              <p:txBody>
                <a:bodyPr rtlCol="0" anchor="ctr"/>
                <a:lstStyle/>
                <a:p>
                  <a:endParaRPr lang="en-IN" sz="3480"/>
                </a:p>
              </p:txBody>
            </p:sp>
            <p:sp>
              <p:nvSpPr>
                <p:cNvPr id="86" name="Freeform: Shape 85">
                  <a:extLst>
                    <a:ext uri="{FF2B5EF4-FFF2-40B4-BE49-F238E27FC236}">
                      <a16:creationId xmlns:a16="http://schemas.microsoft.com/office/drawing/2014/main" id="{66E36432-AA42-4331-BC68-DDB61072BB08}"/>
                    </a:ext>
                  </a:extLst>
                </p:cNvPr>
                <p:cNvSpPr/>
                <p:nvPr/>
              </p:nvSpPr>
              <p:spPr>
                <a:xfrm>
                  <a:off x="6266327" y="1086488"/>
                  <a:ext cx="18134" cy="18586"/>
                </a:xfrm>
                <a:custGeom>
                  <a:avLst/>
                  <a:gdLst>
                    <a:gd name="connsiteX0" fmla="*/ 31074 w 61176"/>
                    <a:gd name="connsiteY0" fmla="*/ 6657 h 62700"/>
                    <a:gd name="connsiteX1" fmla="*/ 28715 w 61176"/>
                    <a:gd name="connsiteY1" fmla="*/ 0 h 62700"/>
                    <a:gd name="connsiteX2" fmla="*/ 22751 w 61176"/>
                    <a:gd name="connsiteY2" fmla="*/ 3883 h 62700"/>
                    <a:gd name="connsiteX3" fmla="*/ 5134 w 61176"/>
                    <a:gd name="connsiteY3" fmla="*/ 16503 h 62700"/>
                    <a:gd name="connsiteX4" fmla="*/ 0 w 61176"/>
                    <a:gd name="connsiteY4" fmla="*/ 20529 h 62700"/>
                    <a:gd name="connsiteX5" fmla="*/ 4576 w 61176"/>
                    <a:gd name="connsiteY5" fmla="*/ 24969 h 62700"/>
                    <a:gd name="connsiteX6" fmla="*/ 4583 w 61176"/>
                    <a:gd name="connsiteY6" fmla="*/ 24969 h 62700"/>
                    <a:gd name="connsiteX7" fmla="*/ 42036 w 61176"/>
                    <a:gd name="connsiteY7" fmla="*/ 52712 h 62700"/>
                    <a:gd name="connsiteX8" fmla="*/ 61177 w 61176"/>
                    <a:gd name="connsiteY8" fmla="*/ 62700 h 62700"/>
                    <a:gd name="connsiteX9" fmla="*/ 49386 w 61176"/>
                    <a:gd name="connsiteY9" fmla="*/ 44531 h 62700"/>
                    <a:gd name="connsiteX10" fmla="*/ 49386 w 61176"/>
                    <a:gd name="connsiteY10" fmla="*/ 44525 h 62700"/>
                    <a:gd name="connsiteX11" fmla="*/ 31074 w 61176"/>
                    <a:gd name="connsiteY11" fmla="*/ 6657 h 6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76" h="62700">
                      <a:moveTo>
                        <a:pt x="31074" y="6657"/>
                      </a:moveTo>
                      <a:lnTo>
                        <a:pt x="28715" y="0"/>
                      </a:lnTo>
                      <a:lnTo>
                        <a:pt x="22751" y="3883"/>
                      </a:lnTo>
                      <a:cubicBezTo>
                        <a:pt x="16788" y="7766"/>
                        <a:pt x="10961" y="11927"/>
                        <a:pt x="5134" y="16503"/>
                      </a:cubicBezTo>
                      <a:lnTo>
                        <a:pt x="0" y="20529"/>
                      </a:lnTo>
                      <a:lnTo>
                        <a:pt x="4576" y="24969"/>
                      </a:lnTo>
                      <a:lnTo>
                        <a:pt x="4583" y="24969"/>
                      </a:lnTo>
                      <a:cubicBezTo>
                        <a:pt x="15630" y="36010"/>
                        <a:pt x="28251" y="45361"/>
                        <a:pt x="42036" y="52712"/>
                      </a:cubicBezTo>
                      <a:lnTo>
                        <a:pt x="61177" y="62700"/>
                      </a:lnTo>
                      <a:lnTo>
                        <a:pt x="49386" y="44531"/>
                      </a:lnTo>
                      <a:lnTo>
                        <a:pt x="49386" y="44525"/>
                      </a:lnTo>
                      <a:cubicBezTo>
                        <a:pt x="41794" y="32678"/>
                        <a:pt x="35644" y="19965"/>
                        <a:pt x="31074" y="6657"/>
                      </a:cubicBezTo>
                      <a:close/>
                    </a:path>
                  </a:pathLst>
                </a:custGeom>
                <a:grpFill/>
                <a:ln w="1578" cap="flat">
                  <a:noFill/>
                  <a:prstDash val="solid"/>
                  <a:miter/>
                </a:ln>
              </p:spPr>
              <p:txBody>
                <a:bodyPr rtlCol="0" anchor="ctr"/>
                <a:lstStyle/>
                <a:p>
                  <a:endParaRPr lang="en-IN" sz="3480"/>
                </a:p>
              </p:txBody>
            </p:sp>
            <p:sp>
              <p:nvSpPr>
                <p:cNvPr id="87" name="Freeform: Shape 86">
                  <a:extLst>
                    <a:ext uri="{FF2B5EF4-FFF2-40B4-BE49-F238E27FC236}">
                      <a16:creationId xmlns:a16="http://schemas.microsoft.com/office/drawing/2014/main" id="{A6662D42-38D5-4E51-BDF7-665513490516}"/>
                    </a:ext>
                  </a:extLst>
                </p:cNvPr>
                <p:cNvSpPr/>
                <p:nvPr/>
              </p:nvSpPr>
              <p:spPr>
                <a:xfrm>
                  <a:off x="6279445" y="1078964"/>
                  <a:ext cx="18257" cy="28167"/>
                </a:xfrm>
                <a:custGeom>
                  <a:avLst/>
                  <a:gdLst>
                    <a:gd name="connsiteX0" fmla="*/ 4576 w 61591"/>
                    <a:gd name="connsiteY0" fmla="*/ 14980 h 95020"/>
                    <a:gd name="connsiteX1" fmla="*/ 0 w 61591"/>
                    <a:gd name="connsiteY1" fmla="*/ 17061 h 95020"/>
                    <a:gd name="connsiteX2" fmla="*/ 1666 w 61591"/>
                    <a:gd name="connsiteY2" fmla="*/ 21780 h 95020"/>
                    <a:gd name="connsiteX3" fmla="*/ 53820 w 61591"/>
                    <a:gd name="connsiteY3" fmla="*/ 91831 h 95020"/>
                    <a:gd name="connsiteX4" fmla="*/ 61585 w 61591"/>
                    <a:gd name="connsiteY4" fmla="*/ 95021 h 95020"/>
                    <a:gd name="connsiteX5" fmla="*/ 61591 w 61591"/>
                    <a:gd name="connsiteY5" fmla="*/ 0 h 95020"/>
                    <a:gd name="connsiteX6" fmla="*/ 55349 w 61591"/>
                    <a:gd name="connsiteY6" fmla="*/ 0 h 95020"/>
                    <a:gd name="connsiteX7" fmla="*/ 4576 w 61591"/>
                    <a:gd name="connsiteY7" fmla="*/ 14980 h 95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91" h="95020">
                      <a:moveTo>
                        <a:pt x="4576" y="14980"/>
                      </a:moveTo>
                      <a:lnTo>
                        <a:pt x="0" y="17061"/>
                      </a:lnTo>
                      <a:lnTo>
                        <a:pt x="1666" y="21780"/>
                      </a:lnTo>
                      <a:cubicBezTo>
                        <a:pt x="13872" y="58403"/>
                        <a:pt x="32462" y="83229"/>
                        <a:pt x="53820" y="91831"/>
                      </a:cubicBezTo>
                      <a:lnTo>
                        <a:pt x="61585" y="95021"/>
                      </a:lnTo>
                      <a:lnTo>
                        <a:pt x="61591" y="0"/>
                      </a:lnTo>
                      <a:lnTo>
                        <a:pt x="55349" y="0"/>
                      </a:lnTo>
                      <a:cubicBezTo>
                        <a:pt x="37693" y="2075"/>
                        <a:pt x="20528" y="7140"/>
                        <a:pt x="4576" y="14980"/>
                      </a:cubicBezTo>
                      <a:close/>
                    </a:path>
                  </a:pathLst>
                </a:custGeom>
                <a:grpFill/>
                <a:ln w="1578" cap="flat">
                  <a:noFill/>
                  <a:prstDash val="solid"/>
                  <a:miter/>
                </a:ln>
              </p:spPr>
              <p:txBody>
                <a:bodyPr rtlCol="0" anchor="ctr"/>
                <a:lstStyle/>
                <a:p>
                  <a:endParaRPr lang="en-IN" sz="3480"/>
                </a:p>
              </p:txBody>
            </p:sp>
            <p:sp>
              <p:nvSpPr>
                <p:cNvPr id="88" name="Freeform: Shape 87">
                  <a:extLst>
                    <a:ext uri="{FF2B5EF4-FFF2-40B4-BE49-F238E27FC236}">
                      <a16:creationId xmlns:a16="http://schemas.microsoft.com/office/drawing/2014/main" id="{0289EF0F-18B1-4AEC-B01D-800BEDC49635}"/>
                    </a:ext>
                  </a:extLst>
                </p:cNvPr>
                <p:cNvSpPr/>
                <p:nvPr/>
              </p:nvSpPr>
              <p:spPr>
                <a:xfrm>
                  <a:off x="6315872" y="1086488"/>
                  <a:ext cx="18134" cy="18421"/>
                </a:xfrm>
                <a:custGeom>
                  <a:avLst/>
                  <a:gdLst>
                    <a:gd name="connsiteX0" fmla="*/ 38426 w 61176"/>
                    <a:gd name="connsiteY0" fmla="*/ 3883 h 62143"/>
                    <a:gd name="connsiteX1" fmla="*/ 32462 w 61176"/>
                    <a:gd name="connsiteY1" fmla="*/ 0 h 62143"/>
                    <a:gd name="connsiteX2" fmla="*/ 30103 w 61176"/>
                    <a:gd name="connsiteY2" fmla="*/ 6657 h 62143"/>
                    <a:gd name="connsiteX3" fmla="*/ 11791 w 61176"/>
                    <a:gd name="connsiteY3" fmla="*/ 43974 h 62143"/>
                    <a:gd name="connsiteX4" fmla="*/ 0 w 61176"/>
                    <a:gd name="connsiteY4" fmla="*/ 62143 h 62143"/>
                    <a:gd name="connsiteX5" fmla="*/ 19141 w 61176"/>
                    <a:gd name="connsiteY5" fmla="*/ 52154 h 62143"/>
                    <a:gd name="connsiteX6" fmla="*/ 19147 w 61176"/>
                    <a:gd name="connsiteY6" fmla="*/ 52154 h 62143"/>
                    <a:gd name="connsiteX7" fmla="*/ 56600 w 61176"/>
                    <a:gd name="connsiteY7" fmla="*/ 24411 h 62143"/>
                    <a:gd name="connsiteX8" fmla="*/ 61177 w 61176"/>
                    <a:gd name="connsiteY8" fmla="*/ 19971 h 62143"/>
                    <a:gd name="connsiteX9" fmla="*/ 56043 w 61176"/>
                    <a:gd name="connsiteY9" fmla="*/ 15946 h 62143"/>
                    <a:gd name="connsiteX10" fmla="*/ 38425 w 61176"/>
                    <a:gd name="connsiteY10" fmla="*/ 3883 h 62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176" h="62143">
                      <a:moveTo>
                        <a:pt x="38426" y="3883"/>
                      </a:moveTo>
                      <a:lnTo>
                        <a:pt x="32462" y="0"/>
                      </a:lnTo>
                      <a:lnTo>
                        <a:pt x="30103" y="6657"/>
                      </a:lnTo>
                      <a:cubicBezTo>
                        <a:pt x="25495" y="19773"/>
                        <a:pt x="19346" y="32301"/>
                        <a:pt x="11791" y="43974"/>
                      </a:cubicBezTo>
                      <a:lnTo>
                        <a:pt x="0" y="62143"/>
                      </a:lnTo>
                      <a:lnTo>
                        <a:pt x="19141" y="52154"/>
                      </a:lnTo>
                      <a:lnTo>
                        <a:pt x="19147" y="52154"/>
                      </a:lnTo>
                      <a:cubicBezTo>
                        <a:pt x="32926" y="44804"/>
                        <a:pt x="45546" y="35453"/>
                        <a:pt x="56600" y="24411"/>
                      </a:cubicBezTo>
                      <a:lnTo>
                        <a:pt x="61177" y="19971"/>
                      </a:lnTo>
                      <a:lnTo>
                        <a:pt x="56043" y="15946"/>
                      </a:lnTo>
                      <a:cubicBezTo>
                        <a:pt x="50216" y="11512"/>
                        <a:pt x="44252" y="7765"/>
                        <a:pt x="38425" y="3883"/>
                      </a:cubicBezTo>
                      <a:close/>
                    </a:path>
                  </a:pathLst>
                </a:custGeom>
                <a:grpFill/>
                <a:ln w="1578" cap="flat">
                  <a:noFill/>
                  <a:prstDash val="solid"/>
                  <a:miter/>
                </a:ln>
              </p:spPr>
              <p:txBody>
                <a:bodyPr rtlCol="0" anchor="ctr"/>
                <a:lstStyle/>
                <a:p>
                  <a:endParaRPr lang="en-IN" sz="3480"/>
                </a:p>
              </p:txBody>
            </p:sp>
            <p:sp>
              <p:nvSpPr>
                <p:cNvPr id="89" name="Freeform: Shape 88">
                  <a:extLst>
                    <a:ext uri="{FF2B5EF4-FFF2-40B4-BE49-F238E27FC236}">
                      <a16:creationId xmlns:a16="http://schemas.microsoft.com/office/drawing/2014/main" id="{A82E526A-C532-465E-9044-EC9101B2A18A}"/>
                    </a:ext>
                  </a:extLst>
                </p:cNvPr>
                <p:cNvSpPr/>
                <p:nvPr/>
              </p:nvSpPr>
              <p:spPr>
                <a:xfrm>
                  <a:off x="6326894" y="1061607"/>
                  <a:ext cx="20190" cy="27180"/>
                </a:xfrm>
                <a:custGeom>
                  <a:avLst/>
                  <a:gdLst>
                    <a:gd name="connsiteX0" fmla="*/ 8744 w 68113"/>
                    <a:gd name="connsiteY0" fmla="*/ 5413 h 91694"/>
                    <a:gd name="connsiteX1" fmla="*/ 972 w 68113"/>
                    <a:gd name="connsiteY1" fmla="*/ 63258 h 91694"/>
                    <a:gd name="connsiteX2" fmla="*/ 0 w 68113"/>
                    <a:gd name="connsiteY2" fmla="*/ 67283 h 91694"/>
                    <a:gd name="connsiteX3" fmla="*/ 3604 w 68113"/>
                    <a:gd name="connsiteY3" fmla="*/ 69500 h 91694"/>
                    <a:gd name="connsiteX4" fmla="*/ 3610 w 68113"/>
                    <a:gd name="connsiteY4" fmla="*/ 69500 h 91694"/>
                    <a:gd name="connsiteX5" fmla="*/ 30245 w 68113"/>
                    <a:gd name="connsiteY5" fmla="*/ 87948 h 91694"/>
                    <a:gd name="connsiteX6" fmla="*/ 34964 w 68113"/>
                    <a:gd name="connsiteY6" fmla="*/ 91695 h 91694"/>
                    <a:gd name="connsiteX7" fmla="*/ 38432 w 68113"/>
                    <a:gd name="connsiteY7" fmla="*/ 86840 h 91694"/>
                    <a:gd name="connsiteX8" fmla="*/ 38426 w 68113"/>
                    <a:gd name="connsiteY8" fmla="*/ 86840 h 91694"/>
                    <a:gd name="connsiteX9" fmla="*/ 68114 w 68113"/>
                    <a:gd name="connsiteY9" fmla="*/ 6106 h 91694"/>
                    <a:gd name="connsiteX10" fmla="*/ 68114 w 68113"/>
                    <a:gd name="connsiteY10" fmla="*/ 0 h 91694"/>
                    <a:gd name="connsiteX11" fmla="*/ 8466 w 68113"/>
                    <a:gd name="connsiteY11" fmla="*/ 0 h 9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113" h="91694">
                      <a:moveTo>
                        <a:pt x="8744" y="5413"/>
                      </a:moveTo>
                      <a:cubicBezTo>
                        <a:pt x="8087" y="24907"/>
                        <a:pt x="5487" y="44285"/>
                        <a:pt x="972" y="63258"/>
                      </a:cubicBezTo>
                      <a:lnTo>
                        <a:pt x="0" y="67283"/>
                      </a:lnTo>
                      <a:lnTo>
                        <a:pt x="3604" y="69500"/>
                      </a:lnTo>
                      <a:lnTo>
                        <a:pt x="3610" y="69500"/>
                      </a:lnTo>
                      <a:cubicBezTo>
                        <a:pt x="12912" y="75018"/>
                        <a:pt x="21810" y="81179"/>
                        <a:pt x="30245" y="87948"/>
                      </a:cubicBezTo>
                      <a:lnTo>
                        <a:pt x="34964" y="91695"/>
                      </a:lnTo>
                      <a:lnTo>
                        <a:pt x="38432" y="86840"/>
                      </a:lnTo>
                      <a:lnTo>
                        <a:pt x="38426" y="86840"/>
                      </a:lnTo>
                      <a:cubicBezTo>
                        <a:pt x="55493" y="63135"/>
                        <a:pt x="65753" y="35219"/>
                        <a:pt x="68114" y="6106"/>
                      </a:cubicBezTo>
                      <a:lnTo>
                        <a:pt x="68114" y="0"/>
                      </a:lnTo>
                      <a:lnTo>
                        <a:pt x="8466" y="0"/>
                      </a:lnTo>
                      <a:close/>
                    </a:path>
                  </a:pathLst>
                </a:custGeom>
                <a:grpFill/>
                <a:ln w="1578" cap="flat">
                  <a:noFill/>
                  <a:prstDash val="solid"/>
                  <a:miter/>
                </a:ln>
              </p:spPr>
              <p:txBody>
                <a:bodyPr rtlCol="0" anchor="ctr"/>
                <a:lstStyle/>
                <a:p>
                  <a:endParaRPr lang="en-IN" sz="3480"/>
                </a:p>
              </p:txBody>
            </p:sp>
            <p:sp>
              <p:nvSpPr>
                <p:cNvPr id="90" name="Freeform: Shape 89">
                  <a:extLst>
                    <a:ext uri="{FF2B5EF4-FFF2-40B4-BE49-F238E27FC236}">
                      <a16:creationId xmlns:a16="http://schemas.microsoft.com/office/drawing/2014/main" id="{2F04EAEE-956E-4584-9973-AA067A9FB58F}"/>
                    </a:ext>
                  </a:extLst>
                </p:cNvPr>
                <p:cNvSpPr/>
                <p:nvPr/>
              </p:nvSpPr>
              <p:spPr>
                <a:xfrm>
                  <a:off x="6302636" y="1061611"/>
                  <a:ext cx="21792" cy="17434"/>
                </a:xfrm>
                <a:custGeom>
                  <a:avLst/>
                  <a:gdLst>
                    <a:gd name="connsiteX0" fmla="*/ 60062 w 73518"/>
                    <a:gd name="connsiteY0" fmla="*/ 56038 h 58811"/>
                    <a:gd name="connsiteX1" fmla="*/ 66441 w 73518"/>
                    <a:gd name="connsiteY1" fmla="*/ 58812 h 58811"/>
                    <a:gd name="connsiteX2" fmla="*/ 67828 w 73518"/>
                    <a:gd name="connsiteY2" fmla="*/ 52012 h 58811"/>
                    <a:gd name="connsiteX3" fmla="*/ 67828 w 73518"/>
                    <a:gd name="connsiteY3" fmla="*/ 52019 h 58811"/>
                    <a:gd name="connsiteX4" fmla="*/ 73519 w 73518"/>
                    <a:gd name="connsiteY4" fmla="*/ 5827 h 58811"/>
                    <a:gd name="connsiteX5" fmla="*/ 73519 w 73518"/>
                    <a:gd name="connsiteY5" fmla="*/ 0 h 58811"/>
                    <a:gd name="connsiteX6" fmla="*/ 0 w 73518"/>
                    <a:gd name="connsiteY6" fmla="*/ 0 h 58811"/>
                    <a:gd name="connsiteX7" fmla="*/ 0 w 73518"/>
                    <a:gd name="connsiteY7" fmla="*/ 41615 h 58811"/>
                    <a:gd name="connsiteX8" fmla="*/ 5270 w 73518"/>
                    <a:gd name="connsiteY8" fmla="*/ 41615 h 58811"/>
                    <a:gd name="connsiteX9" fmla="*/ 60062 w 73518"/>
                    <a:gd name="connsiteY9" fmla="*/ 56037 h 58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18" h="58811">
                      <a:moveTo>
                        <a:pt x="60062" y="56038"/>
                      </a:moveTo>
                      <a:lnTo>
                        <a:pt x="66441" y="58812"/>
                      </a:lnTo>
                      <a:lnTo>
                        <a:pt x="67828" y="52012"/>
                      </a:lnTo>
                      <a:lnTo>
                        <a:pt x="67828" y="52019"/>
                      </a:lnTo>
                      <a:cubicBezTo>
                        <a:pt x="71011" y="36803"/>
                        <a:pt x="72912" y="21352"/>
                        <a:pt x="73519" y="5827"/>
                      </a:cubicBezTo>
                      <a:lnTo>
                        <a:pt x="73519" y="0"/>
                      </a:lnTo>
                      <a:lnTo>
                        <a:pt x="0" y="0"/>
                      </a:lnTo>
                      <a:lnTo>
                        <a:pt x="0" y="41615"/>
                      </a:lnTo>
                      <a:lnTo>
                        <a:pt x="5270" y="41615"/>
                      </a:lnTo>
                      <a:cubicBezTo>
                        <a:pt x="24213" y="43330"/>
                        <a:pt x="42729" y="48203"/>
                        <a:pt x="60062" y="56037"/>
                      </a:cubicBezTo>
                      <a:close/>
                    </a:path>
                  </a:pathLst>
                </a:custGeom>
                <a:grpFill/>
                <a:ln w="1578" cap="flat">
                  <a:noFill/>
                  <a:prstDash val="solid"/>
                  <a:miter/>
                </a:ln>
              </p:spPr>
              <p:txBody>
                <a:bodyPr rtlCol="0" anchor="ctr"/>
                <a:lstStyle/>
                <a:p>
                  <a:endParaRPr lang="en-IN" sz="3480"/>
                </a:p>
              </p:txBody>
            </p:sp>
            <p:sp>
              <p:nvSpPr>
                <p:cNvPr id="91" name="Freeform: Shape 90">
                  <a:extLst>
                    <a:ext uri="{FF2B5EF4-FFF2-40B4-BE49-F238E27FC236}">
                      <a16:creationId xmlns:a16="http://schemas.microsoft.com/office/drawing/2014/main" id="{8AF3FF8D-684E-44C4-98A3-462F4357D266}"/>
                    </a:ext>
                  </a:extLst>
                </p:cNvPr>
                <p:cNvSpPr/>
                <p:nvPr/>
              </p:nvSpPr>
              <p:spPr>
                <a:xfrm>
                  <a:off x="6302719" y="1079292"/>
                  <a:ext cx="18257" cy="28167"/>
                </a:xfrm>
                <a:custGeom>
                  <a:avLst/>
                  <a:gdLst>
                    <a:gd name="connsiteX0" fmla="*/ 61591 w 61591"/>
                    <a:gd name="connsiteY0" fmla="*/ 15952 h 95020"/>
                    <a:gd name="connsiteX1" fmla="*/ 57015 w 61591"/>
                    <a:gd name="connsiteY1" fmla="*/ 13872 h 95020"/>
                    <a:gd name="connsiteX2" fmla="*/ 6242 w 61591"/>
                    <a:gd name="connsiteY2" fmla="*/ 0 h 95020"/>
                    <a:gd name="connsiteX3" fmla="*/ 0 w 61591"/>
                    <a:gd name="connsiteY3" fmla="*/ 0 h 95020"/>
                    <a:gd name="connsiteX4" fmla="*/ 0 w 61591"/>
                    <a:gd name="connsiteY4" fmla="*/ 95021 h 95020"/>
                    <a:gd name="connsiteX5" fmla="*/ 7766 w 61591"/>
                    <a:gd name="connsiteY5" fmla="*/ 91831 h 95020"/>
                    <a:gd name="connsiteX6" fmla="*/ 59919 w 61591"/>
                    <a:gd name="connsiteY6" fmla="*/ 21780 h 95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591" h="95020">
                      <a:moveTo>
                        <a:pt x="61591" y="15952"/>
                      </a:moveTo>
                      <a:lnTo>
                        <a:pt x="57015" y="13872"/>
                      </a:lnTo>
                      <a:cubicBezTo>
                        <a:pt x="40995" y="6416"/>
                        <a:pt x="23828" y="1728"/>
                        <a:pt x="6242" y="0"/>
                      </a:cubicBezTo>
                      <a:lnTo>
                        <a:pt x="0" y="0"/>
                      </a:lnTo>
                      <a:lnTo>
                        <a:pt x="0" y="95021"/>
                      </a:lnTo>
                      <a:lnTo>
                        <a:pt x="7766" y="91831"/>
                      </a:lnTo>
                      <a:cubicBezTo>
                        <a:pt x="29131" y="83230"/>
                        <a:pt x="47714" y="58403"/>
                        <a:pt x="59919" y="21780"/>
                      </a:cubicBezTo>
                      <a:close/>
                    </a:path>
                  </a:pathLst>
                </a:custGeom>
                <a:grpFill/>
                <a:ln w="1578" cap="flat">
                  <a:noFill/>
                  <a:prstDash val="solid"/>
                  <a:miter/>
                </a:ln>
              </p:spPr>
              <p:txBody>
                <a:bodyPr rtlCol="0" anchor="ctr"/>
                <a:lstStyle/>
                <a:p>
                  <a:endParaRPr lang="en-IN" sz="3480"/>
                </a:p>
              </p:txBody>
            </p:sp>
          </p:grpSp>
        </p:grpSp>
      </p:grpSp>
    </p:spTree>
    <p:custDataLst>
      <p:tags r:id="rId1"/>
    </p:custDataLst>
    <p:extLst>
      <p:ext uri="{BB962C8B-B14F-4D97-AF65-F5344CB8AC3E}">
        <p14:creationId xmlns:p14="http://schemas.microsoft.com/office/powerpoint/2010/main" val="1699280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Arrow: Notched Right 216">
            <a:extLst>
              <a:ext uri="{FF2B5EF4-FFF2-40B4-BE49-F238E27FC236}">
                <a16:creationId xmlns:a16="http://schemas.microsoft.com/office/drawing/2014/main" id="{A7ED5610-F6CB-4115-8580-58A0B63BCA9C}"/>
              </a:ext>
            </a:extLst>
          </p:cNvPr>
          <p:cNvSpPr/>
          <p:nvPr/>
        </p:nvSpPr>
        <p:spPr>
          <a:xfrm>
            <a:off x="3746139" y="4245349"/>
            <a:ext cx="1154178" cy="562829"/>
          </a:xfrm>
          <a:prstGeom prst="notchedRightArrow">
            <a:avLst>
              <a:gd name="adj1" fmla="val 64954"/>
              <a:gd name="adj2" fmla="val 46262"/>
            </a:avLst>
          </a:prstGeom>
          <a:gradFill flip="none" rotWithShape="1">
            <a:gsLst>
              <a:gs pos="0">
                <a:srgbClr val="FFFFFF">
                  <a:alpha val="0"/>
                </a:srgbClr>
              </a:gs>
              <a:gs pos="59000">
                <a:schemeClr val="bg1">
                  <a:lumMod val="95000"/>
                </a:schemeClr>
              </a:gs>
              <a:gs pos="100000">
                <a:schemeClr val="bg1">
                  <a:lumMod val="85000"/>
                </a:schemeClr>
              </a:gs>
            </a:gsLst>
            <a:lin ang="0" scaled="1"/>
            <a:tileRect/>
          </a:gradFill>
          <a:ln w="0" cap="flat" cmpd="sng" algn="ctr">
            <a:gradFill flip="none" rotWithShape="1">
              <a:gsLst>
                <a:gs pos="0">
                  <a:schemeClr val="bg1">
                    <a:lumMod val="75000"/>
                  </a:schemeClr>
                </a:gs>
                <a:gs pos="100000">
                  <a:sysClr val="window" lastClr="FFFFFF"/>
                </a:gs>
              </a:gsLst>
              <a:lin ang="10800000" scaled="1"/>
              <a:tileRect/>
            </a:gradFill>
            <a:prstDash val="solid"/>
            <a:miter lim="800000"/>
          </a:ln>
          <a:effectLst/>
        </p:spPr>
        <p:txBody>
          <a:bodyPr rtlCol="0" anchor="ctr"/>
          <a:lstStyle/>
          <a:p>
            <a:pPr algn="ctr" defTabSz="1097280">
              <a:defRPr/>
            </a:pPr>
            <a:endParaRPr lang="en-US" sz="1920" kern="0">
              <a:solidFill>
                <a:prstClr val="white"/>
              </a:solidFill>
              <a:latin typeface="Calibri" panose="020F0502020204030204"/>
            </a:endParaRPr>
          </a:p>
        </p:txBody>
      </p:sp>
      <p:sp>
        <p:nvSpPr>
          <p:cNvPr id="3" name="Title 2">
            <a:extLst>
              <a:ext uri="{FF2B5EF4-FFF2-40B4-BE49-F238E27FC236}">
                <a16:creationId xmlns:a16="http://schemas.microsoft.com/office/drawing/2014/main" id="{4531D406-1A40-48EC-A7E8-51799FDB2691}"/>
              </a:ext>
            </a:extLst>
          </p:cNvPr>
          <p:cNvSpPr>
            <a:spLocks noGrp="1"/>
          </p:cNvSpPr>
          <p:nvPr>
            <p:ph type="title"/>
          </p:nvPr>
        </p:nvSpPr>
        <p:spPr>
          <a:xfrm>
            <a:off x="457200" y="0"/>
            <a:ext cx="13716000" cy="1238250"/>
          </a:xfrm>
        </p:spPr>
        <p:txBody>
          <a:bodyPr/>
          <a:lstStyle/>
          <a:p>
            <a:r>
              <a:rPr lang="en-IN" dirty="0"/>
              <a:t>Personnel Qualification – Gowning and Beyond!</a:t>
            </a:r>
            <a:endParaRPr lang="en-US" dirty="0"/>
          </a:p>
        </p:txBody>
      </p:sp>
      <p:sp>
        <p:nvSpPr>
          <p:cNvPr id="2" name="Slide Number Placeholder 1">
            <a:extLst>
              <a:ext uri="{FF2B5EF4-FFF2-40B4-BE49-F238E27FC236}">
                <a16:creationId xmlns:a16="http://schemas.microsoft.com/office/drawing/2014/main" id="{BA02AD69-7172-46E2-B9EC-74C29E304E37}"/>
              </a:ext>
            </a:extLst>
          </p:cNvPr>
          <p:cNvSpPr>
            <a:spLocks noGrp="1"/>
          </p:cNvSpPr>
          <p:nvPr>
            <p:ph type="sldNum" sz="quarter" idx="12"/>
          </p:nvPr>
        </p:nvSpPr>
        <p:spPr>
          <a:xfrm>
            <a:off x="13716000" y="7200899"/>
            <a:ext cx="457199" cy="438150"/>
          </a:xfrm>
        </p:spPr>
        <p:txBody>
          <a:bodyPr/>
          <a:lstStyle/>
          <a:p>
            <a:fld id="{F77CF02B-2998-4FF3-BBC3-9F8428132E32}" type="slidenum">
              <a:rPr lang="en-IN" smtClean="0"/>
              <a:t>8</a:t>
            </a:fld>
            <a:endParaRPr lang="en-IN" dirty="0"/>
          </a:p>
        </p:txBody>
      </p:sp>
      <p:sp>
        <p:nvSpPr>
          <p:cNvPr id="214" name="Left Brace 213">
            <a:extLst>
              <a:ext uri="{FF2B5EF4-FFF2-40B4-BE49-F238E27FC236}">
                <a16:creationId xmlns:a16="http://schemas.microsoft.com/office/drawing/2014/main" id="{A6ED2261-8F1D-4BBF-9F91-48FF447C8AE7}"/>
              </a:ext>
            </a:extLst>
          </p:cNvPr>
          <p:cNvSpPr/>
          <p:nvPr/>
        </p:nvSpPr>
        <p:spPr>
          <a:xfrm rot="5400000" flipV="1">
            <a:off x="7194874" y="-1372484"/>
            <a:ext cx="240660" cy="6757234"/>
          </a:xfrm>
          <a:prstGeom prst="leftBrac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480"/>
          </a:p>
        </p:txBody>
      </p:sp>
      <p:sp>
        <p:nvSpPr>
          <p:cNvPr id="250" name="Arrow: Left-Right 249">
            <a:extLst>
              <a:ext uri="{FF2B5EF4-FFF2-40B4-BE49-F238E27FC236}">
                <a16:creationId xmlns:a16="http://schemas.microsoft.com/office/drawing/2014/main" id="{79715205-F3B5-444F-A96C-C53CA7C91A7B}"/>
              </a:ext>
            </a:extLst>
          </p:cNvPr>
          <p:cNvSpPr/>
          <p:nvPr/>
        </p:nvSpPr>
        <p:spPr>
          <a:xfrm>
            <a:off x="9640149" y="4245349"/>
            <a:ext cx="1379744" cy="562829"/>
          </a:xfrm>
          <a:prstGeom prst="leftRightArrow">
            <a:avLst/>
          </a:prstGeom>
          <a:gradFill flip="none" rotWithShape="1">
            <a:gsLst>
              <a:gs pos="0">
                <a:schemeClr val="bg1">
                  <a:lumMod val="85000"/>
                </a:schemeClr>
              </a:gs>
              <a:gs pos="59000">
                <a:schemeClr val="bg1">
                  <a:lumMod val="95000"/>
                </a:schemeClr>
              </a:gs>
              <a:gs pos="100000">
                <a:schemeClr val="bg1">
                  <a:lumMod val="85000"/>
                </a:schemeClr>
              </a:gs>
            </a:gsLst>
            <a:lin ang="0" scaled="1"/>
            <a:tileRect/>
          </a:gradFill>
          <a:ln w="0" cap="flat" cmpd="sng" algn="ctr">
            <a:solidFill>
              <a:schemeClr val="bg1">
                <a:lumMod val="75000"/>
              </a:schemeClr>
            </a:solidFill>
            <a:prstDash val="solid"/>
            <a:miter lim="800000"/>
          </a:ln>
          <a:effectLst/>
        </p:spPr>
        <p:txBody>
          <a:bodyPr rtlCol="0" anchor="ctr"/>
          <a:lstStyle/>
          <a:p>
            <a:pPr algn="ctr" defTabSz="1097280">
              <a:defRPr/>
            </a:pPr>
            <a:endParaRPr lang="en-US" sz="1920" kern="0">
              <a:solidFill>
                <a:prstClr val="white"/>
              </a:solidFill>
              <a:latin typeface="Calibri" panose="020F0502020204030204"/>
            </a:endParaRPr>
          </a:p>
        </p:txBody>
      </p:sp>
      <p:grpSp>
        <p:nvGrpSpPr>
          <p:cNvPr id="456" name="Group 455">
            <a:extLst>
              <a:ext uri="{FF2B5EF4-FFF2-40B4-BE49-F238E27FC236}">
                <a16:creationId xmlns:a16="http://schemas.microsoft.com/office/drawing/2014/main" id="{82694FF7-E13D-4A28-BBFF-169AE48A8CA6}"/>
              </a:ext>
            </a:extLst>
          </p:cNvPr>
          <p:cNvGrpSpPr/>
          <p:nvPr/>
        </p:nvGrpSpPr>
        <p:grpSpPr>
          <a:xfrm>
            <a:off x="445773" y="741115"/>
            <a:ext cx="3241387" cy="3394108"/>
            <a:chOff x="371477" y="982721"/>
            <a:chExt cx="2701156" cy="2828423"/>
          </a:xfrm>
        </p:grpSpPr>
        <p:grpSp>
          <p:nvGrpSpPr>
            <p:cNvPr id="122" name="Group 121">
              <a:extLst>
                <a:ext uri="{FF2B5EF4-FFF2-40B4-BE49-F238E27FC236}">
                  <a16:creationId xmlns:a16="http://schemas.microsoft.com/office/drawing/2014/main" id="{2640CB02-CBF2-4084-90F5-86B9A76AD16A}"/>
                </a:ext>
              </a:extLst>
            </p:cNvPr>
            <p:cNvGrpSpPr/>
            <p:nvPr/>
          </p:nvGrpSpPr>
          <p:grpSpPr>
            <a:xfrm>
              <a:off x="371477" y="982721"/>
              <a:ext cx="2701156" cy="2828423"/>
              <a:chOff x="6822217" y="1908551"/>
              <a:chExt cx="2701156" cy="2828423"/>
            </a:xfrm>
          </p:grpSpPr>
          <p:sp>
            <p:nvSpPr>
              <p:cNvPr id="43" name="Rectangle 42">
                <a:extLst>
                  <a:ext uri="{FF2B5EF4-FFF2-40B4-BE49-F238E27FC236}">
                    <a16:creationId xmlns:a16="http://schemas.microsoft.com/office/drawing/2014/main" id="{71166D8A-4263-41CC-A496-3E46C2FAC2BD}"/>
                  </a:ext>
                </a:extLst>
              </p:cNvPr>
              <p:cNvSpPr/>
              <p:nvPr/>
            </p:nvSpPr>
            <p:spPr>
              <a:xfrm>
                <a:off x="6939557" y="2635252"/>
                <a:ext cx="2466477" cy="2101722"/>
              </a:xfrm>
              <a:prstGeom prst="rect">
                <a:avLst/>
              </a:prstGeom>
              <a:solidFill>
                <a:srgbClr val="162B68">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26">
                  <a:defRPr/>
                </a:pPr>
                <a:endParaRPr lang="en-US" sz="3480" dirty="0">
                  <a:solidFill>
                    <a:prstClr val="white"/>
                  </a:solidFill>
                  <a:latin typeface="Calibri" panose="020F0502020204030204"/>
                </a:endParaRPr>
              </a:p>
            </p:txBody>
          </p:sp>
          <p:grpSp>
            <p:nvGrpSpPr>
              <p:cNvPr id="89" name="Group 88">
                <a:extLst>
                  <a:ext uri="{FF2B5EF4-FFF2-40B4-BE49-F238E27FC236}">
                    <a16:creationId xmlns:a16="http://schemas.microsoft.com/office/drawing/2014/main" id="{8B53FB12-1D27-4D3D-AC02-9A0B7D7D7D48}"/>
                  </a:ext>
                </a:extLst>
              </p:cNvPr>
              <p:cNvGrpSpPr/>
              <p:nvPr/>
            </p:nvGrpSpPr>
            <p:grpSpPr>
              <a:xfrm>
                <a:off x="6822217" y="1908551"/>
                <a:ext cx="2701156" cy="1054824"/>
                <a:chOff x="6822217" y="1908551"/>
                <a:chExt cx="2701156" cy="1054824"/>
              </a:xfrm>
            </p:grpSpPr>
            <p:grpSp>
              <p:nvGrpSpPr>
                <p:cNvPr id="46" name="Group 45">
                  <a:extLst>
                    <a:ext uri="{FF2B5EF4-FFF2-40B4-BE49-F238E27FC236}">
                      <a16:creationId xmlns:a16="http://schemas.microsoft.com/office/drawing/2014/main" id="{75FD3D2D-BD98-4855-A5E6-7D15B0605399}"/>
                    </a:ext>
                  </a:extLst>
                </p:cNvPr>
                <p:cNvGrpSpPr/>
                <p:nvPr/>
              </p:nvGrpSpPr>
              <p:grpSpPr>
                <a:xfrm>
                  <a:off x="7636298" y="1908551"/>
                  <a:ext cx="1072995" cy="1054824"/>
                  <a:chOff x="1221906" y="4613601"/>
                  <a:chExt cx="975514" cy="958993"/>
                </a:xfrm>
              </p:grpSpPr>
              <p:sp>
                <p:nvSpPr>
                  <p:cNvPr id="47" name="Arc 46">
                    <a:extLst>
                      <a:ext uri="{FF2B5EF4-FFF2-40B4-BE49-F238E27FC236}">
                        <a16:creationId xmlns:a16="http://schemas.microsoft.com/office/drawing/2014/main" id="{82847AFC-4EDA-4A0D-8AFF-6D0A85B6D4A2}"/>
                      </a:ext>
                    </a:extLst>
                  </p:cNvPr>
                  <p:cNvSpPr/>
                  <p:nvPr/>
                </p:nvSpPr>
                <p:spPr>
                  <a:xfrm>
                    <a:off x="1221906" y="4613601"/>
                    <a:ext cx="958993" cy="958993"/>
                  </a:xfrm>
                  <a:prstGeom prst="arc">
                    <a:avLst>
                      <a:gd name="adj1" fmla="val 14528835"/>
                      <a:gd name="adj2" fmla="val 20611698"/>
                    </a:avLst>
                  </a:prstGeom>
                  <a:noFill/>
                  <a:ln w="635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26">
                      <a:defRPr/>
                    </a:pPr>
                    <a:endParaRPr lang="en-US" sz="3480">
                      <a:solidFill>
                        <a:prstClr val="white"/>
                      </a:solidFill>
                      <a:latin typeface="Calibri" panose="020F0502020204030204"/>
                    </a:endParaRPr>
                  </a:p>
                </p:txBody>
              </p:sp>
              <p:sp>
                <p:nvSpPr>
                  <p:cNvPr id="48" name="Oval 47">
                    <a:extLst>
                      <a:ext uri="{FF2B5EF4-FFF2-40B4-BE49-F238E27FC236}">
                        <a16:creationId xmlns:a16="http://schemas.microsoft.com/office/drawing/2014/main" id="{7D60CCE4-C028-4D2F-A06D-1C513AA1D10D}"/>
                      </a:ext>
                    </a:extLst>
                  </p:cNvPr>
                  <p:cNvSpPr/>
                  <p:nvPr/>
                </p:nvSpPr>
                <p:spPr>
                  <a:xfrm>
                    <a:off x="2132251" y="4938610"/>
                    <a:ext cx="65169" cy="65169"/>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26">
                      <a:defRPr/>
                    </a:pPr>
                    <a:endParaRPr lang="en-US" sz="3480">
                      <a:solidFill>
                        <a:prstClr val="white"/>
                      </a:solidFill>
                      <a:latin typeface="Calibri" panose="020F0502020204030204"/>
                    </a:endParaRPr>
                  </a:p>
                </p:txBody>
              </p:sp>
            </p:grpSp>
            <p:sp>
              <p:nvSpPr>
                <p:cNvPr id="41" name="Freeform: Shape 40">
                  <a:extLst>
                    <a:ext uri="{FF2B5EF4-FFF2-40B4-BE49-F238E27FC236}">
                      <a16:creationId xmlns:a16="http://schemas.microsoft.com/office/drawing/2014/main" id="{63484794-044D-4915-A797-C9EC3C592419}"/>
                    </a:ext>
                  </a:extLst>
                </p:cNvPr>
                <p:cNvSpPr/>
                <p:nvPr/>
              </p:nvSpPr>
              <p:spPr>
                <a:xfrm>
                  <a:off x="7702777" y="1965945"/>
                  <a:ext cx="940037" cy="515949"/>
                </a:xfrm>
                <a:custGeom>
                  <a:avLst/>
                  <a:gdLst>
                    <a:gd name="connsiteX0" fmla="*/ 427317 w 854634"/>
                    <a:gd name="connsiteY0" fmla="*/ 0 h 469074"/>
                    <a:gd name="connsiteX1" fmla="*/ 854634 w 854634"/>
                    <a:gd name="connsiteY1" fmla="*/ 427317 h 469074"/>
                    <a:gd name="connsiteX2" fmla="*/ 850424 w 854634"/>
                    <a:gd name="connsiteY2" fmla="*/ 469074 h 469074"/>
                    <a:gd name="connsiteX3" fmla="*/ 4210 w 854634"/>
                    <a:gd name="connsiteY3" fmla="*/ 469074 h 469074"/>
                    <a:gd name="connsiteX4" fmla="*/ 0 w 854634"/>
                    <a:gd name="connsiteY4" fmla="*/ 427317 h 469074"/>
                    <a:gd name="connsiteX5" fmla="*/ 427317 w 854634"/>
                    <a:gd name="connsiteY5" fmla="*/ 0 h 46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634" h="469074">
                      <a:moveTo>
                        <a:pt x="427317" y="0"/>
                      </a:moveTo>
                      <a:cubicBezTo>
                        <a:pt x="663318" y="0"/>
                        <a:pt x="854634" y="191316"/>
                        <a:pt x="854634" y="427317"/>
                      </a:cubicBezTo>
                      <a:lnTo>
                        <a:pt x="850424" y="469074"/>
                      </a:lnTo>
                      <a:lnTo>
                        <a:pt x="4210" y="469074"/>
                      </a:lnTo>
                      <a:lnTo>
                        <a:pt x="0" y="427317"/>
                      </a:lnTo>
                      <a:cubicBezTo>
                        <a:pt x="0" y="191316"/>
                        <a:pt x="191316" y="0"/>
                        <a:pt x="427317" y="0"/>
                      </a:cubicBezTo>
                      <a:close/>
                    </a:path>
                  </a:pathLst>
                </a:custGeom>
                <a:solidFill>
                  <a:srgbClr val="162B68"/>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26">
                    <a:defRPr/>
                  </a:pPr>
                  <a:endParaRPr lang="en-US" sz="3480">
                    <a:solidFill>
                      <a:prstClr val="white"/>
                    </a:solidFill>
                    <a:latin typeface="Calibri" panose="020F0502020204030204"/>
                  </a:endParaRPr>
                </a:p>
              </p:txBody>
            </p:sp>
            <p:grpSp>
              <p:nvGrpSpPr>
                <p:cNvPr id="52" name="Group 51">
                  <a:extLst>
                    <a:ext uri="{FF2B5EF4-FFF2-40B4-BE49-F238E27FC236}">
                      <a16:creationId xmlns:a16="http://schemas.microsoft.com/office/drawing/2014/main" id="{45FC9ECC-7FEF-4B0E-B89E-FFFE455C6F7F}"/>
                    </a:ext>
                  </a:extLst>
                </p:cNvPr>
                <p:cNvGrpSpPr/>
                <p:nvPr/>
              </p:nvGrpSpPr>
              <p:grpSpPr>
                <a:xfrm>
                  <a:off x="6822217" y="2506906"/>
                  <a:ext cx="2701156" cy="350291"/>
                  <a:chOff x="6822217" y="2506906"/>
                  <a:chExt cx="2701156" cy="350291"/>
                </a:xfrm>
              </p:grpSpPr>
              <p:sp>
                <p:nvSpPr>
                  <p:cNvPr id="44" name="Rectangle: Rounded Corners 4">
                    <a:extLst>
                      <a:ext uri="{FF2B5EF4-FFF2-40B4-BE49-F238E27FC236}">
                        <a16:creationId xmlns:a16="http://schemas.microsoft.com/office/drawing/2014/main" id="{6D867E19-04CD-437F-9C14-81BF455F6432}"/>
                      </a:ext>
                    </a:extLst>
                  </p:cNvPr>
                  <p:cNvSpPr/>
                  <p:nvPr/>
                </p:nvSpPr>
                <p:spPr>
                  <a:xfrm flipH="1">
                    <a:off x="6822217" y="2506906"/>
                    <a:ext cx="2701156" cy="350291"/>
                  </a:xfrm>
                  <a:prstGeom prst="roundRect">
                    <a:avLst>
                      <a:gd name="adj" fmla="val 50000"/>
                    </a:avLst>
                  </a:prstGeom>
                  <a:solidFill>
                    <a:srgbClr val="162B68"/>
                  </a:solidFill>
                  <a:ln w="12700" cap="flat" cmpd="sng" algn="ctr">
                    <a:noFill/>
                    <a:prstDash val="solid"/>
                    <a:miter lim="800000"/>
                  </a:ln>
                  <a:effectLst/>
                </p:spPr>
                <p:txBody>
                  <a:bodyPr rtlCol="0" anchor="ctr"/>
                  <a:lstStyle/>
                  <a:p>
                    <a:pPr algn="ctr" defTabSz="1097226">
                      <a:defRPr/>
                    </a:pPr>
                    <a:endParaRPr lang="en-IN" sz="3480" kern="0">
                      <a:solidFill>
                        <a:prstClr val="white"/>
                      </a:solidFill>
                      <a:latin typeface="Calibri" panose="020F0502020204030204"/>
                    </a:endParaRPr>
                  </a:p>
                </p:txBody>
              </p:sp>
              <p:sp>
                <p:nvSpPr>
                  <p:cNvPr id="51" name="TextBox 50">
                    <a:extLst>
                      <a:ext uri="{FF2B5EF4-FFF2-40B4-BE49-F238E27FC236}">
                        <a16:creationId xmlns:a16="http://schemas.microsoft.com/office/drawing/2014/main" id="{B265677F-19E6-42BB-9D92-A87EF596A314}"/>
                      </a:ext>
                    </a:extLst>
                  </p:cNvPr>
                  <p:cNvSpPr txBox="1"/>
                  <p:nvPr/>
                </p:nvSpPr>
                <p:spPr>
                  <a:xfrm>
                    <a:off x="7203810" y="2520469"/>
                    <a:ext cx="1937970" cy="323165"/>
                  </a:xfrm>
                  <a:prstGeom prst="rect">
                    <a:avLst/>
                  </a:prstGeom>
                  <a:noFill/>
                </p:spPr>
                <p:txBody>
                  <a:bodyPr wrap="square" rtlCol="0" anchor="ctr">
                    <a:spAutoFit/>
                  </a:bodyPr>
                  <a:lstStyle/>
                  <a:p>
                    <a:pPr algn="ctr" defTabSz="1097226">
                      <a:defRPr/>
                    </a:pPr>
                    <a:r>
                      <a:rPr lang="en-US" sz="1920" b="1" dirty="0">
                        <a:solidFill>
                          <a:schemeClr val="bg1"/>
                        </a:solidFill>
                        <a:effectLst>
                          <a:outerShdw blurRad="38100" dist="38100" dir="2700000" algn="tl">
                            <a:srgbClr val="000000">
                              <a:alpha val="43137"/>
                            </a:srgbClr>
                          </a:outerShdw>
                        </a:effectLst>
                        <a:latin typeface="Century Gothic" panose="020B0502020202020204" pitchFamily="34" charset="0"/>
                        <a:cs typeface="Calibri" panose="020F0502020204030204" pitchFamily="34" charset="0"/>
                      </a:rPr>
                      <a:t>Reaction</a:t>
                    </a:r>
                  </a:p>
                </p:txBody>
              </p:sp>
            </p:grpSp>
          </p:grpSp>
          <p:grpSp>
            <p:nvGrpSpPr>
              <p:cNvPr id="90" name="Group 89">
                <a:extLst>
                  <a:ext uri="{FF2B5EF4-FFF2-40B4-BE49-F238E27FC236}">
                    <a16:creationId xmlns:a16="http://schemas.microsoft.com/office/drawing/2014/main" id="{F87AC3D4-FC6E-45D8-8E7E-C3FBB14CD6EC}"/>
                  </a:ext>
                </a:extLst>
              </p:cNvPr>
              <p:cNvGrpSpPr/>
              <p:nvPr/>
            </p:nvGrpSpPr>
            <p:grpSpPr>
              <a:xfrm>
                <a:off x="7341335" y="2884012"/>
                <a:ext cx="2037402" cy="1218180"/>
                <a:chOff x="7341335" y="2884012"/>
                <a:chExt cx="2037402" cy="1218180"/>
              </a:xfrm>
            </p:grpSpPr>
            <p:grpSp>
              <p:nvGrpSpPr>
                <p:cNvPr id="91" name="Group 90">
                  <a:extLst>
                    <a:ext uri="{FF2B5EF4-FFF2-40B4-BE49-F238E27FC236}">
                      <a16:creationId xmlns:a16="http://schemas.microsoft.com/office/drawing/2014/main" id="{1AA70B18-1715-46CB-ABB4-D9E93730C388}"/>
                    </a:ext>
                  </a:extLst>
                </p:cNvPr>
                <p:cNvGrpSpPr/>
                <p:nvPr/>
              </p:nvGrpSpPr>
              <p:grpSpPr>
                <a:xfrm>
                  <a:off x="7341335" y="2884012"/>
                  <a:ext cx="1662920" cy="324744"/>
                  <a:chOff x="7341335" y="2884012"/>
                  <a:chExt cx="1662920" cy="324744"/>
                </a:xfrm>
              </p:grpSpPr>
              <p:cxnSp>
                <p:nvCxnSpPr>
                  <p:cNvPr id="120" name="Straight Connector 119">
                    <a:extLst>
                      <a:ext uri="{FF2B5EF4-FFF2-40B4-BE49-F238E27FC236}">
                        <a16:creationId xmlns:a16="http://schemas.microsoft.com/office/drawing/2014/main" id="{06CB407C-C5AE-4ED4-B7D9-C1EE33CD718D}"/>
                      </a:ext>
                    </a:extLst>
                  </p:cNvPr>
                  <p:cNvCxnSpPr>
                    <a:cxnSpLocks/>
                  </p:cNvCxnSpPr>
                  <p:nvPr/>
                </p:nvCxnSpPr>
                <p:spPr>
                  <a:xfrm rot="16200000">
                    <a:off x="8172795" y="2377296"/>
                    <a:ext cx="0" cy="1662920"/>
                  </a:xfrm>
                  <a:prstGeom prst="line">
                    <a:avLst/>
                  </a:prstGeom>
                  <a:ln w="22225" cap="rnd">
                    <a:solidFill>
                      <a:srgbClr val="162B68"/>
                    </a:solidFill>
                    <a:prstDash val="sysDot"/>
                  </a:ln>
                </p:spPr>
                <p:style>
                  <a:lnRef idx="1">
                    <a:schemeClr val="accent1"/>
                  </a:lnRef>
                  <a:fillRef idx="0">
                    <a:schemeClr val="accent1"/>
                  </a:fillRef>
                  <a:effectRef idx="0">
                    <a:schemeClr val="accent1"/>
                  </a:effectRef>
                  <a:fontRef idx="minor">
                    <a:schemeClr val="tx1"/>
                  </a:fontRef>
                </p:style>
              </p:cxnSp>
              <p:sp>
                <p:nvSpPr>
                  <p:cNvPr id="121" name="TextBox 120">
                    <a:extLst>
                      <a:ext uri="{FF2B5EF4-FFF2-40B4-BE49-F238E27FC236}">
                        <a16:creationId xmlns:a16="http://schemas.microsoft.com/office/drawing/2014/main" id="{A5173614-42FA-41EA-84B7-C119449D00D9}"/>
                      </a:ext>
                    </a:extLst>
                  </p:cNvPr>
                  <p:cNvSpPr txBox="1"/>
                  <p:nvPr/>
                </p:nvSpPr>
                <p:spPr>
                  <a:xfrm>
                    <a:off x="7444783" y="2884012"/>
                    <a:ext cx="1456025" cy="292388"/>
                  </a:xfrm>
                  <a:prstGeom prst="rect">
                    <a:avLst/>
                  </a:prstGeom>
                  <a:noFill/>
                </p:spPr>
                <p:txBody>
                  <a:bodyPr wrap="square" rtlCol="0" anchor="ctr">
                    <a:spAutoFit/>
                  </a:bodyPr>
                  <a:lstStyle/>
                  <a:p>
                    <a:pPr algn="ctr" defTabSz="1097226">
                      <a:defRPr/>
                    </a:pPr>
                    <a:r>
                      <a:rPr lang="en-US" sz="1680" b="1" dirty="0">
                        <a:solidFill>
                          <a:srgbClr val="162B68"/>
                        </a:solidFill>
                        <a:latin typeface="Arial" panose="020B0604020202020204" pitchFamily="34" charset="0"/>
                        <a:cs typeface="Arial" panose="020B0604020202020204" pitchFamily="34" charset="0"/>
                      </a:rPr>
                      <a:t>LEVEL 1</a:t>
                    </a:r>
                  </a:p>
                </p:txBody>
              </p:sp>
            </p:grpSp>
            <p:grpSp>
              <p:nvGrpSpPr>
                <p:cNvPr id="92" name="Group 91">
                  <a:extLst>
                    <a:ext uri="{FF2B5EF4-FFF2-40B4-BE49-F238E27FC236}">
                      <a16:creationId xmlns:a16="http://schemas.microsoft.com/office/drawing/2014/main" id="{C35A57F4-5993-4F70-ABDB-9C0DE31EBBC3}"/>
                    </a:ext>
                  </a:extLst>
                </p:cNvPr>
                <p:cNvGrpSpPr/>
                <p:nvPr/>
              </p:nvGrpSpPr>
              <p:grpSpPr>
                <a:xfrm>
                  <a:off x="7378334" y="3275256"/>
                  <a:ext cx="2000403" cy="826936"/>
                  <a:chOff x="7320244" y="3275256"/>
                  <a:chExt cx="2000403" cy="826936"/>
                </a:xfrm>
              </p:grpSpPr>
              <p:cxnSp>
                <p:nvCxnSpPr>
                  <p:cNvPr id="93" name="Straight Connector 92">
                    <a:extLst>
                      <a:ext uri="{FF2B5EF4-FFF2-40B4-BE49-F238E27FC236}">
                        <a16:creationId xmlns:a16="http://schemas.microsoft.com/office/drawing/2014/main" id="{4A04D464-CDCF-44BB-89BA-7238FD0719C2}"/>
                      </a:ext>
                    </a:extLst>
                  </p:cNvPr>
                  <p:cNvCxnSpPr>
                    <a:cxnSpLocks/>
                  </p:cNvCxnSpPr>
                  <p:nvPr/>
                </p:nvCxnSpPr>
                <p:spPr>
                  <a:xfrm>
                    <a:off x="7353713" y="3391456"/>
                    <a:ext cx="0" cy="59666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94" name="Group 93">
                    <a:extLst>
                      <a:ext uri="{FF2B5EF4-FFF2-40B4-BE49-F238E27FC236}">
                        <a16:creationId xmlns:a16="http://schemas.microsoft.com/office/drawing/2014/main" id="{67BC5A88-C644-4E50-B8C3-1BC831D2FBDA}"/>
                      </a:ext>
                    </a:extLst>
                  </p:cNvPr>
                  <p:cNvGrpSpPr/>
                  <p:nvPr/>
                </p:nvGrpSpPr>
                <p:grpSpPr>
                  <a:xfrm>
                    <a:off x="7320244" y="3275256"/>
                    <a:ext cx="2000403" cy="826936"/>
                    <a:chOff x="7320244" y="3275256"/>
                    <a:chExt cx="2000403" cy="826936"/>
                  </a:xfrm>
                </p:grpSpPr>
                <p:grpSp>
                  <p:nvGrpSpPr>
                    <p:cNvPr id="95" name="Group 94">
                      <a:extLst>
                        <a:ext uri="{FF2B5EF4-FFF2-40B4-BE49-F238E27FC236}">
                          <a16:creationId xmlns:a16="http://schemas.microsoft.com/office/drawing/2014/main" id="{FAE9BFEF-A6BD-4E28-96CD-C4DD7CC1B7A2}"/>
                        </a:ext>
                      </a:extLst>
                    </p:cNvPr>
                    <p:cNvGrpSpPr/>
                    <p:nvPr/>
                  </p:nvGrpSpPr>
                  <p:grpSpPr>
                    <a:xfrm>
                      <a:off x="7320244" y="3275256"/>
                      <a:ext cx="2000403" cy="261610"/>
                      <a:chOff x="7320244" y="3366696"/>
                      <a:chExt cx="2000403" cy="261610"/>
                    </a:xfrm>
                  </p:grpSpPr>
                  <p:sp>
                    <p:nvSpPr>
                      <p:cNvPr id="116" name="TextBox 115">
                        <a:extLst>
                          <a:ext uri="{FF2B5EF4-FFF2-40B4-BE49-F238E27FC236}">
                            <a16:creationId xmlns:a16="http://schemas.microsoft.com/office/drawing/2014/main" id="{B8163C2D-7526-4CE0-A0C3-ED4A3539D3B0}"/>
                          </a:ext>
                        </a:extLst>
                      </p:cNvPr>
                      <p:cNvSpPr txBox="1"/>
                      <p:nvPr/>
                    </p:nvSpPr>
                    <p:spPr>
                      <a:xfrm>
                        <a:off x="7520202" y="3366696"/>
                        <a:ext cx="1800445" cy="261610"/>
                      </a:xfrm>
                      <a:prstGeom prst="rect">
                        <a:avLst/>
                      </a:prstGeom>
                      <a:noFill/>
                    </p:spPr>
                    <p:txBody>
                      <a:bodyPr wrap="square" rtlCol="0" anchor="t">
                        <a:spAutoFit/>
                      </a:bodyPr>
                      <a:lstStyle/>
                      <a:p>
                        <a:pPr defTabSz="1097198">
                          <a:defRPr/>
                        </a:pPr>
                        <a:r>
                          <a:rPr lang="en-US" sz="1440" dirty="0">
                            <a:solidFill>
                              <a:srgbClr val="000000">
                                <a:lumMod val="75000"/>
                                <a:lumOff val="25000"/>
                              </a:srgbClr>
                            </a:solidFill>
                            <a:latin typeface="Arial" panose="020B0604020202020204" pitchFamily="34" charset="0"/>
                            <a:cs typeface="Arial" panose="020B0604020202020204" pitchFamily="34" charset="0"/>
                          </a:rPr>
                          <a:t>Engagement</a:t>
                        </a:r>
                      </a:p>
                    </p:txBody>
                  </p:sp>
                  <p:grpSp>
                    <p:nvGrpSpPr>
                      <p:cNvPr id="117" name="Group 116">
                        <a:extLst>
                          <a:ext uri="{FF2B5EF4-FFF2-40B4-BE49-F238E27FC236}">
                            <a16:creationId xmlns:a16="http://schemas.microsoft.com/office/drawing/2014/main" id="{78693942-1483-4912-819F-3159335F4391}"/>
                          </a:ext>
                        </a:extLst>
                      </p:cNvPr>
                      <p:cNvGrpSpPr/>
                      <p:nvPr/>
                    </p:nvGrpSpPr>
                    <p:grpSpPr>
                      <a:xfrm>
                        <a:off x="7320244" y="3471726"/>
                        <a:ext cx="233356" cy="66938"/>
                        <a:chOff x="5696770" y="3721175"/>
                        <a:chExt cx="233356" cy="66938"/>
                      </a:xfrm>
                    </p:grpSpPr>
                    <p:cxnSp>
                      <p:nvCxnSpPr>
                        <p:cNvPr id="118" name="Straight Arrow Connector 117">
                          <a:extLst>
                            <a:ext uri="{FF2B5EF4-FFF2-40B4-BE49-F238E27FC236}">
                              <a16:creationId xmlns:a16="http://schemas.microsoft.com/office/drawing/2014/main" id="{F5AEA964-AF52-4BAB-8C30-B79322D00ADC}"/>
                            </a:ext>
                          </a:extLst>
                        </p:cNvPr>
                        <p:cNvCxnSpPr>
                          <a:cxnSpLocks/>
                        </p:cNvCxnSpPr>
                        <p:nvPr/>
                      </p:nvCxnSpPr>
                      <p:spPr>
                        <a:xfrm>
                          <a:off x="5742761" y="3754644"/>
                          <a:ext cx="187365" cy="0"/>
                        </a:xfrm>
                        <a:prstGeom prst="straightConnector1">
                          <a:avLst/>
                        </a:prstGeom>
                        <a:ln w="0">
                          <a:solidFill>
                            <a:schemeClr val="bg1">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119" name="Oval 118">
                          <a:extLst>
                            <a:ext uri="{FF2B5EF4-FFF2-40B4-BE49-F238E27FC236}">
                              <a16:creationId xmlns:a16="http://schemas.microsoft.com/office/drawing/2014/main" id="{20B50DB5-10EF-47F6-9512-34268537EB01}"/>
                            </a:ext>
                          </a:extLst>
                        </p:cNvPr>
                        <p:cNvSpPr/>
                        <p:nvPr/>
                      </p:nvSpPr>
                      <p:spPr>
                        <a:xfrm>
                          <a:off x="5696770" y="3721175"/>
                          <a:ext cx="66938" cy="66938"/>
                        </a:xfrm>
                        <a:prstGeom prst="ellipse">
                          <a:avLst/>
                        </a:prstGeom>
                        <a:solidFill>
                          <a:schemeClr val="bg1"/>
                        </a:solidFill>
                        <a:ln>
                          <a:solidFill>
                            <a:srgbClr val="162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p>
                      </p:txBody>
                    </p:sp>
                  </p:grpSp>
                </p:grpSp>
                <p:grpSp>
                  <p:nvGrpSpPr>
                    <p:cNvPr id="96" name="Group 95">
                      <a:extLst>
                        <a:ext uri="{FF2B5EF4-FFF2-40B4-BE49-F238E27FC236}">
                          <a16:creationId xmlns:a16="http://schemas.microsoft.com/office/drawing/2014/main" id="{C3B3DE2E-758F-486C-90E5-1C49DCB47571}"/>
                        </a:ext>
                      </a:extLst>
                    </p:cNvPr>
                    <p:cNvGrpSpPr/>
                    <p:nvPr/>
                  </p:nvGrpSpPr>
                  <p:grpSpPr>
                    <a:xfrm>
                      <a:off x="7320244" y="3557919"/>
                      <a:ext cx="2000403" cy="261610"/>
                      <a:chOff x="7320244" y="3366696"/>
                      <a:chExt cx="2000403" cy="261610"/>
                    </a:xfrm>
                  </p:grpSpPr>
                  <p:sp>
                    <p:nvSpPr>
                      <p:cNvPr id="112" name="TextBox 111">
                        <a:extLst>
                          <a:ext uri="{FF2B5EF4-FFF2-40B4-BE49-F238E27FC236}">
                            <a16:creationId xmlns:a16="http://schemas.microsoft.com/office/drawing/2014/main" id="{66486310-DA96-40FC-97D8-56246485F7F0}"/>
                          </a:ext>
                        </a:extLst>
                      </p:cNvPr>
                      <p:cNvSpPr txBox="1"/>
                      <p:nvPr/>
                    </p:nvSpPr>
                    <p:spPr>
                      <a:xfrm>
                        <a:off x="7520202" y="3366696"/>
                        <a:ext cx="1800445" cy="261610"/>
                      </a:xfrm>
                      <a:prstGeom prst="rect">
                        <a:avLst/>
                      </a:prstGeom>
                      <a:noFill/>
                    </p:spPr>
                    <p:txBody>
                      <a:bodyPr wrap="square" rtlCol="0" anchor="t">
                        <a:spAutoFit/>
                      </a:bodyPr>
                      <a:lstStyle/>
                      <a:p>
                        <a:pPr defTabSz="1097198">
                          <a:defRPr/>
                        </a:pPr>
                        <a:r>
                          <a:rPr lang="en-US" sz="1440" dirty="0">
                            <a:solidFill>
                              <a:srgbClr val="000000">
                                <a:lumMod val="75000"/>
                                <a:lumOff val="25000"/>
                              </a:srgbClr>
                            </a:solidFill>
                            <a:latin typeface="Arial" panose="020B0604020202020204" pitchFamily="34" charset="0"/>
                            <a:cs typeface="Arial" panose="020B0604020202020204" pitchFamily="34" charset="0"/>
                          </a:rPr>
                          <a:t>Relevance</a:t>
                        </a:r>
                      </a:p>
                    </p:txBody>
                  </p:sp>
                  <p:grpSp>
                    <p:nvGrpSpPr>
                      <p:cNvPr id="113" name="Group 112">
                        <a:extLst>
                          <a:ext uri="{FF2B5EF4-FFF2-40B4-BE49-F238E27FC236}">
                            <a16:creationId xmlns:a16="http://schemas.microsoft.com/office/drawing/2014/main" id="{8A331615-9F0F-4915-82D4-4C9A17FE7DD5}"/>
                          </a:ext>
                        </a:extLst>
                      </p:cNvPr>
                      <p:cNvGrpSpPr/>
                      <p:nvPr/>
                    </p:nvGrpSpPr>
                    <p:grpSpPr>
                      <a:xfrm>
                        <a:off x="7320244" y="3471726"/>
                        <a:ext cx="233356" cy="66938"/>
                        <a:chOff x="5696770" y="3721175"/>
                        <a:chExt cx="233356" cy="66938"/>
                      </a:xfrm>
                    </p:grpSpPr>
                    <p:cxnSp>
                      <p:nvCxnSpPr>
                        <p:cNvPr id="114" name="Straight Arrow Connector 113">
                          <a:extLst>
                            <a:ext uri="{FF2B5EF4-FFF2-40B4-BE49-F238E27FC236}">
                              <a16:creationId xmlns:a16="http://schemas.microsoft.com/office/drawing/2014/main" id="{B6D58672-0140-448E-B694-9D3D10986EC9}"/>
                            </a:ext>
                          </a:extLst>
                        </p:cNvPr>
                        <p:cNvCxnSpPr>
                          <a:cxnSpLocks/>
                        </p:cNvCxnSpPr>
                        <p:nvPr/>
                      </p:nvCxnSpPr>
                      <p:spPr>
                        <a:xfrm>
                          <a:off x="5742761" y="3754644"/>
                          <a:ext cx="187365" cy="0"/>
                        </a:xfrm>
                        <a:prstGeom prst="straightConnector1">
                          <a:avLst/>
                        </a:prstGeom>
                        <a:ln w="0">
                          <a:solidFill>
                            <a:schemeClr val="bg1">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115" name="Oval 114">
                          <a:extLst>
                            <a:ext uri="{FF2B5EF4-FFF2-40B4-BE49-F238E27FC236}">
                              <a16:creationId xmlns:a16="http://schemas.microsoft.com/office/drawing/2014/main" id="{C69DD765-B768-4D69-AA0C-3F6E760257D2}"/>
                            </a:ext>
                          </a:extLst>
                        </p:cNvPr>
                        <p:cNvSpPr/>
                        <p:nvPr/>
                      </p:nvSpPr>
                      <p:spPr>
                        <a:xfrm>
                          <a:off x="5696770" y="3721175"/>
                          <a:ext cx="66938" cy="66938"/>
                        </a:xfrm>
                        <a:prstGeom prst="ellipse">
                          <a:avLst/>
                        </a:prstGeom>
                        <a:solidFill>
                          <a:schemeClr val="bg1"/>
                        </a:solidFill>
                        <a:ln>
                          <a:solidFill>
                            <a:srgbClr val="162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p>
                      </p:txBody>
                    </p:sp>
                  </p:grpSp>
                </p:grpSp>
                <p:grpSp>
                  <p:nvGrpSpPr>
                    <p:cNvPr id="97" name="Group 96">
                      <a:extLst>
                        <a:ext uri="{FF2B5EF4-FFF2-40B4-BE49-F238E27FC236}">
                          <a16:creationId xmlns:a16="http://schemas.microsoft.com/office/drawing/2014/main" id="{33C9AA5F-4BD3-4650-81E7-EF9771239CAE}"/>
                        </a:ext>
                      </a:extLst>
                    </p:cNvPr>
                    <p:cNvGrpSpPr/>
                    <p:nvPr/>
                  </p:nvGrpSpPr>
                  <p:grpSpPr>
                    <a:xfrm>
                      <a:off x="7320244" y="3840582"/>
                      <a:ext cx="2000403" cy="261610"/>
                      <a:chOff x="7320244" y="3366696"/>
                      <a:chExt cx="2000403" cy="261610"/>
                    </a:xfrm>
                  </p:grpSpPr>
                  <p:sp>
                    <p:nvSpPr>
                      <p:cNvPr id="108" name="TextBox 107">
                        <a:extLst>
                          <a:ext uri="{FF2B5EF4-FFF2-40B4-BE49-F238E27FC236}">
                            <a16:creationId xmlns:a16="http://schemas.microsoft.com/office/drawing/2014/main" id="{79EBA763-9FED-4F56-A08D-6BBB1F13B878}"/>
                          </a:ext>
                        </a:extLst>
                      </p:cNvPr>
                      <p:cNvSpPr txBox="1"/>
                      <p:nvPr/>
                    </p:nvSpPr>
                    <p:spPr>
                      <a:xfrm>
                        <a:off x="7520202" y="3366696"/>
                        <a:ext cx="1800445" cy="261610"/>
                      </a:xfrm>
                      <a:prstGeom prst="rect">
                        <a:avLst/>
                      </a:prstGeom>
                      <a:noFill/>
                    </p:spPr>
                    <p:txBody>
                      <a:bodyPr wrap="square" rtlCol="0" anchor="t">
                        <a:spAutoFit/>
                      </a:bodyPr>
                      <a:lstStyle/>
                      <a:p>
                        <a:pPr defTabSz="1097198">
                          <a:defRPr/>
                        </a:pPr>
                        <a:r>
                          <a:rPr lang="en-US" sz="1440" dirty="0">
                            <a:solidFill>
                              <a:srgbClr val="000000">
                                <a:lumMod val="75000"/>
                                <a:lumOff val="25000"/>
                              </a:srgbClr>
                            </a:solidFill>
                            <a:latin typeface="Arial" panose="020B0604020202020204" pitchFamily="34" charset="0"/>
                            <a:cs typeface="Arial" panose="020B0604020202020204" pitchFamily="34" charset="0"/>
                          </a:rPr>
                          <a:t>Customer Satisfaction</a:t>
                        </a:r>
                      </a:p>
                    </p:txBody>
                  </p:sp>
                  <p:grpSp>
                    <p:nvGrpSpPr>
                      <p:cNvPr id="109" name="Group 108">
                        <a:extLst>
                          <a:ext uri="{FF2B5EF4-FFF2-40B4-BE49-F238E27FC236}">
                            <a16:creationId xmlns:a16="http://schemas.microsoft.com/office/drawing/2014/main" id="{430FED44-B232-4E4A-AC2B-D21323CE1F12}"/>
                          </a:ext>
                        </a:extLst>
                      </p:cNvPr>
                      <p:cNvGrpSpPr/>
                      <p:nvPr/>
                    </p:nvGrpSpPr>
                    <p:grpSpPr>
                      <a:xfrm>
                        <a:off x="7320244" y="3471726"/>
                        <a:ext cx="233356" cy="66938"/>
                        <a:chOff x="5696770" y="3721175"/>
                        <a:chExt cx="233356" cy="66938"/>
                      </a:xfrm>
                    </p:grpSpPr>
                    <p:cxnSp>
                      <p:nvCxnSpPr>
                        <p:cNvPr id="110" name="Straight Arrow Connector 109">
                          <a:extLst>
                            <a:ext uri="{FF2B5EF4-FFF2-40B4-BE49-F238E27FC236}">
                              <a16:creationId xmlns:a16="http://schemas.microsoft.com/office/drawing/2014/main" id="{F043E827-4323-4564-9AE7-3EE615642B57}"/>
                            </a:ext>
                          </a:extLst>
                        </p:cNvPr>
                        <p:cNvCxnSpPr>
                          <a:cxnSpLocks/>
                        </p:cNvCxnSpPr>
                        <p:nvPr/>
                      </p:nvCxnSpPr>
                      <p:spPr>
                        <a:xfrm>
                          <a:off x="5742761" y="3754644"/>
                          <a:ext cx="187365" cy="0"/>
                        </a:xfrm>
                        <a:prstGeom prst="straightConnector1">
                          <a:avLst/>
                        </a:prstGeom>
                        <a:ln w="0">
                          <a:solidFill>
                            <a:schemeClr val="bg1">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111" name="Oval 110">
                          <a:extLst>
                            <a:ext uri="{FF2B5EF4-FFF2-40B4-BE49-F238E27FC236}">
                              <a16:creationId xmlns:a16="http://schemas.microsoft.com/office/drawing/2014/main" id="{2CE49D05-9366-4E83-AB61-B76F394B63F7}"/>
                            </a:ext>
                          </a:extLst>
                        </p:cNvPr>
                        <p:cNvSpPr/>
                        <p:nvPr/>
                      </p:nvSpPr>
                      <p:spPr>
                        <a:xfrm>
                          <a:off x="5696770" y="3721175"/>
                          <a:ext cx="66938" cy="66938"/>
                        </a:xfrm>
                        <a:prstGeom prst="ellipse">
                          <a:avLst/>
                        </a:prstGeom>
                        <a:solidFill>
                          <a:schemeClr val="bg1"/>
                        </a:solidFill>
                        <a:ln>
                          <a:solidFill>
                            <a:srgbClr val="162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p>
                      </p:txBody>
                    </p:sp>
                  </p:grpSp>
                </p:grpSp>
              </p:grpSp>
            </p:grpSp>
          </p:grpSp>
        </p:grpSp>
        <p:grpSp>
          <p:nvGrpSpPr>
            <p:cNvPr id="455" name="Group 454">
              <a:extLst>
                <a:ext uri="{FF2B5EF4-FFF2-40B4-BE49-F238E27FC236}">
                  <a16:creationId xmlns:a16="http://schemas.microsoft.com/office/drawing/2014/main" id="{B1503DB9-4A6E-4D1F-A789-7E08211F44B2}"/>
                </a:ext>
              </a:extLst>
            </p:cNvPr>
            <p:cNvGrpSpPr/>
            <p:nvPr/>
          </p:nvGrpSpPr>
          <p:grpSpPr>
            <a:xfrm>
              <a:off x="599931" y="1146429"/>
              <a:ext cx="1296644" cy="2003423"/>
              <a:chOff x="599931" y="1146429"/>
              <a:chExt cx="1296644" cy="2003423"/>
            </a:xfrm>
          </p:grpSpPr>
          <p:sp>
            <p:nvSpPr>
              <p:cNvPr id="303" name="Freeform: Shape 302">
                <a:extLst>
                  <a:ext uri="{FF2B5EF4-FFF2-40B4-BE49-F238E27FC236}">
                    <a16:creationId xmlns:a16="http://schemas.microsoft.com/office/drawing/2014/main" id="{D436AD8F-EF05-4876-9898-4E565C675DB3}"/>
                  </a:ext>
                </a:extLst>
              </p:cNvPr>
              <p:cNvSpPr/>
              <p:nvPr/>
            </p:nvSpPr>
            <p:spPr>
              <a:xfrm>
                <a:off x="1547535" y="1146429"/>
                <a:ext cx="349040" cy="349040"/>
              </a:xfrm>
              <a:custGeom>
                <a:avLst/>
                <a:gdLst>
                  <a:gd name="connsiteX0" fmla="*/ 161925 w 533400"/>
                  <a:gd name="connsiteY0" fmla="*/ 438150 h 533400"/>
                  <a:gd name="connsiteX1" fmla="*/ 219075 w 533400"/>
                  <a:gd name="connsiteY1" fmla="*/ 438150 h 533400"/>
                  <a:gd name="connsiteX2" fmla="*/ 238125 w 533400"/>
                  <a:gd name="connsiteY2" fmla="*/ 457200 h 533400"/>
                  <a:gd name="connsiteX3" fmla="*/ 219075 w 533400"/>
                  <a:gd name="connsiteY3" fmla="*/ 476250 h 533400"/>
                  <a:gd name="connsiteX4" fmla="*/ 161925 w 533400"/>
                  <a:gd name="connsiteY4" fmla="*/ 476250 h 533400"/>
                  <a:gd name="connsiteX5" fmla="*/ 142875 w 533400"/>
                  <a:gd name="connsiteY5" fmla="*/ 457200 h 533400"/>
                  <a:gd name="connsiteX6" fmla="*/ 161925 w 533400"/>
                  <a:gd name="connsiteY6" fmla="*/ 438150 h 533400"/>
                  <a:gd name="connsiteX7" fmla="*/ 142875 w 533400"/>
                  <a:gd name="connsiteY7" fmla="*/ 381000 h 533400"/>
                  <a:gd name="connsiteX8" fmla="*/ 219075 w 533400"/>
                  <a:gd name="connsiteY8" fmla="*/ 381000 h 533400"/>
                  <a:gd name="connsiteX9" fmla="*/ 238125 w 533400"/>
                  <a:gd name="connsiteY9" fmla="*/ 400050 h 533400"/>
                  <a:gd name="connsiteX10" fmla="*/ 219075 w 533400"/>
                  <a:gd name="connsiteY10" fmla="*/ 419100 h 533400"/>
                  <a:gd name="connsiteX11" fmla="*/ 142875 w 533400"/>
                  <a:gd name="connsiteY11" fmla="*/ 419100 h 533400"/>
                  <a:gd name="connsiteX12" fmla="*/ 123825 w 533400"/>
                  <a:gd name="connsiteY12" fmla="*/ 400050 h 533400"/>
                  <a:gd name="connsiteX13" fmla="*/ 142875 w 533400"/>
                  <a:gd name="connsiteY13" fmla="*/ 381000 h 533400"/>
                  <a:gd name="connsiteX14" fmla="*/ 123825 w 533400"/>
                  <a:gd name="connsiteY14" fmla="*/ 323850 h 533400"/>
                  <a:gd name="connsiteX15" fmla="*/ 219075 w 533400"/>
                  <a:gd name="connsiteY15" fmla="*/ 323850 h 533400"/>
                  <a:gd name="connsiteX16" fmla="*/ 238125 w 533400"/>
                  <a:gd name="connsiteY16" fmla="*/ 342900 h 533400"/>
                  <a:gd name="connsiteX17" fmla="*/ 219075 w 533400"/>
                  <a:gd name="connsiteY17" fmla="*/ 361950 h 533400"/>
                  <a:gd name="connsiteX18" fmla="*/ 123825 w 533400"/>
                  <a:gd name="connsiteY18" fmla="*/ 361950 h 533400"/>
                  <a:gd name="connsiteX19" fmla="*/ 104775 w 533400"/>
                  <a:gd name="connsiteY19" fmla="*/ 342900 h 533400"/>
                  <a:gd name="connsiteX20" fmla="*/ 123825 w 533400"/>
                  <a:gd name="connsiteY20" fmla="*/ 323850 h 533400"/>
                  <a:gd name="connsiteX21" fmla="*/ 419100 w 533400"/>
                  <a:gd name="connsiteY21" fmla="*/ 285759 h 533400"/>
                  <a:gd name="connsiteX22" fmla="*/ 457200 w 533400"/>
                  <a:gd name="connsiteY22" fmla="*/ 285759 h 533400"/>
                  <a:gd name="connsiteX23" fmla="*/ 457200 w 533400"/>
                  <a:gd name="connsiteY23" fmla="*/ 419109 h 533400"/>
                  <a:gd name="connsiteX24" fmla="*/ 419100 w 533400"/>
                  <a:gd name="connsiteY24" fmla="*/ 419109 h 533400"/>
                  <a:gd name="connsiteX25" fmla="*/ 104775 w 533400"/>
                  <a:gd name="connsiteY25" fmla="*/ 266700 h 533400"/>
                  <a:gd name="connsiteX26" fmla="*/ 219075 w 533400"/>
                  <a:gd name="connsiteY26" fmla="*/ 266700 h 533400"/>
                  <a:gd name="connsiteX27" fmla="*/ 238125 w 533400"/>
                  <a:gd name="connsiteY27" fmla="*/ 285750 h 533400"/>
                  <a:gd name="connsiteX28" fmla="*/ 219075 w 533400"/>
                  <a:gd name="connsiteY28" fmla="*/ 304800 h 533400"/>
                  <a:gd name="connsiteX29" fmla="*/ 104775 w 533400"/>
                  <a:gd name="connsiteY29" fmla="*/ 304800 h 533400"/>
                  <a:gd name="connsiteX30" fmla="*/ 85725 w 533400"/>
                  <a:gd name="connsiteY30" fmla="*/ 285750 h 533400"/>
                  <a:gd name="connsiteX31" fmla="*/ 104775 w 533400"/>
                  <a:gd name="connsiteY31" fmla="*/ 266700 h 533400"/>
                  <a:gd name="connsiteX32" fmla="*/ 457200 w 533400"/>
                  <a:gd name="connsiteY32" fmla="*/ 228600 h 533400"/>
                  <a:gd name="connsiteX33" fmla="*/ 457200 w 533400"/>
                  <a:gd name="connsiteY33" fmla="*/ 247650 h 533400"/>
                  <a:gd name="connsiteX34" fmla="*/ 476250 w 533400"/>
                  <a:gd name="connsiteY34" fmla="*/ 247650 h 533400"/>
                  <a:gd name="connsiteX35" fmla="*/ 476250 w 533400"/>
                  <a:gd name="connsiteY35" fmla="*/ 228600 h 533400"/>
                  <a:gd name="connsiteX36" fmla="*/ 142875 w 533400"/>
                  <a:gd name="connsiteY36" fmla="*/ 126072 h 533400"/>
                  <a:gd name="connsiteX37" fmla="*/ 153400 w 533400"/>
                  <a:gd name="connsiteY37" fmla="*/ 147132 h 533400"/>
                  <a:gd name="connsiteX38" fmla="*/ 159610 w 533400"/>
                  <a:gd name="connsiteY38" fmla="*/ 152113 h 533400"/>
                  <a:gd name="connsiteX39" fmla="*/ 180975 w 533400"/>
                  <a:gd name="connsiteY39" fmla="*/ 157457 h 533400"/>
                  <a:gd name="connsiteX40" fmla="*/ 164859 w 533400"/>
                  <a:gd name="connsiteY40" fmla="*/ 172906 h 533400"/>
                  <a:gd name="connsiteX41" fmla="*/ 162192 w 533400"/>
                  <a:gd name="connsiteY41" fmla="*/ 182022 h 533400"/>
                  <a:gd name="connsiteX42" fmla="*/ 166888 w 533400"/>
                  <a:gd name="connsiteY42" fmla="*/ 201386 h 533400"/>
                  <a:gd name="connsiteX43" fmla="*/ 147133 w 533400"/>
                  <a:gd name="connsiteY43" fmla="*/ 191499 h 533400"/>
                  <a:gd name="connsiteX44" fmla="*/ 138617 w 533400"/>
                  <a:gd name="connsiteY44" fmla="*/ 191499 h 533400"/>
                  <a:gd name="connsiteX45" fmla="*/ 118862 w 533400"/>
                  <a:gd name="connsiteY45" fmla="*/ 201386 h 533400"/>
                  <a:gd name="connsiteX46" fmla="*/ 123558 w 533400"/>
                  <a:gd name="connsiteY46" fmla="*/ 182022 h 533400"/>
                  <a:gd name="connsiteX47" fmla="*/ 120891 w 533400"/>
                  <a:gd name="connsiteY47" fmla="*/ 172906 h 533400"/>
                  <a:gd name="connsiteX48" fmla="*/ 104775 w 533400"/>
                  <a:gd name="connsiteY48" fmla="*/ 157457 h 533400"/>
                  <a:gd name="connsiteX49" fmla="*/ 126187 w 533400"/>
                  <a:gd name="connsiteY49" fmla="*/ 152113 h 533400"/>
                  <a:gd name="connsiteX50" fmla="*/ 132397 w 533400"/>
                  <a:gd name="connsiteY50" fmla="*/ 147132 h 533400"/>
                  <a:gd name="connsiteX51" fmla="*/ 352196 w 533400"/>
                  <a:gd name="connsiteY51" fmla="*/ 121758 h 533400"/>
                  <a:gd name="connsiteX52" fmla="*/ 333604 w 533400"/>
                  <a:gd name="connsiteY52" fmla="*/ 125901 h 533400"/>
                  <a:gd name="connsiteX53" fmla="*/ 352654 w 533400"/>
                  <a:gd name="connsiteY53" fmla="*/ 211626 h 533400"/>
                  <a:gd name="connsiteX54" fmla="*/ 355216 w 533400"/>
                  <a:gd name="connsiteY54" fmla="*/ 216294 h 533400"/>
                  <a:gd name="connsiteX55" fmla="*/ 374266 w 533400"/>
                  <a:gd name="connsiteY55" fmla="*/ 235344 h 533400"/>
                  <a:gd name="connsiteX56" fmla="*/ 379428 w 533400"/>
                  <a:gd name="connsiteY56" fmla="*/ 238001 h 533400"/>
                  <a:gd name="connsiteX57" fmla="*/ 436578 w 533400"/>
                  <a:gd name="connsiteY57" fmla="*/ 247526 h 533400"/>
                  <a:gd name="connsiteX58" fmla="*/ 439722 w 533400"/>
                  <a:gd name="connsiteY58" fmla="*/ 228743 h 533400"/>
                  <a:gd name="connsiteX59" fmla="*/ 385572 w 533400"/>
                  <a:gd name="connsiteY59" fmla="*/ 219713 h 533400"/>
                  <a:gd name="connsiteX60" fmla="*/ 370646 w 533400"/>
                  <a:gd name="connsiteY60" fmla="*/ 204788 h 533400"/>
                  <a:gd name="connsiteX61" fmla="*/ 287226 w 533400"/>
                  <a:gd name="connsiteY61" fmla="*/ 114300 h 533400"/>
                  <a:gd name="connsiteX62" fmla="*/ 295303 w 533400"/>
                  <a:gd name="connsiteY62" fmla="*/ 124939 h 533400"/>
                  <a:gd name="connsiteX63" fmla="*/ 314448 w 533400"/>
                  <a:gd name="connsiteY63" fmla="*/ 230372 h 533400"/>
                  <a:gd name="connsiteX64" fmla="*/ 317077 w 533400"/>
                  <a:gd name="connsiteY64" fmla="*/ 235344 h 533400"/>
                  <a:gd name="connsiteX65" fmla="*/ 355177 w 533400"/>
                  <a:gd name="connsiteY65" fmla="*/ 273444 h 533400"/>
                  <a:gd name="connsiteX66" fmla="*/ 360045 w 533400"/>
                  <a:gd name="connsiteY66" fmla="*/ 276044 h 533400"/>
                  <a:gd name="connsiteX67" fmla="*/ 400050 w 533400"/>
                  <a:gd name="connsiteY67" fmla="*/ 284036 h 533400"/>
                  <a:gd name="connsiteX68" fmla="*/ 400050 w 533400"/>
                  <a:gd name="connsiteY68" fmla="*/ 424691 h 533400"/>
                  <a:gd name="connsiteX69" fmla="*/ 348481 w 533400"/>
                  <a:gd name="connsiteY69" fmla="*/ 476250 h 533400"/>
                  <a:gd name="connsiteX70" fmla="*/ 251879 w 533400"/>
                  <a:gd name="connsiteY70" fmla="*/ 476250 h 533400"/>
                  <a:gd name="connsiteX71" fmla="*/ 257175 w 533400"/>
                  <a:gd name="connsiteY71" fmla="*/ 457200 h 533400"/>
                  <a:gd name="connsiteX72" fmla="*/ 244011 w 533400"/>
                  <a:gd name="connsiteY72" fmla="*/ 428625 h 533400"/>
                  <a:gd name="connsiteX73" fmla="*/ 248155 w 533400"/>
                  <a:gd name="connsiteY73" fmla="*/ 424481 h 533400"/>
                  <a:gd name="connsiteX74" fmla="*/ 244011 w 533400"/>
                  <a:gd name="connsiteY74" fmla="*/ 371475 h 533400"/>
                  <a:gd name="connsiteX75" fmla="*/ 248155 w 533400"/>
                  <a:gd name="connsiteY75" fmla="*/ 367331 h 533400"/>
                  <a:gd name="connsiteX76" fmla="*/ 244011 w 533400"/>
                  <a:gd name="connsiteY76" fmla="*/ 314325 h 533400"/>
                  <a:gd name="connsiteX77" fmla="*/ 252441 w 533400"/>
                  <a:gd name="connsiteY77" fmla="*/ 303762 h 533400"/>
                  <a:gd name="connsiteX78" fmla="*/ 323878 w 533400"/>
                  <a:gd name="connsiteY78" fmla="*/ 352425 h 533400"/>
                  <a:gd name="connsiteX79" fmla="*/ 323878 w 533400"/>
                  <a:gd name="connsiteY79" fmla="*/ 333375 h 533400"/>
                  <a:gd name="connsiteX80" fmla="*/ 257203 w 533400"/>
                  <a:gd name="connsiteY80" fmla="*/ 238125 h 533400"/>
                  <a:gd name="connsiteX81" fmla="*/ 257203 w 533400"/>
                  <a:gd name="connsiteY81" fmla="*/ 142580 h 533400"/>
                  <a:gd name="connsiteX82" fmla="*/ 269586 w 533400"/>
                  <a:gd name="connsiteY82" fmla="*/ 119653 h 533400"/>
                  <a:gd name="connsiteX83" fmla="*/ 147958 w 533400"/>
                  <a:gd name="connsiteY83" fmla="*/ 97075 h 533400"/>
                  <a:gd name="connsiteX84" fmla="*/ 134350 w 533400"/>
                  <a:gd name="connsiteY84" fmla="*/ 100517 h 533400"/>
                  <a:gd name="connsiteX85" fmla="*/ 117262 w 533400"/>
                  <a:gd name="connsiteY85" fmla="*/ 134703 h 533400"/>
                  <a:gd name="connsiteX86" fmla="*/ 83410 w 533400"/>
                  <a:gd name="connsiteY86" fmla="*/ 143161 h 533400"/>
                  <a:gd name="connsiteX87" fmla="*/ 76524 w 533400"/>
                  <a:gd name="connsiteY87" fmla="*/ 149952 h 533400"/>
                  <a:gd name="connsiteX88" fmla="*/ 79134 w 533400"/>
                  <a:gd name="connsiteY88" fmla="*/ 159325 h 533400"/>
                  <a:gd name="connsiteX89" fmla="*/ 103756 w 533400"/>
                  <a:gd name="connsiteY89" fmla="*/ 182918 h 533400"/>
                  <a:gd name="connsiteX90" fmla="*/ 95517 w 533400"/>
                  <a:gd name="connsiteY90" fmla="*/ 216884 h 533400"/>
                  <a:gd name="connsiteX91" fmla="*/ 96254 w 533400"/>
                  <a:gd name="connsiteY91" fmla="*/ 223387 h 533400"/>
                  <a:gd name="connsiteX92" fmla="*/ 109033 w 533400"/>
                  <a:gd name="connsiteY92" fmla="*/ 227648 h 533400"/>
                  <a:gd name="connsiteX93" fmla="*/ 142875 w 533400"/>
                  <a:gd name="connsiteY93" fmla="*/ 210674 h 533400"/>
                  <a:gd name="connsiteX94" fmla="*/ 176717 w 533400"/>
                  <a:gd name="connsiteY94" fmla="*/ 227609 h 533400"/>
                  <a:gd name="connsiteX95" fmla="*/ 183220 w 533400"/>
                  <a:gd name="connsiteY95" fmla="*/ 228347 h 533400"/>
                  <a:gd name="connsiteX96" fmla="*/ 190233 w 533400"/>
                  <a:gd name="connsiteY96" fmla="*/ 216846 h 533400"/>
                  <a:gd name="connsiteX97" fmla="*/ 181994 w 533400"/>
                  <a:gd name="connsiteY97" fmla="*/ 182880 h 533400"/>
                  <a:gd name="connsiteX98" fmla="*/ 206616 w 533400"/>
                  <a:gd name="connsiteY98" fmla="*/ 159277 h 533400"/>
                  <a:gd name="connsiteX99" fmla="*/ 209265 w 533400"/>
                  <a:gd name="connsiteY99" fmla="*/ 154715 h 533400"/>
                  <a:gd name="connsiteX100" fmla="*/ 202340 w 533400"/>
                  <a:gd name="connsiteY100" fmla="*/ 143161 h 533400"/>
                  <a:gd name="connsiteX101" fmla="*/ 168488 w 533400"/>
                  <a:gd name="connsiteY101" fmla="*/ 134703 h 533400"/>
                  <a:gd name="connsiteX102" fmla="*/ 151400 w 533400"/>
                  <a:gd name="connsiteY102" fmla="*/ 100517 h 533400"/>
                  <a:gd name="connsiteX103" fmla="*/ 147958 w 533400"/>
                  <a:gd name="connsiteY103" fmla="*/ 97075 h 533400"/>
                  <a:gd name="connsiteX104" fmla="*/ 285531 w 533400"/>
                  <a:gd name="connsiteY104" fmla="*/ 95250 h 533400"/>
                  <a:gd name="connsiteX105" fmla="*/ 282988 w 533400"/>
                  <a:gd name="connsiteY105" fmla="*/ 95669 h 533400"/>
                  <a:gd name="connsiteX106" fmla="*/ 264109 w 533400"/>
                  <a:gd name="connsiteY106" fmla="*/ 101384 h 533400"/>
                  <a:gd name="connsiteX107" fmla="*/ 238125 w 533400"/>
                  <a:gd name="connsiteY107" fmla="*/ 142875 h 533400"/>
                  <a:gd name="connsiteX108" fmla="*/ 238125 w 533400"/>
                  <a:gd name="connsiteY108" fmla="*/ 247650 h 533400"/>
                  <a:gd name="connsiteX109" fmla="*/ 104775 w 533400"/>
                  <a:gd name="connsiteY109" fmla="*/ 247650 h 533400"/>
                  <a:gd name="connsiteX110" fmla="*/ 68768 w 533400"/>
                  <a:gd name="connsiteY110" fmla="*/ 273237 h 533400"/>
                  <a:gd name="connsiteX111" fmla="*/ 92269 w 533400"/>
                  <a:gd name="connsiteY111" fmla="*/ 321574 h 533400"/>
                  <a:gd name="connsiteX112" fmla="*/ 87787 w 533400"/>
                  <a:gd name="connsiteY112" fmla="*/ 330537 h 533400"/>
                  <a:gd name="connsiteX113" fmla="*/ 111319 w 533400"/>
                  <a:gd name="connsiteY113" fmla="*/ 378724 h 533400"/>
                  <a:gd name="connsiteX114" fmla="*/ 106837 w 533400"/>
                  <a:gd name="connsiteY114" fmla="*/ 387687 h 533400"/>
                  <a:gd name="connsiteX115" fmla="*/ 130369 w 533400"/>
                  <a:gd name="connsiteY115" fmla="*/ 435874 h 533400"/>
                  <a:gd name="connsiteX116" fmla="*/ 123840 w 533400"/>
                  <a:gd name="connsiteY116" fmla="*/ 457185 h 533400"/>
                  <a:gd name="connsiteX117" fmla="*/ 161925 w 533400"/>
                  <a:gd name="connsiteY117" fmla="*/ 495300 h 533400"/>
                  <a:gd name="connsiteX118" fmla="*/ 352425 w 533400"/>
                  <a:gd name="connsiteY118" fmla="*/ 495300 h 533400"/>
                  <a:gd name="connsiteX119" fmla="*/ 359159 w 533400"/>
                  <a:gd name="connsiteY119" fmla="*/ 492509 h 533400"/>
                  <a:gd name="connsiteX120" fmla="*/ 413518 w 533400"/>
                  <a:gd name="connsiteY120" fmla="*/ 438150 h 533400"/>
                  <a:gd name="connsiteX121" fmla="*/ 466725 w 533400"/>
                  <a:gd name="connsiteY121" fmla="*/ 438150 h 533400"/>
                  <a:gd name="connsiteX122" fmla="*/ 476250 w 533400"/>
                  <a:gd name="connsiteY122" fmla="*/ 428625 h 533400"/>
                  <a:gd name="connsiteX123" fmla="*/ 476250 w 533400"/>
                  <a:gd name="connsiteY123" fmla="*/ 276225 h 533400"/>
                  <a:gd name="connsiteX124" fmla="*/ 466725 w 533400"/>
                  <a:gd name="connsiteY124" fmla="*/ 266700 h 533400"/>
                  <a:gd name="connsiteX125" fmla="*/ 410528 w 533400"/>
                  <a:gd name="connsiteY125" fmla="*/ 266700 h 533400"/>
                  <a:gd name="connsiteX126" fmla="*/ 366646 w 533400"/>
                  <a:gd name="connsiteY126" fmla="*/ 257927 h 533400"/>
                  <a:gd name="connsiteX127" fmla="*/ 332670 w 533400"/>
                  <a:gd name="connsiteY127" fmla="*/ 223952 h 533400"/>
                  <a:gd name="connsiteX128" fmla="*/ 314258 w 533400"/>
                  <a:gd name="connsiteY128" fmla="*/ 122720 h 533400"/>
                  <a:gd name="connsiteX129" fmla="*/ 285531 w 533400"/>
                  <a:gd name="connsiteY129" fmla="*/ 95250 h 533400"/>
                  <a:gd name="connsiteX130" fmla="*/ 0 w 533400"/>
                  <a:gd name="connsiteY130" fmla="*/ 76200 h 533400"/>
                  <a:gd name="connsiteX131" fmla="*/ 533400 w 533400"/>
                  <a:gd name="connsiteY131" fmla="*/ 76200 h 533400"/>
                  <a:gd name="connsiteX132" fmla="*/ 533400 w 533400"/>
                  <a:gd name="connsiteY132" fmla="*/ 533400 h 533400"/>
                  <a:gd name="connsiteX133" fmla="*/ 0 w 533400"/>
                  <a:gd name="connsiteY133" fmla="*/ 533400 h 533400"/>
                  <a:gd name="connsiteX134" fmla="*/ 95250 w 533400"/>
                  <a:gd name="connsiteY134" fmla="*/ 19050 h 533400"/>
                  <a:gd name="connsiteX135" fmla="*/ 95250 w 533400"/>
                  <a:gd name="connsiteY135" fmla="*/ 38100 h 533400"/>
                  <a:gd name="connsiteX136" fmla="*/ 114300 w 533400"/>
                  <a:gd name="connsiteY136" fmla="*/ 38100 h 533400"/>
                  <a:gd name="connsiteX137" fmla="*/ 114300 w 533400"/>
                  <a:gd name="connsiteY137" fmla="*/ 19050 h 533400"/>
                  <a:gd name="connsiteX138" fmla="*/ 57150 w 533400"/>
                  <a:gd name="connsiteY138" fmla="*/ 19050 h 533400"/>
                  <a:gd name="connsiteX139" fmla="*/ 57150 w 533400"/>
                  <a:gd name="connsiteY139" fmla="*/ 38100 h 533400"/>
                  <a:gd name="connsiteX140" fmla="*/ 76200 w 533400"/>
                  <a:gd name="connsiteY140" fmla="*/ 38100 h 533400"/>
                  <a:gd name="connsiteX141" fmla="*/ 76200 w 533400"/>
                  <a:gd name="connsiteY141" fmla="*/ 19050 h 533400"/>
                  <a:gd name="connsiteX142" fmla="*/ 19050 w 533400"/>
                  <a:gd name="connsiteY142" fmla="*/ 19050 h 533400"/>
                  <a:gd name="connsiteX143" fmla="*/ 19050 w 533400"/>
                  <a:gd name="connsiteY143" fmla="*/ 38100 h 533400"/>
                  <a:gd name="connsiteX144" fmla="*/ 38100 w 533400"/>
                  <a:gd name="connsiteY144" fmla="*/ 38100 h 533400"/>
                  <a:gd name="connsiteX145" fmla="*/ 38100 w 533400"/>
                  <a:gd name="connsiteY145" fmla="*/ 19050 h 533400"/>
                  <a:gd name="connsiteX146" fmla="*/ 152400 w 533400"/>
                  <a:gd name="connsiteY146" fmla="*/ 0 h 533400"/>
                  <a:gd name="connsiteX147" fmla="*/ 533400 w 533400"/>
                  <a:gd name="connsiteY147" fmla="*/ 0 h 533400"/>
                  <a:gd name="connsiteX148" fmla="*/ 533400 w 533400"/>
                  <a:gd name="connsiteY148" fmla="*/ 57150 h 533400"/>
                  <a:gd name="connsiteX149" fmla="*/ 152400 w 533400"/>
                  <a:gd name="connsiteY149" fmla="*/ 57150 h 533400"/>
                  <a:gd name="connsiteX150" fmla="*/ 0 w 533400"/>
                  <a:gd name="connsiteY150" fmla="*/ 0 h 533400"/>
                  <a:gd name="connsiteX151" fmla="*/ 133350 w 533400"/>
                  <a:gd name="connsiteY151" fmla="*/ 0 h 533400"/>
                  <a:gd name="connsiteX152" fmla="*/ 133350 w 533400"/>
                  <a:gd name="connsiteY152" fmla="*/ 57150 h 533400"/>
                  <a:gd name="connsiteX153" fmla="*/ 0 w 533400"/>
                  <a:gd name="connsiteY153" fmla="*/ 5715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533400" h="533400">
                    <a:moveTo>
                      <a:pt x="161925" y="438150"/>
                    </a:moveTo>
                    <a:lnTo>
                      <a:pt x="219075" y="438150"/>
                    </a:lnTo>
                    <a:cubicBezTo>
                      <a:pt x="229596" y="438150"/>
                      <a:pt x="238125" y="446679"/>
                      <a:pt x="238125" y="457200"/>
                    </a:cubicBezTo>
                    <a:cubicBezTo>
                      <a:pt x="238125" y="467721"/>
                      <a:pt x="229596" y="476250"/>
                      <a:pt x="219075" y="476250"/>
                    </a:cubicBezTo>
                    <a:lnTo>
                      <a:pt x="161925" y="476250"/>
                    </a:lnTo>
                    <a:cubicBezTo>
                      <a:pt x="151404" y="476250"/>
                      <a:pt x="142875" y="467721"/>
                      <a:pt x="142875" y="457200"/>
                    </a:cubicBezTo>
                    <a:cubicBezTo>
                      <a:pt x="142875" y="446679"/>
                      <a:pt x="151404" y="438150"/>
                      <a:pt x="161925" y="438150"/>
                    </a:cubicBezTo>
                    <a:close/>
                    <a:moveTo>
                      <a:pt x="142875" y="381000"/>
                    </a:moveTo>
                    <a:lnTo>
                      <a:pt x="219075" y="381000"/>
                    </a:lnTo>
                    <a:cubicBezTo>
                      <a:pt x="229596" y="381000"/>
                      <a:pt x="238125" y="389529"/>
                      <a:pt x="238125" y="400050"/>
                    </a:cubicBezTo>
                    <a:cubicBezTo>
                      <a:pt x="238125" y="410571"/>
                      <a:pt x="229596" y="419100"/>
                      <a:pt x="219075" y="419100"/>
                    </a:cubicBezTo>
                    <a:lnTo>
                      <a:pt x="142875" y="419100"/>
                    </a:lnTo>
                    <a:cubicBezTo>
                      <a:pt x="132354" y="419100"/>
                      <a:pt x="123825" y="410571"/>
                      <a:pt x="123825" y="400050"/>
                    </a:cubicBezTo>
                    <a:cubicBezTo>
                      <a:pt x="123825" y="389529"/>
                      <a:pt x="132354" y="381000"/>
                      <a:pt x="142875" y="381000"/>
                    </a:cubicBezTo>
                    <a:close/>
                    <a:moveTo>
                      <a:pt x="123825" y="323850"/>
                    </a:moveTo>
                    <a:lnTo>
                      <a:pt x="219075" y="323850"/>
                    </a:lnTo>
                    <a:cubicBezTo>
                      <a:pt x="229596" y="323850"/>
                      <a:pt x="238125" y="332379"/>
                      <a:pt x="238125" y="342900"/>
                    </a:cubicBezTo>
                    <a:cubicBezTo>
                      <a:pt x="238125" y="353421"/>
                      <a:pt x="229596" y="361950"/>
                      <a:pt x="219075" y="361950"/>
                    </a:cubicBezTo>
                    <a:lnTo>
                      <a:pt x="123825" y="361950"/>
                    </a:lnTo>
                    <a:cubicBezTo>
                      <a:pt x="113304" y="361950"/>
                      <a:pt x="104775" y="353421"/>
                      <a:pt x="104775" y="342900"/>
                    </a:cubicBezTo>
                    <a:cubicBezTo>
                      <a:pt x="104775" y="332379"/>
                      <a:pt x="113304" y="323850"/>
                      <a:pt x="123825" y="323850"/>
                    </a:cubicBezTo>
                    <a:close/>
                    <a:moveTo>
                      <a:pt x="419100" y="285759"/>
                    </a:moveTo>
                    <a:lnTo>
                      <a:pt x="457200" y="285759"/>
                    </a:lnTo>
                    <a:lnTo>
                      <a:pt x="457200" y="419109"/>
                    </a:lnTo>
                    <a:lnTo>
                      <a:pt x="419100" y="419109"/>
                    </a:lnTo>
                    <a:close/>
                    <a:moveTo>
                      <a:pt x="104775" y="266700"/>
                    </a:moveTo>
                    <a:lnTo>
                      <a:pt x="219075" y="266700"/>
                    </a:lnTo>
                    <a:cubicBezTo>
                      <a:pt x="229596" y="266700"/>
                      <a:pt x="238125" y="275229"/>
                      <a:pt x="238125" y="285750"/>
                    </a:cubicBezTo>
                    <a:cubicBezTo>
                      <a:pt x="238125" y="296271"/>
                      <a:pt x="229596" y="304800"/>
                      <a:pt x="219075" y="304800"/>
                    </a:cubicBezTo>
                    <a:lnTo>
                      <a:pt x="104775" y="304800"/>
                    </a:lnTo>
                    <a:cubicBezTo>
                      <a:pt x="94254" y="304800"/>
                      <a:pt x="85725" y="296271"/>
                      <a:pt x="85725" y="285750"/>
                    </a:cubicBezTo>
                    <a:cubicBezTo>
                      <a:pt x="85725" y="275229"/>
                      <a:pt x="94254" y="266700"/>
                      <a:pt x="104775" y="266700"/>
                    </a:cubicBezTo>
                    <a:close/>
                    <a:moveTo>
                      <a:pt x="457200" y="228600"/>
                    </a:moveTo>
                    <a:lnTo>
                      <a:pt x="457200" y="247650"/>
                    </a:lnTo>
                    <a:lnTo>
                      <a:pt x="476250" y="247650"/>
                    </a:lnTo>
                    <a:lnTo>
                      <a:pt x="476250" y="228600"/>
                    </a:lnTo>
                    <a:close/>
                    <a:moveTo>
                      <a:pt x="142875" y="126072"/>
                    </a:moveTo>
                    <a:lnTo>
                      <a:pt x="153400" y="147132"/>
                    </a:lnTo>
                    <a:cubicBezTo>
                      <a:pt x="154644" y="149620"/>
                      <a:pt x="156912" y="151439"/>
                      <a:pt x="159610" y="152113"/>
                    </a:cubicBezTo>
                    <a:lnTo>
                      <a:pt x="180975" y="157457"/>
                    </a:lnTo>
                    <a:lnTo>
                      <a:pt x="164859" y="172906"/>
                    </a:lnTo>
                    <a:cubicBezTo>
                      <a:pt x="162410" y="175253"/>
                      <a:pt x="161394" y="178725"/>
                      <a:pt x="162192" y="182022"/>
                    </a:cubicBezTo>
                    <a:lnTo>
                      <a:pt x="166888" y="201386"/>
                    </a:lnTo>
                    <a:lnTo>
                      <a:pt x="147133" y="191499"/>
                    </a:lnTo>
                    <a:cubicBezTo>
                      <a:pt x="144452" y="190160"/>
                      <a:pt x="141298" y="190160"/>
                      <a:pt x="138617" y="191499"/>
                    </a:cubicBezTo>
                    <a:lnTo>
                      <a:pt x="118862" y="201386"/>
                    </a:lnTo>
                    <a:lnTo>
                      <a:pt x="123558" y="182022"/>
                    </a:lnTo>
                    <a:cubicBezTo>
                      <a:pt x="124356" y="178725"/>
                      <a:pt x="123340" y="175253"/>
                      <a:pt x="120891" y="172906"/>
                    </a:cubicBezTo>
                    <a:lnTo>
                      <a:pt x="104775" y="157457"/>
                    </a:lnTo>
                    <a:lnTo>
                      <a:pt x="126187" y="152113"/>
                    </a:lnTo>
                    <a:cubicBezTo>
                      <a:pt x="128886" y="151439"/>
                      <a:pt x="131154" y="149620"/>
                      <a:pt x="132397" y="147132"/>
                    </a:cubicBezTo>
                    <a:close/>
                    <a:moveTo>
                      <a:pt x="352196" y="121758"/>
                    </a:moveTo>
                    <a:lnTo>
                      <a:pt x="333604" y="125901"/>
                    </a:lnTo>
                    <a:lnTo>
                      <a:pt x="352654" y="211626"/>
                    </a:lnTo>
                    <a:cubicBezTo>
                      <a:pt x="353047" y="213394"/>
                      <a:pt x="353936" y="215014"/>
                      <a:pt x="355216" y="216294"/>
                    </a:cubicBezTo>
                    <a:lnTo>
                      <a:pt x="374266" y="235344"/>
                    </a:lnTo>
                    <a:cubicBezTo>
                      <a:pt x="375668" y="236745"/>
                      <a:pt x="377473" y="237674"/>
                      <a:pt x="379428" y="238001"/>
                    </a:cubicBezTo>
                    <a:lnTo>
                      <a:pt x="436578" y="247526"/>
                    </a:lnTo>
                    <a:lnTo>
                      <a:pt x="439722" y="228743"/>
                    </a:lnTo>
                    <a:lnTo>
                      <a:pt x="385572" y="219713"/>
                    </a:lnTo>
                    <a:lnTo>
                      <a:pt x="370646" y="204788"/>
                    </a:lnTo>
                    <a:close/>
                    <a:moveTo>
                      <a:pt x="287226" y="114300"/>
                    </a:moveTo>
                    <a:cubicBezTo>
                      <a:pt x="291969" y="114300"/>
                      <a:pt x="294217" y="115357"/>
                      <a:pt x="295303" y="124939"/>
                    </a:cubicBezTo>
                    <a:cubicBezTo>
                      <a:pt x="296351" y="133550"/>
                      <a:pt x="312601" y="220475"/>
                      <a:pt x="314448" y="230372"/>
                    </a:cubicBezTo>
                    <a:cubicBezTo>
                      <a:pt x="314805" y="232256"/>
                      <a:pt x="315721" y="233988"/>
                      <a:pt x="317077" y="235344"/>
                    </a:cubicBezTo>
                    <a:lnTo>
                      <a:pt x="355177" y="273444"/>
                    </a:lnTo>
                    <a:cubicBezTo>
                      <a:pt x="356508" y="274771"/>
                      <a:pt x="358201" y="275676"/>
                      <a:pt x="360045" y="276044"/>
                    </a:cubicBezTo>
                    <a:lnTo>
                      <a:pt x="400050" y="284036"/>
                    </a:lnTo>
                    <a:lnTo>
                      <a:pt x="400050" y="424691"/>
                    </a:lnTo>
                    <a:lnTo>
                      <a:pt x="348481" y="476250"/>
                    </a:lnTo>
                    <a:lnTo>
                      <a:pt x="251879" y="476250"/>
                    </a:lnTo>
                    <a:cubicBezTo>
                      <a:pt x="255307" y="470485"/>
                      <a:pt x="257135" y="463908"/>
                      <a:pt x="257175" y="457200"/>
                    </a:cubicBezTo>
                    <a:cubicBezTo>
                      <a:pt x="257140" y="446217"/>
                      <a:pt x="252337" y="435789"/>
                      <a:pt x="244011" y="428625"/>
                    </a:cubicBezTo>
                    <a:cubicBezTo>
                      <a:pt x="245498" y="427353"/>
                      <a:pt x="246884" y="425968"/>
                      <a:pt x="248155" y="424481"/>
                    </a:cubicBezTo>
                    <a:cubicBezTo>
                      <a:pt x="261647" y="408700"/>
                      <a:pt x="259793" y="384968"/>
                      <a:pt x="244011" y="371475"/>
                    </a:cubicBezTo>
                    <a:cubicBezTo>
                      <a:pt x="245498" y="370203"/>
                      <a:pt x="246884" y="368818"/>
                      <a:pt x="248155" y="367331"/>
                    </a:cubicBezTo>
                    <a:cubicBezTo>
                      <a:pt x="261647" y="351550"/>
                      <a:pt x="259793" y="327818"/>
                      <a:pt x="244011" y="314325"/>
                    </a:cubicBezTo>
                    <a:cubicBezTo>
                      <a:pt x="247427" y="311333"/>
                      <a:pt x="250281" y="307757"/>
                      <a:pt x="252441" y="303762"/>
                    </a:cubicBezTo>
                    <a:cubicBezTo>
                      <a:pt x="264976" y="330289"/>
                      <a:pt x="287016" y="352425"/>
                      <a:pt x="323878" y="352425"/>
                    </a:cubicBezTo>
                    <a:lnTo>
                      <a:pt x="323878" y="333375"/>
                    </a:lnTo>
                    <a:cubicBezTo>
                      <a:pt x="258156" y="333375"/>
                      <a:pt x="257203" y="242011"/>
                      <a:pt x="257203" y="238125"/>
                    </a:cubicBezTo>
                    <a:lnTo>
                      <a:pt x="257203" y="142580"/>
                    </a:lnTo>
                    <a:cubicBezTo>
                      <a:pt x="257203" y="130607"/>
                      <a:pt x="258003" y="123092"/>
                      <a:pt x="269586" y="119653"/>
                    </a:cubicBezTo>
                    <a:close/>
                    <a:moveTo>
                      <a:pt x="147958" y="97075"/>
                    </a:moveTo>
                    <a:cubicBezTo>
                      <a:pt x="143249" y="94268"/>
                      <a:pt x="137157" y="95809"/>
                      <a:pt x="134350" y="100517"/>
                    </a:cubicBezTo>
                    <a:lnTo>
                      <a:pt x="117262" y="134703"/>
                    </a:lnTo>
                    <a:lnTo>
                      <a:pt x="83410" y="143161"/>
                    </a:lnTo>
                    <a:cubicBezTo>
                      <a:pt x="80051" y="144004"/>
                      <a:pt x="77413" y="146605"/>
                      <a:pt x="76524" y="149952"/>
                    </a:cubicBezTo>
                    <a:cubicBezTo>
                      <a:pt x="75612" y="153318"/>
                      <a:pt x="76613" y="156914"/>
                      <a:pt x="79134" y="159325"/>
                    </a:cubicBezTo>
                    <a:lnTo>
                      <a:pt x="103756" y="182918"/>
                    </a:lnTo>
                    <a:lnTo>
                      <a:pt x="95517" y="216884"/>
                    </a:lnTo>
                    <a:cubicBezTo>
                      <a:pt x="94987" y="219071"/>
                      <a:pt x="95248" y="221374"/>
                      <a:pt x="96254" y="223387"/>
                    </a:cubicBezTo>
                    <a:cubicBezTo>
                      <a:pt x="98606" y="228092"/>
                      <a:pt x="104327" y="229999"/>
                      <a:pt x="109033" y="227648"/>
                    </a:cubicBezTo>
                    <a:lnTo>
                      <a:pt x="142875" y="210674"/>
                    </a:lnTo>
                    <a:lnTo>
                      <a:pt x="176717" y="227609"/>
                    </a:lnTo>
                    <a:cubicBezTo>
                      <a:pt x="178730" y="228615"/>
                      <a:pt x="181033" y="228876"/>
                      <a:pt x="183220" y="228347"/>
                    </a:cubicBezTo>
                    <a:cubicBezTo>
                      <a:pt x="188332" y="227107"/>
                      <a:pt x="191473" y="221958"/>
                      <a:pt x="190233" y="216846"/>
                    </a:cubicBezTo>
                    <a:lnTo>
                      <a:pt x="181994" y="182880"/>
                    </a:lnTo>
                    <a:lnTo>
                      <a:pt x="206616" y="159277"/>
                    </a:lnTo>
                    <a:cubicBezTo>
                      <a:pt x="207912" y="158036"/>
                      <a:pt x="208830" y="156455"/>
                      <a:pt x="209265" y="154715"/>
                    </a:cubicBezTo>
                    <a:cubicBezTo>
                      <a:pt x="210543" y="149611"/>
                      <a:pt x="207442" y="144439"/>
                      <a:pt x="202340" y="143161"/>
                    </a:cubicBezTo>
                    <a:lnTo>
                      <a:pt x="168488" y="134703"/>
                    </a:lnTo>
                    <a:lnTo>
                      <a:pt x="151400" y="100517"/>
                    </a:lnTo>
                    <a:cubicBezTo>
                      <a:pt x="150556" y="99102"/>
                      <a:pt x="149373" y="97919"/>
                      <a:pt x="147958" y="97075"/>
                    </a:cubicBezTo>
                    <a:close/>
                    <a:moveTo>
                      <a:pt x="285531" y="95250"/>
                    </a:moveTo>
                    <a:cubicBezTo>
                      <a:pt x="284668" y="95274"/>
                      <a:pt x="283813" y="95415"/>
                      <a:pt x="282988" y="95669"/>
                    </a:cubicBezTo>
                    <a:lnTo>
                      <a:pt x="264109" y="101384"/>
                    </a:lnTo>
                    <a:cubicBezTo>
                      <a:pt x="238125" y="109099"/>
                      <a:pt x="238125" y="131702"/>
                      <a:pt x="238125" y="142875"/>
                    </a:cubicBezTo>
                    <a:lnTo>
                      <a:pt x="238125" y="247650"/>
                    </a:lnTo>
                    <a:lnTo>
                      <a:pt x="104775" y="247650"/>
                    </a:lnTo>
                    <a:cubicBezTo>
                      <a:pt x="88539" y="247612"/>
                      <a:pt x="74072" y="257892"/>
                      <a:pt x="68768" y="273237"/>
                    </a:cubicBezTo>
                    <a:cubicBezTo>
                      <a:pt x="61910" y="293075"/>
                      <a:pt x="72431" y="314716"/>
                      <a:pt x="92269" y="321574"/>
                    </a:cubicBezTo>
                    <a:cubicBezTo>
                      <a:pt x="90385" y="324350"/>
                      <a:pt x="88878" y="327364"/>
                      <a:pt x="87787" y="330537"/>
                    </a:cubicBezTo>
                    <a:cubicBezTo>
                      <a:pt x="80979" y="350341"/>
                      <a:pt x="91514" y="371915"/>
                      <a:pt x="111319" y="378724"/>
                    </a:cubicBezTo>
                    <a:cubicBezTo>
                      <a:pt x="109435" y="381500"/>
                      <a:pt x="107928" y="384514"/>
                      <a:pt x="106837" y="387687"/>
                    </a:cubicBezTo>
                    <a:cubicBezTo>
                      <a:pt x="100029" y="407491"/>
                      <a:pt x="110564" y="429065"/>
                      <a:pt x="130369" y="435874"/>
                    </a:cubicBezTo>
                    <a:cubicBezTo>
                      <a:pt x="126117" y="442168"/>
                      <a:pt x="123844" y="449589"/>
                      <a:pt x="123840" y="457185"/>
                    </a:cubicBezTo>
                    <a:cubicBezTo>
                      <a:pt x="123832" y="478226"/>
                      <a:pt x="140883" y="495291"/>
                      <a:pt x="161925" y="495300"/>
                    </a:cubicBezTo>
                    <a:lnTo>
                      <a:pt x="352425" y="495300"/>
                    </a:lnTo>
                    <a:cubicBezTo>
                      <a:pt x="354951" y="495299"/>
                      <a:pt x="357373" y="494296"/>
                      <a:pt x="359159" y="492509"/>
                    </a:cubicBezTo>
                    <a:lnTo>
                      <a:pt x="413518" y="438150"/>
                    </a:lnTo>
                    <a:lnTo>
                      <a:pt x="466725" y="438150"/>
                    </a:lnTo>
                    <a:cubicBezTo>
                      <a:pt x="471986" y="438150"/>
                      <a:pt x="476250" y="433886"/>
                      <a:pt x="476250" y="428625"/>
                    </a:cubicBezTo>
                    <a:lnTo>
                      <a:pt x="476250" y="276225"/>
                    </a:lnTo>
                    <a:cubicBezTo>
                      <a:pt x="476250" y="270964"/>
                      <a:pt x="471986" y="266700"/>
                      <a:pt x="466725" y="266700"/>
                    </a:cubicBezTo>
                    <a:lnTo>
                      <a:pt x="410528" y="266700"/>
                    </a:lnTo>
                    <a:lnTo>
                      <a:pt x="366646" y="257927"/>
                    </a:lnTo>
                    <a:lnTo>
                      <a:pt x="332670" y="223952"/>
                    </a:lnTo>
                    <a:cubicBezTo>
                      <a:pt x="325441" y="185376"/>
                      <a:pt x="314944" y="128588"/>
                      <a:pt x="314258" y="122720"/>
                    </a:cubicBezTo>
                    <a:cubicBezTo>
                      <a:pt x="312077" y="104099"/>
                      <a:pt x="302314" y="94850"/>
                      <a:pt x="285531" y="95250"/>
                    </a:cubicBezTo>
                    <a:close/>
                    <a:moveTo>
                      <a:pt x="0" y="76200"/>
                    </a:moveTo>
                    <a:lnTo>
                      <a:pt x="533400" y="76200"/>
                    </a:lnTo>
                    <a:lnTo>
                      <a:pt x="533400" y="533400"/>
                    </a:lnTo>
                    <a:lnTo>
                      <a:pt x="0" y="533400"/>
                    </a:lnTo>
                    <a:close/>
                    <a:moveTo>
                      <a:pt x="95250" y="19050"/>
                    </a:moveTo>
                    <a:lnTo>
                      <a:pt x="95250" y="38100"/>
                    </a:lnTo>
                    <a:lnTo>
                      <a:pt x="114300" y="38100"/>
                    </a:lnTo>
                    <a:lnTo>
                      <a:pt x="114300" y="19050"/>
                    </a:lnTo>
                    <a:close/>
                    <a:moveTo>
                      <a:pt x="57150" y="19050"/>
                    </a:moveTo>
                    <a:lnTo>
                      <a:pt x="57150" y="38100"/>
                    </a:lnTo>
                    <a:lnTo>
                      <a:pt x="76200" y="38100"/>
                    </a:lnTo>
                    <a:lnTo>
                      <a:pt x="76200" y="19050"/>
                    </a:lnTo>
                    <a:close/>
                    <a:moveTo>
                      <a:pt x="19050" y="19050"/>
                    </a:moveTo>
                    <a:lnTo>
                      <a:pt x="19050" y="38100"/>
                    </a:lnTo>
                    <a:lnTo>
                      <a:pt x="38100" y="38100"/>
                    </a:lnTo>
                    <a:lnTo>
                      <a:pt x="38100" y="19050"/>
                    </a:lnTo>
                    <a:close/>
                    <a:moveTo>
                      <a:pt x="152400" y="0"/>
                    </a:moveTo>
                    <a:lnTo>
                      <a:pt x="533400" y="0"/>
                    </a:lnTo>
                    <a:lnTo>
                      <a:pt x="533400" y="57150"/>
                    </a:lnTo>
                    <a:lnTo>
                      <a:pt x="152400" y="57150"/>
                    </a:lnTo>
                    <a:close/>
                    <a:moveTo>
                      <a:pt x="0" y="0"/>
                    </a:moveTo>
                    <a:lnTo>
                      <a:pt x="133350" y="0"/>
                    </a:lnTo>
                    <a:lnTo>
                      <a:pt x="133350" y="57150"/>
                    </a:lnTo>
                    <a:lnTo>
                      <a:pt x="0" y="57150"/>
                    </a:lnTo>
                    <a:close/>
                  </a:path>
                </a:pathLst>
              </a:custGeom>
              <a:solidFill>
                <a:schemeClr val="bg1"/>
              </a:solidFill>
              <a:ln w="9525" cap="flat">
                <a:noFill/>
                <a:prstDash val="solid"/>
                <a:miter/>
              </a:ln>
            </p:spPr>
            <p:txBody>
              <a:bodyPr rtlCol="0" anchor="ctr"/>
              <a:lstStyle/>
              <a:p>
                <a:endParaRPr lang="en-US" sz="3480"/>
              </a:p>
            </p:txBody>
          </p:sp>
          <p:sp>
            <p:nvSpPr>
              <p:cNvPr id="347" name="Freeform: Shape 346">
                <a:extLst>
                  <a:ext uri="{FF2B5EF4-FFF2-40B4-BE49-F238E27FC236}">
                    <a16:creationId xmlns:a16="http://schemas.microsoft.com/office/drawing/2014/main" id="{DAE7FB12-C859-4FBE-96A9-B277E7AF294C}"/>
                  </a:ext>
                </a:extLst>
              </p:cNvPr>
              <p:cNvSpPr/>
              <p:nvPr/>
            </p:nvSpPr>
            <p:spPr>
              <a:xfrm>
                <a:off x="601839" y="2394094"/>
                <a:ext cx="207372" cy="187663"/>
              </a:xfrm>
              <a:custGeom>
                <a:avLst/>
                <a:gdLst>
                  <a:gd name="connsiteX0" fmla="*/ 1431741 w 5147786"/>
                  <a:gd name="connsiteY0" fmla="*/ 4072473 h 4658575"/>
                  <a:gd name="connsiteX1" fmla="*/ 1488936 w 5147786"/>
                  <a:gd name="connsiteY1" fmla="*/ 4094975 h 4658575"/>
                  <a:gd name="connsiteX2" fmla="*/ 1584841 w 5147786"/>
                  <a:gd name="connsiteY2" fmla="*/ 4167842 h 4658575"/>
                  <a:gd name="connsiteX3" fmla="*/ 1692533 w 5147786"/>
                  <a:gd name="connsiteY3" fmla="*/ 4238029 h 4658575"/>
                  <a:gd name="connsiteX4" fmla="*/ 1921847 w 5147786"/>
                  <a:gd name="connsiteY4" fmla="*/ 4356437 h 4658575"/>
                  <a:gd name="connsiteX5" fmla="*/ 1938457 w 5147786"/>
                  <a:gd name="connsiteY5" fmla="*/ 4363402 h 4658575"/>
                  <a:gd name="connsiteX6" fmla="*/ 1962567 w 5147786"/>
                  <a:gd name="connsiteY6" fmla="*/ 4373046 h 4658575"/>
                  <a:gd name="connsiteX7" fmla="*/ 2015609 w 5147786"/>
                  <a:gd name="connsiteY7" fmla="*/ 4392870 h 4658575"/>
                  <a:gd name="connsiteX8" fmla="*/ 2127588 w 5147786"/>
                  <a:gd name="connsiteY8" fmla="*/ 4428767 h 4658575"/>
                  <a:gd name="connsiteX9" fmla="*/ 2355830 w 5147786"/>
                  <a:gd name="connsiteY9" fmla="*/ 4479131 h 4658575"/>
                  <a:gd name="connsiteX10" fmla="*/ 2377797 w 5147786"/>
                  <a:gd name="connsiteY10" fmla="*/ 4482346 h 4658575"/>
                  <a:gd name="connsiteX11" fmla="*/ 2384763 w 5147786"/>
                  <a:gd name="connsiteY11" fmla="*/ 4483417 h 4658575"/>
                  <a:gd name="connsiteX12" fmla="*/ 2405122 w 5147786"/>
                  <a:gd name="connsiteY12" fmla="*/ 4486096 h 4658575"/>
                  <a:gd name="connsiteX13" fmla="*/ 2463522 w 5147786"/>
                  <a:gd name="connsiteY13" fmla="*/ 4491990 h 4658575"/>
                  <a:gd name="connsiteX14" fmla="*/ 2586216 w 5147786"/>
                  <a:gd name="connsiteY14" fmla="*/ 4498419 h 4658575"/>
                  <a:gd name="connsiteX15" fmla="*/ 2830533 w 5147786"/>
                  <a:gd name="connsiteY15" fmla="*/ 4488239 h 4658575"/>
                  <a:gd name="connsiteX16" fmla="*/ 2939832 w 5147786"/>
                  <a:gd name="connsiteY16" fmla="*/ 4472701 h 4658575"/>
                  <a:gd name="connsiteX17" fmla="*/ 3058775 w 5147786"/>
                  <a:gd name="connsiteY17" fmla="*/ 4447520 h 4658575"/>
                  <a:gd name="connsiteX18" fmla="*/ 3283268 w 5147786"/>
                  <a:gd name="connsiteY18" fmla="*/ 4376797 h 4658575"/>
                  <a:gd name="connsiteX19" fmla="*/ 3483114 w 5147786"/>
                  <a:gd name="connsiteY19" fmla="*/ 4284106 h 4658575"/>
                  <a:gd name="connsiteX20" fmla="*/ 3682425 w 5147786"/>
                  <a:gd name="connsiteY20" fmla="*/ 4159269 h 4658575"/>
                  <a:gd name="connsiteX21" fmla="*/ 3792796 w 5147786"/>
                  <a:gd name="connsiteY21" fmla="*/ 4187666 h 4658575"/>
                  <a:gd name="connsiteX22" fmla="*/ 3763863 w 5147786"/>
                  <a:gd name="connsiteY22" fmla="*/ 4297501 h 4658575"/>
                  <a:gd name="connsiteX23" fmla="*/ 3267730 w 5147786"/>
                  <a:gd name="connsiteY23" fmla="*/ 4552533 h 4658575"/>
                  <a:gd name="connsiteX24" fmla="*/ 2256175 w 5147786"/>
                  <a:gd name="connsiteY24" fmla="*/ 4623792 h 4658575"/>
                  <a:gd name="connsiteX25" fmla="*/ 1375351 w 5147786"/>
                  <a:gd name="connsiteY25" fmla="*/ 4208561 h 4658575"/>
                  <a:gd name="connsiteX26" fmla="*/ 1375351 w 5147786"/>
                  <a:gd name="connsiteY26" fmla="*/ 4094975 h 4658575"/>
                  <a:gd name="connsiteX27" fmla="*/ 1431741 w 5147786"/>
                  <a:gd name="connsiteY27" fmla="*/ 4072473 h 4658575"/>
                  <a:gd name="connsiteX28" fmla="*/ 4261068 w 5147786"/>
                  <a:gd name="connsiteY28" fmla="*/ 3154679 h 4658575"/>
                  <a:gd name="connsiteX29" fmla="*/ 4481810 w 5147786"/>
                  <a:gd name="connsiteY29" fmla="*/ 3154679 h 4658575"/>
                  <a:gd name="connsiteX30" fmla="*/ 5147786 w 5147786"/>
                  <a:gd name="connsiteY30" fmla="*/ 3820655 h 4658575"/>
                  <a:gd name="connsiteX31" fmla="*/ 5147786 w 5147786"/>
                  <a:gd name="connsiteY31" fmla="*/ 3841551 h 4658575"/>
                  <a:gd name="connsiteX32" fmla="*/ 3595092 w 5147786"/>
                  <a:gd name="connsiteY32" fmla="*/ 3841551 h 4658575"/>
                  <a:gd name="connsiteX33" fmla="*/ 3595092 w 5147786"/>
                  <a:gd name="connsiteY33" fmla="*/ 3820655 h 4658575"/>
                  <a:gd name="connsiteX34" fmla="*/ 4261068 w 5147786"/>
                  <a:gd name="connsiteY34" fmla="*/ 3154679 h 4658575"/>
                  <a:gd name="connsiteX35" fmla="*/ 665976 w 5147786"/>
                  <a:gd name="connsiteY35" fmla="*/ 3154679 h 4658575"/>
                  <a:gd name="connsiteX36" fmla="*/ 886718 w 5147786"/>
                  <a:gd name="connsiteY36" fmla="*/ 3154679 h 4658575"/>
                  <a:gd name="connsiteX37" fmla="*/ 1552694 w 5147786"/>
                  <a:gd name="connsiteY37" fmla="*/ 3820655 h 4658575"/>
                  <a:gd name="connsiteX38" fmla="*/ 1552694 w 5147786"/>
                  <a:gd name="connsiteY38" fmla="*/ 3841551 h 4658575"/>
                  <a:gd name="connsiteX39" fmla="*/ 0 w 5147786"/>
                  <a:gd name="connsiteY39" fmla="*/ 3841551 h 4658575"/>
                  <a:gd name="connsiteX40" fmla="*/ 0 w 5147786"/>
                  <a:gd name="connsiteY40" fmla="*/ 3820655 h 4658575"/>
                  <a:gd name="connsiteX41" fmla="*/ 665976 w 5147786"/>
                  <a:gd name="connsiteY41" fmla="*/ 3154679 h 4658575"/>
                  <a:gd name="connsiteX42" fmla="*/ 4370904 w 5147786"/>
                  <a:gd name="connsiteY42" fmla="*/ 2309753 h 4658575"/>
                  <a:gd name="connsiteX43" fmla="*/ 4713804 w 5147786"/>
                  <a:gd name="connsiteY43" fmla="*/ 2652653 h 4658575"/>
                  <a:gd name="connsiteX44" fmla="*/ 4370904 w 5147786"/>
                  <a:gd name="connsiteY44" fmla="*/ 2995553 h 4658575"/>
                  <a:gd name="connsiteX45" fmla="*/ 4028004 w 5147786"/>
                  <a:gd name="connsiteY45" fmla="*/ 2652653 h 4658575"/>
                  <a:gd name="connsiteX46" fmla="*/ 4370904 w 5147786"/>
                  <a:gd name="connsiteY46" fmla="*/ 2309753 h 4658575"/>
                  <a:gd name="connsiteX47" fmla="*/ 775812 w 5147786"/>
                  <a:gd name="connsiteY47" fmla="*/ 2309753 h 4658575"/>
                  <a:gd name="connsiteX48" fmla="*/ 1118712 w 5147786"/>
                  <a:gd name="connsiteY48" fmla="*/ 2652653 h 4658575"/>
                  <a:gd name="connsiteX49" fmla="*/ 775812 w 5147786"/>
                  <a:gd name="connsiteY49" fmla="*/ 2995553 h 4658575"/>
                  <a:gd name="connsiteX50" fmla="*/ 432912 w 5147786"/>
                  <a:gd name="connsiteY50" fmla="*/ 2652653 h 4658575"/>
                  <a:gd name="connsiteX51" fmla="*/ 775812 w 5147786"/>
                  <a:gd name="connsiteY51" fmla="*/ 2309753 h 4658575"/>
                  <a:gd name="connsiteX52" fmla="*/ 1540958 w 5147786"/>
                  <a:gd name="connsiteY52" fmla="*/ 1028331 h 4658575"/>
                  <a:gd name="connsiteX53" fmla="*/ 1621275 w 5147786"/>
                  <a:gd name="connsiteY53" fmla="*/ 1067812 h 4658575"/>
                  <a:gd name="connsiteX54" fmla="*/ 1592343 w 5147786"/>
                  <a:gd name="connsiteY54" fmla="*/ 1177647 h 4658575"/>
                  <a:gd name="connsiteX55" fmla="*/ 1402676 w 5147786"/>
                  <a:gd name="connsiteY55" fmla="*/ 1318557 h 4658575"/>
                  <a:gd name="connsiteX56" fmla="*/ 1242478 w 5147786"/>
                  <a:gd name="connsiteY56" fmla="*/ 1473398 h 4658575"/>
                  <a:gd name="connsiteX57" fmla="*/ 1170683 w 5147786"/>
                  <a:gd name="connsiteY57" fmla="*/ 1555908 h 4658575"/>
                  <a:gd name="connsiteX58" fmla="*/ 1111211 w 5147786"/>
                  <a:gd name="connsiteY58" fmla="*/ 1633061 h 4658575"/>
                  <a:gd name="connsiteX59" fmla="*/ 993339 w 5147786"/>
                  <a:gd name="connsiteY59" fmla="*/ 1818441 h 4658575"/>
                  <a:gd name="connsiteX60" fmla="*/ 942440 w 5147786"/>
                  <a:gd name="connsiteY60" fmla="*/ 1916489 h 4658575"/>
                  <a:gd name="connsiteX61" fmla="*/ 919401 w 5147786"/>
                  <a:gd name="connsiteY61" fmla="*/ 1966852 h 4658575"/>
                  <a:gd name="connsiteX62" fmla="*/ 907614 w 5147786"/>
                  <a:gd name="connsiteY62" fmla="*/ 1994177 h 4658575"/>
                  <a:gd name="connsiteX63" fmla="*/ 902792 w 5147786"/>
                  <a:gd name="connsiteY63" fmla="*/ 2006500 h 4658575"/>
                  <a:gd name="connsiteX64" fmla="*/ 803137 w 5147786"/>
                  <a:gd name="connsiteY64" fmla="*/ 2063293 h 4658575"/>
                  <a:gd name="connsiteX65" fmla="*/ 746880 w 5147786"/>
                  <a:gd name="connsiteY65" fmla="*/ 1964174 h 4658575"/>
                  <a:gd name="connsiteX66" fmla="*/ 866895 w 5147786"/>
                  <a:gd name="connsiteY66" fmla="*/ 1715571 h 4658575"/>
                  <a:gd name="connsiteX67" fmla="*/ 1511440 w 5147786"/>
                  <a:gd name="connsiteY67" fmla="*/ 1038879 h 4658575"/>
                  <a:gd name="connsiteX68" fmla="*/ 1540958 w 5147786"/>
                  <a:gd name="connsiteY68" fmla="*/ 1028331 h 4658575"/>
                  <a:gd name="connsiteX69" fmla="*/ 3535194 w 5147786"/>
                  <a:gd name="connsiteY69" fmla="*/ 986532 h 4658575"/>
                  <a:gd name="connsiteX70" fmla="*/ 3565089 w 5147786"/>
                  <a:gd name="connsiteY70" fmla="*/ 996552 h 4658575"/>
                  <a:gd name="connsiteX71" fmla="*/ 3805655 w 5147786"/>
                  <a:gd name="connsiteY71" fmla="*/ 1162645 h 4658575"/>
                  <a:gd name="connsiteX72" fmla="*/ 4399300 w 5147786"/>
                  <a:gd name="connsiteY72" fmla="*/ 1964173 h 4658575"/>
                  <a:gd name="connsiteX73" fmla="*/ 4343043 w 5147786"/>
                  <a:gd name="connsiteY73" fmla="*/ 2063293 h 4658575"/>
                  <a:gd name="connsiteX74" fmla="*/ 4243924 w 5147786"/>
                  <a:gd name="connsiteY74" fmla="*/ 2007036 h 4658575"/>
                  <a:gd name="connsiteX75" fmla="*/ 4220349 w 5147786"/>
                  <a:gd name="connsiteY75" fmla="*/ 1952386 h 4658575"/>
                  <a:gd name="connsiteX76" fmla="*/ 4191417 w 5147786"/>
                  <a:gd name="connsiteY76" fmla="*/ 1891307 h 4658575"/>
                  <a:gd name="connsiteX77" fmla="*/ 4129266 w 5147786"/>
                  <a:gd name="connsiteY77" fmla="*/ 1776650 h 4658575"/>
                  <a:gd name="connsiteX78" fmla="*/ 3484186 w 5147786"/>
                  <a:gd name="connsiteY78" fmla="*/ 1134248 h 4658575"/>
                  <a:gd name="connsiteX79" fmla="*/ 3455253 w 5147786"/>
                  <a:gd name="connsiteY79" fmla="*/ 1025485 h 4658575"/>
                  <a:gd name="connsiteX80" fmla="*/ 3535194 w 5147786"/>
                  <a:gd name="connsiteY80" fmla="*/ 986532 h 4658575"/>
                  <a:gd name="connsiteX81" fmla="*/ 2464058 w 5147786"/>
                  <a:gd name="connsiteY81" fmla="*/ 841712 h 4658575"/>
                  <a:gd name="connsiteX82" fmla="*/ 2683728 w 5147786"/>
                  <a:gd name="connsiteY82" fmla="*/ 841712 h 4658575"/>
                  <a:gd name="connsiteX83" fmla="*/ 3347026 w 5147786"/>
                  <a:gd name="connsiteY83" fmla="*/ 1505009 h 4658575"/>
                  <a:gd name="connsiteX84" fmla="*/ 3347026 w 5147786"/>
                  <a:gd name="connsiteY84" fmla="*/ 1525905 h 4658575"/>
                  <a:gd name="connsiteX85" fmla="*/ 1800761 w 5147786"/>
                  <a:gd name="connsiteY85" fmla="*/ 1525905 h 4658575"/>
                  <a:gd name="connsiteX86" fmla="*/ 1800761 w 5147786"/>
                  <a:gd name="connsiteY86" fmla="*/ 1505009 h 4658575"/>
                  <a:gd name="connsiteX87" fmla="*/ 2464058 w 5147786"/>
                  <a:gd name="connsiteY87" fmla="*/ 841712 h 4658575"/>
                  <a:gd name="connsiteX88" fmla="*/ 2573358 w 5147786"/>
                  <a:gd name="connsiteY88" fmla="*/ 0 h 4658575"/>
                  <a:gd name="connsiteX89" fmla="*/ 2915186 w 5147786"/>
                  <a:gd name="connsiteY89" fmla="*/ 341828 h 4658575"/>
                  <a:gd name="connsiteX90" fmla="*/ 2573358 w 5147786"/>
                  <a:gd name="connsiteY90" fmla="*/ 683657 h 4658575"/>
                  <a:gd name="connsiteX91" fmla="*/ 2231529 w 5147786"/>
                  <a:gd name="connsiteY91" fmla="*/ 341828 h 4658575"/>
                  <a:gd name="connsiteX92" fmla="*/ 2573358 w 5147786"/>
                  <a:gd name="connsiteY92" fmla="*/ 0 h 465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147786" h="4658575">
                    <a:moveTo>
                      <a:pt x="1431741" y="4072473"/>
                    </a:moveTo>
                    <a:cubicBezTo>
                      <a:pt x="1451833" y="4073143"/>
                      <a:pt x="1472059" y="4081313"/>
                      <a:pt x="1488936" y="4094975"/>
                    </a:cubicBezTo>
                    <a:cubicBezTo>
                      <a:pt x="1521083" y="4121229"/>
                      <a:pt x="1546265" y="4140517"/>
                      <a:pt x="1584841" y="4167842"/>
                    </a:cubicBezTo>
                    <a:cubicBezTo>
                      <a:pt x="1620203" y="4192488"/>
                      <a:pt x="1656100" y="4216062"/>
                      <a:pt x="1692533" y="4238029"/>
                    </a:cubicBezTo>
                    <a:cubicBezTo>
                      <a:pt x="1766471" y="4283035"/>
                      <a:pt x="1843088" y="4322147"/>
                      <a:pt x="1921847" y="4356437"/>
                    </a:cubicBezTo>
                    <a:cubicBezTo>
                      <a:pt x="1923991" y="4357508"/>
                      <a:pt x="1928813" y="4359651"/>
                      <a:pt x="1938457" y="4363402"/>
                    </a:cubicBezTo>
                    <a:cubicBezTo>
                      <a:pt x="1946493" y="4366617"/>
                      <a:pt x="1954530" y="4369831"/>
                      <a:pt x="1962567" y="4373046"/>
                    </a:cubicBezTo>
                    <a:cubicBezTo>
                      <a:pt x="1980248" y="4380011"/>
                      <a:pt x="1997928" y="4386441"/>
                      <a:pt x="2015609" y="4392870"/>
                    </a:cubicBezTo>
                    <a:cubicBezTo>
                      <a:pt x="2052578" y="4405729"/>
                      <a:pt x="2090083" y="4418052"/>
                      <a:pt x="2127588" y="4428767"/>
                    </a:cubicBezTo>
                    <a:cubicBezTo>
                      <a:pt x="2202597" y="4450199"/>
                      <a:pt x="2278678" y="4467343"/>
                      <a:pt x="2355830" y="4479131"/>
                    </a:cubicBezTo>
                    <a:cubicBezTo>
                      <a:pt x="2363331" y="4480202"/>
                      <a:pt x="2370296" y="4481274"/>
                      <a:pt x="2377797" y="4482346"/>
                    </a:cubicBezTo>
                    <a:cubicBezTo>
                      <a:pt x="2377262" y="4482346"/>
                      <a:pt x="2391728" y="4484488"/>
                      <a:pt x="2384763" y="4483417"/>
                    </a:cubicBezTo>
                    <a:cubicBezTo>
                      <a:pt x="2383691" y="4483417"/>
                      <a:pt x="2399764" y="4485560"/>
                      <a:pt x="2405122" y="4486096"/>
                    </a:cubicBezTo>
                    <a:cubicBezTo>
                      <a:pt x="2424946" y="4488239"/>
                      <a:pt x="2444234" y="4490382"/>
                      <a:pt x="2463522" y="4491990"/>
                    </a:cubicBezTo>
                    <a:cubicBezTo>
                      <a:pt x="2504242" y="4495204"/>
                      <a:pt x="2545497" y="4497347"/>
                      <a:pt x="2586216" y="4498419"/>
                    </a:cubicBezTo>
                    <a:cubicBezTo>
                      <a:pt x="2667655" y="4500562"/>
                      <a:pt x="2749630" y="4496811"/>
                      <a:pt x="2830533" y="4488239"/>
                    </a:cubicBezTo>
                    <a:cubicBezTo>
                      <a:pt x="2871252" y="4483953"/>
                      <a:pt x="2896434" y="4480738"/>
                      <a:pt x="2939832" y="4472701"/>
                    </a:cubicBezTo>
                    <a:cubicBezTo>
                      <a:pt x="2980015" y="4465736"/>
                      <a:pt x="3019663" y="4457164"/>
                      <a:pt x="3058775" y="4447520"/>
                    </a:cubicBezTo>
                    <a:cubicBezTo>
                      <a:pt x="3134856" y="4428767"/>
                      <a:pt x="3209866" y="4405193"/>
                      <a:pt x="3283268" y="4376797"/>
                    </a:cubicBezTo>
                    <a:cubicBezTo>
                      <a:pt x="3347026" y="4352150"/>
                      <a:pt x="3415606" y="4320539"/>
                      <a:pt x="3483114" y="4284106"/>
                    </a:cubicBezTo>
                    <a:cubicBezTo>
                      <a:pt x="3552230" y="4246602"/>
                      <a:pt x="3618667" y="4204811"/>
                      <a:pt x="3682425" y="4159269"/>
                    </a:cubicBezTo>
                    <a:cubicBezTo>
                      <a:pt x="3717786" y="4134088"/>
                      <a:pt x="3771900" y="4153376"/>
                      <a:pt x="3792796" y="4187666"/>
                    </a:cubicBezTo>
                    <a:cubicBezTo>
                      <a:pt x="3815834" y="4227313"/>
                      <a:pt x="3799225" y="4272319"/>
                      <a:pt x="3763863" y="4297501"/>
                    </a:cubicBezTo>
                    <a:cubicBezTo>
                      <a:pt x="3611702" y="4405729"/>
                      <a:pt x="3444002" y="4491454"/>
                      <a:pt x="3267730" y="4552533"/>
                    </a:cubicBezTo>
                    <a:cubicBezTo>
                      <a:pt x="2944118" y="4664511"/>
                      <a:pt x="2592110" y="4687014"/>
                      <a:pt x="2256175" y="4623792"/>
                    </a:cubicBezTo>
                    <a:cubicBezTo>
                      <a:pt x="1932027" y="4563248"/>
                      <a:pt x="1629847" y="4416444"/>
                      <a:pt x="1375351" y="4208561"/>
                    </a:cubicBezTo>
                    <a:cubicBezTo>
                      <a:pt x="1341596" y="4181236"/>
                      <a:pt x="1346954" y="4123372"/>
                      <a:pt x="1375351" y="4094975"/>
                    </a:cubicBezTo>
                    <a:cubicBezTo>
                      <a:pt x="1391692" y="4078634"/>
                      <a:pt x="1411650" y="4071803"/>
                      <a:pt x="1431741" y="4072473"/>
                    </a:cubicBezTo>
                    <a:close/>
                    <a:moveTo>
                      <a:pt x="4261068" y="3154679"/>
                    </a:moveTo>
                    <a:lnTo>
                      <a:pt x="4481810" y="3154679"/>
                    </a:lnTo>
                    <a:cubicBezTo>
                      <a:pt x="4849892" y="3154679"/>
                      <a:pt x="5147786" y="3453109"/>
                      <a:pt x="5147786" y="3820655"/>
                    </a:cubicBezTo>
                    <a:lnTo>
                      <a:pt x="5147786" y="3841551"/>
                    </a:lnTo>
                    <a:lnTo>
                      <a:pt x="3595092" y="3841551"/>
                    </a:lnTo>
                    <a:lnTo>
                      <a:pt x="3595092" y="3820655"/>
                    </a:lnTo>
                    <a:cubicBezTo>
                      <a:pt x="3595092" y="3452574"/>
                      <a:pt x="3893522" y="3154679"/>
                      <a:pt x="4261068" y="3154679"/>
                    </a:cubicBezTo>
                    <a:close/>
                    <a:moveTo>
                      <a:pt x="665976" y="3154679"/>
                    </a:moveTo>
                    <a:lnTo>
                      <a:pt x="886718" y="3154679"/>
                    </a:lnTo>
                    <a:cubicBezTo>
                      <a:pt x="1254800" y="3154679"/>
                      <a:pt x="1552694" y="3453109"/>
                      <a:pt x="1552694" y="3820655"/>
                    </a:cubicBezTo>
                    <a:lnTo>
                      <a:pt x="1552694" y="3841551"/>
                    </a:lnTo>
                    <a:lnTo>
                      <a:pt x="0" y="3841551"/>
                    </a:lnTo>
                    <a:lnTo>
                      <a:pt x="0" y="3820655"/>
                    </a:lnTo>
                    <a:cubicBezTo>
                      <a:pt x="0" y="3452574"/>
                      <a:pt x="298430" y="3154679"/>
                      <a:pt x="665976" y="3154679"/>
                    </a:cubicBezTo>
                    <a:close/>
                    <a:moveTo>
                      <a:pt x="4370904" y="2309753"/>
                    </a:moveTo>
                    <a:cubicBezTo>
                      <a:pt x="4560283" y="2309753"/>
                      <a:pt x="4713804" y="2463275"/>
                      <a:pt x="4713804" y="2652653"/>
                    </a:cubicBezTo>
                    <a:cubicBezTo>
                      <a:pt x="4713804" y="2842032"/>
                      <a:pt x="4560283" y="2995553"/>
                      <a:pt x="4370904" y="2995553"/>
                    </a:cubicBezTo>
                    <a:cubicBezTo>
                      <a:pt x="4181526" y="2995553"/>
                      <a:pt x="4028004" y="2842032"/>
                      <a:pt x="4028004" y="2652653"/>
                    </a:cubicBezTo>
                    <a:cubicBezTo>
                      <a:pt x="4028004" y="2463275"/>
                      <a:pt x="4181526" y="2309753"/>
                      <a:pt x="4370904" y="2309753"/>
                    </a:cubicBezTo>
                    <a:close/>
                    <a:moveTo>
                      <a:pt x="775812" y="2309753"/>
                    </a:moveTo>
                    <a:cubicBezTo>
                      <a:pt x="965190" y="2309753"/>
                      <a:pt x="1118712" y="2463275"/>
                      <a:pt x="1118712" y="2652653"/>
                    </a:cubicBezTo>
                    <a:cubicBezTo>
                      <a:pt x="1118712" y="2842032"/>
                      <a:pt x="965190" y="2995553"/>
                      <a:pt x="775812" y="2995553"/>
                    </a:cubicBezTo>
                    <a:cubicBezTo>
                      <a:pt x="586434" y="2995553"/>
                      <a:pt x="432912" y="2842032"/>
                      <a:pt x="432912" y="2652653"/>
                    </a:cubicBezTo>
                    <a:cubicBezTo>
                      <a:pt x="432912" y="2463275"/>
                      <a:pt x="586434" y="2309753"/>
                      <a:pt x="775812" y="2309753"/>
                    </a:cubicBezTo>
                    <a:close/>
                    <a:moveTo>
                      <a:pt x="1540958" y="1028331"/>
                    </a:moveTo>
                    <a:cubicBezTo>
                      <a:pt x="1571950" y="1024614"/>
                      <a:pt x="1605202" y="1040487"/>
                      <a:pt x="1621275" y="1067812"/>
                    </a:cubicBezTo>
                    <a:cubicBezTo>
                      <a:pt x="1643778" y="1106388"/>
                      <a:pt x="1628776" y="1154072"/>
                      <a:pt x="1592343" y="1177647"/>
                    </a:cubicBezTo>
                    <a:cubicBezTo>
                      <a:pt x="1519477" y="1224795"/>
                      <a:pt x="1464827" y="1264979"/>
                      <a:pt x="1402676" y="1318557"/>
                    </a:cubicBezTo>
                    <a:cubicBezTo>
                      <a:pt x="1346419" y="1366777"/>
                      <a:pt x="1292841" y="1418748"/>
                      <a:pt x="1242478" y="1473398"/>
                    </a:cubicBezTo>
                    <a:cubicBezTo>
                      <a:pt x="1217832" y="1500187"/>
                      <a:pt x="1193721" y="1527512"/>
                      <a:pt x="1170683" y="1555908"/>
                    </a:cubicBezTo>
                    <a:cubicBezTo>
                      <a:pt x="1144965" y="1586984"/>
                      <a:pt x="1134785" y="1600378"/>
                      <a:pt x="1111211" y="1633061"/>
                    </a:cubicBezTo>
                    <a:cubicBezTo>
                      <a:pt x="1068349" y="1692533"/>
                      <a:pt x="1029237" y="1754147"/>
                      <a:pt x="993339" y="1818441"/>
                    </a:cubicBezTo>
                    <a:cubicBezTo>
                      <a:pt x="975123" y="1850588"/>
                      <a:pt x="958513" y="1883271"/>
                      <a:pt x="942440" y="1916489"/>
                    </a:cubicBezTo>
                    <a:cubicBezTo>
                      <a:pt x="934939" y="1933098"/>
                      <a:pt x="926902" y="1950243"/>
                      <a:pt x="919401" y="1966852"/>
                    </a:cubicBezTo>
                    <a:cubicBezTo>
                      <a:pt x="915651" y="1975961"/>
                      <a:pt x="911365" y="1985069"/>
                      <a:pt x="907614" y="1994177"/>
                    </a:cubicBezTo>
                    <a:cubicBezTo>
                      <a:pt x="911365" y="1985605"/>
                      <a:pt x="903864" y="2003821"/>
                      <a:pt x="902792" y="2006500"/>
                    </a:cubicBezTo>
                    <a:cubicBezTo>
                      <a:pt x="885647" y="2048291"/>
                      <a:pt x="850821" y="2073473"/>
                      <a:pt x="803137" y="2063293"/>
                    </a:cubicBezTo>
                    <a:cubicBezTo>
                      <a:pt x="764025" y="2054185"/>
                      <a:pt x="730806" y="2003286"/>
                      <a:pt x="746880" y="1964174"/>
                    </a:cubicBezTo>
                    <a:cubicBezTo>
                      <a:pt x="781706" y="1878984"/>
                      <a:pt x="820818" y="1795402"/>
                      <a:pt x="866895" y="1715571"/>
                    </a:cubicBezTo>
                    <a:cubicBezTo>
                      <a:pt x="1023879" y="1442323"/>
                      <a:pt x="1247300" y="1210329"/>
                      <a:pt x="1511440" y="1038879"/>
                    </a:cubicBezTo>
                    <a:cubicBezTo>
                      <a:pt x="1520548" y="1032986"/>
                      <a:pt x="1530627" y="1029570"/>
                      <a:pt x="1540958" y="1028331"/>
                    </a:cubicBezTo>
                    <a:close/>
                    <a:moveTo>
                      <a:pt x="3535194" y="986532"/>
                    </a:moveTo>
                    <a:cubicBezTo>
                      <a:pt x="3545533" y="987779"/>
                      <a:pt x="3555713" y="991061"/>
                      <a:pt x="3565089" y="996552"/>
                    </a:cubicBezTo>
                    <a:cubicBezTo>
                      <a:pt x="3649742" y="1045844"/>
                      <a:pt x="3729574" y="1101566"/>
                      <a:pt x="3805655" y="1162645"/>
                    </a:cubicBezTo>
                    <a:cubicBezTo>
                      <a:pt x="4069795" y="1373207"/>
                      <a:pt x="4271784" y="1651813"/>
                      <a:pt x="4399300" y="1964173"/>
                    </a:cubicBezTo>
                    <a:cubicBezTo>
                      <a:pt x="4415909" y="2004893"/>
                      <a:pt x="4381083" y="2052577"/>
                      <a:pt x="4343043" y="2063293"/>
                    </a:cubicBezTo>
                    <a:cubicBezTo>
                      <a:pt x="4297502" y="2075616"/>
                      <a:pt x="4260533" y="2047220"/>
                      <a:pt x="4243924" y="2007036"/>
                    </a:cubicBezTo>
                    <a:cubicBezTo>
                      <a:pt x="4237494" y="1990427"/>
                      <a:pt x="4231065" y="1975961"/>
                      <a:pt x="4220349" y="1952386"/>
                    </a:cubicBezTo>
                    <a:cubicBezTo>
                      <a:pt x="4211241" y="1931491"/>
                      <a:pt x="4201597" y="1911667"/>
                      <a:pt x="4191417" y="1891307"/>
                    </a:cubicBezTo>
                    <a:cubicBezTo>
                      <a:pt x="4172129" y="1852195"/>
                      <a:pt x="4151234" y="1814155"/>
                      <a:pt x="4129266" y="1776650"/>
                    </a:cubicBezTo>
                    <a:cubicBezTo>
                      <a:pt x="3972282" y="1510903"/>
                      <a:pt x="3749933" y="1290697"/>
                      <a:pt x="3484186" y="1134248"/>
                    </a:cubicBezTo>
                    <a:cubicBezTo>
                      <a:pt x="3446681" y="1112281"/>
                      <a:pt x="3433287" y="1061918"/>
                      <a:pt x="3455253" y="1025485"/>
                    </a:cubicBezTo>
                    <a:cubicBezTo>
                      <a:pt x="3471728" y="997356"/>
                      <a:pt x="3504177" y="982790"/>
                      <a:pt x="3535194" y="986532"/>
                    </a:cubicBezTo>
                    <a:close/>
                    <a:moveTo>
                      <a:pt x="2464058" y="841712"/>
                    </a:moveTo>
                    <a:lnTo>
                      <a:pt x="2683728" y="841712"/>
                    </a:lnTo>
                    <a:cubicBezTo>
                      <a:pt x="3050203" y="841712"/>
                      <a:pt x="3347026" y="1138535"/>
                      <a:pt x="3347026" y="1505009"/>
                    </a:cubicBezTo>
                    <a:lnTo>
                      <a:pt x="3347026" y="1525905"/>
                    </a:lnTo>
                    <a:lnTo>
                      <a:pt x="1800761" y="1525905"/>
                    </a:lnTo>
                    <a:lnTo>
                      <a:pt x="1800761" y="1505009"/>
                    </a:lnTo>
                    <a:cubicBezTo>
                      <a:pt x="1800761" y="1138535"/>
                      <a:pt x="2097584" y="841712"/>
                      <a:pt x="2464058" y="841712"/>
                    </a:cubicBezTo>
                    <a:close/>
                    <a:moveTo>
                      <a:pt x="2573358" y="0"/>
                    </a:moveTo>
                    <a:cubicBezTo>
                      <a:pt x="2762144" y="0"/>
                      <a:pt x="2915186" y="153042"/>
                      <a:pt x="2915186" y="341828"/>
                    </a:cubicBezTo>
                    <a:cubicBezTo>
                      <a:pt x="2915186" y="530615"/>
                      <a:pt x="2762144" y="683657"/>
                      <a:pt x="2573358" y="683657"/>
                    </a:cubicBezTo>
                    <a:cubicBezTo>
                      <a:pt x="2384571" y="683657"/>
                      <a:pt x="2231529" y="530615"/>
                      <a:pt x="2231529" y="341828"/>
                    </a:cubicBezTo>
                    <a:cubicBezTo>
                      <a:pt x="2231529" y="153042"/>
                      <a:pt x="2384571" y="0"/>
                      <a:pt x="2573358" y="0"/>
                    </a:cubicBezTo>
                    <a:close/>
                  </a:path>
                </a:pathLst>
              </a:custGeom>
              <a:solidFill>
                <a:srgbClr val="162B68"/>
              </a:solidFill>
              <a:ln w="5358" cap="flat">
                <a:noFill/>
                <a:prstDash val="solid"/>
                <a:miter/>
              </a:ln>
            </p:spPr>
            <p:txBody>
              <a:bodyPr rtlCol="0" anchor="ctr"/>
              <a:lstStyle/>
              <a:p>
                <a:endParaRPr lang="en-US" sz="3480"/>
              </a:p>
            </p:txBody>
          </p:sp>
          <p:sp>
            <p:nvSpPr>
              <p:cNvPr id="359" name="Freeform: Shape 358">
                <a:extLst>
                  <a:ext uri="{FF2B5EF4-FFF2-40B4-BE49-F238E27FC236}">
                    <a16:creationId xmlns:a16="http://schemas.microsoft.com/office/drawing/2014/main" id="{EE25757C-765A-4B8E-B2A9-B492F98506CF}"/>
                  </a:ext>
                </a:extLst>
              </p:cNvPr>
              <p:cNvSpPr/>
              <p:nvPr/>
            </p:nvSpPr>
            <p:spPr>
              <a:xfrm>
                <a:off x="624031" y="2689094"/>
                <a:ext cx="162989" cy="162989"/>
              </a:xfrm>
              <a:custGeom>
                <a:avLst/>
                <a:gdLst>
                  <a:gd name="connsiteX0" fmla="*/ 390335 w 1219200"/>
                  <a:gd name="connsiteY0" fmla="*/ 947737 h 1219200"/>
                  <a:gd name="connsiteX1" fmla="*/ 418910 w 1219200"/>
                  <a:gd name="connsiteY1" fmla="*/ 976312 h 1219200"/>
                  <a:gd name="connsiteX2" fmla="*/ 390335 w 1219200"/>
                  <a:gd name="connsiteY2" fmla="*/ 1004887 h 1219200"/>
                  <a:gd name="connsiteX3" fmla="*/ 361760 w 1219200"/>
                  <a:gd name="connsiteY3" fmla="*/ 976312 h 1219200"/>
                  <a:gd name="connsiteX4" fmla="*/ 390335 w 1219200"/>
                  <a:gd name="connsiteY4" fmla="*/ 947737 h 1219200"/>
                  <a:gd name="connsiteX5" fmla="*/ 214313 w 1219200"/>
                  <a:gd name="connsiteY5" fmla="*/ 868584 h 1219200"/>
                  <a:gd name="connsiteX6" fmla="*/ 242888 w 1219200"/>
                  <a:gd name="connsiteY6" fmla="*/ 897159 h 1219200"/>
                  <a:gd name="connsiteX7" fmla="*/ 214313 w 1219200"/>
                  <a:gd name="connsiteY7" fmla="*/ 925734 h 1219200"/>
                  <a:gd name="connsiteX8" fmla="*/ 185738 w 1219200"/>
                  <a:gd name="connsiteY8" fmla="*/ 897159 h 1219200"/>
                  <a:gd name="connsiteX9" fmla="*/ 214313 w 1219200"/>
                  <a:gd name="connsiteY9" fmla="*/ 868584 h 1219200"/>
                  <a:gd name="connsiteX10" fmla="*/ 969171 w 1219200"/>
                  <a:gd name="connsiteY10" fmla="*/ 795474 h 1219200"/>
                  <a:gd name="connsiteX11" fmla="*/ 925830 w 1219200"/>
                  <a:gd name="connsiteY11" fmla="*/ 804863 h 1219200"/>
                  <a:gd name="connsiteX12" fmla="*/ 925563 w 1219200"/>
                  <a:gd name="connsiteY12" fmla="*/ 805047 h 1219200"/>
                  <a:gd name="connsiteX13" fmla="*/ 911257 w 1219200"/>
                  <a:gd name="connsiteY13" fmla="*/ 885825 h 1219200"/>
                  <a:gd name="connsiteX14" fmla="*/ 938117 w 1219200"/>
                  <a:gd name="connsiteY14" fmla="*/ 890683 h 1219200"/>
                  <a:gd name="connsiteX15" fmla="*/ 942975 w 1219200"/>
                  <a:gd name="connsiteY15" fmla="*/ 863822 h 1219200"/>
                  <a:gd name="connsiteX16" fmla="*/ 947690 w 1219200"/>
                  <a:gd name="connsiteY16" fmla="*/ 835962 h 1219200"/>
                  <a:gd name="connsiteX17" fmla="*/ 975551 w 1219200"/>
                  <a:gd name="connsiteY17" fmla="*/ 840677 h 1219200"/>
                  <a:gd name="connsiteX18" fmla="*/ 975170 w 1219200"/>
                  <a:gd name="connsiteY18" fmla="*/ 841153 h 1219200"/>
                  <a:gd name="connsiteX19" fmla="*/ 975331 w 1219200"/>
                  <a:gd name="connsiteY19" fmla="*/ 841382 h 1219200"/>
                  <a:gd name="connsiteX20" fmla="*/ 970121 w 1219200"/>
                  <a:gd name="connsiteY20" fmla="*/ 868775 h 1219200"/>
                  <a:gd name="connsiteX21" fmla="*/ 961835 w 1219200"/>
                  <a:gd name="connsiteY21" fmla="*/ 884682 h 1219200"/>
                  <a:gd name="connsiteX22" fmla="*/ 981075 w 1219200"/>
                  <a:gd name="connsiteY22" fmla="*/ 903542 h 1219200"/>
                  <a:gd name="connsiteX23" fmla="*/ 991838 w 1219200"/>
                  <a:gd name="connsiteY23" fmla="*/ 900113 h 1219200"/>
                  <a:gd name="connsiteX24" fmla="*/ 1006459 w 1219200"/>
                  <a:gd name="connsiteY24" fmla="*/ 819483 h 1219200"/>
                  <a:gd name="connsiteX25" fmla="*/ 969171 w 1219200"/>
                  <a:gd name="connsiteY25" fmla="*/ 795474 h 1219200"/>
                  <a:gd name="connsiteX26" fmla="*/ 645319 w 1219200"/>
                  <a:gd name="connsiteY26" fmla="*/ 793718 h 1219200"/>
                  <a:gd name="connsiteX27" fmla="*/ 673894 w 1219200"/>
                  <a:gd name="connsiteY27" fmla="*/ 822293 h 1219200"/>
                  <a:gd name="connsiteX28" fmla="*/ 645319 w 1219200"/>
                  <a:gd name="connsiteY28" fmla="*/ 850868 h 1219200"/>
                  <a:gd name="connsiteX29" fmla="*/ 616744 w 1219200"/>
                  <a:gd name="connsiteY29" fmla="*/ 822293 h 1219200"/>
                  <a:gd name="connsiteX30" fmla="*/ 645319 w 1219200"/>
                  <a:gd name="connsiteY30" fmla="*/ 793718 h 1219200"/>
                  <a:gd name="connsiteX31" fmla="*/ 463582 w 1219200"/>
                  <a:gd name="connsiteY31" fmla="*/ 769715 h 1219200"/>
                  <a:gd name="connsiteX32" fmla="*/ 492157 w 1219200"/>
                  <a:gd name="connsiteY32" fmla="*/ 798290 h 1219200"/>
                  <a:gd name="connsiteX33" fmla="*/ 463582 w 1219200"/>
                  <a:gd name="connsiteY33" fmla="*/ 826865 h 1219200"/>
                  <a:gd name="connsiteX34" fmla="*/ 435007 w 1219200"/>
                  <a:gd name="connsiteY34" fmla="*/ 798290 h 1219200"/>
                  <a:gd name="connsiteX35" fmla="*/ 463582 w 1219200"/>
                  <a:gd name="connsiteY35" fmla="*/ 769715 h 1219200"/>
                  <a:gd name="connsiteX36" fmla="*/ 959168 w 1219200"/>
                  <a:gd name="connsiteY36" fmla="*/ 731330 h 1219200"/>
                  <a:gd name="connsiteX37" fmla="*/ 838486 w 1219200"/>
                  <a:gd name="connsiteY37" fmla="*/ 852011 h 1219200"/>
                  <a:gd name="connsiteX38" fmla="*/ 959168 w 1219200"/>
                  <a:gd name="connsiteY38" fmla="*/ 972693 h 1219200"/>
                  <a:gd name="connsiteX39" fmla="*/ 1079849 w 1219200"/>
                  <a:gd name="connsiteY39" fmla="*/ 852011 h 1219200"/>
                  <a:gd name="connsiteX40" fmla="*/ 1060799 w 1219200"/>
                  <a:gd name="connsiteY40" fmla="*/ 832961 h 1219200"/>
                  <a:gd name="connsiteX41" fmla="*/ 1041749 w 1219200"/>
                  <a:gd name="connsiteY41" fmla="*/ 852011 h 1219200"/>
                  <a:gd name="connsiteX42" fmla="*/ 1041749 w 1219200"/>
                  <a:gd name="connsiteY42" fmla="*/ 852107 h 1219200"/>
                  <a:gd name="connsiteX43" fmla="*/ 959072 w 1219200"/>
                  <a:gd name="connsiteY43" fmla="*/ 934593 h 1219200"/>
                  <a:gd name="connsiteX44" fmla="*/ 876586 w 1219200"/>
                  <a:gd name="connsiteY44" fmla="*/ 851916 h 1219200"/>
                  <a:gd name="connsiteX45" fmla="*/ 959263 w 1219200"/>
                  <a:gd name="connsiteY45" fmla="*/ 769430 h 1219200"/>
                  <a:gd name="connsiteX46" fmla="*/ 978313 w 1219200"/>
                  <a:gd name="connsiteY46" fmla="*/ 750380 h 1219200"/>
                  <a:gd name="connsiteX47" fmla="*/ 959263 w 1219200"/>
                  <a:gd name="connsiteY47" fmla="*/ 731330 h 1219200"/>
                  <a:gd name="connsiteX48" fmla="*/ 959168 w 1219200"/>
                  <a:gd name="connsiteY48" fmla="*/ 731330 h 1219200"/>
                  <a:gd name="connsiteX49" fmla="*/ 649225 w 1219200"/>
                  <a:gd name="connsiteY49" fmla="*/ 611124 h 1219200"/>
                  <a:gd name="connsiteX50" fmla="*/ 677800 w 1219200"/>
                  <a:gd name="connsiteY50" fmla="*/ 639699 h 1219200"/>
                  <a:gd name="connsiteX51" fmla="*/ 649225 w 1219200"/>
                  <a:gd name="connsiteY51" fmla="*/ 668274 h 1219200"/>
                  <a:gd name="connsiteX52" fmla="*/ 620650 w 1219200"/>
                  <a:gd name="connsiteY52" fmla="*/ 639699 h 1219200"/>
                  <a:gd name="connsiteX53" fmla="*/ 649225 w 1219200"/>
                  <a:gd name="connsiteY53" fmla="*/ 611124 h 1219200"/>
                  <a:gd name="connsiteX54" fmla="*/ 906304 w 1219200"/>
                  <a:gd name="connsiteY54" fmla="*/ 609600 h 1219200"/>
                  <a:gd name="connsiteX55" fmla="*/ 934879 w 1219200"/>
                  <a:gd name="connsiteY55" fmla="*/ 638175 h 1219200"/>
                  <a:gd name="connsiteX56" fmla="*/ 906304 w 1219200"/>
                  <a:gd name="connsiteY56" fmla="*/ 666750 h 1219200"/>
                  <a:gd name="connsiteX57" fmla="*/ 877729 w 1219200"/>
                  <a:gd name="connsiteY57" fmla="*/ 638175 h 1219200"/>
                  <a:gd name="connsiteX58" fmla="*/ 906304 w 1219200"/>
                  <a:gd name="connsiteY58" fmla="*/ 609600 h 1219200"/>
                  <a:gd name="connsiteX59" fmla="*/ 1032224 w 1219200"/>
                  <a:gd name="connsiteY59" fmla="*/ 328041 h 1219200"/>
                  <a:gd name="connsiteX60" fmla="*/ 973836 w 1219200"/>
                  <a:gd name="connsiteY60" fmla="*/ 343567 h 1219200"/>
                  <a:gd name="connsiteX61" fmla="*/ 959644 w 1219200"/>
                  <a:gd name="connsiteY61" fmla="*/ 361950 h 1219200"/>
                  <a:gd name="connsiteX62" fmla="*/ 960311 w 1219200"/>
                  <a:gd name="connsiteY62" fmla="*/ 366808 h 1219200"/>
                  <a:gd name="connsiteX63" fmla="*/ 983552 w 1219200"/>
                  <a:gd name="connsiteY63" fmla="*/ 380333 h 1219200"/>
                  <a:gd name="connsiteX64" fmla="*/ 1003363 w 1219200"/>
                  <a:gd name="connsiteY64" fmla="*/ 375095 h 1219200"/>
                  <a:gd name="connsiteX65" fmla="*/ 914876 w 1219200"/>
                  <a:gd name="connsiteY65" fmla="*/ 572072 h 1219200"/>
                  <a:gd name="connsiteX66" fmla="*/ 906304 w 1219200"/>
                  <a:gd name="connsiteY66" fmla="*/ 571500 h 1219200"/>
                  <a:gd name="connsiteX67" fmla="*/ 841820 w 1219200"/>
                  <a:gd name="connsiteY67" fmla="*/ 619792 h 1219200"/>
                  <a:gd name="connsiteX68" fmla="*/ 712661 w 1219200"/>
                  <a:gd name="connsiteY68" fmla="*/ 620649 h 1219200"/>
                  <a:gd name="connsiteX69" fmla="*/ 668856 w 1219200"/>
                  <a:gd name="connsiteY69" fmla="*/ 576086 h 1219200"/>
                  <a:gd name="connsiteX70" fmla="*/ 585181 w 1219200"/>
                  <a:gd name="connsiteY70" fmla="*/ 619556 h 1219200"/>
                  <a:gd name="connsiteX71" fmla="*/ 628650 w 1219200"/>
                  <a:gd name="connsiteY71" fmla="*/ 703231 h 1219200"/>
                  <a:gd name="connsiteX72" fmla="*/ 628079 w 1219200"/>
                  <a:gd name="connsiteY72" fmla="*/ 757619 h 1219200"/>
                  <a:gd name="connsiteX73" fmla="*/ 584645 w 1219200"/>
                  <a:gd name="connsiteY73" fmla="*/ 794861 h 1219200"/>
                  <a:gd name="connsiteX74" fmla="*/ 529590 w 1219200"/>
                  <a:gd name="connsiteY74" fmla="*/ 787622 h 1219200"/>
                  <a:gd name="connsiteX75" fmla="*/ 505411 w 1219200"/>
                  <a:gd name="connsiteY75" fmla="*/ 745717 h 1219200"/>
                  <a:gd name="connsiteX76" fmla="*/ 411680 w 1219200"/>
                  <a:gd name="connsiteY76" fmla="*/ 755995 h 1219200"/>
                  <a:gd name="connsiteX77" fmla="*/ 421958 w 1219200"/>
                  <a:gd name="connsiteY77" fmla="*/ 849725 h 1219200"/>
                  <a:gd name="connsiteX78" fmla="*/ 397383 w 1219200"/>
                  <a:gd name="connsiteY78" fmla="*/ 909638 h 1219200"/>
                  <a:gd name="connsiteX79" fmla="*/ 390525 w 1219200"/>
                  <a:gd name="connsiteY79" fmla="*/ 909638 h 1219200"/>
                  <a:gd name="connsiteX80" fmla="*/ 340043 w 1219200"/>
                  <a:gd name="connsiteY80" fmla="*/ 932688 h 1219200"/>
                  <a:gd name="connsiteX81" fmla="*/ 280321 w 1219200"/>
                  <a:gd name="connsiteY81" fmla="*/ 905828 h 1219200"/>
                  <a:gd name="connsiteX82" fmla="*/ 280988 w 1219200"/>
                  <a:gd name="connsiteY82" fmla="*/ 897160 h 1219200"/>
                  <a:gd name="connsiteX83" fmla="*/ 264509 w 1219200"/>
                  <a:gd name="connsiteY83" fmla="*/ 853111 h 1219200"/>
                  <a:gd name="connsiteX84" fmla="*/ 170429 w 1219200"/>
                  <a:gd name="connsiteY84" fmla="*/ 846798 h 1219200"/>
                  <a:gd name="connsiteX85" fmla="*/ 164116 w 1219200"/>
                  <a:gd name="connsiteY85" fmla="*/ 940880 h 1219200"/>
                  <a:gd name="connsiteX86" fmla="*/ 130207 w 1219200"/>
                  <a:gd name="connsiteY86" fmla="*/ 994886 h 1219200"/>
                  <a:gd name="connsiteX87" fmla="*/ 130207 w 1219200"/>
                  <a:gd name="connsiteY87" fmla="*/ 455962 h 1219200"/>
                  <a:gd name="connsiteX88" fmla="*/ 111157 w 1219200"/>
                  <a:gd name="connsiteY88" fmla="*/ 436912 h 1219200"/>
                  <a:gd name="connsiteX89" fmla="*/ 92107 w 1219200"/>
                  <a:gd name="connsiteY89" fmla="*/ 455962 h 1219200"/>
                  <a:gd name="connsiteX90" fmla="*/ 92107 w 1219200"/>
                  <a:gd name="connsiteY90" fmla="*/ 1048512 h 1219200"/>
                  <a:gd name="connsiteX91" fmla="*/ 135255 w 1219200"/>
                  <a:gd name="connsiteY91" fmla="*/ 1091756 h 1219200"/>
                  <a:gd name="connsiteX92" fmla="*/ 1083945 w 1219200"/>
                  <a:gd name="connsiteY92" fmla="*/ 1091756 h 1219200"/>
                  <a:gd name="connsiteX93" fmla="*/ 1083945 w 1219200"/>
                  <a:gd name="connsiteY93" fmla="*/ 1092232 h 1219200"/>
                  <a:gd name="connsiteX94" fmla="*/ 1102995 w 1219200"/>
                  <a:gd name="connsiteY94" fmla="*/ 1073182 h 1219200"/>
                  <a:gd name="connsiteX95" fmla="*/ 1083945 w 1219200"/>
                  <a:gd name="connsiteY95" fmla="*/ 1054132 h 1219200"/>
                  <a:gd name="connsiteX96" fmla="*/ 137922 w 1219200"/>
                  <a:gd name="connsiteY96" fmla="*/ 1054132 h 1219200"/>
                  <a:gd name="connsiteX97" fmla="*/ 196310 w 1219200"/>
                  <a:gd name="connsiteY97" fmla="*/ 961263 h 1219200"/>
                  <a:gd name="connsiteX98" fmla="*/ 264795 w 1219200"/>
                  <a:gd name="connsiteY98" fmla="*/ 940594 h 1219200"/>
                  <a:gd name="connsiteX99" fmla="*/ 324517 w 1219200"/>
                  <a:gd name="connsiteY99" fmla="*/ 967359 h 1219200"/>
                  <a:gd name="connsiteX100" fmla="*/ 323850 w 1219200"/>
                  <a:gd name="connsiteY100" fmla="*/ 976313 h 1219200"/>
                  <a:gd name="connsiteX101" fmla="*/ 349175 w 1219200"/>
                  <a:gd name="connsiteY101" fmla="*/ 1029491 h 1219200"/>
                  <a:gd name="connsiteX102" fmla="*/ 442828 w 1219200"/>
                  <a:gd name="connsiteY102" fmla="*/ 1018527 h 1219200"/>
                  <a:gd name="connsiteX103" fmla="*/ 431864 w 1219200"/>
                  <a:gd name="connsiteY103" fmla="*/ 924878 h 1219200"/>
                  <a:gd name="connsiteX104" fmla="*/ 456533 w 1219200"/>
                  <a:gd name="connsiteY104" fmla="*/ 864965 h 1219200"/>
                  <a:gd name="connsiteX105" fmla="*/ 463106 w 1219200"/>
                  <a:gd name="connsiteY105" fmla="*/ 864965 h 1219200"/>
                  <a:gd name="connsiteX106" fmla="*/ 523875 w 1219200"/>
                  <a:gd name="connsiteY106" fmla="*/ 825722 h 1219200"/>
                  <a:gd name="connsiteX107" fmla="*/ 579215 w 1219200"/>
                  <a:gd name="connsiteY107" fmla="*/ 832961 h 1219200"/>
                  <a:gd name="connsiteX108" fmla="*/ 624556 w 1219200"/>
                  <a:gd name="connsiteY108" fmla="*/ 885761 h 1219200"/>
                  <a:gd name="connsiteX109" fmla="*/ 708487 w 1219200"/>
                  <a:gd name="connsiteY109" fmla="*/ 842787 h 1219200"/>
                  <a:gd name="connsiteX110" fmla="*/ 665512 w 1219200"/>
                  <a:gd name="connsiteY110" fmla="*/ 758857 h 1219200"/>
                  <a:gd name="connsiteX111" fmla="*/ 666750 w 1219200"/>
                  <a:gd name="connsiteY111" fmla="*/ 703802 h 1219200"/>
                  <a:gd name="connsiteX112" fmla="*/ 713042 w 1219200"/>
                  <a:gd name="connsiteY112" fmla="*/ 658749 h 1219200"/>
                  <a:gd name="connsiteX113" fmla="*/ 842582 w 1219200"/>
                  <a:gd name="connsiteY113" fmla="*/ 657892 h 1219200"/>
                  <a:gd name="connsiteX114" fmla="*/ 863041 w 1219200"/>
                  <a:gd name="connsiteY114" fmla="*/ 689095 h 1219200"/>
                  <a:gd name="connsiteX115" fmla="*/ 957043 w 1219200"/>
                  <a:gd name="connsiteY115" fmla="*/ 681695 h 1219200"/>
                  <a:gd name="connsiteX116" fmla="*/ 949643 w 1219200"/>
                  <a:gd name="connsiteY116" fmla="*/ 587693 h 1219200"/>
                  <a:gd name="connsiteX117" fmla="*/ 1036796 w 1219200"/>
                  <a:gd name="connsiteY117" fmla="*/ 393668 h 1219200"/>
                  <a:gd name="connsiteX118" fmla="*/ 1046893 w 1219200"/>
                  <a:gd name="connsiteY118" fmla="*/ 417100 h 1219200"/>
                  <a:gd name="connsiteX119" fmla="*/ 1071944 w 1219200"/>
                  <a:gd name="connsiteY119" fmla="*/ 427101 h 1219200"/>
                  <a:gd name="connsiteX120" fmla="*/ 1081945 w 1219200"/>
                  <a:gd name="connsiteY120" fmla="*/ 402050 h 1219200"/>
                  <a:gd name="connsiteX121" fmla="*/ 1054703 w 1219200"/>
                  <a:gd name="connsiteY121" fmla="*/ 339090 h 1219200"/>
                  <a:gd name="connsiteX122" fmla="*/ 1053941 w 1219200"/>
                  <a:gd name="connsiteY122" fmla="*/ 337471 h 1219200"/>
                  <a:gd name="connsiteX123" fmla="*/ 1044416 w 1219200"/>
                  <a:gd name="connsiteY123" fmla="*/ 328898 h 1219200"/>
                  <a:gd name="connsiteX124" fmla="*/ 1032224 w 1219200"/>
                  <a:gd name="connsiteY124" fmla="*/ 328041 h 1219200"/>
                  <a:gd name="connsiteX125" fmla="*/ 546926 w 1219200"/>
                  <a:gd name="connsiteY125" fmla="*/ 224981 h 1219200"/>
                  <a:gd name="connsiteX126" fmla="*/ 527876 w 1219200"/>
                  <a:gd name="connsiteY126" fmla="*/ 244031 h 1219200"/>
                  <a:gd name="connsiteX127" fmla="*/ 527876 w 1219200"/>
                  <a:gd name="connsiteY127" fmla="*/ 453581 h 1219200"/>
                  <a:gd name="connsiteX128" fmla="*/ 470725 w 1219200"/>
                  <a:gd name="connsiteY128" fmla="*/ 453581 h 1219200"/>
                  <a:gd name="connsiteX129" fmla="*/ 470725 w 1219200"/>
                  <a:gd name="connsiteY129" fmla="*/ 339281 h 1219200"/>
                  <a:gd name="connsiteX130" fmla="*/ 451675 w 1219200"/>
                  <a:gd name="connsiteY130" fmla="*/ 320231 h 1219200"/>
                  <a:gd name="connsiteX131" fmla="*/ 432625 w 1219200"/>
                  <a:gd name="connsiteY131" fmla="*/ 339281 h 1219200"/>
                  <a:gd name="connsiteX132" fmla="*/ 432625 w 1219200"/>
                  <a:gd name="connsiteY132" fmla="*/ 453581 h 1219200"/>
                  <a:gd name="connsiteX133" fmla="*/ 375475 w 1219200"/>
                  <a:gd name="connsiteY133" fmla="*/ 453581 h 1219200"/>
                  <a:gd name="connsiteX134" fmla="*/ 375475 w 1219200"/>
                  <a:gd name="connsiteY134" fmla="*/ 320231 h 1219200"/>
                  <a:gd name="connsiteX135" fmla="*/ 356425 w 1219200"/>
                  <a:gd name="connsiteY135" fmla="*/ 301181 h 1219200"/>
                  <a:gd name="connsiteX136" fmla="*/ 337375 w 1219200"/>
                  <a:gd name="connsiteY136" fmla="*/ 320231 h 1219200"/>
                  <a:gd name="connsiteX137" fmla="*/ 337375 w 1219200"/>
                  <a:gd name="connsiteY137" fmla="*/ 453581 h 1219200"/>
                  <a:gd name="connsiteX138" fmla="*/ 280226 w 1219200"/>
                  <a:gd name="connsiteY138" fmla="*/ 453581 h 1219200"/>
                  <a:gd name="connsiteX139" fmla="*/ 280226 w 1219200"/>
                  <a:gd name="connsiteY139" fmla="*/ 396431 h 1219200"/>
                  <a:gd name="connsiteX140" fmla="*/ 261176 w 1219200"/>
                  <a:gd name="connsiteY140" fmla="*/ 377381 h 1219200"/>
                  <a:gd name="connsiteX141" fmla="*/ 242126 w 1219200"/>
                  <a:gd name="connsiteY141" fmla="*/ 396431 h 1219200"/>
                  <a:gd name="connsiteX142" fmla="*/ 242126 w 1219200"/>
                  <a:gd name="connsiteY142" fmla="*/ 453581 h 1219200"/>
                  <a:gd name="connsiteX143" fmla="*/ 188881 w 1219200"/>
                  <a:gd name="connsiteY143" fmla="*/ 453581 h 1219200"/>
                  <a:gd name="connsiteX144" fmla="*/ 169831 w 1219200"/>
                  <a:gd name="connsiteY144" fmla="*/ 472631 h 1219200"/>
                  <a:gd name="connsiteX145" fmla="*/ 188881 w 1219200"/>
                  <a:gd name="connsiteY145" fmla="*/ 491681 h 1219200"/>
                  <a:gd name="connsiteX146" fmla="*/ 619125 w 1219200"/>
                  <a:gd name="connsiteY146" fmla="*/ 491681 h 1219200"/>
                  <a:gd name="connsiteX147" fmla="*/ 638175 w 1219200"/>
                  <a:gd name="connsiteY147" fmla="*/ 472631 h 1219200"/>
                  <a:gd name="connsiteX148" fmla="*/ 619125 w 1219200"/>
                  <a:gd name="connsiteY148" fmla="*/ 453581 h 1219200"/>
                  <a:gd name="connsiteX149" fmla="*/ 565976 w 1219200"/>
                  <a:gd name="connsiteY149" fmla="*/ 453581 h 1219200"/>
                  <a:gd name="connsiteX150" fmla="*/ 565976 w 1219200"/>
                  <a:gd name="connsiteY150" fmla="*/ 244031 h 1219200"/>
                  <a:gd name="connsiteX151" fmla="*/ 546926 w 1219200"/>
                  <a:gd name="connsiteY151" fmla="*/ 224981 h 1219200"/>
                  <a:gd name="connsiteX152" fmla="*/ 38100 w 1219200"/>
                  <a:gd name="connsiteY152" fmla="*/ 142875 h 1219200"/>
                  <a:gd name="connsiteX153" fmla="*/ 38100 w 1219200"/>
                  <a:gd name="connsiteY153" fmla="*/ 180975 h 1219200"/>
                  <a:gd name="connsiteX154" fmla="*/ 1181100 w 1219200"/>
                  <a:gd name="connsiteY154" fmla="*/ 180975 h 1219200"/>
                  <a:gd name="connsiteX155" fmla="*/ 1181100 w 1219200"/>
                  <a:gd name="connsiteY155" fmla="*/ 142875 h 1219200"/>
                  <a:gd name="connsiteX156" fmla="*/ 1077468 w 1219200"/>
                  <a:gd name="connsiteY156" fmla="*/ 53531 h 1219200"/>
                  <a:gd name="connsiteX157" fmla="*/ 1058418 w 1219200"/>
                  <a:gd name="connsiteY157" fmla="*/ 72581 h 1219200"/>
                  <a:gd name="connsiteX158" fmla="*/ 1077468 w 1219200"/>
                  <a:gd name="connsiteY158" fmla="*/ 91631 h 1219200"/>
                  <a:gd name="connsiteX159" fmla="*/ 1126331 w 1219200"/>
                  <a:gd name="connsiteY159" fmla="*/ 91631 h 1219200"/>
                  <a:gd name="connsiteX160" fmla="*/ 1145381 w 1219200"/>
                  <a:gd name="connsiteY160" fmla="*/ 72581 h 1219200"/>
                  <a:gd name="connsiteX161" fmla="*/ 1126331 w 1219200"/>
                  <a:gd name="connsiteY161" fmla="*/ 53531 h 1219200"/>
                  <a:gd name="connsiteX162" fmla="*/ 953643 w 1219200"/>
                  <a:gd name="connsiteY162" fmla="*/ 53531 h 1219200"/>
                  <a:gd name="connsiteX163" fmla="*/ 934593 w 1219200"/>
                  <a:gd name="connsiteY163" fmla="*/ 72581 h 1219200"/>
                  <a:gd name="connsiteX164" fmla="*/ 953643 w 1219200"/>
                  <a:gd name="connsiteY164" fmla="*/ 91631 h 1219200"/>
                  <a:gd name="connsiteX165" fmla="*/ 1002506 w 1219200"/>
                  <a:gd name="connsiteY165" fmla="*/ 91631 h 1219200"/>
                  <a:gd name="connsiteX166" fmla="*/ 1021556 w 1219200"/>
                  <a:gd name="connsiteY166" fmla="*/ 72581 h 1219200"/>
                  <a:gd name="connsiteX167" fmla="*/ 1002506 w 1219200"/>
                  <a:gd name="connsiteY167" fmla="*/ 53531 h 1219200"/>
                  <a:gd name="connsiteX168" fmla="*/ 48673 w 1219200"/>
                  <a:gd name="connsiteY168" fmla="*/ 0 h 1219200"/>
                  <a:gd name="connsiteX169" fmla="*/ 1170527 w 1219200"/>
                  <a:gd name="connsiteY169" fmla="*/ 0 h 1219200"/>
                  <a:gd name="connsiteX170" fmla="*/ 1219200 w 1219200"/>
                  <a:gd name="connsiteY170" fmla="*/ 48673 h 1219200"/>
                  <a:gd name="connsiteX171" fmla="*/ 1219200 w 1219200"/>
                  <a:gd name="connsiteY171" fmla="*/ 1170527 h 1219200"/>
                  <a:gd name="connsiteX172" fmla="*/ 1170527 w 1219200"/>
                  <a:gd name="connsiteY172" fmla="*/ 1219200 h 1219200"/>
                  <a:gd name="connsiteX173" fmla="*/ 48673 w 1219200"/>
                  <a:gd name="connsiteY173" fmla="*/ 1219200 h 1219200"/>
                  <a:gd name="connsiteX174" fmla="*/ 0 w 1219200"/>
                  <a:gd name="connsiteY174" fmla="*/ 1170527 h 1219200"/>
                  <a:gd name="connsiteX175" fmla="*/ 0 w 1219200"/>
                  <a:gd name="connsiteY175" fmla="*/ 48673 h 1219200"/>
                  <a:gd name="connsiteX176" fmla="*/ 48673 w 1219200"/>
                  <a:gd name="connsiteY176"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219200" h="1219200">
                    <a:moveTo>
                      <a:pt x="390335" y="947737"/>
                    </a:moveTo>
                    <a:cubicBezTo>
                      <a:pt x="406117" y="947737"/>
                      <a:pt x="418910" y="960530"/>
                      <a:pt x="418910" y="976312"/>
                    </a:cubicBezTo>
                    <a:cubicBezTo>
                      <a:pt x="418910" y="992094"/>
                      <a:pt x="406117" y="1004887"/>
                      <a:pt x="390335" y="1004887"/>
                    </a:cubicBezTo>
                    <a:cubicBezTo>
                      <a:pt x="374553" y="1004887"/>
                      <a:pt x="361760" y="992094"/>
                      <a:pt x="361760" y="976312"/>
                    </a:cubicBezTo>
                    <a:cubicBezTo>
                      <a:pt x="361760" y="960530"/>
                      <a:pt x="374553" y="947737"/>
                      <a:pt x="390335" y="947737"/>
                    </a:cubicBezTo>
                    <a:close/>
                    <a:moveTo>
                      <a:pt x="214313" y="868584"/>
                    </a:moveTo>
                    <a:cubicBezTo>
                      <a:pt x="230095" y="868584"/>
                      <a:pt x="242888" y="881377"/>
                      <a:pt x="242888" y="897159"/>
                    </a:cubicBezTo>
                    <a:cubicBezTo>
                      <a:pt x="242888" y="912941"/>
                      <a:pt x="230095" y="925734"/>
                      <a:pt x="214313" y="925734"/>
                    </a:cubicBezTo>
                    <a:cubicBezTo>
                      <a:pt x="198531" y="925734"/>
                      <a:pt x="185738" y="912941"/>
                      <a:pt x="185738" y="897159"/>
                    </a:cubicBezTo>
                    <a:cubicBezTo>
                      <a:pt x="185738" y="881377"/>
                      <a:pt x="198531" y="868584"/>
                      <a:pt x="214313" y="868584"/>
                    </a:cubicBezTo>
                    <a:close/>
                    <a:moveTo>
                      <a:pt x="969171" y="795474"/>
                    </a:moveTo>
                    <a:cubicBezTo>
                      <a:pt x="954581" y="792828"/>
                      <a:pt x="938981" y="795749"/>
                      <a:pt x="925830" y="804863"/>
                    </a:cubicBezTo>
                    <a:cubicBezTo>
                      <a:pt x="925741" y="804924"/>
                      <a:pt x="925652" y="804985"/>
                      <a:pt x="925563" y="805047"/>
                    </a:cubicBezTo>
                    <a:cubicBezTo>
                      <a:pt x="899307" y="823403"/>
                      <a:pt x="892901" y="859568"/>
                      <a:pt x="911257" y="885825"/>
                    </a:cubicBezTo>
                    <a:cubicBezTo>
                      <a:pt x="917333" y="894584"/>
                      <a:pt x="929358" y="896759"/>
                      <a:pt x="938117" y="890683"/>
                    </a:cubicBezTo>
                    <a:cubicBezTo>
                      <a:pt x="946876" y="884607"/>
                      <a:pt x="949051" y="872581"/>
                      <a:pt x="942975" y="863822"/>
                    </a:cubicBezTo>
                    <a:cubicBezTo>
                      <a:pt x="936584" y="854827"/>
                      <a:pt x="938694" y="842353"/>
                      <a:pt x="947690" y="835962"/>
                    </a:cubicBezTo>
                    <a:cubicBezTo>
                      <a:pt x="956682" y="829570"/>
                      <a:pt x="969159" y="831681"/>
                      <a:pt x="975551" y="840677"/>
                    </a:cubicBezTo>
                    <a:lnTo>
                      <a:pt x="975170" y="841153"/>
                    </a:lnTo>
                    <a:cubicBezTo>
                      <a:pt x="975227" y="841229"/>
                      <a:pt x="975274" y="841305"/>
                      <a:pt x="975331" y="841382"/>
                    </a:cubicBezTo>
                    <a:cubicBezTo>
                      <a:pt x="981456" y="850384"/>
                      <a:pt x="979122" y="862649"/>
                      <a:pt x="970121" y="868775"/>
                    </a:cubicBezTo>
                    <a:cubicBezTo>
                      <a:pt x="964883" y="872364"/>
                      <a:pt x="961777" y="878330"/>
                      <a:pt x="961835" y="884682"/>
                    </a:cubicBezTo>
                    <a:cubicBezTo>
                      <a:pt x="961939" y="895202"/>
                      <a:pt x="970550" y="903646"/>
                      <a:pt x="981075" y="903542"/>
                    </a:cubicBezTo>
                    <a:cubicBezTo>
                      <a:pt x="984923" y="903513"/>
                      <a:pt x="988676" y="902318"/>
                      <a:pt x="991838" y="900113"/>
                    </a:cubicBezTo>
                    <a:cubicBezTo>
                      <a:pt x="1018137" y="881885"/>
                      <a:pt x="1024690" y="845786"/>
                      <a:pt x="1006459" y="819483"/>
                    </a:cubicBezTo>
                    <a:cubicBezTo>
                      <a:pt x="997344" y="806332"/>
                      <a:pt x="983762" y="798120"/>
                      <a:pt x="969171" y="795474"/>
                    </a:cubicBezTo>
                    <a:close/>
                    <a:moveTo>
                      <a:pt x="645319" y="793718"/>
                    </a:moveTo>
                    <a:cubicBezTo>
                      <a:pt x="661101" y="793718"/>
                      <a:pt x="673894" y="806511"/>
                      <a:pt x="673894" y="822293"/>
                    </a:cubicBezTo>
                    <a:cubicBezTo>
                      <a:pt x="673894" y="838075"/>
                      <a:pt x="661101" y="850868"/>
                      <a:pt x="645319" y="850868"/>
                    </a:cubicBezTo>
                    <a:cubicBezTo>
                      <a:pt x="629537" y="850868"/>
                      <a:pt x="616744" y="838075"/>
                      <a:pt x="616744" y="822293"/>
                    </a:cubicBezTo>
                    <a:cubicBezTo>
                      <a:pt x="616744" y="806511"/>
                      <a:pt x="629537" y="793718"/>
                      <a:pt x="645319" y="793718"/>
                    </a:cubicBezTo>
                    <a:close/>
                    <a:moveTo>
                      <a:pt x="463582" y="769715"/>
                    </a:moveTo>
                    <a:cubicBezTo>
                      <a:pt x="479364" y="769715"/>
                      <a:pt x="492157" y="782508"/>
                      <a:pt x="492157" y="798290"/>
                    </a:cubicBezTo>
                    <a:cubicBezTo>
                      <a:pt x="492157" y="814072"/>
                      <a:pt x="479364" y="826865"/>
                      <a:pt x="463582" y="826865"/>
                    </a:cubicBezTo>
                    <a:cubicBezTo>
                      <a:pt x="447800" y="826865"/>
                      <a:pt x="435007" y="814072"/>
                      <a:pt x="435007" y="798290"/>
                    </a:cubicBezTo>
                    <a:cubicBezTo>
                      <a:pt x="435007" y="782508"/>
                      <a:pt x="447800" y="769715"/>
                      <a:pt x="463582" y="769715"/>
                    </a:cubicBezTo>
                    <a:close/>
                    <a:moveTo>
                      <a:pt x="959168" y="731330"/>
                    </a:moveTo>
                    <a:cubicBezTo>
                      <a:pt x="892517" y="731330"/>
                      <a:pt x="838486" y="785360"/>
                      <a:pt x="838486" y="852011"/>
                    </a:cubicBezTo>
                    <a:cubicBezTo>
                      <a:pt x="838486" y="918662"/>
                      <a:pt x="892517" y="972693"/>
                      <a:pt x="959168" y="972693"/>
                    </a:cubicBezTo>
                    <a:cubicBezTo>
                      <a:pt x="1025814" y="972693"/>
                      <a:pt x="1079849" y="918662"/>
                      <a:pt x="1079849" y="852011"/>
                    </a:cubicBezTo>
                    <a:cubicBezTo>
                      <a:pt x="1079849" y="841490"/>
                      <a:pt x="1071324" y="832961"/>
                      <a:pt x="1060799" y="832961"/>
                    </a:cubicBezTo>
                    <a:cubicBezTo>
                      <a:pt x="1050274" y="832961"/>
                      <a:pt x="1041749" y="841490"/>
                      <a:pt x="1041749" y="852011"/>
                    </a:cubicBezTo>
                    <a:cubicBezTo>
                      <a:pt x="1041749" y="852043"/>
                      <a:pt x="1041749" y="852075"/>
                      <a:pt x="1041749" y="852107"/>
                    </a:cubicBezTo>
                    <a:cubicBezTo>
                      <a:pt x="1041692" y="897715"/>
                      <a:pt x="1004678" y="934645"/>
                      <a:pt x="959072" y="934593"/>
                    </a:cubicBezTo>
                    <a:cubicBezTo>
                      <a:pt x="913464" y="934541"/>
                      <a:pt x="876533" y="897525"/>
                      <a:pt x="876586" y="851916"/>
                    </a:cubicBezTo>
                    <a:cubicBezTo>
                      <a:pt x="876638" y="806308"/>
                      <a:pt x="913654" y="769377"/>
                      <a:pt x="959263" y="769430"/>
                    </a:cubicBezTo>
                    <a:cubicBezTo>
                      <a:pt x="969788" y="769430"/>
                      <a:pt x="978313" y="760901"/>
                      <a:pt x="978313" y="750380"/>
                    </a:cubicBezTo>
                    <a:cubicBezTo>
                      <a:pt x="978313" y="739858"/>
                      <a:pt x="969788" y="731330"/>
                      <a:pt x="959263" y="731330"/>
                    </a:cubicBezTo>
                    <a:cubicBezTo>
                      <a:pt x="959234" y="731330"/>
                      <a:pt x="959196" y="731330"/>
                      <a:pt x="959168" y="731330"/>
                    </a:cubicBezTo>
                    <a:close/>
                    <a:moveTo>
                      <a:pt x="649225" y="611124"/>
                    </a:moveTo>
                    <a:cubicBezTo>
                      <a:pt x="665007" y="611124"/>
                      <a:pt x="677800" y="623918"/>
                      <a:pt x="677800" y="639699"/>
                    </a:cubicBezTo>
                    <a:cubicBezTo>
                      <a:pt x="677800" y="655481"/>
                      <a:pt x="665007" y="668274"/>
                      <a:pt x="649225" y="668274"/>
                    </a:cubicBezTo>
                    <a:cubicBezTo>
                      <a:pt x="633444" y="668274"/>
                      <a:pt x="620650" y="655481"/>
                      <a:pt x="620650" y="639699"/>
                    </a:cubicBezTo>
                    <a:cubicBezTo>
                      <a:pt x="620650" y="623918"/>
                      <a:pt x="633444" y="611124"/>
                      <a:pt x="649225" y="611124"/>
                    </a:cubicBezTo>
                    <a:close/>
                    <a:moveTo>
                      <a:pt x="906304" y="609600"/>
                    </a:moveTo>
                    <a:cubicBezTo>
                      <a:pt x="922086" y="609600"/>
                      <a:pt x="934879" y="622393"/>
                      <a:pt x="934879" y="638175"/>
                    </a:cubicBezTo>
                    <a:cubicBezTo>
                      <a:pt x="934879" y="653957"/>
                      <a:pt x="922086" y="666750"/>
                      <a:pt x="906304" y="666750"/>
                    </a:cubicBezTo>
                    <a:cubicBezTo>
                      <a:pt x="890522" y="666750"/>
                      <a:pt x="877729" y="653957"/>
                      <a:pt x="877729" y="638175"/>
                    </a:cubicBezTo>
                    <a:cubicBezTo>
                      <a:pt x="877729" y="622393"/>
                      <a:pt x="890522" y="609600"/>
                      <a:pt x="906304" y="609600"/>
                    </a:cubicBezTo>
                    <a:close/>
                    <a:moveTo>
                      <a:pt x="1032224" y="328041"/>
                    </a:moveTo>
                    <a:lnTo>
                      <a:pt x="973836" y="343567"/>
                    </a:lnTo>
                    <a:cubicBezTo>
                      <a:pt x="965483" y="345769"/>
                      <a:pt x="959663" y="353314"/>
                      <a:pt x="959644" y="361950"/>
                    </a:cubicBezTo>
                    <a:cubicBezTo>
                      <a:pt x="959634" y="363593"/>
                      <a:pt x="959853" y="365229"/>
                      <a:pt x="960311" y="366808"/>
                    </a:cubicBezTo>
                    <a:cubicBezTo>
                      <a:pt x="963006" y="376948"/>
                      <a:pt x="973398" y="382995"/>
                      <a:pt x="983552" y="380333"/>
                    </a:cubicBezTo>
                    <a:lnTo>
                      <a:pt x="1003363" y="375095"/>
                    </a:lnTo>
                    <a:lnTo>
                      <a:pt x="914876" y="572072"/>
                    </a:lnTo>
                    <a:cubicBezTo>
                      <a:pt x="912019" y="571500"/>
                      <a:pt x="909161" y="571500"/>
                      <a:pt x="906304" y="571500"/>
                    </a:cubicBezTo>
                    <a:cubicBezTo>
                      <a:pt x="876414" y="571324"/>
                      <a:pt x="850060" y="591061"/>
                      <a:pt x="841820" y="619792"/>
                    </a:cubicBezTo>
                    <a:lnTo>
                      <a:pt x="712661" y="620649"/>
                    </a:lnTo>
                    <a:cubicBezTo>
                      <a:pt x="706354" y="599448"/>
                      <a:pt x="689945" y="582755"/>
                      <a:pt x="668856" y="576086"/>
                    </a:cubicBezTo>
                    <a:cubicBezTo>
                      <a:pt x="633746" y="564984"/>
                      <a:pt x="596283" y="584445"/>
                      <a:pt x="585181" y="619556"/>
                    </a:cubicBezTo>
                    <a:cubicBezTo>
                      <a:pt x="574078" y="654666"/>
                      <a:pt x="593540" y="692128"/>
                      <a:pt x="628650" y="703231"/>
                    </a:cubicBezTo>
                    <a:lnTo>
                      <a:pt x="628079" y="757619"/>
                    </a:lnTo>
                    <a:cubicBezTo>
                      <a:pt x="608739" y="762874"/>
                      <a:pt x="592789" y="776550"/>
                      <a:pt x="584645" y="794861"/>
                    </a:cubicBezTo>
                    <a:lnTo>
                      <a:pt x="529590" y="787622"/>
                    </a:lnTo>
                    <a:cubicBezTo>
                      <a:pt x="527061" y="771119"/>
                      <a:pt x="518433" y="756166"/>
                      <a:pt x="505411" y="745717"/>
                    </a:cubicBezTo>
                    <a:cubicBezTo>
                      <a:pt x="476690" y="722672"/>
                      <a:pt x="434725" y="727273"/>
                      <a:pt x="411680" y="755995"/>
                    </a:cubicBezTo>
                    <a:cubicBezTo>
                      <a:pt x="388635" y="784715"/>
                      <a:pt x="393237" y="826681"/>
                      <a:pt x="421958" y="849725"/>
                    </a:cubicBezTo>
                    <a:lnTo>
                      <a:pt x="397383" y="909638"/>
                    </a:lnTo>
                    <a:cubicBezTo>
                      <a:pt x="395099" y="909496"/>
                      <a:pt x="392809" y="909496"/>
                      <a:pt x="390525" y="909638"/>
                    </a:cubicBezTo>
                    <a:cubicBezTo>
                      <a:pt x="371147" y="909620"/>
                      <a:pt x="352721" y="918034"/>
                      <a:pt x="340043" y="932688"/>
                    </a:cubicBezTo>
                    <a:lnTo>
                      <a:pt x="280321" y="905828"/>
                    </a:lnTo>
                    <a:cubicBezTo>
                      <a:pt x="280736" y="902957"/>
                      <a:pt x="280959" y="900061"/>
                      <a:pt x="280988" y="897160"/>
                    </a:cubicBezTo>
                    <a:cubicBezTo>
                      <a:pt x="281028" y="880963"/>
                      <a:pt x="275171" y="865305"/>
                      <a:pt x="264509" y="853111"/>
                    </a:cubicBezTo>
                    <a:cubicBezTo>
                      <a:pt x="240273" y="825388"/>
                      <a:pt x="198151" y="822562"/>
                      <a:pt x="170429" y="846798"/>
                    </a:cubicBezTo>
                    <a:cubicBezTo>
                      <a:pt x="142705" y="871035"/>
                      <a:pt x="139879" y="913156"/>
                      <a:pt x="164116" y="940880"/>
                    </a:cubicBezTo>
                    <a:lnTo>
                      <a:pt x="130207" y="994886"/>
                    </a:lnTo>
                    <a:lnTo>
                      <a:pt x="130207" y="455962"/>
                    </a:lnTo>
                    <a:cubicBezTo>
                      <a:pt x="130207" y="445440"/>
                      <a:pt x="121678" y="436912"/>
                      <a:pt x="111157" y="436912"/>
                    </a:cubicBezTo>
                    <a:cubicBezTo>
                      <a:pt x="100635" y="436912"/>
                      <a:pt x="92107" y="445440"/>
                      <a:pt x="92107" y="455962"/>
                    </a:cubicBezTo>
                    <a:lnTo>
                      <a:pt x="92107" y="1048512"/>
                    </a:lnTo>
                    <a:cubicBezTo>
                      <a:pt x="92107" y="1072353"/>
                      <a:pt x="111409" y="1091698"/>
                      <a:pt x="135255" y="1091756"/>
                    </a:cubicBezTo>
                    <a:lnTo>
                      <a:pt x="1083945" y="1091756"/>
                    </a:lnTo>
                    <a:lnTo>
                      <a:pt x="1083945" y="1092232"/>
                    </a:lnTo>
                    <a:cubicBezTo>
                      <a:pt x="1094470" y="1092232"/>
                      <a:pt x="1102995" y="1083707"/>
                      <a:pt x="1102995" y="1073182"/>
                    </a:cubicBezTo>
                    <a:cubicBezTo>
                      <a:pt x="1102995" y="1062657"/>
                      <a:pt x="1094470" y="1054132"/>
                      <a:pt x="1083945" y="1054132"/>
                    </a:cubicBezTo>
                    <a:lnTo>
                      <a:pt x="137922" y="1054132"/>
                    </a:lnTo>
                    <a:lnTo>
                      <a:pt x="196310" y="961263"/>
                    </a:lnTo>
                    <a:cubicBezTo>
                      <a:pt x="221217" y="968435"/>
                      <a:pt x="248017" y="960349"/>
                      <a:pt x="264795" y="940594"/>
                    </a:cubicBezTo>
                    <a:lnTo>
                      <a:pt x="324517" y="967359"/>
                    </a:lnTo>
                    <a:cubicBezTo>
                      <a:pt x="324101" y="970321"/>
                      <a:pt x="323880" y="973312"/>
                      <a:pt x="323850" y="976313"/>
                    </a:cubicBezTo>
                    <a:cubicBezTo>
                      <a:pt x="323579" y="997010"/>
                      <a:pt x="332936" y="1016660"/>
                      <a:pt x="349175" y="1029491"/>
                    </a:cubicBezTo>
                    <a:cubicBezTo>
                      <a:pt x="378064" y="1052332"/>
                      <a:pt x="419994" y="1047417"/>
                      <a:pt x="442828" y="1018527"/>
                    </a:cubicBezTo>
                    <a:cubicBezTo>
                      <a:pt x="465662" y="989638"/>
                      <a:pt x="460753" y="947711"/>
                      <a:pt x="431864" y="924878"/>
                    </a:cubicBezTo>
                    <a:lnTo>
                      <a:pt x="456533" y="864965"/>
                    </a:lnTo>
                    <a:cubicBezTo>
                      <a:pt x="458755" y="864965"/>
                      <a:pt x="460946" y="864965"/>
                      <a:pt x="463106" y="864965"/>
                    </a:cubicBezTo>
                    <a:cubicBezTo>
                      <a:pt x="489315" y="864965"/>
                      <a:pt x="513092" y="849610"/>
                      <a:pt x="523875" y="825722"/>
                    </a:cubicBezTo>
                    <a:lnTo>
                      <a:pt x="579215" y="832961"/>
                    </a:lnTo>
                    <a:cubicBezTo>
                      <a:pt x="583216" y="857679"/>
                      <a:pt x="600727" y="878072"/>
                      <a:pt x="624556" y="885761"/>
                    </a:cubicBezTo>
                    <a:cubicBezTo>
                      <a:pt x="659600" y="897071"/>
                      <a:pt x="697177" y="877831"/>
                      <a:pt x="708487" y="842787"/>
                    </a:cubicBezTo>
                    <a:cubicBezTo>
                      <a:pt x="719796" y="807743"/>
                      <a:pt x="700555" y="770167"/>
                      <a:pt x="665512" y="758857"/>
                    </a:cubicBezTo>
                    <a:lnTo>
                      <a:pt x="666750" y="703802"/>
                    </a:lnTo>
                    <a:cubicBezTo>
                      <a:pt x="688911" y="697761"/>
                      <a:pt x="706402" y="680738"/>
                      <a:pt x="713042" y="658749"/>
                    </a:cubicBezTo>
                    <a:lnTo>
                      <a:pt x="842582" y="657892"/>
                    </a:lnTo>
                    <a:cubicBezTo>
                      <a:pt x="846292" y="670028"/>
                      <a:pt x="853391" y="680853"/>
                      <a:pt x="863041" y="689095"/>
                    </a:cubicBezTo>
                    <a:cubicBezTo>
                      <a:pt x="891043" y="713009"/>
                      <a:pt x="933129" y="709696"/>
                      <a:pt x="957043" y="681695"/>
                    </a:cubicBezTo>
                    <a:cubicBezTo>
                      <a:pt x="980961" y="653693"/>
                      <a:pt x="977646" y="611607"/>
                      <a:pt x="949643" y="587693"/>
                    </a:cubicBezTo>
                    <a:lnTo>
                      <a:pt x="1036796" y="393668"/>
                    </a:lnTo>
                    <a:lnTo>
                      <a:pt x="1046893" y="417100"/>
                    </a:lnTo>
                    <a:cubicBezTo>
                      <a:pt x="1051046" y="426779"/>
                      <a:pt x="1062266" y="431257"/>
                      <a:pt x="1071944" y="427101"/>
                    </a:cubicBezTo>
                    <a:cubicBezTo>
                      <a:pt x="1081621" y="422945"/>
                      <a:pt x="1086098" y="411730"/>
                      <a:pt x="1081945" y="402050"/>
                    </a:cubicBezTo>
                    <a:lnTo>
                      <a:pt x="1054703" y="339090"/>
                    </a:lnTo>
                    <a:lnTo>
                      <a:pt x="1053941" y="337471"/>
                    </a:lnTo>
                    <a:cubicBezTo>
                      <a:pt x="1051855" y="333599"/>
                      <a:pt x="1048483" y="330570"/>
                      <a:pt x="1044416" y="328898"/>
                    </a:cubicBezTo>
                    <a:cubicBezTo>
                      <a:pt x="1040559" y="327281"/>
                      <a:pt x="1036272" y="326980"/>
                      <a:pt x="1032224" y="328041"/>
                    </a:cubicBezTo>
                    <a:close/>
                    <a:moveTo>
                      <a:pt x="546926" y="224981"/>
                    </a:moveTo>
                    <a:cubicBezTo>
                      <a:pt x="536404" y="224981"/>
                      <a:pt x="527876" y="233509"/>
                      <a:pt x="527876" y="244031"/>
                    </a:cubicBezTo>
                    <a:lnTo>
                      <a:pt x="527876" y="453581"/>
                    </a:lnTo>
                    <a:lnTo>
                      <a:pt x="470725" y="453581"/>
                    </a:lnTo>
                    <a:lnTo>
                      <a:pt x="470725" y="339281"/>
                    </a:lnTo>
                    <a:cubicBezTo>
                      <a:pt x="470725" y="328759"/>
                      <a:pt x="462197" y="320231"/>
                      <a:pt x="451675" y="320231"/>
                    </a:cubicBezTo>
                    <a:cubicBezTo>
                      <a:pt x="441154" y="320231"/>
                      <a:pt x="432625" y="328759"/>
                      <a:pt x="432625" y="339281"/>
                    </a:cubicBezTo>
                    <a:lnTo>
                      <a:pt x="432625" y="453581"/>
                    </a:lnTo>
                    <a:lnTo>
                      <a:pt x="375475" y="453581"/>
                    </a:lnTo>
                    <a:lnTo>
                      <a:pt x="375475" y="320231"/>
                    </a:lnTo>
                    <a:cubicBezTo>
                      <a:pt x="375475" y="309709"/>
                      <a:pt x="366947" y="301181"/>
                      <a:pt x="356425" y="301181"/>
                    </a:cubicBezTo>
                    <a:cubicBezTo>
                      <a:pt x="345904" y="301181"/>
                      <a:pt x="337375" y="309709"/>
                      <a:pt x="337375" y="320231"/>
                    </a:cubicBezTo>
                    <a:lnTo>
                      <a:pt x="337375" y="453581"/>
                    </a:lnTo>
                    <a:lnTo>
                      <a:pt x="280226" y="453581"/>
                    </a:lnTo>
                    <a:lnTo>
                      <a:pt x="280226" y="396431"/>
                    </a:lnTo>
                    <a:cubicBezTo>
                      <a:pt x="280226" y="385909"/>
                      <a:pt x="271697" y="377381"/>
                      <a:pt x="261176" y="377381"/>
                    </a:cubicBezTo>
                    <a:cubicBezTo>
                      <a:pt x="250654" y="377381"/>
                      <a:pt x="242126" y="385909"/>
                      <a:pt x="242126" y="396431"/>
                    </a:cubicBezTo>
                    <a:lnTo>
                      <a:pt x="242126" y="453581"/>
                    </a:lnTo>
                    <a:lnTo>
                      <a:pt x="188881" y="453581"/>
                    </a:lnTo>
                    <a:cubicBezTo>
                      <a:pt x="178359" y="453581"/>
                      <a:pt x="169831" y="462109"/>
                      <a:pt x="169831" y="472631"/>
                    </a:cubicBezTo>
                    <a:cubicBezTo>
                      <a:pt x="169831" y="483152"/>
                      <a:pt x="178359" y="491681"/>
                      <a:pt x="188881" y="491681"/>
                    </a:cubicBezTo>
                    <a:lnTo>
                      <a:pt x="619125" y="491681"/>
                    </a:lnTo>
                    <a:cubicBezTo>
                      <a:pt x="629646" y="491681"/>
                      <a:pt x="638175" y="483152"/>
                      <a:pt x="638175" y="472631"/>
                    </a:cubicBezTo>
                    <a:cubicBezTo>
                      <a:pt x="638175" y="462109"/>
                      <a:pt x="629646" y="453581"/>
                      <a:pt x="619125" y="453581"/>
                    </a:cubicBezTo>
                    <a:lnTo>
                      <a:pt x="565976" y="453581"/>
                    </a:lnTo>
                    <a:lnTo>
                      <a:pt x="565976" y="244031"/>
                    </a:lnTo>
                    <a:cubicBezTo>
                      <a:pt x="565976" y="233509"/>
                      <a:pt x="557447" y="224981"/>
                      <a:pt x="546926" y="224981"/>
                    </a:cubicBezTo>
                    <a:close/>
                    <a:moveTo>
                      <a:pt x="38100" y="142875"/>
                    </a:moveTo>
                    <a:lnTo>
                      <a:pt x="38100" y="180975"/>
                    </a:lnTo>
                    <a:lnTo>
                      <a:pt x="1181100" y="180975"/>
                    </a:lnTo>
                    <a:lnTo>
                      <a:pt x="1181100" y="142875"/>
                    </a:lnTo>
                    <a:close/>
                    <a:moveTo>
                      <a:pt x="1077468" y="53531"/>
                    </a:moveTo>
                    <a:cubicBezTo>
                      <a:pt x="1066943" y="53531"/>
                      <a:pt x="1058418" y="62059"/>
                      <a:pt x="1058418" y="72581"/>
                    </a:cubicBezTo>
                    <a:cubicBezTo>
                      <a:pt x="1058418" y="83102"/>
                      <a:pt x="1066943" y="91631"/>
                      <a:pt x="1077468" y="91631"/>
                    </a:cubicBezTo>
                    <a:lnTo>
                      <a:pt x="1126331" y="91631"/>
                    </a:lnTo>
                    <a:cubicBezTo>
                      <a:pt x="1136856" y="91631"/>
                      <a:pt x="1145381" y="83102"/>
                      <a:pt x="1145381" y="72581"/>
                    </a:cubicBezTo>
                    <a:cubicBezTo>
                      <a:pt x="1145381" y="62059"/>
                      <a:pt x="1136856" y="53531"/>
                      <a:pt x="1126331" y="53531"/>
                    </a:cubicBezTo>
                    <a:close/>
                    <a:moveTo>
                      <a:pt x="953643" y="53531"/>
                    </a:moveTo>
                    <a:cubicBezTo>
                      <a:pt x="943122" y="53531"/>
                      <a:pt x="934593" y="62059"/>
                      <a:pt x="934593" y="72581"/>
                    </a:cubicBezTo>
                    <a:cubicBezTo>
                      <a:pt x="934593" y="83102"/>
                      <a:pt x="943122" y="91631"/>
                      <a:pt x="953643" y="91631"/>
                    </a:cubicBezTo>
                    <a:lnTo>
                      <a:pt x="1002506" y="91631"/>
                    </a:lnTo>
                    <a:cubicBezTo>
                      <a:pt x="1013031" y="91631"/>
                      <a:pt x="1021556" y="83102"/>
                      <a:pt x="1021556" y="72581"/>
                    </a:cubicBezTo>
                    <a:cubicBezTo>
                      <a:pt x="1021556" y="62059"/>
                      <a:pt x="1013031" y="53531"/>
                      <a:pt x="1002506" y="53531"/>
                    </a:cubicBezTo>
                    <a:close/>
                    <a:moveTo>
                      <a:pt x="48673" y="0"/>
                    </a:moveTo>
                    <a:lnTo>
                      <a:pt x="1170527" y="0"/>
                    </a:lnTo>
                    <a:cubicBezTo>
                      <a:pt x="1197407" y="0"/>
                      <a:pt x="1219200" y="21792"/>
                      <a:pt x="1219200" y="48673"/>
                    </a:cubicBezTo>
                    <a:lnTo>
                      <a:pt x="1219200" y="1170527"/>
                    </a:lnTo>
                    <a:cubicBezTo>
                      <a:pt x="1219200" y="1197407"/>
                      <a:pt x="1197407" y="1219200"/>
                      <a:pt x="1170527" y="1219200"/>
                    </a:cubicBezTo>
                    <a:lnTo>
                      <a:pt x="48673" y="1219200"/>
                    </a:lnTo>
                    <a:cubicBezTo>
                      <a:pt x="21791" y="1219200"/>
                      <a:pt x="0" y="1197407"/>
                      <a:pt x="0" y="1170527"/>
                    </a:cubicBezTo>
                    <a:lnTo>
                      <a:pt x="0" y="48673"/>
                    </a:lnTo>
                    <a:cubicBezTo>
                      <a:pt x="0" y="21791"/>
                      <a:pt x="21792" y="0"/>
                      <a:pt x="48673" y="0"/>
                    </a:cubicBezTo>
                    <a:close/>
                  </a:path>
                </a:pathLst>
              </a:custGeom>
              <a:solidFill>
                <a:srgbClr val="162B68"/>
              </a:solidFill>
              <a:ln w="9525" cap="flat">
                <a:noFill/>
                <a:prstDash val="solid"/>
                <a:miter/>
              </a:ln>
            </p:spPr>
            <p:txBody>
              <a:bodyPr rtlCol="0" anchor="ctr"/>
              <a:lstStyle/>
              <a:p>
                <a:endParaRPr lang="en-US" sz="3480"/>
              </a:p>
            </p:txBody>
          </p:sp>
          <p:sp>
            <p:nvSpPr>
              <p:cNvPr id="371" name="Freeform: Shape 370">
                <a:extLst>
                  <a:ext uri="{FF2B5EF4-FFF2-40B4-BE49-F238E27FC236}">
                    <a16:creationId xmlns:a16="http://schemas.microsoft.com/office/drawing/2014/main" id="{06653D86-B18D-47FC-B3D0-A9732F021683}"/>
                  </a:ext>
                </a:extLst>
              </p:cNvPr>
              <p:cNvSpPr/>
              <p:nvPr/>
            </p:nvSpPr>
            <p:spPr>
              <a:xfrm>
                <a:off x="599931" y="2956650"/>
                <a:ext cx="211189" cy="193202"/>
              </a:xfrm>
              <a:custGeom>
                <a:avLst/>
                <a:gdLst>
                  <a:gd name="connsiteX0" fmla="*/ 514032 w 833034"/>
                  <a:gd name="connsiteY0" fmla="*/ 517274 h 762086"/>
                  <a:gd name="connsiteX1" fmla="*/ 530520 w 833034"/>
                  <a:gd name="connsiteY1" fmla="*/ 517274 h 762086"/>
                  <a:gd name="connsiteX2" fmla="*/ 530520 w 833034"/>
                  <a:gd name="connsiteY2" fmla="*/ 646814 h 762086"/>
                  <a:gd name="connsiteX3" fmla="*/ 514032 w 833034"/>
                  <a:gd name="connsiteY3" fmla="*/ 646814 h 762086"/>
                  <a:gd name="connsiteX4" fmla="*/ 478466 w 833034"/>
                  <a:gd name="connsiteY4" fmla="*/ 517274 h 762086"/>
                  <a:gd name="connsiteX5" fmla="*/ 494982 w 833034"/>
                  <a:gd name="connsiteY5" fmla="*/ 517274 h 762086"/>
                  <a:gd name="connsiteX6" fmla="*/ 494982 w 833034"/>
                  <a:gd name="connsiteY6" fmla="*/ 646814 h 762086"/>
                  <a:gd name="connsiteX7" fmla="*/ 478466 w 833034"/>
                  <a:gd name="connsiteY7" fmla="*/ 646814 h 762086"/>
                  <a:gd name="connsiteX8" fmla="*/ 459416 w 833034"/>
                  <a:gd name="connsiteY8" fmla="*/ 498215 h 762086"/>
                  <a:gd name="connsiteX9" fmla="*/ 459416 w 833034"/>
                  <a:gd name="connsiteY9" fmla="*/ 665855 h 762086"/>
                  <a:gd name="connsiteX10" fmla="*/ 549580 w 833034"/>
                  <a:gd name="connsiteY10" fmla="*/ 665855 h 762086"/>
                  <a:gd name="connsiteX11" fmla="*/ 549580 w 833034"/>
                  <a:gd name="connsiteY11" fmla="*/ 498215 h 762086"/>
                  <a:gd name="connsiteX12" fmla="*/ 668823 w 833034"/>
                  <a:gd name="connsiteY12" fmla="*/ 352549 h 762086"/>
                  <a:gd name="connsiteX13" fmla="*/ 623361 w 833034"/>
                  <a:gd name="connsiteY13" fmla="*/ 448666 h 762086"/>
                  <a:gd name="connsiteX14" fmla="*/ 577926 w 833034"/>
                  <a:gd name="connsiteY14" fmla="*/ 511597 h 762086"/>
                  <a:gd name="connsiteX15" fmla="*/ 583375 w 833034"/>
                  <a:gd name="connsiteY15" fmla="*/ 636318 h 762086"/>
                  <a:gd name="connsiteX16" fmla="*/ 583384 w 833034"/>
                  <a:gd name="connsiteY16" fmla="*/ 636537 h 762086"/>
                  <a:gd name="connsiteX17" fmla="*/ 603110 w 833034"/>
                  <a:gd name="connsiteY17" fmla="*/ 656339 h 762086"/>
                  <a:gd name="connsiteX18" fmla="*/ 753729 w 833034"/>
                  <a:gd name="connsiteY18" fmla="*/ 656339 h 762086"/>
                  <a:gd name="connsiteX19" fmla="*/ 774551 w 833034"/>
                  <a:gd name="connsiteY19" fmla="*/ 635508 h 762086"/>
                  <a:gd name="connsiteX20" fmla="*/ 760778 w 833034"/>
                  <a:gd name="connsiteY20" fmla="*/ 616010 h 762086"/>
                  <a:gd name="connsiteX21" fmla="*/ 759673 w 833034"/>
                  <a:gd name="connsiteY21" fmla="*/ 614686 h 762086"/>
                  <a:gd name="connsiteX22" fmla="*/ 766674 w 833034"/>
                  <a:gd name="connsiteY22" fmla="*/ 571005 h 762086"/>
                  <a:gd name="connsiteX23" fmla="*/ 771913 w 833034"/>
                  <a:gd name="connsiteY23" fmla="*/ 525571 h 762086"/>
                  <a:gd name="connsiteX24" fmla="*/ 782390 w 833034"/>
                  <a:gd name="connsiteY24" fmla="*/ 476641 h 762086"/>
                  <a:gd name="connsiteX25" fmla="*/ 688083 w 833034"/>
                  <a:gd name="connsiteY25" fmla="*/ 471678 h 762086"/>
                  <a:gd name="connsiteX26" fmla="*/ 692198 w 833034"/>
                  <a:gd name="connsiteY26" fmla="*/ 434740 h 762086"/>
                  <a:gd name="connsiteX27" fmla="*/ 668823 w 833034"/>
                  <a:gd name="connsiteY27" fmla="*/ 352549 h 762086"/>
                  <a:gd name="connsiteX28" fmla="*/ 607321 w 833034"/>
                  <a:gd name="connsiteY28" fmla="*/ 310677 h 762086"/>
                  <a:gd name="connsiteX29" fmla="*/ 833034 w 833034"/>
                  <a:gd name="connsiteY29" fmla="*/ 536381 h 762086"/>
                  <a:gd name="connsiteX30" fmla="*/ 607330 w 833034"/>
                  <a:gd name="connsiteY30" fmla="*/ 762086 h 762086"/>
                  <a:gd name="connsiteX31" fmla="*/ 389065 w 833034"/>
                  <a:gd name="connsiteY31" fmla="*/ 593951 h 762086"/>
                  <a:gd name="connsiteX32" fmla="*/ 9522 w 833034"/>
                  <a:gd name="connsiteY32" fmla="*/ 593951 h 762086"/>
                  <a:gd name="connsiteX33" fmla="*/ 2178 w 833034"/>
                  <a:gd name="connsiteY33" fmla="*/ 590493 h 762086"/>
                  <a:gd name="connsiteX34" fmla="*/ 178 w 833034"/>
                  <a:gd name="connsiteY34" fmla="*/ 582625 h 762086"/>
                  <a:gd name="connsiteX35" fmla="*/ 294262 w 833034"/>
                  <a:gd name="connsiteY35" fmla="*/ 339928 h 762086"/>
                  <a:gd name="connsiteX36" fmla="*/ 444386 w 833034"/>
                  <a:gd name="connsiteY36" fmla="*/ 380286 h 762086"/>
                  <a:gd name="connsiteX37" fmla="*/ 607321 w 833034"/>
                  <a:gd name="connsiteY37" fmla="*/ 310677 h 762086"/>
                  <a:gd name="connsiteX38" fmla="*/ 724125 w 833034"/>
                  <a:gd name="connsiteY38" fmla="*/ 146599 h 762086"/>
                  <a:gd name="connsiteX39" fmla="*/ 739670 w 833034"/>
                  <a:gd name="connsiteY39" fmla="*/ 194453 h 762086"/>
                  <a:gd name="connsiteX40" fmla="*/ 789981 w 833034"/>
                  <a:gd name="connsiteY40" fmla="*/ 194453 h 762086"/>
                  <a:gd name="connsiteX41" fmla="*/ 749290 w 833034"/>
                  <a:gd name="connsiteY41" fmla="*/ 224028 h 762086"/>
                  <a:gd name="connsiteX42" fmla="*/ 764835 w 833034"/>
                  <a:gd name="connsiteY42" fmla="*/ 271891 h 762086"/>
                  <a:gd name="connsiteX43" fmla="*/ 724125 w 833034"/>
                  <a:gd name="connsiteY43" fmla="*/ 242316 h 762086"/>
                  <a:gd name="connsiteX44" fmla="*/ 683406 w 833034"/>
                  <a:gd name="connsiteY44" fmla="*/ 271891 h 762086"/>
                  <a:gd name="connsiteX45" fmla="*/ 698950 w 833034"/>
                  <a:gd name="connsiteY45" fmla="*/ 224028 h 762086"/>
                  <a:gd name="connsiteX46" fmla="*/ 658250 w 833034"/>
                  <a:gd name="connsiteY46" fmla="*/ 194453 h 762086"/>
                  <a:gd name="connsiteX47" fmla="*/ 708561 w 833034"/>
                  <a:gd name="connsiteY47" fmla="*/ 194453 h 762086"/>
                  <a:gd name="connsiteX48" fmla="*/ 553114 w 833034"/>
                  <a:gd name="connsiteY48" fmla="*/ 146599 h 762086"/>
                  <a:gd name="connsiteX49" fmla="*/ 568668 w 833034"/>
                  <a:gd name="connsiteY49" fmla="*/ 194453 h 762086"/>
                  <a:gd name="connsiteX50" fmla="*/ 618979 w 833034"/>
                  <a:gd name="connsiteY50" fmla="*/ 194453 h 762086"/>
                  <a:gd name="connsiteX51" fmla="*/ 578269 w 833034"/>
                  <a:gd name="connsiteY51" fmla="*/ 224028 h 762086"/>
                  <a:gd name="connsiteX52" fmla="*/ 593833 w 833034"/>
                  <a:gd name="connsiteY52" fmla="*/ 271891 h 762086"/>
                  <a:gd name="connsiteX53" fmla="*/ 553114 w 833034"/>
                  <a:gd name="connsiteY53" fmla="*/ 242316 h 762086"/>
                  <a:gd name="connsiteX54" fmla="*/ 512395 w 833034"/>
                  <a:gd name="connsiteY54" fmla="*/ 271891 h 762086"/>
                  <a:gd name="connsiteX55" fmla="*/ 527949 w 833034"/>
                  <a:gd name="connsiteY55" fmla="*/ 224028 h 762086"/>
                  <a:gd name="connsiteX56" fmla="*/ 487258 w 833034"/>
                  <a:gd name="connsiteY56" fmla="*/ 194453 h 762086"/>
                  <a:gd name="connsiteX57" fmla="*/ 537560 w 833034"/>
                  <a:gd name="connsiteY57" fmla="*/ 194453 h 762086"/>
                  <a:gd name="connsiteX58" fmla="*/ 284738 w 833034"/>
                  <a:gd name="connsiteY58" fmla="*/ 0 h 762086"/>
                  <a:gd name="connsiteX59" fmla="*/ 442481 w 833034"/>
                  <a:gd name="connsiteY59" fmla="*/ 157734 h 762086"/>
                  <a:gd name="connsiteX60" fmla="*/ 284738 w 833034"/>
                  <a:gd name="connsiteY60" fmla="*/ 315497 h 762086"/>
                  <a:gd name="connsiteX61" fmla="*/ 126994 w 833034"/>
                  <a:gd name="connsiteY61" fmla="*/ 157734 h 762086"/>
                  <a:gd name="connsiteX62" fmla="*/ 284738 w 833034"/>
                  <a:gd name="connsiteY62" fmla="*/ 0 h 76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833034" h="762086">
                    <a:moveTo>
                      <a:pt x="514032" y="517274"/>
                    </a:moveTo>
                    <a:lnTo>
                      <a:pt x="530520" y="517274"/>
                    </a:lnTo>
                    <a:lnTo>
                      <a:pt x="530520" y="646814"/>
                    </a:lnTo>
                    <a:lnTo>
                      <a:pt x="514032" y="646814"/>
                    </a:lnTo>
                    <a:close/>
                    <a:moveTo>
                      <a:pt x="478466" y="517274"/>
                    </a:moveTo>
                    <a:lnTo>
                      <a:pt x="494982" y="517274"/>
                    </a:lnTo>
                    <a:lnTo>
                      <a:pt x="494982" y="646814"/>
                    </a:lnTo>
                    <a:lnTo>
                      <a:pt x="478466" y="646814"/>
                    </a:lnTo>
                    <a:close/>
                    <a:moveTo>
                      <a:pt x="459416" y="498215"/>
                    </a:moveTo>
                    <a:lnTo>
                      <a:pt x="459416" y="665855"/>
                    </a:lnTo>
                    <a:lnTo>
                      <a:pt x="549580" y="665855"/>
                    </a:lnTo>
                    <a:lnTo>
                      <a:pt x="549580" y="498215"/>
                    </a:lnTo>
                    <a:close/>
                    <a:moveTo>
                      <a:pt x="668823" y="352549"/>
                    </a:moveTo>
                    <a:cubicBezTo>
                      <a:pt x="659632" y="393392"/>
                      <a:pt x="644497" y="421367"/>
                      <a:pt x="623361" y="448666"/>
                    </a:cubicBezTo>
                    <a:cubicBezTo>
                      <a:pt x="606235" y="470802"/>
                      <a:pt x="581851" y="484022"/>
                      <a:pt x="577926" y="511597"/>
                    </a:cubicBezTo>
                    <a:cubicBezTo>
                      <a:pt x="573916" y="539715"/>
                      <a:pt x="571173" y="612496"/>
                      <a:pt x="583375" y="636318"/>
                    </a:cubicBezTo>
                    <a:cubicBezTo>
                      <a:pt x="583394" y="636394"/>
                      <a:pt x="583365" y="636470"/>
                      <a:pt x="583384" y="636537"/>
                    </a:cubicBezTo>
                    <a:cubicBezTo>
                      <a:pt x="587556" y="648738"/>
                      <a:pt x="603110" y="656339"/>
                      <a:pt x="603110" y="656339"/>
                    </a:cubicBezTo>
                    <a:lnTo>
                      <a:pt x="753729" y="656339"/>
                    </a:lnTo>
                    <a:cubicBezTo>
                      <a:pt x="765236" y="656339"/>
                      <a:pt x="774551" y="646995"/>
                      <a:pt x="774551" y="635508"/>
                    </a:cubicBezTo>
                    <a:cubicBezTo>
                      <a:pt x="774551" y="626526"/>
                      <a:pt x="768779" y="618906"/>
                      <a:pt x="760778" y="616010"/>
                    </a:cubicBezTo>
                    <a:cubicBezTo>
                      <a:pt x="760406" y="615591"/>
                      <a:pt x="760073" y="615020"/>
                      <a:pt x="759673" y="614686"/>
                    </a:cubicBezTo>
                    <a:cubicBezTo>
                      <a:pt x="781790" y="613458"/>
                      <a:pt x="783981" y="579120"/>
                      <a:pt x="766674" y="571005"/>
                    </a:cubicBezTo>
                    <a:cubicBezTo>
                      <a:pt x="786457" y="568357"/>
                      <a:pt x="790039" y="532867"/>
                      <a:pt x="771913" y="525571"/>
                    </a:cubicBezTo>
                    <a:cubicBezTo>
                      <a:pt x="799402" y="523246"/>
                      <a:pt x="803516" y="486118"/>
                      <a:pt x="782390" y="476641"/>
                    </a:cubicBezTo>
                    <a:cubicBezTo>
                      <a:pt x="757454" y="465420"/>
                      <a:pt x="711038" y="484203"/>
                      <a:pt x="688083" y="471678"/>
                    </a:cubicBezTo>
                    <a:cubicBezTo>
                      <a:pt x="682501" y="468402"/>
                      <a:pt x="691893" y="435797"/>
                      <a:pt x="692198" y="434740"/>
                    </a:cubicBezTo>
                    <a:cubicBezTo>
                      <a:pt x="703733" y="397250"/>
                      <a:pt x="715858" y="348777"/>
                      <a:pt x="668823" y="352549"/>
                    </a:cubicBezTo>
                    <a:close/>
                    <a:moveTo>
                      <a:pt x="607321" y="310677"/>
                    </a:moveTo>
                    <a:cubicBezTo>
                      <a:pt x="731974" y="310677"/>
                      <a:pt x="833034" y="411728"/>
                      <a:pt x="833034" y="536381"/>
                    </a:cubicBezTo>
                    <a:cubicBezTo>
                      <a:pt x="833034" y="661016"/>
                      <a:pt x="731984" y="762086"/>
                      <a:pt x="607330" y="762086"/>
                    </a:cubicBezTo>
                    <a:cubicBezTo>
                      <a:pt x="502574" y="762086"/>
                      <a:pt x="414516" y="690705"/>
                      <a:pt x="389065" y="593951"/>
                    </a:cubicBezTo>
                    <a:lnTo>
                      <a:pt x="9522" y="593951"/>
                    </a:lnTo>
                    <a:cubicBezTo>
                      <a:pt x="6684" y="593951"/>
                      <a:pt x="3988" y="592684"/>
                      <a:pt x="2178" y="590493"/>
                    </a:cubicBezTo>
                    <a:cubicBezTo>
                      <a:pt x="368" y="588302"/>
                      <a:pt x="-374" y="585416"/>
                      <a:pt x="178" y="582625"/>
                    </a:cubicBezTo>
                    <a:cubicBezTo>
                      <a:pt x="27267" y="441998"/>
                      <a:pt x="150949" y="339928"/>
                      <a:pt x="294262" y="339928"/>
                    </a:cubicBezTo>
                    <a:cubicBezTo>
                      <a:pt x="347088" y="339928"/>
                      <a:pt x="398942" y="353911"/>
                      <a:pt x="444386" y="380286"/>
                    </a:cubicBezTo>
                    <a:cubicBezTo>
                      <a:pt x="485458" y="337414"/>
                      <a:pt x="543246" y="310677"/>
                      <a:pt x="607321" y="310677"/>
                    </a:cubicBezTo>
                    <a:close/>
                    <a:moveTo>
                      <a:pt x="724125" y="146599"/>
                    </a:moveTo>
                    <a:lnTo>
                      <a:pt x="739670" y="194453"/>
                    </a:lnTo>
                    <a:lnTo>
                      <a:pt x="789981" y="194453"/>
                    </a:lnTo>
                    <a:lnTo>
                      <a:pt x="749290" y="224028"/>
                    </a:lnTo>
                    <a:lnTo>
                      <a:pt x="764835" y="271891"/>
                    </a:lnTo>
                    <a:lnTo>
                      <a:pt x="724125" y="242316"/>
                    </a:lnTo>
                    <a:lnTo>
                      <a:pt x="683406" y="271891"/>
                    </a:lnTo>
                    <a:lnTo>
                      <a:pt x="698950" y="224028"/>
                    </a:lnTo>
                    <a:lnTo>
                      <a:pt x="658250" y="194453"/>
                    </a:lnTo>
                    <a:lnTo>
                      <a:pt x="708561" y="194453"/>
                    </a:lnTo>
                    <a:close/>
                    <a:moveTo>
                      <a:pt x="553114" y="146599"/>
                    </a:moveTo>
                    <a:lnTo>
                      <a:pt x="568668" y="194453"/>
                    </a:lnTo>
                    <a:lnTo>
                      <a:pt x="618979" y="194453"/>
                    </a:lnTo>
                    <a:lnTo>
                      <a:pt x="578269" y="224028"/>
                    </a:lnTo>
                    <a:lnTo>
                      <a:pt x="593833" y="271891"/>
                    </a:lnTo>
                    <a:lnTo>
                      <a:pt x="553114" y="242316"/>
                    </a:lnTo>
                    <a:lnTo>
                      <a:pt x="512395" y="271891"/>
                    </a:lnTo>
                    <a:lnTo>
                      <a:pt x="527949" y="224028"/>
                    </a:lnTo>
                    <a:lnTo>
                      <a:pt x="487258" y="194453"/>
                    </a:lnTo>
                    <a:lnTo>
                      <a:pt x="537560" y="194453"/>
                    </a:lnTo>
                    <a:close/>
                    <a:moveTo>
                      <a:pt x="284738" y="0"/>
                    </a:moveTo>
                    <a:cubicBezTo>
                      <a:pt x="371720" y="0"/>
                      <a:pt x="442481" y="70761"/>
                      <a:pt x="442481" y="157734"/>
                    </a:cubicBezTo>
                    <a:cubicBezTo>
                      <a:pt x="442481" y="244726"/>
                      <a:pt x="371710" y="315497"/>
                      <a:pt x="284738" y="315497"/>
                    </a:cubicBezTo>
                    <a:cubicBezTo>
                      <a:pt x="197765" y="315497"/>
                      <a:pt x="126994" y="244726"/>
                      <a:pt x="126994" y="157734"/>
                    </a:cubicBezTo>
                    <a:cubicBezTo>
                      <a:pt x="126994" y="70761"/>
                      <a:pt x="197755" y="0"/>
                      <a:pt x="284738" y="0"/>
                    </a:cubicBezTo>
                    <a:close/>
                  </a:path>
                </a:pathLst>
              </a:custGeom>
              <a:solidFill>
                <a:srgbClr val="162B68"/>
              </a:solidFill>
              <a:ln w="9525" cap="flat">
                <a:noFill/>
                <a:prstDash val="solid"/>
                <a:miter/>
              </a:ln>
            </p:spPr>
            <p:txBody>
              <a:bodyPr rtlCol="0" anchor="ctr"/>
              <a:lstStyle/>
              <a:p>
                <a:endParaRPr lang="en-US" sz="3480"/>
              </a:p>
            </p:txBody>
          </p:sp>
        </p:grpSp>
      </p:grpSp>
      <p:grpSp>
        <p:nvGrpSpPr>
          <p:cNvPr id="458" name="Group 457">
            <a:extLst>
              <a:ext uri="{FF2B5EF4-FFF2-40B4-BE49-F238E27FC236}">
                <a16:creationId xmlns:a16="http://schemas.microsoft.com/office/drawing/2014/main" id="{0C34728A-87F5-4DEB-B660-385F918C61EB}"/>
              </a:ext>
            </a:extLst>
          </p:cNvPr>
          <p:cNvGrpSpPr/>
          <p:nvPr/>
        </p:nvGrpSpPr>
        <p:grpSpPr>
          <a:xfrm>
            <a:off x="445773" y="4185202"/>
            <a:ext cx="3241387" cy="3394108"/>
            <a:chOff x="371477" y="3852794"/>
            <a:chExt cx="2701156" cy="2828423"/>
          </a:xfrm>
        </p:grpSpPr>
        <p:grpSp>
          <p:nvGrpSpPr>
            <p:cNvPr id="123" name="Group 122">
              <a:extLst>
                <a:ext uri="{FF2B5EF4-FFF2-40B4-BE49-F238E27FC236}">
                  <a16:creationId xmlns:a16="http://schemas.microsoft.com/office/drawing/2014/main" id="{2BF8D071-9984-4C29-8AB7-3D640CDDCF4B}"/>
                </a:ext>
              </a:extLst>
            </p:cNvPr>
            <p:cNvGrpSpPr/>
            <p:nvPr/>
          </p:nvGrpSpPr>
          <p:grpSpPr>
            <a:xfrm>
              <a:off x="371477" y="3852794"/>
              <a:ext cx="2701156" cy="2828423"/>
              <a:chOff x="6822217" y="1908551"/>
              <a:chExt cx="2701156" cy="2828423"/>
            </a:xfrm>
          </p:grpSpPr>
          <p:sp>
            <p:nvSpPr>
              <p:cNvPr id="124" name="Rectangle 123">
                <a:extLst>
                  <a:ext uri="{FF2B5EF4-FFF2-40B4-BE49-F238E27FC236}">
                    <a16:creationId xmlns:a16="http://schemas.microsoft.com/office/drawing/2014/main" id="{929B1622-6F61-489F-AEF2-2BF48E82732A}"/>
                  </a:ext>
                </a:extLst>
              </p:cNvPr>
              <p:cNvSpPr/>
              <p:nvPr/>
            </p:nvSpPr>
            <p:spPr>
              <a:xfrm>
                <a:off x="6939557" y="2635252"/>
                <a:ext cx="2466477" cy="2101722"/>
              </a:xfrm>
              <a:prstGeom prst="rect">
                <a:avLst/>
              </a:prstGeom>
              <a:solidFill>
                <a:srgbClr val="E24725">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26">
                  <a:defRPr/>
                </a:pPr>
                <a:endParaRPr lang="en-US" sz="3480" dirty="0">
                  <a:solidFill>
                    <a:prstClr val="white"/>
                  </a:solidFill>
                  <a:latin typeface="Calibri" panose="020F0502020204030204"/>
                </a:endParaRPr>
              </a:p>
            </p:txBody>
          </p:sp>
          <p:grpSp>
            <p:nvGrpSpPr>
              <p:cNvPr id="125" name="Group 124">
                <a:extLst>
                  <a:ext uri="{FF2B5EF4-FFF2-40B4-BE49-F238E27FC236}">
                    <a16:creationId xmlns:a16="http://schemas.microsoft.com/office/drawing/2014/main" id="{3A68C0ED-A476-412F-AFC2-1FEBC7F2AA70}"/>
                  </a:ext>
                </a:extLst>
              </p:cNvPr>
              <p:cNvGrpSpPr/>
              <p:nvPr/>
            </p:nvGrpSpPr>
            <p:grpSpPr>
              <a:xfrm>
                <a:off x="6822217" y="1908551"/>
                <a:ext cx="2701156" cy="1054824"/>
                <a:chOff x="6822217" y="1908551"/>
                <a:chExt cx="2701156" cy="1054824"/>
              </a:xfrm>
            </p:grpSpPr>
            <p:grpSp>
              <p:nvGrpSpPr>
                <p:cNvPr id="158" name="Group 157">
                  <a:extLst>
                    <a:ext uri="{FF2B5EF4-FFF2-40B4-BE49-F238E27FC236}">
                      <a16:creationId xmlns:a16="http://schemas.microsoft.com/office/drawing/2014/main" id="{13442B20-3C5F-4476-AD67-3373F2DC1986}"/>
                    </a:ext>
                  </a:extLst>
                </p:cNvPr>
                <p:cNvGrpSpPr/>
                <p:nvPr/>
              </p:nvGrpSpPr>
              <p:grpSpPr>
                <a:xfrm>
                  <a:off x="7636298" y="1908551"/>
                  <a:ext cx="1072995" cy="1054824"/>
                  <a:chOff x="1221906" y="4613601"/>
                  <a:chExt cx="975514" cy="958993"/>
                </a:xfrm>
              </p:grpSpPr>
              <p:sp>
                <p:nvSpPr>
                  <p:cNvPr id="163" name="Arc 162">
                    <a:extLst>
                      <a:ext uri="{FF2B5EF4-FFF2-40B4-BE49-F238E27FC236}">
                        <a16:creationId xmlns:a16="http://schemas.microsoft.com/office/drawing/2014/main" id="{1B7ECD34-8C85-4AFD-81D9-7FE7C3BBEBB3}"/>
                      </a:ext>
                    </a:extLst>
                  </p:cNvPr>
                  <p:cNvSpPr/>
                  <p:nvPr/>
                </p:nvSpPr>
                <p:spPr>
                  <a:xfrm>
                    <a:off x="1221906" y="4613601"/>
                    <a:ext cx="958993" cy="958993"/>
                  </a:xfrm>
                  <a:prstGeom prst="arc">
                    <a:avLst>
                      <a:gd name="adj1" fmla="val 14528835"/>
                      <a:gd name="adj2" fmla="val 20611698"/>
                    </a:avLst>
                  </a:prstGeom>
                  <a:noFill/>
                  <a:ln w="635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26">
                      <a:defRPr/>
                    </a:pPr>
                    <a:endParaRPr lang="en-US" sz="3480">
                      <a:solidFill>
                        <a:prstClr val="white"/>
                      </a:solidFill>
                      <a:latin typeface="Calibri" panose="020F0502020204030204"/>
                    </a:endParaRPr>
                  </a:p>
                </p:txBody>
              </p:sp>
              <p:sp>
                <p:nvSpPr>
                  <p:cNvPr id="164" name="Oval 163">
                    <a:extLst>
                      <a:ext uri="{FF2B5EF4-FFF2-40B4-BE49-F238E27FC236}">
                        <a16:creationId xmlns:a16="http://schemas.microsoft.com/office/drawing/2014/main" id="{EA62C901-A8DF-4B22-9EC0-3151C6004ADD}"/>
                      </a:ext>
                    </a:extLst>
                  </p:cNvPr>
                  <p:cNvSpPr/>
                  <p:nvPr/>
                </p:nvSpPr>
                <p:spPr>
                  <a:xfrm>
                    <a:off x="2132251" y="4938610"/>
                    <a:ext cx="65169" cy="65169"/>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26">
                      <a:defRPr/>
                    </a:pPr>
                    <a:endParaRPr lang="en-US" sz="3480">
                      <a:solidFill>
                        <a:prstClr val="white"/>
                      </a:solidFill>
                      <a:latin typeface="Calibri" panose="020F0502020204030204"/>
                    </a:endParaRPr>
                  </a:p>
                </p:txBody>
              </p:sp>
            </p:grpSp>
            <p:sp>
              <p:nvSpPr>
                <p:cNvPr id="159" name="Freeform: Shape 158">
                  <a:extLst>
                    <a:ext uri="{FF2B5EF4-FFF2-40B4-BE49-F238E27FC236}">
                      <a16:creationId xmlns:a16="http://schemas.microsoft.com/office/drawing/2014/main" id="{61D6FA20-B016-4119-8B37-DB0E7C71CD11}"/>
                    </a:ext>
                  </a:extLst>
                </p:cNvPr>
                <p:cNvSpPr/>
                <p:nvPr/>
              </p:nvSpPr>
              <p:spPr>
                <a:xfrm>
                  <a:off x="7702777" y="1965945"/>
                  <a:ext cx="940037" cy="515949"/>
                </a:xfrm>
                <a:custGeom>
                  <a:avLst/>
                  <a:gdLst>
                    <a:gd name="connsiteX0" fmla="*/ 427317 w 854634"/>
                    <a:gd name="connsiteY0" fmla="*/ 0 h 469074"/>
                    <a:gd name="connsiteX1" fmla="*/ 854634 w 854634"/>
                    <a:gd name="connsiteY1" fmla="*/ 427317 h 469074"/>
                    <a:gd name="connsiteX2" fmla="*/ 850424 w 854634"/>
                    <a:gd name="connsiteY2" fmla="*/ 469074 h 469074"/>
                    <a:gd name="connsiteX3" fmla="*/ 4210 w 854634"/>
                    <a:gd name="connsiteY3" fmla="*/ 469074 h 469074"/>
                    <a:gd name="connsiteX4" fmla="*/ 0 w 854634"/>
                    <a:gd name="connsiteY4" fmla="*/ 427317 h 469074"/>
                    <a:gd name="connsiteX5" fmla="*/ 427317 w 854634"/>
                    <a:gd name="connsiteY5" fmla="*/ 0 h 46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634" h="469074">
                      <a:moveTo>
                        <a:pt x="427317" y="0"/>
                      </a:moveTo>
                      <a:cubicBezTo>
                        <a:pt x="663318" y="0"/>
                        <a:pt x="854634" y="191316"/>
                        <a:pt x="854634" y="427317"/>
                      </a:cubicBezTo>
                      <a:lnTo>
                        <a:pt x="850424" y="469074"/>
                      </a:lnTo>
                      <a:lnTo>
                        <a:pt x="4210" y="469074"/>
                      </a:lnTo>
                      <a:lnTo>
                        <a:pt x="0" y="427317"/>
                      </a:lnTo>
                      <a:cubicBezTo>
                        <a:pt x="0" y="191316"/>
                        <a:pt x="191316" y="0"/>
                        <a:pt x="427317" y="0"/>
                      </a:cubicBezTo>
                      <a:close/>
                    </a:path>
                  </a:pathLst>
                </a:custGeom>
                <a:solidFill>
                  <a:srgbClr val="E24725"/>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26">
                    <a:defRPr/>
                  </a:pPr>
                  <a:endParaRPr lang="en-US" sz="3480">
                    <a:solidFill>
                      <a:prstClr val="white"/>
                    </a:solidFill>
                    <a:latin typeface="Calibri" panose="020F0502020204030204"/>
                  </a:endParaRPr>
                </a:p>
              </p:txBody>
            </p:sp>
            <p:grpSp>
              <p:nvGrpSpPr>
                <p:cNvPr id="160" name="Group 159">
                  <a:extLst>
                    <a:ext uri="{FF2B5EF4-FFF2-40B4-BE49-F238E27FC236}">
                      <a16:creationId xmlns:a16="http://schemas.microsoft.com/office/drawing/2014/main" id="{083D6A4E-00F9-4DC6-84F9-75841C15E543}"/>
                    </a:ext>
                  </a:extLst>
                </p:cNvPr>
                <p:cNvGrpSpPr/>
                <p:nvPr/>
              </p:nvGrpSpPr>
              <p:grpSpPr>
                <a:xfrm>
                  <a:off x="6822217" y="2506906"/>
                  <a:ext cx="2701156" cy="350291"/>
                  <a:chOff x="6822217" y="2506906"/>
                  <a:chExt cx="2701156" cy="350291"/>
                </a:xfrm>
              </p:grpSpPr>
              <p:sp>
                <p:nvSpPr>
                  <p:cNvPr id="161" name="Rectangle: Rounded Corners 4">
                    <a:extLst>
                      <a:ext uri="{FF2B5EF4-FFF2-40B4-BE49-F238E27FC236}">
                        <a16:creationId xmlns:a16="http://schemas.microsoft.com/office/drawing/2014/main" id="{4E5CE4F3-5D51-4D86-BE7F-18E9D7190BB0}"/>
                      </a:ext>
                    </a:extLst>
                  </p:cNvPr>
                  <p:cNvSpPr/>
                  <p:nvPr/>
                </p:nvSpPr>
                <p:spPr>
                  <a:xfrm flipH="1">
                    <a:off x="6822217" y="2506906"/>
                    <a:ext cx="2701156" cy="350291"/>
                  </a:xfrm>
                  <a:prstGeom prst="roundRect">
                    <a:avLst>
                      <a:gd name="adj" fmla="val 50000"/>
                    </a:avLst>
                  </a:prstGeom>
                  <a:solidFill>
                    <a:srgbClr val="E24725"/>
                  </a:solidFill>
                  <a:ln w="12700" cap="flat" cmpd="sng" algn="ctr">
                    <a:noFill/>
                    <a:prstDash val="solid"/>
                    <a:miter lim="800000"/>
                  </a:ln>
                  <a:effectLst/>
                </p:spPr>
                <p:txBody>
                  <a:bodyPr rtlCol="0" anchor="ctr"/>
                  <a:lstStyle/>
                  <a:p>
                    <a:pPr algn="ctr" defTabSz="1097226">
                      <a:defRPr/>
                    </a:pPr>
                    <a:endParaRPr lang="en-IN" sz="3480" kern="0">
                      <a:solidFill>
                        <a:prstClr val="white"/>
                      </a:solidFill>
                      <a:latin typeface="Calibri" panose="020F0502020204030204"/>
                    </a:endParaRPr>
                  </a:p>
                </p:txBody>
              </p:sp>
              <p:sp>
                <p:nvSpPr>
                  <p:cNvPr id="162" name="TextBox 161">
                    <a:extLst>
                      <a:ext uri="{FF2B5EF4-FFF2-40B4-BE49-F238E27FC236}">
                        <a16:creationId xmlns:a16="http://schemas.microsoft.com/office/drawing/2014/main" id="{6EE71622-8BB6-4897-83BC-F053C8CC4738}"/>
                      </a:ext>
                    </a:extLst>
                  </p:cNvPr>
                  <p:cNvSpPr txBox="1"/>
                  <p:nvPr/>
                </p:nvSpPr>
                <p:spPr>
                  <a:xfrm>
                    <a:off x="7203810" y="2520469"/>
                    <a:ext cx="1937970" cy="323165"/>
                  </a:xfrm>
                  <a:prstGeom prst="rect">
                    <a:avLst/>
                  </a:prstGeom>
                  <a:noFill/>
                </p:spPr>
                <p:txBody>
                  <a:bodyPr wrap="square" rtlCol="0" anchor="ctr">
                    <a:spAutoFit/>
                  </a:bodyPr>
                  <a:lstStyle/>
                  <a:p>
                    <a:pPr algn="ctr" defTabSz="1097226">
                      <a:defRPr/>
                    </a:pPr>
                    <a:r>
                      <a:rPr lang="en-US" sz="1920" b="1" dirty="0">
                        <a:solidFill>
                          <a:schemeClr val="bg1"/>
                        </a:solidFill>
                        <a:effectLst>
                          <a:outerShdw blurRad="38100" dist="38100" dir="2700000" algn="tl">
                            <a:srgbClr val="000000">
                              <a:alpha val="43137"/>
                            </a:srgbClr>
                          </a:outerShdw>
                        </a:effectLst>
                        <a:latin typeface="Century Gothic" panose="020B0502020202020204" pitchFamily="34" charset="0"/>
                        <a:cs typeface="Calibri" panose="020F0502020204030204" pitchFamily="34" charset="0"/>
                      </a:rPr>
                      <a:t>Learning</a:t>
                    </a:r>
                  </a:p>
                </p:txBody>
              </p:sp>
            </p:grpSp>
          </p:grpSp>
          <p:grpSp>
            <p:nvGrpSpPr>
              <p:cNvPr id="126" name="Group 125">
                <a:extLst>
                  <a:ext uri="{FF2B5EF4-FFF2-40B4-BE49-F238E27FC236}">
                    <a16:creationId xmlns:a16="http://schemas.microsoft.com/office/drawing/2014/main" id="{20835379-91C1-45B4-8F19-9195889AA1CA}"/>
                  </a:ext>
                </a:extLst>
              </p:cNvPr>
              <p:cNvGrpSpPr/>
              <p:nvPr/>
            </p:nvGrpSpPr>
            <p:grpSpPr>
              <a:xfrm>
                <a:off x="7341335" y="2884012"/>
                <a:ext cx="2037402" cy="1783505"/>
                <a:chOff x="7341335" y="2884012"/>
                <a:chExt cx="2037402" cy="1783505"/>
              </a:xfrm>
            </p:grpSpPr>
            <p:grpSp>
              <p:nvGrpSpPr>
                <p:cNvPr id="127" name="Group 126">
                  <a:extLst>
                    <a:ext uri="{FF2B5EF4-FFF2-40B4-BE49-F238E27FC236}">
                      <a16:creationId xmlns:a16="http://schemas.microsoft.com/office/drawing/2014/main" id="{D00C4225-24BB-4544-B957-2F27E9B00A93}"/>
                    </a:ext>
                  </a:extLst>
                </p:cNvPr>
                <p:cNvGrpSpPr/>
                <p:nvPr/>
              </p:nvGrpSpPr>
              <p:grpSpPr>
                <a:xfrm>
                  <a:off x="7341335" y="2884012"/>
                  <a:ext cx="1662920" cy="324744"/>
                  <a:chOff x="7341335" y="2884012"/>
                  <a:chExt cx="1662920" cy="324744"/>
                </a:xfrm>
              </p:grpSpPr>
              <p:cxnSp>
                <p:nvCxnSpPr>
                  <p:cNvPr id="156" name="Straight Connector 155">
                    <a:extLst>
                      <a:ext uri="{FF2B5EF4-FFF2-40B4-BE49-F238E27FC236}">
                        <a16:creationId xmlns:a16="http://schemas.microsoft.com/office/drawing/2014/main" id="{34F1657E-A094-4718-8EEC-0ACAA3D3F13B}"/>
                      </a:ext>
                    </a:extLst>
                  </p:cNvPr>
                  <p:cNvCxnSpPr>
                    <a:cxnSpLocks/>
                  </p:cNvCxnSpPr>
                  <p:nvPr/>
                </p:nvCxnSpPr>
                <p:spPr>
                  <a:xfrm rot="16200000">
                    <a:off x="8172795" y="2377296"/>
                    <a:ext cx="0" cy="1662920"/>
                  </a:xfrm>
                  <a:prstGeom prst="line">
                    <a:avLst/>
                  </a:prstGeom>
                  <a:ln w="22225" cap="rnd">
                    <a:solidFill>
                      <a:srgbClr val="E24725"/>
                    </a:solidFill>
                    <a:prstDash val="sysDot"/>
                  </a:ln>
                </p:spPr>
                <p:style>
                  <a:lnRef idx="1">
                    <a:schemeClr val="accent1"/>
                  </a:lnRef>
                  <a:fillRef idx="0">
                    <a:schemeClr val="accent1"/>
                  </a:fillRef>
                  <a:effectRef idx="0">
                    <a:schemeClr val="accent1"/>
                  </a:effectRef>
                  <a:fontRef idx="minor">
                    <a:schemeClr val="tx1"/>
                  </a:fontRef>
                </p:style>
              </p:cxnSp>
              <p:sp>
                <p:nvSpPr>
                  <p:cNvPr id="157" name="TextBox 156">
                    <a:extLst>
                      <a:ext uri="{FF2B5EF4-FFF2-40B4-BE49-F238E27FC236}">
                        <a16:creationId xmlns:a16="http://schemas.microsoft.com/office/drawing/2014/main" id="{403ED9E7-69DF-472F-995E-2C2B6063A2AC}"/>
                      </a:ext>
                    </a:extLst>
                  </p:cNvPr>
                  <p:cNvSpPr txBox="1"/>
                  <p:nvPr/>
                </p:nvSpPr>
                <p:spPr>
                  <a:xfrm>
                    <a:off x="7444783" y="2884012"/>
                    <a:ext cx="1456025" cy="292388"/>
                  </a:xfrm>
                  <a:prstGeom prst="rect">
                    <a:avLst/>
                  </a:prstGeom>
                  <a:noFill/>
                </p:spPr>
                <p:txBody>
                  <a:bodyPr wrap="square" rtlCol="0" anchor="ctr">
                    <a:spAutoFit/>
                  </a:bodyPr>
                  <a:lstStyle/>
                  <a:p>
                    <a:pPr algn="ctr" defTabSz="1097226">
                      <a:defRPr/>
                    </a:pPr>
                    <a:r>
                      <a:rPr lang="en-US" sz="1680" b="1" dirty="0">
                        <a:solidFill>
                          <a:srgbClr val="E24725"/>
                        </a:solidFill>
                        <a:latin typeface="Arial" panose="020B0604020202020204" pitchFamily="34" charset="0"/>
                        <a:cs typeface="Arial" panose="020B0604020202020204" pitchFamily="34" charset="0"/>
                      </a:rPr>
                      <a:t>LEVEL 2</a:t>
                    </a:r>
                  </a:p>
                </p:txBody>
              </p:sp>
            </p:grpSp>
            <p:grpSp>
              <p:nvGrpSpPr>
                <p:cNvPr id="128" name="Group 127">
                  <a:extLst>
                    <a:ext uri="{FF2B5EF4-FFF2-40B4-BE49-F238E27FC236}">
                      <a16:creationId xmlns:a16="http://schemas.microsoft.com/office/drawing/2014/main" id="{68A06CC1-0CED-40F4-B69B-EBDC5A22CA00}"/>
                    </a:ext>
                  </a:extLst>
                </p:cNvPr>
                <p:cNvGrpSpPr/>
                <p:nvPr/>
              </p:nvGrpSpPr>
              <p:grpSpPr>
                <a:xfrm>
                  <a:off x="7378334" y="3275256"/>
                  <a:ext cx="2000403" cy="1392261"/>
                  <a:chOff x="7320244" y="3275256"/>
                  <a:chExt cx="2000403" cy="1392261"/>
                </a:xfrm>
              </p:grpSpPr>
              <p:cxnSp>
                <p:nvCxnSpPr>
                  <p:cNvPr id="129" name="Straight Connector 128">
                    <a:extLst>
                      <a:ext uri="{FF2B5EF4-FFF2-40B4-BE49-F238E27FC236}">
                        <a16:creationId xmlns:a16="http://schemas.microsoft.com/office/drawing/2014/main" id="{245D611E-788A-42C7-9F5B-8F80FE505C3B}"/>
                      </a:ext>
                    </a:extLst>
                  </p:cNvPr>
                  <p:cNvCxnSpPr>
                    <a:cxnSpLocks/>
                  </p:cNvCxnSpPr>
                  <p:nvPr/>
                </p:nvCxnSpPr>
                <p:spPr>
                  <a:xfrm>
                    <a:off x="7353713" y="3391456"/>
                    <a:ext cx="0" cy="117525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21597944-1FA1-467E-AF68-8318A1F7CFE9}"/>
                      </a:ext>
                    </a:extLst>
                  </p:cNvPr>
                  <p:cNvGrpSpPr/>
                  <p:nvPr/>
                </p:nvGrpSpPr>
                <p:grpSpPr>
                  <a:xfrm>
                    <a:off x="7320244" y="3275256"/>
                    <a:ext cx="2000403" cy="1392261"/>
                    <a:chOff x="7320244" y="3275256"/>
                    <a:chExt cx="2000403" cy="1392261"/>
                  </a:xfrm>
                </p:grpSpPr>
                <p:grpSp>
                  <p:nvGrpSpPr>
                    <p:cNvPr id="131" name="Group 130">
                      <a:extLst>
                        <a:ext uri="{FF2B5EF4-FFF2-40B4-BE49-F238E27FC236}">
                          <a16:creationId xmlns:a16="http://schemas.microsoft.com/office/drawing/2014/main" id="{21A597E3-59BA-4749-997D-ECCA0C376BE1}"/>
                        </a:ext>
                      </a:extLst>
                    </p:cNvPr>
                    <p:cNvGrpSpPr/>
                    <p:nvPr/>
                  </p:nvGrpSpPr>
                  <p:grpSpPr>
                    <a:xfrm>
                      <a:off x="7320244" y="3275256"/>
                      <a:ext cx="2000403" cy="261610"/>
                      <a:chOff x="7320244" y="3366696"/>
                      <a:chExt cx="2000403" cy="261610"/>
                    </a:xfrm>
                  </p:grpSpPr>
                  <p:sp>
                    <p:nvSpPr>
                      <p:cNvPr id="152" name="TextBox 151">
                        <a:extLst>
                          <a:ext uri="{FF2B5EF4-FFF2-40B4-BE49-F238E27FC236}">
                            <a16:creationId xmlns:a16="http://schemas.microsoft.com/office/drawing/2014/main" id="{486E5A11-3CE3-47A7-A84B-B9E431BEC518}"/>
                          </a:ext>
                        </a:extLst>
                      </p:cNvPr>
                      <p:cNvSpPr txBox="1"/>
                      <p:nvPr/>
                    </p:nvSpPr>
                    <p:spPr>
                      <a:xfrm>
                        <a:off x="7520202" y="3366696"/>
                        <a:ext cx="1800445" cy="261610"/>
                      </a:xfrm>
                      <a:prstGeom prst="rect">
                        <a:avLst/>
                      </a:prstGeom>
                      <a:noFill/>
                    </p:spPr>
                    <p:txBody>
                      <a:bodyPr wrap="square" rtlCol="0" anchor="t">
                        <a:spAutoFit/>
                      </a:bodyPr>
                      <a:lstStyle/>
                      <a:p>
                        <a:pPr defTabSz="1097198">
                          <a:defRPr/>
                        </a:pPr>
                        <a:r>
                          <a:rPr lang="en-US" sz="1440" dirty="0">
                            <a:solidFill>
                              <a:srgbClr val="000000">
                                <a:lumMod val="75000"/>
                                <a:lumOff val="25000"/>
                              </a:srgbClr>
                            </a:solidFill>
                            <a:latin typeface="Arial" panose="020B0604020202020204" pitchFamily="34" charset="0"/>
                            <a:cs typeface="Arial" panose="020B0604020202020204" pitchFamily="34" charset="0"/>
                          </a:rPr>
                          <a:t>Knowledge</a:t>
                        </a:r>
                      </a:p>
                    </p:txBody>
                  </p:sp>
                  <p:grpSp>
                    <p:nvGrpSpPr>
                      <p:cNvPr id="153" name="Group 152">
                        <a:extLst>
                          <a:ext uri="{FF2B5EF4-FFF2-40B4-BE49-F238E27FC236}">
                            <a16:creationId xmlns:a16="http://schemas.microsoft.com/office/drawing/2014/main" id="{053ABCC7-9C73-4BD2-9527-F4A2372E9A9B}"/>
                          </a:ext>
                        </a:extLst>
                      </p:cNvPr>
                      <p:cNvGrpSpPr/>
                      <p:nvPr/>
                    </p:nvGrpSpPr>
                    <p:grpSpPr>
                      <a:xfrm>
                        <a:off x="7320244" y="3471726"/>
                        <a:ext cx="233356" cy="66938"/>
                        <a:chOff x="5696770" y="3721175"/>
                        <a:chExt cx="233356" cy="66938"/>
                      </a:xfrm>
                    </p:grpSpPr>
                    <p:cxnSp>
                      <p:nvCxnSpPr>
                        <p:cNvPr id="154" name="Straight Arrow Connector 153">
                          <a:extLst>
                            <a:ext uri="{FF2B5EF4-FFF2-40B4-BE49-F238E27FC236}">
                              <a16:creationId xmlns:a16="http://schemas.microsoft.com/office/drawing/2014/main" id="{C48BB317-2603-464C-BC26-E779DAC05AD4}"/>
                            </a:ext>
                          </a:extLst>
                        </p:cNvPr>
                        <p:cNvCxnSpPr>
                          <a:cxnSpLocks/>
                        </p:cNvCxnSpPr>
                        <p:nvPr/>
                      </p:nvCxnSpPr>
                      <p:spPr>
                        <a:xfrm>
                          <a:off x="5742761" y="3754644"/>
                          <a:ext cx="187365" cy="0"/>
                        </a:xfrm>
                        <a:prstGeom prst="straightConnector1">
                          <a:avLst/>
                        </a:prstGeom>
                        <a:ln w="0">
                          <a:solidFill>
                            <a:schemeClr val="bg1">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155" name="Oval 154">
                          <a:extLst>
                            <a:ext uri="{FF2B5EF4-FFF2-40B4-BE49-F238E27FC236}">
                              <a16:creationId xmlns:a16="http://schemas.microsoft.com/office/drawing/2014/main" id="{DA22A2E5-34C9-42B9-9874-A7EEC0EA61E0}"/>
                            </a:ext>
                          </a:extLst>
                        </p:cNvPr>
                        <p:cNvSpPr/>
                        <p:nvPr/>
                      </p:nvSpPr>
                      <p:spPr>
                        <a:xfrm>
                          <a:off x="5696770" y="3721175"/>
                          <a:ext cx="66938" cy="66938"/>
                        </a:xfrm>
                        <a:prstGeom prst="ellipse">
                          <a:avLst/>
                        </a:prstGeom>
                        <a:solidFill>
                          <a:schemeClr val="bg1"/>
                        </a:solidFill>
                        <a:ln>
                          <a:solidFill>
                            <a:srgbClr val="E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p>
                      </p:txBody>
                    </p:sp>
                  </p:grpSp>
                </p:grpSp>
                <p:grpSp>
                  <p:nvGrpSpPr>
                    <p:cNvPr id="132" name="Group 131">
                      <a:extLst>
                        <a:ext uri="{FF2B5EF4-FFF2-40B4-BE49-F238E27FC236}">
                          <a16:creationId xmlns:a16="http://schemas.microsoft.com/office/drawing/2014/main" id="{1E7F0087-C680-473D-99F0-54B2C3AF7C14}"/>
                        </a:ext>
                      </a:extLst>
                    </p:cNvPr>
                    <p:cNvGrpSpPr/>
                    <p:nvPr/>
                  </p:nvGrpSpPr>
                  <p:grpSpPr>
                    <a:xfrm>
                      <a:off x="7320244" y="3557919"/>
                      <a:ext cx="2000403" cy="261610"/>
                      <a:chOff x="7320244" y="3366696"/>
                      <a:chExt cx="2000403" cy="261610"/>
                    </a:xfrm>
                  </p:grpSpPr>
                  <p:sp>
                    <p:nvSpPr>
                      <p:cNvPr id="148" name="TextBox 147">
                        <a:extLst>
                          <a:ext uri="{FF2B5EF4-FFF2-40B4-BE49-F238E27FC236}">
                            <a16:creationId xmlns:a16="http://schemas.microsoft.com/office/drawing/2014/main" id="{074AC5CF-A9BB-497B-B379-7603F9E1380E}"/>
                          </a:ext>
                        </a:extLst>
                      </p:cNvPr>
                      <p:cNvSpPr txBox="1"/>
                      <p:nvPr/>
                    </p:nvSpPr>
                    <p:spPr>
                      <a:xfrm>
                        <a:off x="7520202" y="3366696"/>
                        <a:ext cx="1800445" cy="261610"/>
                      </a:xfrm>
                      <a:prstGeom prst="rect">
                        <a:avLst/>
                      </a:prstGeom>
                      <a:noFill/>
                    </p:spPr>
                    <p:txBody>
                      <a:bodyPr wrap="square" rtlCol="0" anchor="t">
                        <a:spAutoFit/>
                      </a:bodyPr>
                      <a:lstStyle/>
                      <a:p>
                        <a:pPr defTabSz="1097198">
                          <a:defRPr/>
                        </a:pPr>
                        <a:r>
                          <a:rPr lang="en-US" sz="1440" dirty="0">
                            <a:solidFill>
                              <a:srgbClr val="000000">
                                <a:lumMod val="75000"/>
                                <a:lumOff val="25000"/>
                              </a:srgbClr>
                            </a:solidFill>
                            <a:latin typeface="Arial" panose="020B0604020202020204" pitchFamily="34" charset="0"/>
                            <a:cs typeface="Arial" panose="020B0604020202020204" pitchFamily="34" charset="0"/>
                          </a:rPr>
                          <a:t>Skills</a:t>
                        </a:r>
                      </a:p>
                    </p:txBody>
                  </p:sp>
                  <p:grpSp>
                    <p:nvGrpSpPr>
                      <p:cNvPr id="149" name="Group 148">
                        <a:extLst>
                          <a:ext uri="{FF2B5EF4-FFF2-40B4-BE49-F238E27FC236}">
                            <a16:creationId xmlns:a16="http://schemas.microsoft.com/office/drawing/2014/main" id="{88714A4C-8839-4892-92E2-5F0AA58F2AEB}"/>
                          </a:ext>
                        </a:extLst>
                      </p:cNvPr>
                      <p:cNvGrpSpPr/>
                      <p:nvPr/>
                    </p:nvGrpSpPr>
                    <p:grpSpPr>
                      <a:xfrm>
                        <a:off x="7320244" y="3471726"/>
                        <a:ext cx="233356" cy="66938"/>
                        <a:chOff x="5696770" y="3721175"/>
                        <a:chExt cx="233356" cy="66938"/>
                      </a:xfrm>
                    </p:grpSpPr>
                    <p:cxnSp>
                      <p:nvCxnSpPr>
                        <p:cNvPr id="150" name="Straight Arrow Connector 149">
                          <a:extLst>
                            <a:ext uri="{FF2B5EF4-FFF2-40B4-BE49-F238E27FC236}">
                              <a16:creationId xmlns:a16="http://schemas.microsoft.com/office/drawing/2014/main" id="{E5BC988B-7DB5-4F5C-8DB6-4DA89DE551AF}"/>
                            </a:ext>
                          </a:extLst>
                        </p:cNvPr>
                        <p:cNvCxnSpPr>
                          <a:cxnSpLocks/>
                        </p:cNvCxnSpPr>
                        <p:nvPr/>
                      </p:nvCxnSpPr>
                      <p:spPr>
                        <a:xfrm>
                          <a:off x="5742761" y="3754644"/>
                          <a:ext cx="187365" cy="0"/>
                        </a:xfrm>
                        <a:prstGeom prst="straightConnector1">
                          <a:avLst/>
                        </a:prstGeom>
                        <a:ln w="0">
                          <a:solidFill>
                            <a:schemeClr val="bg1">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151" name="Oval 150">
                          <a:extLst>
                            <a:ext uri="{FF2B5EF4-FFF2-40B4-BE49-F238E27FC236}">
                              <a16:creationId xmlns:a16="http://schemas.microsoft.com/office/drawing/2014/main" id="{A2475474-4862-4F0B-B2AC-D26AEB4EC9B9}"/>
                            </a:ext>
                          </a:extLst>
                        </p:cNvPr>
                        <p:cNvSpPr/>
                        <p:nvPr/>
                      </p:nvSpPr>
                      <p:spPr>
                        <a:xfrm>
                          <a:off x="5696770" y="3721175"/>
                          <a:ext cx="66938" cy="66938"/>
                        </a:xfrm>
                        <a:prstGeom prst="ellipse">
                          <a:avLst/>
                        </a:prstGeom>
                        <a:solidFill>
                          <a:schemeClr val="bg1"/>
                        </a:solidFill>
                        <a:ln>
                          <a:solidFill>
                            <a:srgbClr val="E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p>
                      </p:txBody>
                    </p:sp>
                  </p:grpSp>
                </p:grpSp>
                <p:grpSp>
                  <p:nvGrpSpPr>
                    <p:cNvPr id="133" name="Group 132">
                      <a:extLst>
                        <a:ext uri="{FF2B5EF4-FFF2-40B4-BE49-F238E27FC236}">
                          <a16:creationId xmlns:a16="http://schemas.microsoft.com/office/drawing/2014/main" id="{21ACBB02-5F17-4326-BCD5-67D1E5333D8E}"/>
                        </a:ext>
                      </a:extLst>
                    </p:cNvPr>
                    <p:cNvGrpSpPr/>
                    <p:nvPr/>
                  </p:nvGrpSpPr>
                  <p:grpSpPr>
                    <a:xfrm>
                      <a:off x="7320244" y="3840582"/>
                      <a:ext cx="2000403" cy="261610"/>
                      <a:chOff x="7320244" y="3366696"/>
                      <a:chExt cx="2000403" cy="261610"/>
                    </a:xfrm>
                  </p:grpSpPr>
                  <p:sp>
                    <p:nvSpPr>
                      <p:cNvPr id="144" name="TextBox 143">
                        <a:extLst>
                          <a:ext uri="{FF2B5EF4-FFF2-40B4-BE49-F238E27FC236}">
                            <a16:creationId xmlns:a16="http://schemas.microsoft.com/office/drawing/2014/main" id="{EE7D38D8-5B8B-407C-B769-8C5EE5BBF7D2}"/>
                          </a:ext>
                        </a:extLst>
                      </p:cNvPr>
                      <p:cNvSpPr txBox="1"/>
                      <p:nvPr/>
                    </p:nvSpPr>
                    <p:spPr>
                      <a:xfrm>
                        <a:off x="7520202" y="3366696"/>
                        <a:ext cx="1800445" cy="261610"/>
                      </a:xfrm>
                      <a:prstGeom prst="rect">
                        <a:avLst/>
                      </a:prstGeom>
                      <a:noFill/>
                    </p:spPr>
                    <p:txBody>
                      <a:bodyPr wrap="square" rtlCol="0" anchor="t">
                        <a:spAutoFit/>
                      </a:bodyPr>
                      <a:lstStyle/>
                      <a:p>
                        <a:pPr defTabSz="1097198">
                          <a:defRPr/>
                        </a:pPr>
                        <a:r>
                          <a:rPr lang="en-US" sz="1440" dirty="0">
                            <a:solidFill>
                              <a:srgbClr val="000000">
                                <a:lumMod val="75000"/>
                                <a:lumOff val="25000"/>
                              </a:srgbClr>
                            </a:solidFill>
                            <a:latin typeface="Arial" panose="020B0604020202020204" pitchFamily="34" charset="0"/>
                            <a:cs typeface="Arial" panose="020B0604020202020204" pitchFamily="34" charset="0"/>
                          </a:rPr>
                          <a:t>Attitude</a:t>
                        </a:r>
                      </a:p>
                    </p:txBody>
                  </p:sp>
                  <p:grpSp>
                    <p:nvGrpSpPr>
                      <p:cNvPr id="145" name="Group 144">
                        <a:extLst>
                          <a:ext uri="{FF2B5EF4-FFF2-40B4-BE49-F238E27FC236}">
                            <a16:creationId xmlns:a16="http://schemas.microsoft.com/office/drawing/2014/main" id="{A92C2E6C-626E-42CC-8EE2-B195805C8329}"/>
                          </a:ext>
                        </a:extLst>
                      </p:cNvPr>
                      <p:cNvGrpSpPr/>
                      <p:nvPr/>
                    </p:nvGrpSpPr>
                    <p:grpSpPr>
                      <a:xfrm>
                        <a:off x="7320244" y="3471726"/>
                        <a:ext cx="233356" cy="66938"/>
                        <a:chOff x="5696770" y="3721175"/>
                        <a:chExt cx="233356" cy="66938"/>
                      </a:xfrm>
                    </p:grpSpPr>
                    <p:cxnSp>
                      <p:nvCxnSpPr>
                        <p:cNvPr id="146" name="Straight Arrow Connector 145">
                          <a:extLst>
                            <a:ext uri="{FF2B5EF4-FFF2-40B4-BE49-F238E27FC236}">
                              <a16:creationId xmlns:a16="http://schemas.microsoft.com/office/drawing/2014/main" id="{CBBD6744-4A1B-4114-B867-60FE6BF3D64C}"/>
                            </a:ext>
                          </a:extLst>
                        </p:cNvPr>
                        <p:cNvCxnSpPr>
                          <a:cxnSpLocks/>
                        </p:cNvCxnSpPr>
                        <p:nvPr/>
                      </p:nvCxnSpPr>
                      <p:spPr>
                        <a:xfrm>
                          <a:off x="5742761" y="3754644"/>
                          <a:ext cx="187365" cy="0"/>
                        </a:xfrm>
                        <a:prstGeom prst="straightConnector1">
                          <a:avLst/>
                        </a:prstGeom>
                        <a:ln w="0">
                          <a:solidFill>
                            <a:schemeClr val="bg1">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147" name="Oval 146">
                          <a:extLst>
                            <a:ext uri="{FF2B5EF4-FFF2-40B4-BE49-F238E27FC236}">
                              <a16:creationId xmlns:a16="http://schemas.microsoft.com/office/drawing/2014/main" id="{2DBD431C-11E4-431C-9277-5C50BBA2F542}"/>
                            </a:ext>
                          </a:extLst>
                        </p:cNvPr>
                        <p:cNvSpPr/>
                        <p:nvPr/>
                      </p:nvSpPr>
                      <p:spPr>
                        <a:xfrm>
                          <a:off x="5696770" y="3721175"/>
                          <a:ext cx="66938" cy="66938"/>
                        </a:xfrm>
                        <a:prstGeom prst="ellipse">
                          <a:avLst/>
                        </a:prstGeom>
                        <a:solidFill>
                          <a:schemeClr val="bg1"/>
                        </a:solidFill>
                        <a:ln>
                          <a:solidFill>
                            <a:srgbClr val="E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p>
                      </p:txBody>
                    </p:sp>
                  </p:grpSp>
                </p:grpSp>
                <p:grpSp>
                  <p:nvGrpSpPr>
                    <p:cNvPr id="134" name="Group 133">
                      <a:extLst>
                        <a:ext uri="{FF2B5EF4-FFF2-40B4-BE49-F238E27FC236}">
                          <a16:creationId xmlns:a16="http://schemas.microsoft.com/office/drawing/2014/main" id="{B57B94F8-A23C-40CF-9F7B-C2FA5F254AFD}"/>
                        </a:ext>
                      </a:extLst>
                    </p:cNvPr>
                    <p:cNvGrpSpPr/>
                    <p:nvPr/>
                  </p:nvGrpSpPr>
                  <p:grpSpPr>
                    <a:xfrm>
                      <a:off x="7320244" y="4123245"/>
                      <a:ext cx="2000403" cy="261610"/>
                      <a:chOff x="7320244" y="3366696"/>
                      <a:chExt cx="2000403" cy="261610"/>
                    </a:xfrm>
                  </p:grpSpPr>
                  <p:sp>
                    <p:nvSpPr>
                      <p:cNvPr id="140" name="TextBox 139">
                        <a:extLst>
                          <a:ext uri="{FF2B5EF4-FFF2-40B4-BE49-F238E27FC236}">
                            <a16:creationId xmlns:a16="http://schemas.microsoft.com/office/drawing/2014/main" id="{BEE18242-B4CA-4938-9697-350EA529DF1B}"/>
                          </a:ext>
                        </a:extLst>
                      </p:cNvPr>
                      <p:cNvSpPr txBox="1"/>
                      <p:nvPr/>
                    </p:nvSpPr>
                    <p:spPr>
                      <a:xfrm>
                        <a:off x="7520202" y="3366696"/>
                        <a:ext cx="1800445" cy="261610"/>
                      </a:xfrm>
                      <a:prstGeom prst="rect">
                        <a:avLst/>
                      </a:prstGeom>
                      <a:noFill/>
                    </p:spPr>
                    <p:txBody>
                      <a:bodyPr wrap="square" rtlCol="0" anchor="t">
                        <a:spAutoFit/>
                      </a:bodyPr>
                      <a:lstStyle/>
                      <a:p>
                        <a:pPr defTabSz="1097198">
                          <a:defRPr/>
                        </a:pPr>
                        <a:r>
                          <a:rPr lang="en-US" sz="1440" dirty="0">
                            <a:solidFill>
                              <a:srgbClr val="000000">
                                <a:lumMod val="75000"/>
                                <a:lumOff val="25000"/>
                              </a:srgbClr>
                            </a:solidFill>
                            <a:latin typeface="Arial" panose="020B0604020202020204" pitchFamily="34" charset="0"/>
                            <a:cs typeface="Arial" panose="020B0604020202020204" pitchFamily="34" charset="0"/>
                          </a:rPr>
                          <a:t>Confidence</a:t>
                        </a:r>
                      </a:p>
                    </p:txBody>
                  </p:sp>
                  <p:grpSp>
                    <p:nvGrpSpPr>
                      <p:cNvPr id="141" name="Group 140">
                        <a:extLst>
                          <a:ext uri="{FF2B5EF4-FFF2-40B4-BE49-F238E27FC236}">
                            <a16:creationId xmlns:a16="http://schemas.microsoft.com/office/drawing/2014/main" id="{37831209-09F8-498C-AC67-1081B8C7A551}"/>
                          </a:ext>
                        </a:extLst>
                      </p:cNvPr>
                      <p:cNvGrpSpPr/>
                      <p:nvPr/>
                    </p:nvGrpSpPr>
                    <p:grpSpPr>
                      <a:xfrm>
                        <a:off x="7320244" y="3471726"/>
                        <a:ext cx="233356" cy="66938"/>
                        <a:chOff x="5696770" y="3721175"/>
                        <a:chExt cx="233356" cy="66938"/>
                      </a:xfrm>
                    </p:grpSpPr>
                    <p:cxnSp>
                      <p:nvCxnSpPr>
                        <p:cNvPr id="142" name="Straight Arrow Connector 141">
                          <a:extLst>
                            <a:ext uri="{FF2B5EF4-FFF2-40B4-BE49-F238E27FC236}">
                              <a16:creationId xmlns:a16="http://schemas.microsoft.com/office/drawing/2014/main" id="{4F43C1DD-7113-4077-948F-860A08B797AA}"/>
                            </a:ext>
                          </a:extLst>
                        </p:cNvPr>
                        <p:cNvCxnSpPr>
                          <a:cxnSpLocks/>
                        </p:cNvCxnSpPr>
                        <p:nvPr/>
                      </p:nvCxnSpPr>
                      <p:spPr>
                        <a:xfrm>
                          <a:off x="5742761" y="3754644"/>
                          <a:ext cx="187365" cy="0"/>
                        </a:xfrm>
                        <a:prstGeom prst="straightConnector1">
                          <a:avLst/>
                        </a:prstGeom>
                        <a:ln w="0">
                          <a:solidFill>
                            <a:schemeClr val="bg1">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143" name="Oval 142">
                          <a:extLst>
                            <a:ext uri="{FF2B5EF4-FFF2-40B4-BE49-F238E27FC236}">
                              <a16:creationId xmlns:a16="http://schemas.microsoft.com/office/drawing/2014/main" id="{4B8FF6EE-6E10-456D-B5D1-F24734FDDE9B}"/>
                            </a:ext>
                          </a:extLst>
                        </p:cNvPr>
                        <p:cNvSpPr/>
                        <p:nvPr/>
                      </p:nvSpPr>
                      <p:spPr>
                        <a:xfrm>
                          <a:off x="5696770" y="3721175"/>
                          <a:ext cx="66938" cy="66938"/>
                        </a:xfrm>
                        <a:prstGeom prst="ellipse">
                          <a:avLst/>
                        </a:prstGeom>
                        <a:solidFill>
                          <a:schemeClr val="bg1"/>
                        </a:solidFill>
                        <a:ln>
                          <a:solidFill>
                            <a:srgbClr val="E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p>
                      </p:txBody>
                    </p:sp>
                  </p:grpSp>
                </p:grpSp>
                <p:grpSp>
                  <p:nvGrpSpPr>
                    <p:cNvPr id="135" name="Group 134">
                      <a:extLst>
                        <a:ext uri="{FF2B5EF4-FFF2-40B4-BE49-F238E27FC236}">
                          <a16:creationId xmlns:a16="http://schemas.microsoft.com/office/drawing/2014/main" id="{95EE56AF-22A2-4365-B65A-5E533B50A142}"/>
                        </a:ext>
                      </a:extLst>
                    </p:cNvPr>
                    <p:cNvGrpSpPr/>
                    <p:nvPr/>
                  </p:nvGrpSpPr>
                  <p:grpSpPr>
                    <a:xfrm>
                      <a:off x="7320244" y="4405907"/>
                      <a:ext cx="2000403" cy="261610"/>
                      <a:chOff x="7320244" y="3366696"/>
                      <a:chExt cx="2000403" cy="261610"/>
                    </a:xfrm>
                  </p:grpSpPr>
                  <p:sp>
                    <p:nvSpPr>
                      <p:cNvPr id="136" name="TextBox 135">
                        <a:extLst>
                          <a:ext uri="{FF2B5EF4-FFF2-40B4-BE49-F238E27FC236}">
                            <a16:creationId xmlns:a16="http://schemas.microsoft.com/office/drawing/2014/main" id="{2388E680-7E84-483C-97C2-EAEEDE1B7BC7}"/>
                          </a:ext>
                        </a:extLst>
                      </p:cNvPr>
                      <p:cNvSpPr txBox="1"/>
                      <p:nvPr/>
                    </p:nvSpPr>
                    <p:spPr>
                      <a:xfrm>
                        <a:off x="7520202" y="3366696"/>
                        <a:ext cx="1800445" cy="261610"/>
                      </a:xfrm>
                      <a:prstGeom prst="rect">
                        <a:avLst/>
                      </a:prstGeom>
                      <a:noFill/>
                    </p:spPr>
                    <p:txBody>
                      <a:bodyPr wrap="square" rtlCol="0" anchor="t">
                        <a:spAutoFit/>
                      </a:bodyPr>
                      <a:lstStyle/>
                      <a:p>
                        <a:pPr defTabSz="1097198">
                          <a:defRPr/>
                        </a:pPr>
                        <a:r>
                          <a:rPr lang="en-US" sz="1440" dirty="0">
                            <a:solidFill>
                              <a:srgbClr val="000000">
                                <a:lumMod val="75000"/>
                                <a:lumOff val="25000"/>
                              </a:srgbClr>
                            </a:solidFill>
                            <a:latin typeface="Arial" panose="020B0604020202020204" pitchFamily="34" charset="0"/>
                            <a:cs typeface="Arial" panose="020B0604020202020204" pitchFamily="34" charset="0"/>
                          </a:rPr>
                          <a:t>Commitment</a:t>
                        </a:r>
                      </a:p>
                    </p:txBody>
                  </p:sp>
                  <p:grpSp>
                    <p:nvGrpSpPr>
                      <p:cNvPr id="137" name="Group 136">
                        <a:extLst>
                          <a:ext uri="{FF2B5EF4-FFF2-40B4-BE49-F238E27FC236}">
                            <a16:creationId xmlns:a16="http://schemas.microsoft.com/office/drawing/2014/main" id="{050A4D6F-8107-4A32-B8E9-84E57112FAC5}"/>
                          </a:ext>
                        </a:extLst>
                      </p:cNvPr>
                      <p:cNvGrpSpPr/>
                      <p:nvPr/>
                    </p:nvGrpSpPr>
                    <p:grpSpPr>
                      <a:xfrm>
                        <a:off x="7320244" y="3471726"/>
                        <a:ext cx="233356" cy="66938"/>
                        <a:chOff x="5696770" y="3721175"/>
                        <a:chExt cx="233356" cy="66938"/>
                      </a:xfrm>
                    </p:grpSpPr>
                    <p:cxnSp>
                      <p:nvCxnSpPr>
                        <p:cNvPr id="138" name="Straight Arrow Connector 137">
                          <a:extLst>
                            <a:ext uri="{FF2B5EF4-FFF2-40B4-BE49-F238E27FC236}">
                              <a16:creationId xmlns:a16="http://schemas.microsoft.com/office/drawing/2014/main" id="{F508D242-7D1A-43DC-8991-E7DE4B0BB930}"/>
                            </a:ext>
                          </a:extLst>
                        </p:cNvPr>
                        <p:cNvCxnSpPr>
                          <a:cxnSpLocks/>
                        </p:cNvCxnSpPr>
                        <p:nvPr/>
                      </p:nvCxnSpPr>
                      <p:spPr>
                        <a:xfrm>
                          <a:off x="5742761" y="3754644"/>
                          <a:ext cx="187365" cy="0"/>
                        </a:xfrm>
                        <a:prstGeom prst="straightConnector1">
                          <a:avLst/>
                        </a:prstGeom>
                        <a:ln w="0">
                          <a:solidFill>
                            <a:schemeClr val="bg1">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139" name="Oval 138">
                          <a:extLst>
                            <a:ext uri="{FF2B5EF4-FFF2-40B4-BE49-F238E27FC236}">
                              <a16:creationId xmlns:a16="http://schemas.microsoft.com/office/drawing/2014/main" id="{78900DC6-6E9D-4C71-895B-8465D9357A4B}"/>
                            </a:ext>
                          </a:extLst>
                        </p:cNvPr>
                        <p:cNvSpPr/>
                        <p:nvPr/>
                      </p:nvSpPr>
                      <p:spPr>
                        <a:xfrm>
                          <a:off x="5696770" y="3721175"/>
                          <a:ext cx="66938" cy="66938"/>
                        </a:xfrm>
                        <a:prstGeom prst="ellipse">
                          <a:avLst/>
                        </a:prstGeom>
                        <a:solidFill>
                          <a:schemeClr val="bg1"/>
                        </a:solidFill>
                        <a:ln>
                          <a:solidFill>
                            <a:srgbClr val="E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p>
                      </p:txBody>
                    </p:sp>
                  </p:grpSp>
                </p:grpSp>
              </p:grpSp>
            </p:grpSp>
          </p:grpSp>
        </p:grpSp>
        <p:grpSp>
          <p:nvGrpSpPr>
            <p:cNvPr id="457" name="Group 456">
              <a:extLst>
                <a:ext uri="{FF2B5EF4-FFF2-40B4-BE49-F238E27FC236}">
                  <a16:creationId xmlns:a16="http://schemas.microsoft.com/office/drawing/2014/main" id="{881D939E-9537-41A1-AD64-D898E39D0A4C}"/>
                </a:ext>
              </a:extLst>
            </p:cNvPr>
            <p:cNvGrpSpPr/>
            <p:nvPr/>
          </p:nvGrpSpPr>
          <p:grpSpPr>
            <a:xfrm>
              <a:off x="602812" y="3994267"/>
              <a:ext cx="1298882" cy="2555939"/>
              <a:chOff x="602812" y="3994267"/>
              <a:chExt cx="1298882" cy="2555939"/>
            </a:xfrm>
          </p:grpSpPr>
          <p:sp>
            <p:nvSpPr>
              <p:cNvPr id="384" name="Freeform: Shape 383">
                <a:extLst>
                  <a:ext uri="{FF2B5EF4-FFF2-40B4-BE49-F238E27FC236}">
                    <a16:creationId xmlns:a16="http://schemas.microsoft.com/office/drawing/2014/main" id="{906749E6-BDB6-45BE-8C9F-E8310D716F91}"/>
                  </a:ext>
                </a:extLst>
              </p:cNvPr>
              <p:cNvSpPr/>
              <p:nvPr/>
            </p:nvSpPr>
            <p:spPr>
              <a:xfrm>
                <a:off x="1542416" y="3994267"/>
                <a:ext cx="359278" cy="385891"/>
              </a:xfrm>
              <a:custGeom>
                <a:avLst/>
                <a:gdLst>
                  <a:gd name="connsiteX0" fmla="*/ 142875 w 514350"/>
                  <a:gd name="connsiteY0" fmla="*/ 390525 h 552450"/>
                  <a:gd name="connsiteX1" fmla="*/ 133350 w 514350"/>
                  <a:gd name="connsiteY1" fmla="*/ 400050 h 552450"/>
                  <a:gd name="connsiteX2" fmla="*/ 142875 w 514350"/>
                  <a:gd name="connsiteY2" fmla="*/ 409575 h 552450"/>
                  <a:gd name="connsiteX3" fmla="*/ 257175 w 514350"/>
                  <a:gd name="connsiteY3" fmla="*/ 409575 h 552450"/>
                  <a:gd name="connsiteX4" fmla="*/ 266700 w 514350"/>
                  <a:gd name="connsiteY4" fmla="*/ 400050 h 552450"/>
                  <a:gd name="connsiteX5" fmla="*/ 257175 w 514350"/>
                  <a:gd name="connsiteY5" fmla="*/ 390525 h 552450"/>
                  <a:gd name="connsiteX6" fmla="*/ 142875 w 514350"/>
                  <a:gd name="connsiteY6" fmla="*/ 352425 h 552450"/>
                  <a:gd name="connsiteX7" fmla="*/ 133350 w 514350"/>
                  <a:gd name="connsiteY7" fmla="*/ 361950 h 552450"/>
                  <a:gd name="connsiteX8" fmla="*/ 142875 w 514350"/>
                  <a:gd name="connsiteY8" fmla="*/ 371475 h 552450"/>
                  <a:gd name="connsiteX9" fmla="*/ 257175 w 514350"/>
                  <a:gd name="connsiteY9" fmla="*/ 371475 h 552450"/>
                  <a:gd name="connsiteX10" fmla="*/ 266700 w 514350"/>
                  <a:gd name="connsiteY10" fmla="*/ 361950 h 552450"/>
                  <a:gd name="connsiteX11" fmla="*/ 257175 w 514350"/>
                  <a:gd name="connsiteY11" fmla="*/ 352425 h 552450"/>
                  <a:gd name="connsiteX12" fmla="*/ 342900 w 514350"/>
                  <a:gd name="connsiteY12" fmla="*/ 333375 h 552450"/>
                  <a:gd name="connsiteX13" fmla="*/ 438150 w 514350"/>
                  <a:gd name="connsiteY13" fmla="*/ 333375 h 552450"/>
                  <a:gd name="connsiteX14" fmla="*/ 438150 w 514350"/>
                  <a:gd name="connsiteY14" fmla="*/ 390525 h 552450"/>
                  <a:gd name="connsiteX15" fmla="*/ 342900 w 514350"/>
                  <a:gd name="connsiteY15" fmla="*/ 390525 h 552450"/>
                  <a:gd name="connsiteX16" fmla="*/ 333375 w 514350"/>
                  <a:gd name="connsiteY16" fmla="*/ 314325 h 552450"/>
                  <a:gd name="connsiteX17" fmla="*/ 323850 w 514350"/>
                  <a:gd name="connsiteY17" fmla="*/ 323850 h 552450"/>
                  <a:gd name="connsiteX18" fmla="*/ 323850 w 514350"/>
                  <a:gd name="connsiteY18" fmla="*/ 400050 h 552450"/>
                  <a:gd name="connsiteX19" fmla="*/ 333375 w 514350"/>
                  <a:gd name="connsiteY19" fmla="*/ 409575 h 552450"/>
                  <a:gd name="connsiteX20" fmla="*/ 447675 w 514350"/>
                  <a:gd name="connsiteY20" fmla="*/ 409575 h 552450"/>
                  <a:gd name="connsiteX21" fmla="*/ 457200 w 514350"/>
                  <a:gd name="connsiteY21" fmla="*/ 400050 h 552450"/>
                  <a:gd name="connsiteX22" fmla="*/ 457200 w 514350"/>
                  <a:gd name="connsiteY22" fmla="*/ 323850 h 552450"/>
                  <a:gd name="connsiteX23" fmla="*/ 447675 w 514350"/>
                  <a:gd name="connsiteY23" fmla="*/ 314325 h 552450"/>
                  <a:gd name="connsiteX24" fmla="*/ 142875 w 514350"/>
                  <a:gd name="connsiteY24" fmla="*/ 314325 h 552450"/>
                  <a:gd name="connsiteX25" fmla="*/ 133350 w 514350"/>
                  <a:gd name="connsiteY25" fmla="*/ 323850 h 552450"/>
                  <a:gd name="connsiteX26" fmla="*/ 142875 w 514350"/>
                  <a:gd name="connsiteY26" fmla="*/ 333375 h 552450"/>
                  <a:gd name="connsiteX27" fmla="*/ 257175 w 514350"/>
                  <a:gd name="connsiteY27" fmla="*/ 333375 h 552450"/>
                  <a:gd name="connsiteX28" fmla="*/ 266700 w 514350"/>
                  <a:gd name="connsiteY28" fmla="*/ 323850 h 552450"/>
                  <a:gd name="connsiteX29" fmla="*/ 257175 w 514350"/>
                  <a:gd name="connsiteY29" fmla="*/ 314325 h 552450"/>
                  <a:gd name="connsiteX30" fmla="*/ 333375 w 514350"/>
                  <a:gd name="connsiteY30" fmla="*/ 276225 h 552450"/>
                  <a:gd name="connsiteX31" fmla="*/ 323850 w 514350"/>
                  <a:gd name="connsiteY31" fmla="*/ 285750 h 552450"/>
                  <a:gd name="connsiteX32" fmla="*/ 333375 w 514350"/>
                  <a:gd name="connsiteY32" fmla="*/ 295275 h 552450"/>
                  <a:gd name="connsiteX33" fmla="*/ 447675 w 514350"/>
                  <a:gd name="connsiteY33" fmla="*/ 295275 h 552450"/>
                  <a:gd name="connsiteX34" fmla="*/ 457200 w 514350"/>
                  <a:gd name="connsiteY34" fmla="*/ 285750 h 552450"/>
                  <a:gd name="connsiteX35" fmla="*/ 447675 w 514350"/>
                  <a:gd name="connsiteY35" fmla="*/ 276225 h 552450"/>
                  <a:gd name="connsiteX36" fmla="*/ 142875 w 514350"/>
                  <a:gd name="connsiteY36" fmla="*/ 276225 h 552450"/>
                  <a:gd name="connsiteX37" fmla="*/ 133350 w 514350"/>
                  <a:gd name="connsiteY37" fmla="*/ 285750 h 552450"/>
                  <a:gd name="connsiteX38" fmla="*/ 142875 w 514350"/>
                  <a:gd name="connsiteY38" fmla="*/ 295275 h 552450"/>
                  <a:gd name="connsiteX39" fmla="*/ 257175 w 514350"/>
                  <a:gd name="connsiteY39" fmla="*/ 295275 h 552450"/>
                  <a:gd name="connsiteX40" fmla="*/ 266700 w 514350"/>
                  <a:gd name="connsiteY40" fmla="*/ 285750 h 552450"/>
                  <a:gd name="connsiteX41" fmla="*/ 257175 w 514350"/>
                  <a:gd name="connsiteY41" fmla="*/ 276225 h 552450"/>
                  <a:gd name="connsiteX42" fmla="*/ 333375 w 514350"/>
                  <a:gd name="connsiteY42" fmla="*/ 238125 h 552450"/>
                  <a:gd name="connsiteX43" fmla="*/ 323850 w 514350"/>
                  <a:gd name="connsiteY43" fmla="*/ 247650 h 552450"/>
                  <a:gd name="connsiteX44" fmla="*/ 333375 w 514350"/>
                  <a:gd name="connsiteY44" fmla="*/ 257175 h 552450"/>
                  <a:gd name="connsiteX45" fmla="*/ 447675 w 514350"/>
                  <a:gd name="connsiteY45" fmla="*/ 257175 h 552450"/>
                  <a:gd name="connsiteX46" fmla="*/ 457200 w 514350"/>
                  <a:gd name="connsiteY46" fmla="*/ 247650 h 552450"/>
                  <a:gd name="connsiteX47" fmla="*/ 447675 w 514350"/>
                  <a:gd name="connsiteY47" fmla="*/ 238125 h 552450"/>
                  <a:gd name="connsiteX48" fmla="*/ 142875 w 514350"/>
                  <a:gd name="connsiteY48" fmla="*/ 238125 h 552450"/>
                  <a:gd name="connsiteX49" fmla="*/ 133350 w 514350"/>
                  <a:gd name="connsiteY49" fmla="*/ 247650 h 552450"/>
                  <a:gd name="connsiteX50" fmla="*/ 142875 w 514350"/>
                  <a:gd name="connsiteY50" fmla="*/ 257175 h 552450"/>
                  <a:gd name="connsiteX51" fmla="*/ 257175 w 514350"/>
                  <a:gd name="connsiteY51" fmla="*/ 257175 h 552450"/>
                  <a:gd name="connsiteX52" fmla="*/ 266700 w 514350"/>
                  <a:gd name="connsiteY52" fmla="*/ 247650 h 552450"/>
                  <a:gd name="connsiteX53" fmla="*/ 257175 w 514350"/>
                  <a:gd name="connsiteY53" fmla="*/ 238125 h 552450"/>
                  <a:gd name="connsiteX54" fmla="*/ 333375 w 514350"/>
                  <a:gd name="connsiteY54" fmla="*/ 200025 h 552450"/>
                  <a:gd name="connsiteX55" fmla="*/ 323850 w 514350"/>
                  <a:gd name="connsiteY55" fmla="*/ 209550 h 552450"/>
                  <a:gd name="connsiteX56" fmla="*/ 333375 w 514350"/>
                  <a:gd name="connsiteY56" fmla="*/ 219075 h 552450"/>
                  <a:gd name="connsiteX57" fmla="*/ 447675 w 514350"/>
                  <a:gd name="connsiteY57" fmla="*/ 219075 h 552450"/>
                  <a:gd name="connsiteX58" fmla="*/ 457200 w 514350"/>
                  <a:gd name="connsiteY58" fmla="*/ 209550 h 552450"/>
                  <a:gd name="connsiteX59" fmla="*/ 447675 w 514350"/>
                  <a:gd name="connsiteY59" fmla="*/ 200025 h 552450"/>
                  <a:gd name="connsiteX60" fmla="*/ 333375 w 514350"/>
                  <a:gd name="connsiteY60" fmla="*/ 161925 h 552450"/>
                  <a:gd name="connsiteX61" fmla="*/ 323850 w 514350"/>
                  <a:gd name="connsiteY61" fmla="*/ 171450 h 552450"/>
                  <a:gd name="connsiteX62" fmla="*/ 333375 w 514350"/>
                  <a:gd name="connsiteY62" fmla="*/ 180975 h 552450"/>
                  <a:gd name="connsiteX63" fmla="*/ 447675 w 514350"/>
                  <a:gd name="connsiteY63" fmla="*/ 180975 h 552450"/>
                  <a:gd name="connsiteX64" fmla="*/ 457200 w 514350"/>
                  <a:gd name="connsiteY64" fmla="*/ 171450 h 552450"/>
                  <a:gd name="connsiteX65" fmla="*/ 447675 w 514350"/>
                  <a:gd name="connsiteY65" fmla="*/ 161925 h 552450"/>
                  <a:gd name="connsiteX66" fmla="*/ 152400 w 514350"/>
                  <a:gd name="connsiteY66" fmla="*/ 142875 h 552450"/>
                  <a:gd name="connsiteX67" fmla="*/ 247650 w 514350"/>
                  <a:gd name="connsiteY67" fmla="*/ 142875 h 552450"/>
                  <a:gd name="connsiteX68" fmla="*/ 247650 w 514350"/>
                  <a:gd name="connsiteY68" fmla="*/ 200025 h 552450"/>
                  <a:gd name="connsiteX69" fmla="*/ 152400 w 514350"/>
                  <a:gd name="connsiteY69" fmla="*/ 200025 h 552450"/>
                  <a:gd name="connsiteX70" fmla="*/ 76200 w 514350"/>
                  <a:gd name="connsiteY70" fmla="*/ 142875 h 552450"/>
                  <a:gd name="connsiteX71" fmla="*/ 95250 w 514350"/>
                  <a:gd name="connsiteY71" fmla="*/ 142875 h 552450"/>
                  <a:gd name="connsiteX72" fmla="*/ 95250 w 514350"/>
                  <a:gd name="connsiteY72" fmla="*/ 438150 h 552450"/>
                  <a:gd name="connsiteX73" fmla="*/ 104775 w 514350"/>
                  <a:gd name="connsiteY73" fmla="*/ 447675 h 552450"/>
                  <a:gd name="connsiteX74" fmla="*/ 255270 w 514350"/>
                  <a:gd name="connsiteY74" fmla="*/ 447675 h 552450"/>
                  <a:gd name="connsiteX75" fmla="*/ 271081 w 514350"/>
                  <a:gd name="connsiteY75" fmla="*/ 452533 h 552450"/>
                  <a:gd name="connsiteX76" fmla="*/ 289941 w 514350"/>
                  <a:gd name="connsiteY76" fmla="*/ 465106 h 552450"/>
                  <a:gd name="connsiteX77" fmla="*/ 295275 w 514350"/>
                  <a:gd name="connsiteY77" fmla="*/ 466725 h 552450"/>
                  <a:gd name="connsiteX78" fmla="*/ 300609 w 514350"/>
                  <a:gd name="connsiteY78" fmla="*/ 465106 h 552450"/>
                  <a:gd name="connsiteX79" fmla="*/ 318897 w 514350"/>
                  <a:gd name="connsiteY79" fmla="*/ 452628 h 552450"/>
                  <a:gd name="connsiteX80" fmla="*/ 334994 w 514350"/>
                  <a:gd name="connsiteY80" fmla="*/ 447675 h 552450"/>
                  <a:gd name="connsiteX81" fmla="*/ 485775 w 514350"/>
                  <a:gd name="connsiteY81" fmla="*/ 447675 h 552450"/>
                  <a:gd name="connsiteX82" fmla="*/ 495300 w 514350"/>
                  <a:gd name="connsiteY82" fmla="*/ 438150 h 552450"/>
                  <a:gd name="connsiteX83" fmla="*/ 495300 w 514350"/>
                  <a:gd name="connsiteY83" fmla="*/ 142875 h 552450"/>
                  <a:gd name="connsiteX84" fmla="*/ 514350 w 514350"/>
                  <a:gd name="connsiteY84" fmla="*/ 142875 h 552450"/>
                  <a:gd name="connsiteX85" fmla="*/ 514350 w 514350"/>
                  <a:gd name="connsiteY85" fmla="*/ 466725 h 552450"/>
                  <a:gd name="connsiteX86" fmla="*/ 335090 w 514350"/>
                  <a:gd name="connsiteY86" fmla="*/ 466725 h 552450"/>
                  <a:gd name="connsiteX87" fmla="*/ 308324 w 514350"/>
                  <a:gd name="connsiteY87" fmla="*/ 474917 h 552450"/>
                  <a:gd name="connsiteX88" fmla="*/ 295180 w 514350"/>
                  <a:gd name="connsiteY88" fmla="*/ 483870 h 552450"/>
                  <a:gd name="connsiteX89" fmla="*/ 281464 w 514350"/>
                  <a:gd name="connsiteY89" fmla="*/ 474631 h 552450"/>
                  <a:gd name="connsiteX90" fmla="*/ 255080 w 514350"/>
                  <a:gd name="connsiteY90" fmla="*/ 466725 h 552450"/>
                  <a:gd name="connsiteX91" fmla="*/ 76200 w 514350"/>
                  <a:gd name="connsiteY91" fmla="*/ 466725 h 552450"/>
                  <a:gd name="connsiteX92" fmla="*/ 333375 w 514350"/>
                  <a:gd name="connsiteY92" fmla="*/ 123825 h 552450"/>
                  <a:gd name="connsiteX93" fmla="*/ 323850 w 514350"/>
                  <a:gd name="connsiteY93" fmla="*/ 133350 h 552450"/>
                  <a:gd name="connsiteX94" fmla="*/ 333375 w 514350"/>
                  <a:gd name="connsiteY94" fmla="*/ 142875 h 552450"/>
                  <a:gd name="connsiteX95" fmla="*/ 447675 w 514350"/>
                  <a:gd name="connsiteY95" fmla="*/ 142875 h 552450"/>
                  <a:gd name="connsiteX96" fmla="*/ 457200 w 514350"/>
                  <a:gd name="connsiteY96" fmla="*/ 133350 h 552450"/>
                  <a:gd name="connsiteX97" fmla="*/ 447675 w 514350"/>
                  <a:gd name="connsiteY97" fmla="*/ 123825 h 552450"/>
                  <a:gd name="connsiteX98" fmla="*/ 142875 w 514350"/>
                  <a:gd name="connsiteY98" fmla="*/ 123825 h 552450"/>
                  <a:gd name="connsiteX99" fmla="*/ 133350 w 514350"/>
                  <a:gd name="connsiteY99" fmla="*/ 133350 h 552450"/>
                  <a:gd name="connsiteX100" fmla="*/ 133350 w 514350"/>
                  <a:gd name="connsiteY100" fmla="*/ 209550 h 552450"/>
                  <a:gd name="connsiteX101" fmla="*/ 142875 w 514350"/>
                  <a:gd name="connsiteY101" fmla="*/ 219075 h 552450"/>
                  <a:gd name="connsiteX102" fmla="*/ 257175 w 514350"/>
                  <a:gd name="connsiteY102" fmla="*/ 219075 h 552450"/>
                  <a:gd name="connsiteX103" fmla="*/ 266700 w 514350"/>
                  <a:gd name="connsiteY103" fmla="*/ 209550 h 552450"/>
                  <a:gd name="connsiteX104" fmla="*/ 266700 w 514350"/>
                  <a:gd name="connsiteY104" fmla="*/ 133350 h 552450"/>
                  <a:gd name="connsiteX105" fmla="*/ 257175 w 514350"/>
                  <a:gd name="connsiteY105" fmla="*/ 123825 h 552450"/>
                  <a:gd name="connsiteX106" fmla="*/ 333375 w 514350"/>
                  <a:gd name="connsiteY106" fmla="*/ 104775 h 552450"/>
                  <a:gd name="connsiteX107" fmla="*/ 476250 w 514350"/>
                  <a:gd name="connsiteY107" fmla="*/ 104775 h 552450"/>
                  <a:gd name="connsiteX108" fmla="*/ 476250 w 514350"/>
                  <a:gd name="connsiteY108" fmla="*/ 428625 h 552450"/>
                  <a:gd name="connsiteX109" fmla="*/ 334994 w 514350"/>
                  <a:gd name="connsiteY109" fmla="*/ 428625 h 552450"/>
                  <a:gd name="connsiteX110" fmla="*/ 308229 w 514350"/>
                  <a:gd name="connsiteY110" fmla="*/ 436912 h 552450"/>
                  <a:gd name="connsiteX111" fmla="*/ 304800 w 514350"/>
                  <a:gd name="connsiteY111" fmla="*/ 439198 h 552450"/>
                  <a:gd name="connsiteX112" fmla="*/ 304800 w 514350"/>
                  <a:gd name="connsiteY112" fmla="*/ 133350 h 552450"/>
                  <a:gd name="connsiteX113" fmla="*/ 333375 w 514350"/>
                  <a:gd name="connsiteY113" fmla="*/ 104775 h 552450"/>
                  <a:gd name="connsiteX114" fmla="*/ 114300 w 514350"/>
                  <a:gd name="connsiteY114" fmla="*/ 104775 h 552450"/>
                  <a:gd name="connsiteX115" fmla="*/ 257175 w 514350"/>
                  <a:gd name="connsiteY115" fmla="*/ 104775 h 552450"/>
                  <a:gd name="connsiteX116" fmla="*/ 285750 w 514350"/>
                  <a:gd name="connsiteY116" fmla="*/ 133350 h 552450"/>
                  <a:gd name="connsiteX117" fmla="*/ 285750 w 514350"/>
                  <a:gd name="connsiteY117" fmla="*/ 439388 h 552450"/>
                  <a:gd name="connsiteX118" fmla="*/ 281750 w 514350"/>
                  <a:gd name="connsiteY118" fmla="*/ 436626 h 552450"/>
                  <a:gd name="connsiteX119" fmla="*/ 255270 w 514350"/>
                  <a:gd name="connsiteY119" fmla="*/ 428625 h 552450"/>
                  <a:gd name="connsiteX120" fmla="*/ 114300 w 514350"/>
                  <a:gd name="connsiteY120" fmla="*/ 428625 h 552450"/>
                  <a:gd name="connsiteX121" fmla="*/ 47625 w 514350"/>
                  <a:gd name="connsiteY121" fmla="*/ 38100 h 552450"/>
                  <a:gd name="connsiteX122" fmla="*/ 113538 w 514350"/>
                  <a:gd name="connsiteY122" fmla="*/ 38100 h 552450"/>
                  <a:gd name="connsiteX123" fmla="*/ 121539 w 514350"/>
                  <a:gd name="connsiteY123" fmla="*/ 42386 h 552450"/>
                  <a:gd name="connsiteX124" fmla="*/ 129445 w 514350"/>
                  <a:gd name="connsiteY124" fmla="*/ 54102 h 552450"/>
                  <a:gd name="connsiteX125" fmla="*/ 153067 w 514350"/>
                  <a:gd name="connsiteY125" fmla="*/ 66675 h 552450"/>
                  <a:gd name="connsiteX126" fmla="*/ 208788 w 514350"/>
                  <a:gd name="connsiteY126" fmla="*/ 66675 h 552450"/>
                  <a:gd name="connsiteX127" fmla="*/ 232601 w 514350"/>
                  <a:gd name="connsiteY127" fmla="*/ 54007 h 552450"/>
                  <a:gd name="connsiteX128" fmla="*/ 240411 w 514350"/>
                  <a:gd name="connsiteY128" fmla="*/ 42386 h 552450"/>
                  <a:gd name="connsiteX129" fmla="*/ 248412 w 514350"/>
                  <a:gd name="connsiteY129" fmla="*/ 38100 h 552450"/>
                  <a:gd name="connsiteX130" fmla="*/ 314325 w 514350"/>
                  <a:gd name="connsiteY130" fmla="*/ 38100 h 552450"/>
                  <a:gd name="connsiteX131" fmla="*/ 323850 w 514350"/>
                  <a:gd name="connsiteY131" fmla="*/ 47625 h 552450"/>
                  <a:gd name="connsiteX132" fmla="*/ 323850 w 514350"/>
                  <a:gd name="connsiteY132" fmla="*/ 86773 h 552450"/>
                  <a:gd name="connsiteX133" fmla="*/ 295275 w 514350"/>
                  <a:gd name="connsiteY133" fmla="*/ 104775 h 552450"/>
                  <a:gd name="connsiteX134" fmla="*/ 257175 w 514350"/>
                  <a:gd name="connsiteY134" fmla="*/ 85725 h 552450"/>
                  <a:gd name="connsiteX135" fmla="*/ 104775 w 514350"/>
                  <a:gd name="connsiteY135" fmla="*/ 85725 h 552450"/>
                  <a:gd name="connsiteX136" fmla="*/ 95250 w 514350"/>
                  <a:gd name="connsiteY136" fmla="*/ 95250 h 552450"/>
                  <a:gd name="connsiteX137" fmla="*/ 95250 w 514350"/>
                  <a:gd name="connsiteY137" fmla="*/ 123825 h 552450"/>
                  <a:gd name="connsiteX138" fmla="*/ 66675 w 514350"/>
                  <a:gd name="connsiteY138" fmla="*/ 123825 h 552450"/>
                  <a:gd name="connsiteX139" fmla="*/ 57150 w 514350"/>
                  <a:gd name="connsiteY139" fmla="*/ 133350 h 552450"/>
                  <a:gd name="connsiteX140" fmla="*/ 57150 w 514350"/>
                  <a:gd name="connsiteY140" fmla="*/ 476250 h 552450"/>
                  <a:gd name="connsiteX141" fmla="*/ 66675 w 514350"/>
                  <a:gd name="connsiteY141" fmla="*/ 485775 h 552450"/>
                  <a:gd name="connsiteX142" fmla="*/ 255080 w 514350"/>
                  <a:gd name="connsiteY142" fmla="*/ 485775 h 552450"/>
                  <a:gd name="connsiteX143" fmla="*/ 270891 w 514350"/>
                  <a:gd name="connsiteY143" fmla="*/ 490538 h 552450"/>
                  <a:gd name="connsiteX144" fmla="*/ 290036 w 514350"/>
                  <a:gd name="connsiteY144" fmla="*/ 503206 h 552450"/>
                  <a:gd name="connsiteX145" fmla="*/ 295275 w 514350"/>
                  <a:gd name="connsiteY145" fmla="*/ 504825 h 552450"/>
                  <a:gd name="connsiteX146" fmla="*/ 300609 w 514350"/>
                  <a:gd name="connsiteY146" fmla="*/ 503206 h 552450"/>
                  <a:gd name="connsiteX147" fmla="*/ 318992 w 514350"/>
                  <a:gd name="connsiteY147" fmla="*/ 490728 h 552450"/>
                  <a:gd name="connsiteX148" fmla="*/ 323850 w 514350"/>
                  <a:gd name="connsiteY148" fmla="*/ 488156 h 552450"/>
                  <a:gd name="connsiteX149" fmla="*/ 323850 w 514350"/>
                  <a:gd name="connsiteY149" fmla="*/ 504825 h 552450"/>
                  <a:gd name="connsiteX150" fmla="*/ 314325 w 514350"/>
                  <a:gd name="connsiteY150" fmla="*/ 514350 h 552450"/>
                  <a:gd name="connsiteX151" fmla="*/ 47625 w 514350"/>
                  <a:gd name="connsiteY151" fmla="*/ 514350 h 552450"/>
                  <a:gd name="connsiteX152" fmla="*/ 38100 w 514350"/>
                  <a:gd name="connsiteY152" fmla="*/ 504825 h 552450"/>
                  <a:gd name="connsiteX153" fmla="*/ 38100 w 514350"/>
                  <a:gd name="connsiteY153" fmla="*/ 47625 h 552450"/>
                  <a:gd name="connsiteX154" fmla="*/ 47625 w 514350"/>
                  <a:gd name="connsiteY154" fmla="*/ 38100 h 552450"/>
                  <a:gd name="connsiteX155" fmla="*/ 171450 w 514350"/>
                  <a:gd name="connsiteY155" fmla="*/ 19050 h 552450"/>
                  <a:gd name="connsiteX156" fmla="*/ 161925 w 514350"/>
                  <a:gd name="connsiteY156" fmla="*/ 28575 h 552450"/>
                  <a:gd name="connsiteX157" fmla="*/ 171450 w 514350"/>
                  <a:gd name="connsiteY157" fmla="*/ 38100 h 552450"/>
                  <a:gd name="connsiteX158" fmla="*/ 190500 w 514350"/>
                  <a:gd name="connsiteY158" fmla="*/ 38100 h 552450"/>
                  <a:gd name="connsiteX159" fmla="*/ 200025 w 514350"/>
                  <a:gd name="connsiteY159" fmla="*/ 28575 h 552450"/>
                  <a:gd name="connsiteX160" fmla="*/ 190500 w 514350"/>
                  <a:gd name="connsiteY160" fmla="*/ 19050 h 552450"/>
                  <a:gd name="connsiteX161" fmla="*/ 38100 w 514350"/>
                  <a:gd name="connsiteY161" fmla="*/ 0 h 552450"/>
                  <a:gd name="connsiteX162" fmla="*/ 323850 w 514350"/>
                  <a:gd name="connsiteY162" fmla="*/ 0 h 552450"/>
                  <a:gd name="connsiteX163" fmla="*/ 361950 w 514350"/>
                  <a:gd name="connsiteY163" fmla="*/ 38100 h 552450"/>
                  <a:gd name="connsiteX164" fmla="*/ 361950 w 514350"/>
                  <a:gd name="connsiteY164" fmla="*/ 85725 h 552450"/>
                  <a:gd name="connsiteX165" fmla="*/ 342900 w 514350"/>
                  <a:gd name="connsiteY165" fmla="*/ 85725 h 552450"/>
                  <a:gd name="connsiteX166" fmla="*/ 342900 w 514350"/>
                  <a:gd name="connsiteY166" fmla="*/ 47625 h 552450"/>
                  <a:gd name="connsiteX167" fmla="*/ 314325 w 514350"/>
                  <a:gd name="connsiteY167" fmla="*/ 19050 h 552450"/>
                  <a:gd name="connsiteX168" fmla="*/ 248317 w 514350"/>
                  <a:gd name="connsiteY168" fmla="*/ 19050 h 552450"/>
                  <a:gd name="connsiteX169" fmla="*/ 224600 w 514350"/>
                  <a:gd name="connsiteY169" fmla="*/ 31718 h 552450"/>
                  <a:gd name="connsiteX170" fmla="*/ 216789 w 514350"/>
                  <a:gd name="connsiteY170" fmla="*/ 43434 h 552450"/>
                  <a:gd name="connsiteX171" fmla="*/ 208883 w 514350"/>
                  <a:gd name="connsiteY171" fmla="*/ 47625 h 552450"/>
                  <a:gd name="connsiteX172" fmla="*/ 153067 w 514350"/>
                  <a:gd name="connsiteY172" fmla="*/ 47625 h 552450"/>
                  <a:gd name="connsiteX173" fmla="*/ 145161 w 514350"/>
                  <a:gd name="connsiteY173" fmla="*/ 43339 h 552450"/>
                  <a:gd name="connsiteX174" fmla="*/ 137351 w 514350"/>
                  <a:gd name="connsiteY174" fmla="*/ 31814 h 552450"/>
                  <a:gd name="connsiteX175" fmla="*/ 113633 w 514350"/>
                  <a:gd name="connsiteY175" fmla="*/ 19050 h 552450"/>
                  <a:gd name="connsiteX176" fmla="*/ 47625 w 514350"/>
                  <a:gd name="connsiteY176" fmla="*/ 19050 h 552450"/>
                  <a:gd name="connsiteX177" fmla="*/ 19050 w 514350"/>
                  <a:gd name="connsiteY177" fmla="*/ 47625 h 552450"/>
                  <a:gd name="connsiteX178" fmla="*/ 19050 w 514350"/>
                  <a:gd name="connsiteY178" fmla="*/ 504825 h 552450"/>
                  <a:gd name="connsiteX179" fmla="*/ 47625 w 514350"/>
                  <a:gd name="connsiteY179" fmla="*/ 533400 h 552450"/>
                  <a:gd name="connsiteX180" fmla="*/ 314325 w 514350"/>
                  <a:gd name="connsiteY180" fmla="*/ 533400 h 552450"/>
                  <a:gd name="connsiteX181" fmla="*/ 342900 w 514350"/>
                  <a:gd name="connsiteY181" fmla="*/ 495300 h 552450"/>
                  <a:gd name="connsiteX182" fmla="*/ 342900 w 514350"/>
                  <a:gd name="connsiteY182" fmla="*/ 485775 h 552450"/>
                  <a:gd name="connsiteX183" fmla="*/ 361950 w 514350"/>
                  <a:gd name="connsiteY183" fmla="*/ 485775 h 552450"/>
                  <a:gd name="connsiteX184" fmla="*/ 361950 w 514350"/>
                  <a:gd name="connsiteY184" fmla="*/ 514350 h 552450"/>
                  <a:gd name="connsiteX185" fmla="*/ 323850 w 514350"/>
                  <a:gd name="connsiteY185" fmla="*/ 552450 h 552450"/>
                  <a:gd name="connsiteX186" fmla="*/ 38100 w 514350"/>
                  <a:gd name="connsiteY186" fmla="*/ 552450 h 552450"/>
                  <a:gd name="connsiteX187" fmla="*/ 0 w 514350"/>
                  <a:gd name="connsiteY187" fmla="*/ 514350 h 552450"/>
                  <a:gd name="connsiteX188" fmla="*/ 0 w 514350"/>
                  <a:gd name="connsiteY188" fmla="*/ 38100 h 552450"/>
                  <a:gd name="connsiteX189" fmla="*/ 38100 w 514350"/>
                  <a:gd name="connsiteY189" fmla="*/ 0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14350" h="552450">
                    <a:moveTo>
                      <a:pt x="142875" y="390525"/>
                    </a:moveTo>
                    <a:cubicBezTo>
                      <a:pt x="137614" y="390525"/>
                      <a:pt x="133350" y="394789"/>
                      <a:pt x="133350" y="400050"/>
                    </a:cubicBezTo>
                    <a:cubicBezTo>
                      <a:pt x="133350" y="405311"/>
                      <a:pt x="137614" y="409575"/>
                      <a:pt x="142875" y="409575"/>
                    </a:cubicBezTo>
                    <a:lnTo>
                      <a:pt x="257175" y="409575"/>
                    </a:lnTo>
                    <a:cubicBezTo>
                      <a:pt x="262436" y="409575"/>
                      <a:pt x="266700" y="405311"/>
                      <a:pt x="266700" y="400050"/>
                    </a:cubicBezTo>
                    <a:cubicBezTo>
                      <a:pt x="266700" y="394789"/>
                      <a:pt x="262436" y="390525"/>
                      <a:pt x="257175" y="390525"/>
                    </a:cubicBezTo>
                    <a:close/>
                    <a:moveTo>
                      <a:pt x="142875" y="352425"/>
                    </a:moveTo>
                    <a:cubicBezTo>
                      <a:pt x="137614" y="352425"/>
                      <a:pt x="133350" y="356689"/>
                      <a:pt x="133350" y="361950"/>
                    </a:cubicBezTo>
                    <a:cubicBezTo>
                      <a:pt x="133350" y="367211"/>
                      <a:pt x="137614" y="371475"/>
                      <a:pt x="142875" y="371475"/>
                    </a:cubicBezTo>
                    <a:lnTo>
                      <a:pt x="257175" y="371475"/>
                    </a:lnTo>
                    <a:cubicBezTo>
                      <a:pt x="262436" y="371475"/>
                      <a:pt x="266700" y="367211"/>
                      <a:pt x="266700" y="361950"/>
                    </a:cubicBezTo>
                    <a:cubicBezTo>
                      <a:pt x="266700" y="356689"/>
                      <a:pt x="262436" y="352425"/>
                      <a:pt x="257175" y="352425"/>
                    </a:cubicBezTo>
                    <a:close/>
                    <a:moveTo>
                      <a:pt x="342900" y="333375"/>
                    </a:moveTo>
                    <a:lnTo>
                      <a:pt x="438150" y="333375"/>
                    </a:lnTo>
                    <a:lnTo>
                      <a:pt x="438150" y="390525"/>
                    </a:lnTo>
                    <a:lnTo>
                      <a:pt x="342900" y="390525"/>
                    </a:lnTo>
                    <a:close/>
                    <a:moveTo>
                      <a:pt x="333375" y="314325"/>
                    </a:moveTo>
                    <a:cubicBezTo>
                      <a:pt x="328114" y="314325"/>
                      <a:pt x="323850" y="318589"/>
                      <a:pt x="323850" y="323850"/>
                    </a:cubicBezTo>
                    <a:lnTo>
                      <a:pt x="323850" y="400050"/>
                    </a:lnTo>
                    <a:cubicBezTo>
                      <a:pt x="323850" y="405311"/>
                      <a:pt x="328114" y="409575"/>
                      <a:pt x="333375" y="409575"/>
                    </a:cubicBezTo>
                    <a:lnTo>
                      <a:pt x="447675" y="409575"/>
                    </a:lnTo>
                    <a:cubicBezTo>
                      <a:pt x="452936" y="409575"/>
                      <a:pt x="457200" y="405311"/>
                      <a:pt x="457200" y="400050"/>
                    </a:cubicBezTo>
                    <a:lnTo>
                      <a:pt x="457200" y="323850"/>
                    </a:lnTo>
                    <a:cubicBezTo>
                      <a:pt x="457200" y="318589"/>
                      <a:pt x="452936" y="314325"/>
                      <a:pt x="447675" y="314325"/>
                    </a:cubicBezTo>
                    <a:close/>
                    <a:moveTo>
                      <a:pt x="142875" y="314325"/>
                    </a:moveTo>
                    <a:cubicBezTo>
                      <a:pt x="137614" y="314325"/>
                      <a:pt x="133350" y="318589"/>
                      <a:pt x="133350" y="323850"/>
                    </a:cubicBezTo>
                    <a:cubicBezTo>
                      <a:pt x="133350" y="329111"/>
                      <a:pt x="137614" y="333375"/>
                      <a:pt x="142875" y="333375"/>
                    </a:cubicBezTo>
                    <a:lnTo>
                      <a:pt x="257175" y="333375"/>
                    </a:lnTo>
                    <a:cubicBezTo>
                      <a:pt x="262436" y="333375"/>
                      <a:pt x="266700" y="329111"/>
                      <a:pt x="266700" y="323850"/>
                    </a:cubicBezTo>
                    <a:cubicBezTo>
                      <a:pt x="266700" y="318589"/>
                      <a:pt x="262436" y="314325"/>
                      <a:pt x="257175" y="314325"/>
                    </a:cubicBezTo>
                    <a:close/>
                    <a:moveTo>
                      <a:pt x="333375" y="276225"/>
                    </a:moveTo>
                    <a:cubicBezTo>
                      <a:pt x="328114" y="276225"/>
                      <a:pt x="323850" y="280489"/>
                      <a:pt x="323850" y="285750"/>
                    </a:cubicBezTo>
                    <a:cubicBezTo>
                      <a:pt x="323850" y="291011"/>
                      <a:pt x="328114" y="295275"/>
                      <a:pt x="333375" y="295275"/>
                    </a:cubicBezTo>
                    <a:lnTo>
                      <a:pt x="447675" y="295275"/>
                    </a:lnTo>
                    <a:cubicBezTo>
                      <a:pt x="452936" y="295275"/>
                      <a:pt x="457200" y="291011"/>
                      <a:pt x="457200" y="285750"/>
                    </a:cubicBezTo>
                    <a:cubicBezTo>
                      <a:pt x="457200" y="280489"/>
                      <a:pt x="452936" y="276225"/>
                      <a:pt x="447675" y="276225"/>
                    </a:cubicBezTo>
                    <a:close/>
                    <a:moveTo>
                      <a:pt x="142875" y="276225"/>
                    </a:moveTo>
                    <a:cubicBezTo>
                      <a:pt x="137614" y="276225"/>
                      <a:pt x="133350" y="280489"/>
                      <a:pt x="133350" y="285750"/>
                    </a:cubicBezTo>
                    <a:cubicBezTo>
                      <a:pt x="133350" y="291011"/>
                      <a:pt x="137614" y="295275"/>
                      <a:pt x="142875" y="295275"/>
                    </a:cubicBezTo>
                    <a:lnTo>
                      <a:pt x="257175" y="295275"/>
                    </a:lnTo>
                    <a:cubicBezTo>
                      <a:pt x="262436" y="295275"/>
                      <a:pt x="266700" y="291011"/>
                      <a:pt x="266700" y="285750"/>
                    </a:cubicBezTo>
                    <a:cubicBezTo>
                      <a:pt x="266700" y="280489"/>
                      <a:pt x="262436" y="276225"/>
                      <a:pt x="257175" y="276225"/>
                    </a:cubicBezTo>
                    <a:close/>
                    <a:moveTo>
                      <a:pt x="333375" y="238125"/>
                    </a:moveTo>
                    <a:cubicBezTo>
                      <a:pt x="328114" y="238125"/>
                      <a:pt x="323850" y="242389"/>
                      <a:pt x="323850" y="247650"/>
                    </a:cubicBezTo>
                    <a:cubicBezTo>
                      <a:pt x="323850" y="252911"/>
                      <a:pt x="328114" y="257175"/>
                      <a:pt x="333375" y="257175"/>
                    </a:cubicBezTo>
                    <a:lnTo>
                      <a:pt x="447675" y="257175"/>
                    </a:lnTo>
                    <a:cubicBezTo>
                      <a:pt x="452936" y="257175"/>
                      <a:pt x="457200" y="252911"/>
                      <a:pt x="457200" y="247650"/>
                    </a:cubicBezTo>
                    <a:cubicBezTo>
                      <a:pt x="457200" y="242389"/>
                      <a:pt x="452936" y="238125"/>
                      <a:pt x="447675" y="238125"/>
                    </a:cubicBezTo>
                    <a:close/>
                    <a:moveTo>
                      <a:pt x="142875" y="238125"/>
                    </a:moveTo>
                    <a:cubicBezTo>
                      <a:pt x="137614" y="238125"/>
                      <a:pt x="133350" y="242389"/>
                      <a:pt x="133350" y="247650"/>
                    </a:cubicBezTo>
                    <a:cubicBezTo>
                      <a:pt x="133350" y="252911"/>
                      <a:pt x="137614" y="257175"/>
                      <a:pt x="142875" y="257175"/>
                    </a:cubicBezTo>
                    <a:lnTo>
                      <a:pt x="257175" y="257175"/>
                    </a:lnTo>
                    <a:cubicBezTo>
                      <a:pt x="262436" y="257175"/>
                      <a:pt x="266700" y="252911"/>
                      <a:pt x="266700" y="247650"/>
                    </a:cubicBezTo>
                    <a:cubicBezTo>
                      <a:pt x="266700" y="242389"/>
                      <a:pt x="262436" y="238125"/>
                      <a:pt x="257175" y="238125"/>
                    </a:cubicBezTo>
                    <a:close/>
                    <a:moveTo>
                      <a:pt x="333375" y="200025"/>
                    </a:moveTo>
                    <a:cubicBezTo>
                      <a:pt x="328114" y="200025"/>
                      <a:pt x="323850" y="204289"/>
                      <a:pt x="323850" y="209550"/>
                    </a:cubicBezTo>
                    <a:cubicBezTo>
                      <a:pt x="323850" y="214811"/>
                      <a:pt x="328114" y="219075"/>
                      <a:pt x="333375" y="219075"/>
                    </a:cubicBezTo>
                    <a:lnTo>
                      <a:pt x="447675" y="219075"/>
                    </a:lnTo>
                    <a:cubicBezTo>
                      <a:pt x="452936" y="219075"/>
                      <a:pt x="457200" y="214811"/>
                      <a:pt x="457200" y="209550"/>
                    </a:cubicBezTo>
                    <a:cubicBezTo>
                      <a:pt x="457200" y="204289"/>
                      <a:pt x="452936" y="200025"/>
                      <a:pt x="447675" y="200025"/>
                    </a:cubicBezTo>
                    <a:close/>
                    <a:moveTo>
                      <a:pt x="333375" y="161925"/>
                    </a:moveTo>
                    <a:cubicBezTo>
                      <a:pt x="328114" y="161925"/>
                      <a:pt x="323850" y="166189"/>
                      <a:pt x="323850" y="171450"/>
                    </a:cubicBezTo>
                    <a:cubicBezTo>
                      <a:pt x="323850" y="176711"/>
                      <a:pt x="328114" y="180975"/>
                      <a:pt x="333375" y="180975"/>
                    </a:cubicBezTo>
                    <a:lnTo>
                      <a:pt x="447675" y="180975"/>
                    </a:lnTo>
                    <a:cubicBezTo>
                      <a:pt x="452936" y="180975"/>
                      <a:pt x="457200" y="176711"/>
                      <a:pt x="457200" y="171450"/>
                    </a:cubicBezTo>
                    <a:cubicBezTo>
                      <a:pt x="457200" y="166189"/>
                      <a:pt x="452936" y="161925"/>
                      <a:pt x="447675" y="161925"/>
                    </a:cubicBezTo>
                    <a:close/>
                    <a:moveTo>
                      <a:pt x="152400" y="142875"/>
                    </a:moveTo>
                    <a:lnTo>
                      <a:pt x="247650" y="142875"/>
                    </a:lnTo>
                    <a:lnTo>
                      <a:pt x="247650" y="200025"/>
                    </a:lnTo>
                    <a:lnTo>
                      <a:pt x="152400" y="200025"/>
                    </a:lnTo>
                    <a:close/>
                    <a:moveTo>
                      <a:pt x="76200" y="142875"/>
                    </a:moveTo>
                    <a:lnTo>
                      <a:pt x="95250" y="142875"/>
                    </a:lnTo>
                    <a:lnTo>
                      <a:pt x="95250" y="438150"/>
                    </a:lnTo>
                    <a:cubicBezTo>
                      <a:pt x="95250" y="443411"/>
                      <a:pt x="99514" y="447675"/>
                      <a:pt x="104775" y="447675"/>
                    </a:cubicBezTo>
                    <a:lnTo>
                      <a:pt x="255270" y="447675"/>
                    </a:lnTo>
                    <a:cubicBezTo>
                      <a:pt x="260906" y="447688"/>
                      <a:pt x="266410" y="449380"/>
                      <a:pt x="271081" y="452533"/>
                    </a:cubicBezTo>
                    <a:lnTo>
                      <a:pt x="289941" y="465106"/>
                    </a:lnTo>
                    <a:cubicBezTo>
                      <a:pt x="291529" y="466141"/>
                      <a:pt x="293380" y="466703"/>
                      <a:pt x="295275" y="466725"/>
                    </a:cubicBezTo>
                    <a:cubicBezTo>
                      <a:pt x="297172" y="466716"/>
                      <a:pt x="299027" y="466154"/>
                      <a:pt x="300609" y="465106"/>
                    </a:cubicBezTo>
                    <a:lnTo>
                      <a:pt x="318897" y="452628"/>
                    </a:lnTo>
                    <a:cubicBezTo>
                      <a:pt x="323645" y="449401"/>
                      <a:pt x="329254" y="447675"/>
                      <a:pt x="334994" y="447675"/>
                    </a:cubicBezTo>
                    <a:lnTo>
                      <a:pt x="485775" y="447675"/>
                    </a:lnTo>
                    <a:cubicBezTo>
                      <a:pt x="491036" y="447675"/>
                      <a:pt x="495300" y="443411"/>
                      <a:pt x="495300" y="438150"/>
                    </a:cubicBezTo>
                    <a:lnTo>
                      <a:pt x="495300" y="142875"/>
                    </a:lnTo>
                    <a:lnTo>
                      <a:pt x="514350" y="142875"/>
                    </a:lnTo>
                    <a:lnTo>
                      <a:pt x="514350" y="466725"/>
                    </a:lnTo>
                    <a:lnTo>
                      <a:pt x="335090" y="466725"/>
                    </a:lnTo>
                    <a:cubicBezTo>
                      <a:pt x="325548" y="466713"/>
                      <a:pt x="316224" y="469566"/>
                      <a:pt x="308324" y="474917"/>
                    </a:cubicBezTo>
                    <a:lnTo>
                      <a:pt x="295180" y="483870"/>
                    </a:lnTo>
                    <a:lnTo>
                      <a:pt x="281464" y="474631"/>
                    </a:lnTo>
                    <a:cubicBezTo>
                      <a:pt x="273632" y="469470"/>
                      <a:pt x="264459" y="466721"/>
                      <a:pt x="255080" y="466725"/>
                    </a:cubicBezTo>
                    <a:lnTo>
                      <a:pt x="76200" y="466725"/>
                    </a:lnTo>
                    <a:close/>
                    <a:moveTo>
                      <a:pt x="333375" y="123825"/>
                    </a:moveTo>
                    <a:cubicBezTo>
                      <a:pt x="328114" y="123825"/>
                      <a:pt x="323850" y="128089"/>
                      <a:pt x="323850" y="133350"/>
                    </a:cubicBezTo>
                    <a:cubicBezTo>
                      <a:pt x="323850" y="138611"/>
                      <a:pt x="328114" y="142875"/>
                      <a:pt x="333375" y="142875"/>
                    </a:cubicBezTo>
                    <a:lnTo>
                      <a:pt x="447675" y="142875"/>
                    </a:lnTo>
                    <a:cubicBezTo>
                      <a:pt x="452936" y="142875"/>
                      <a:pt x="457200" y="138611"/>
                      <a:pt x="457200" y="133350"/>
                    </a:cubicBezTo>
                    <a:cubicBezTo>
                      <a:pt x="457200" y="128089"/>
                      <a:pt x="452936" y="123825"/>
                      <a:pt x="447675" y="123825"/>
                    </a:cubicBezTo>
                    <a:close/>
                    <a:moveTo>
                      <a:pt x="142875" y="123825"/>
                    </a:moveTo>
                    <a:cubicBezTo>
                      <a:pt x="137614" y="123825"/>
                      <a:pt x="133350" y="128089"/>
                      <a:pt x="133350" y="133350"/>
                    </a:cubicBezTo>
                    <a:lnTo>
                      <a:pt x="133350" y="209550"/>
                    </a:lnTo>
                    <a:cubicBezTo>
                      <a:pt x="133350" y="214811"/>
                      <a:pt x="137614" y="219075"/>
                      <a:pt x="142875" y="219075"/>
                    </a:cubicBezTo>
                    <a:lnTo>
                      <a:pt x="257175" y="219075"/>
                    </a:lnTo>
                    <a:cubicBezTo>
                      <a:pt x="262436" y="219075"/>
                      <a:pt x="266700" y="214811"/>
                      <a:pt x="266700" y="209550"/>
                    </a:cubicBezTo>
                    <a:lnTo>
                      <a:pt x="266700" y="133350"/>
                    </a:lnTo>
                    <a:cubicBezTo>
                      <a:pt x="266700" y="128089"/>
                      <a:pt x="262436" y="123825"/>
                      <a:pt x="257175" y="123825"/>
                    </a:cubicBezTo>
                    <a:close/>
                    <a:moveTo>
                      <a:pt x="333375" y="104775"/>
                    </a:moveTo>
                    <a:lnTo>
                      <a:pt x="476250" y="104775"/>
                    </a:lnTo>
                    <a:lnTo>
                      <a:pt x="476250" y="428625"/>
                    </a:lnTo>
                    <a:lnTo>
                      <a:pt x="334994" y="428625"/>
                    </a:lnTo>
                    <a:cubicBezTo>
                      <a:pt x="325438" y="428603"/>
                      <a:pt x="316101" y="431494"/>
                      <a:pt x="308229" y="436912"/>
                    </a:cubicBezTo>
                    <a:lnTo>
                      <a:pt x="304800" y="439198"/>
                    </a:lnTo>
                    <a:lnTo>
                      <a:pt x="304800" y="133350"/>
                    </a:lnTo>
                    <a:cubicBezTo>
                      <a:pt x="304847" y="117588"/>
                      <a:pt x="317613" y="104822"/>
                      <a:pt x="333375" y="104775"/>
                    </a:cubicBezTo>
                    <a:close/>
                    <a:moveTo>
                      <a:pt x="114300" y="104775"/>
                    </a:moveTo>
                    <a:lnTo>
                      <a:pt x="257175" y="104775"/>
                    </a:lnTo>
                    <a:cubicBezTo>
                      <a:pt x="272937" y="104822"/>
                      <a:pt x="285703" y="117588"/>
                      <a:pt x="285750" y="133350"/>
                    </a:cubicBezTo>
                    <a:lnTo>
                      <a:pt x="285750" y="439388"/>
                    </a:lnTo>
                    <a:lnTo>
                      <a:pt x="281750" y="436626"/>
                    </a:lnTo>
                    <a:cubicBezTo>
                      <a:pt x="273905" y="431406"/>
                      <a:pt x="264692" y="428622"/>
                      <a:pt x="255270" y="428625"/>
                    </a:cubicBezTo>
                    <a:lnTo>
                      <a:pt x="114300" y="428625"/>
                    </a:lnTo>
                    <a:close/>
                    <a:moveTo>
                      <a:pt x="47625" y="38100"/>
                    </a:moveTo>
                    <a:lnTo>
                      <a:pt x="113538" y="38100"/>
                    </a:lnTo>
                    <a:cubicBezTo>
                      <a:pt x="116753" y="38107"/>
                      <a:pt x="119752" y="39714"/>
                      <a:pt x="121539" y="42386"/>
                    </a:cubicBezTo>
                    <a:lnTo>
                      <a:pt x="129445" y="54102"/>
                    </a:lnTo>
                    <a:cubicBezTo>
                      <a:pt x="134706" y="61995"/>
                      <a:pt x="143581" y="66719"/>
                      <a:pt x="153067" y="66675"/>
                    </a:cubicBezTo>
                    <a:lnTo>
                      <a:pt x="208788" y="66675"/>
                    </a:lnTo>
                    <a:cubicBezTo>
                      <a:pt x="218342" y="66686"/>
                      <a:pt x="227271" y="61935"/>
                      <a:pt x="232601" y="54007"/>
                    </a:cubicBezTo>
                    <a:lnTo>
                      <a:pt x="240411" y="42386"/>
                    </a:lnTo>
                    <a:cubicBezTo>
                      <a:pt x="242198" y="39714"/>
                      <a:pt x="245197" y="38107"/>
                      <a:pt x="248412" y="38100"/>
                    </a:cubicBezTo>
                    <a:lnTo>
                      <a:pt x="314325" y="38100"/>
                    </a:lnTo>
                    <a:cubicBezTo>
                      <a:pt x="319586" y="38100"/>
                      <a:pt x="323850" y="42365"/>
                      <a:pt x="323850" y="47625"/>
                    </a:cubicBezTo>
                    <a:lnTo>
                      <a:pt x="323850" y="86773"/>
                    </a:lnTo>
                    <a:cubicBezTo>
                      <a:pt x="312444" y="89076"/>
                      <a:pt x="302278" y="95481"/>
                      <a:pt x="295275" y="104775"/>
                    </a:cubicBezTo>
                    <a:cubicBezTo>
                      <a:pt x="286271" y="92794"/>
                      <a:pt x="272162" y="85740"/>
                      <a:pt x="257175" y="85725"/>
                    </a:cubicBezTo>
                    <a:lnTo>
                      <a:pt x="104775" y="85725"/>
                    </a:lnTo>
                    <a:cubicBezTo>
                      <a:pt x="99514" y="85725"/>
                      <a:pt x="95250" y="89989"/>
                      <a:pt x="95250" y="95250"/>
                    </a:cubicBezTo>
                    <a:lnTo>
                      <a:pt x="95250" y="123825"/>
                    </a:lnTo>
                    <a:lnTo>
                      <a:pt x="66675" y="123825"/>
                    </a:lnTo>
                    <a:cubicBezTo>
                      <a:pt x="61414" y="123825"/>
                      <a:pt x="57150" y="128089"/>
                      <a:pt x="57150" y="133350"/>
                    </a:cubicBezTo>
                    <a:lnTo>
                      <a:pt x="57150" y="476250"/>
                    </a:lnTo>
                    <a:cubicBezTo>
                      <a:pt x="57150" y="481511"/>
                      <a:pt x="61414" y="485775"/>
                      <a:pt x="66675" y="485775"/>
                    </a:cubicBezTo>
                    <a:lnTo>
                      <a:pt x="255080" y="485775"/>
                    </a:lnTo>
                    <a:cubicBezTo>
                      <a:pt x="260706" y="485755"/>
                      <a:pt x="266211" y="487413"/>
                      <a:pt x="270891" y="490538"/>
                    </a:cubicBezTo>
                    <a:lnTo>
                      <a:pt x="290036" y="503206"/>
                    </a:lnTo>
                    <a:cubicBezTo>
                      <a:pt x="291584" y="504252"/>
                      <a:pt x="293407" y="504815"/>
                      <a:pt x="295275" y="504825"/>
                    </a:cubicBezTo>
                    <a:cubicBezTo>
                      <a:pt x="297172" y="504816"/>
                      <a:pt x="299027" y="504254"/>
                      <a:pt x="300609" y="503206"/>
                    </a:cubicBezTo>
                    <a:lnTo>
                      <a:pt x="318992" y="490728"/>
                    </a:lnTo>
                    <a:cubicBezTo>
                      <a:pt x="320507" y="489685"/>
                      <a:pt x="322136" y="488822"/>
                      <a:pt x="323850" y="488156"/>
                    </a:cubicBezTo>
                    <a:lnTo>
                      <a:pt x="323850" y="504825"/>
                    </a:lnTo>
                    <a:cubicBezTo>
                      <a:pt x="323850" y="510086"/>
                      <a:pt x="319586" y="514350"/>
                      <a:pt x="314325" y="514350"/>
                    </a:cubicBezTo>
                    <a:lnTo>
                      <a:pt x="47625" y="514350"/>
                    </a:lnTo>
                    <a:cubicBezTo>
                      <a:pt x="42365" y="514350"/>
                      <a:pt x="38100" y="510086"/>
                      <a:pt x="38100" y="504825"/>
                    </a:cubicBezTo>
                    <a:lnTo>
                      <a:pt x="38100" y="47625"/>
                    </a:lnTo>
                    <a:cubicBezTo>
                      <a:pt x="38100" y="42365"/>
                      <a:pt x="42365" y="38100"/>
                      <a:pt x="47625" y="38100"/>
                    </a:cubicBezTo>
                    <a:close/>
                    <a:moveTo>
                      <a:pt x="171450" y="19050"/>
                    </a:moveTo>
                    <a:cubicBezTo>
                      <a:pt x="166189" y="19050"/>
                      <a:pt x="161925" y="23315"/>
                      <a:pt x="161925" y="28575"/>
                    </a:cubicBezTo>
                    <a:cubicBezTo>
                      <a:pt x="161925" y="33835"/>
                      <a:pt x="166189" y="38100"/>
                      <a:pt x="171450" y="38100"/>
                    </a:cubicBezTo>
                    <a:lnTo>
                      <a:pt x="190500" y="38100"/>
                    </a:lnTo>
                    <a:cubicBezTo>
                      <a:pt x="195761" y="38100"/>
                      <a:pt x="200025" y="33835"/>
                      <a:pt x="200025" y="28575"/>
                    </a:cubicBezTo>
                    <a:cubicBezTo>
                      <a:pt x="200025" y="23315"/>
                      <a:pt x="195761" y="19050"/>
                      <a:pt x="190500" y="19050"/>
                    </a:cubicBezTo>
                    <a:close/>
                    <a:moveTo>
                      <a:pt x="38100" y="0"/>
                    </a:moveTo>
                    <a:lnTo>
                      <a:pt x="323850" y="0"/>
                    </a:lnTo>
                    <a:cubicBezTo>
                      <a:pt x="344866" y="63"/>
                      <a:pt x="361887" y="17084"/>
                      <a:pt x="361950" y="38100"/>
                    </a:cubicBezTo>
                    <a:lnTo>
                      <a:pt x="361950" y="85725"/>
                    </a:lnTo>
                    <a:lnTo>
                      <a:pt x="342900" y="85725"/>
                    </a:lnTo>
                    <a:lnTo>
                      <a:pt x="342900" y="47625"/>
                    </a:lnTo>
                    <a:cubicBezTo>
                      <a:pt x="342853" y="31863"/>
                      <a:pt x="330087" y="19097"/>
                      <a:pt x="314325" y="19050"/>
                    </a:cubicBezTo>
                    <a:lnTo>
                      <a:pt x="248317" y="19050"/>
                    </a:lnTo>
                    <a:cubicBezTo>
                      <a:pt x="238784" y="19018"/>
                      <a:pt x="229873" y="23777"/>
                      <a:pt x="224600" y="31718"/>
                    </a:cubicBezTo>
                    <a:lnTo>
                      <a:pt x="216789" y="43434"/>
                    </a:lnTo>
                    <a:cubicBezTo>
                      <a:pt x="214988" y="46029"/>
                      <a:pt x="212042" y="47591"/>
                      <a:pt x="208883" y="47625"/>
                    </a:cubicBezTo>
                    <a:lnTo>
                      <a:pt x="153067" y="47625"/>
                    </a:lnTo>
                    <a:cubicBezTo>
                      <a:pt x="149884" y="47595"/>
                      <a:pt x="146923" y="45990"/>
                      <a:pt x="145161" y="43339"/>
                    </a:cubicBezTo>
                    <a:lnTo>
                      <a:pt x="137351" y="31814"/>
                    </a:lnTo>
                    <a:cubicBezTo>
                      <a:pt x="132116" y="23818"/>
                      <a:pt x="123190" y="19014"/>
                      <a:pt x="113633" y="19050"/>
                    </a:cubicBezTo>
                    <a:lnTo>
                      <a:pt x="47625" y="19050"/>
                    </a:lnTo>
                    <a:cubicBezTo>
                      <a:pt x="31863" y="19097"/>
                      <a:pt x="19097" y="31863"/>
                      <a:pt x="19050" y="47625"/>
                    </a:cubicBezTo>
                    <a:lnTo>
                      <a:pt x="19050" y="504825"/>
                    </a:lnTo>
                    <a:cubicBezTo>
                      <a:pt x="19097" y="520587"/>
                      <a:pt x="31863" y="533353"/>
                      <a:pt x="47625" y="533400"/>
                    </a:cubicBezTo>
                    <a:lnTo>
                      <a:pt x="314325" y="533400"/>
                    </a:lnTo>
                    <a:cubicBezTo>
                      <a:pt x="328136" y="533400"/>
                      <a:pt x="342900" y="523399"/>
                      <a:pt x="342900" y="495300"/>
                    </a:cubicBezTo>
                    <a:lnTo>
                      <a:pt x="342900" y="485775"/>
                    </a:lnTo>
                    <a:lnTo>
                      <a:pt x="361950" y="485775"/>
                    </a:lnTo>
                    <a:lnTo>
                      <a:pt x="361950" y="514350"/>
                    </a:lnTo>
                    <a:cubicBezTo>
                      <a:pt x="361887" y="535366"/>
                      <a:pt x="344866" y="552387"/>
                      <a:pt x="323850" y="552450"/>
                    </a:cubicBezTo>
                    <a:lnTo>
                      <a:pt x="38100" y="552450"/>
                    </a:lnTo>
                    <a:cubicBezTo>
                      <a:pt x="17084" y="552387"/>
                      <a:pt x="63" y="535366"/>
                      <a:pt x="0" y="514350"/>
                    </a:cubicBezTo>
                    <a:lnTo>
                      <a:pt x="0" y="38100"/>
                    </a:lnTo>
                    <a:cubicBezTo>
                      <a:pt x="63" y="17084"/>
                      <a:pt x="17084" y="63"/>
                      <a:pt x="38100" y="0"/>
                    </a:cubicBezTo>
                    <a:close/>
                  </a:path>
                </a:pathLst>
              </a:custGeom>
              <a:solidFill>
                <a:schemeClr val="bg1"/>
              </a:solidFill>
              <a:ln w="9525" cap="flat">
                <a:noFill/>
                <a:prstDash val="solid"/>
                <a:miter/>
              </a:ln>
            </p:spPr>
            <p:txBody>
              <a:bodyPr rtlCol="0" anchor="ctr"/>
              <a:lstStyle/>
              <a:p>
                <a:endParaRPr lang="en-US" sz="3480"/>
              </a:p>
            </p:txBody>
          </p:sp>
          <p:sp>
            <p:nvSpPr>
              <p:cNvPr id="387" name="Graphic 385">
                <a:extLst>
                  <a:ext uri="{FF2B5EF4-FFF2-40B4-BE49-F238E27FC236}">
                    <a16:creationId xmlns:a16="http://schemas.microsoft.com/office/drawing/2014/main" id="{3EBB7216-FE3F-468F-8554-0C1881D88F0C}"/>
                  </a:ext>
                </a:extLst>
              </p:cNvPr>
              <p:cNvSpPr/>
              <p:nvPr/>
            </p:nvSpPr>
            <p:spPr>
              <a:xfrm>
                <a:off x="617233" y="5267963"/>
                <a:ext cx="176584" cy="180071"/>
              </a:xfrm>
              <a:custGeom>
                <a:avLst/>
                <a:gdLst>
                  <a:gd name="connsiteX0" fmla="*/ 118736 w 237258"/>
                  <a:gd name="connsiteY0" fmla="*/ -197 h 241944"/>
                  <a:gd name="connsiteX1" fmla="*/ 116203 w 237258"/>
                  <a:gd name="connsiteY1" fmla="*/ 2413 h 241944"/>
                  <a:gd name="connsiteX2" fmla="*/ 116203 w 237258"/>
                  <a:gd name="connsiteY2" fmla="*/ 28959 h 241944"/>
                  <a:gd name="connsiteX3" fmla="*/ 118755 w 237258"/>
                  <a:gd name="connsiteY3" fmla="*/ 31550 h 241944"/>
                  <a:gd name="connsiteX4" fmla="*/ 121356 w 237258"/>
                  <a:gd name="connsiteY4" fmla="*/ 29007 h 241944"/>
                  <a:gd name="connsiteX5" fmla="*/ 121356 w 237258"/>
                  <a:gd name="connsiteY5" fmla="*/ 28959 h 241944"/>
                  <a:gd name="connsiteX6" fmla="*/ 121356 w 237258"/>
                  <a:gd name="connsiteY6" fmla="*/ 2413 h 241944"/>
                  <a:gd name="connsiteX7" fmla="*/ 118813 w 237258"/>
                  <a:gd name="connsiteY7" fmla="*/ -197 h 241944"/>
                  <a:gd name="connsiteX8" fmla="*/ 118736 w 237258"/>
                  <a:gd name="connsiteY8" fmla="*/ -197 h 241944"/>
                  <a:gd name="connsiteX9" fmla="*/ 84999 w 237258"/>
                  <a:gd name="connsiteY9" fmla="*/ 8824 h 241944"/>
                  <a:gd name="connsiteX10" fmla="*/ 82522 w 237258"/>
                  <a:gd name="connsiteY10" fmla="*/ 11500 h 241944"/>
                  <a:gd name="connsiteX11" fmla="*/ 82884 w 237258"/>
                  <a:gd name="connsiteY11" fmla="*/ 12719 h 241944"/>
                  <a:gd name="connsiteX12" fmla="*/ 96162 w 237258"/>
                  <a:gd name="connsiteY12" fmla="*/ 35703 h 241944"/>
                  <a:gd name="connsiteX13" fmla="*/ 99667 w 237258"/>
                  <a:gd name="connsiteY13" fmla="*/ 36694 h 241944"/>
                  <a:gd name="connsiteX14" fmla="*/ 100667 w 237258"/>
                  <a:gd name="connsiteY14" fmla="*/ 33188 h 241944"/>
                  <a:gd name="connsiteX15" fmla="*/ 100629 w 237258"/>
                  <a:gd name="connsiteY15" fmla="*/ 33131 h 241944"/>
                  <a:gd name="connsiteX16" fmla="*/ 87352 w 237258"/>
                  <a:gd name="connsiteY16" fmla="*/ 10147 h 241944"/>
                  <a:gd name="connsiteX17" fmla="*/ 85008 w 237258"/>
                  <a:gd name="connsiteY17" fmla="*/ 8824 h 241944"/>
                  <a:gd name="connsiteX18" fmla="*/ 152483 w 237258"/>
                  <a:gd name="connsiteY18" fmla="*/ 8824 h 241944"/>
                  <a:gd name="connsiteX19" fmla="*/ 150216 w 237258"/>
                  <a:gd name="connsiteY19" fmla="*/ 10147 h 241944"/>
                  <a:gd name="connsiteX20" fmla="*/ 136939 w 237258"/>
                  <a:gd name="connsiteY20" fmla="*/ 33131 h 241944"/>
                  <a:gd name="connsiteX21" fmla="*/ 137796 w 237258"/>
                  <a:gd name="connsiteY21" fmla="*/ 36665 h 241944"/>
                  <a:gd name="connsiteX22" fmla="*/ 141339 w 237258"/>
                  <a:gd name="connsiteY22" fmla="*/ 35798 h 241944"/>
                  <a:gd name="connsiteX23" fmla="*/ 141396 w 237258"/>
                  <a:gd name="connsiteY23" fmla="*/ 35703 h 241944"/>
                  <a:gd name="connsiteX24" fmla="*/ 154674 w 237258"/>
                  <a:gd name="connsiteY24" fmla="*/ 12719 h 241944"/>
                  <a:gd name="connsiteX25" fmla="*/ 153779 w 237258"/>
                  <a:gd name="connsiteY25" fmla="*/ 9185 h 241944"/>
                  <a:gd name="connsiteX26" fmla="*/ 152483 w 237258"/>
                  <a:gd name="connsiteY26" fmla="*/ 8824 h 241944"/>
                  <a:gd name="connsiteX27" fmla="*/ 60539 w 237258"/>
                  <a:gd name="connsiteY27" fmla="*/ 33474 h 241944"/>
                  <a:gd name="connsiteX28" fmla="*/ 57872 w 237258"/>
                  <a:gd name="connsiteY28" fmla="*/ 35951 h 241944"/>
                  <a:gd name="connsiteX29" fmla="*/ 59186 w 237258"/>
                  <a:gd name="connsiteY29" fmla="*/ 38294 h 241944"/>
                  <a:gd name="connsiteX30" fmla="*/ 82179 w 237258"/>
                  <a:gd name="connsiteY30" fmla="*/ 51562 h 241944"/>
                  <a:gd name="connsiteX31" fmla="*/ 85713 w 237258"/>
                  <a:gd name="connsiteY31" fmla="*/ 50667 h 241944"/>
                  <a:gd name="connsiteX32" fmla="*/ 84818 w 237258"/>
                  <a:gd name="connsiteY32" fmla="*/ 47143 h 241944"/>
                  <a:gd name="connsiteX33" fmla="*/ 84751 w 237258"/>
                  <a:gd name="connsiteY33" fmla="*/ 47104 h 241944"/>
                  <a:gd name="connsiteX34" fmla="*/ 61758 w 237258"/>
                  <a:gd name="connsiteY34" fmla="*/ 33836 h 241944"/>
                  <a:gd name="connsiteX35" fmla="*/ 60539 w 237258"/>
                  <a:gd name="connsiteY35" fmla="*/ 33474 h 241944"/>
                  <a:gd name="connsiteX36" fmla="*/ 177201 w 237258"/>
                  <a:gd name="connsiteY36" fmla="*/ 33474 h 241944"/>
                  <a:gd name="connsiteX37" fmla="*/ 175791 w 237258"/>
                  <a:gd name="connsiteY37" fmla="*/ 33836 h 241944"/>
                  <a:gd name="connsiteX38" fmla="*/ 152798 w 237258"/>
                  <a:gd name="connsiteY38" fmla="*/ 47104 h 241944"/>
                  <a:gd name="connsiteX39" fmla="*/ 151807 w 237258"/>
                  <a:gd name="connsiteY39" fmla="*/ 50600 h 241944"/>
                  <a:gd name="connsiteX40" fmla="*/ 155312 w 237258"/>
                  <a:gd name="connsiteY40" fmla="*/ 51600 h 241944"/>
                  <a:gd name="connsiteX41" fmla="*/ 155379 w 237258"/>
                  <a:gd name="connsiteY41" fmla="*/ 51562 h 241944"/>
                  <a:gd name="connsiteX42" fmla="*/ 178372 w 237258"/>
                  <a:gd name="connsiteY42" fmla="*/ 38294 h 241944"/>
                  <a:gd name="connsiteX43" fmla="*/ 179363 w 237258"/>
                  <a:gd name="connsiteY43" fmla="*/ 34789 h 241944"/>
                  <a:gd name="connsiteX44" fmla="*/ 177201 w 237258"/>
                  <a:gd name="connsiteY44" fmla="*/ 33474 h 241944"/>
                  <a:gd name="connsiteX45" fmla="*/ 118965 w 237258"/>
                  <a:gd name="connsiteY45" fmla="*/ 45371 h 241944"/>
                  <a:gd name="connsiteX46" fmla="*/ 94552 w 237258"/>
                  <a:gd name="connsiteY46" fmla="*/ 70050 h 241944"/>
                  <a:gd name="connsiteX47" fmla="*/ 96476 w 237258"/>
                  <a:gd name="connsiteY47" fmla="*/ 79661 h 241944"/>
                  <a:gd name="connsiteX48" fmla="*/ 101715 w 237258"/>
                  <a:gd name="connsiteY48" fmla="*/ 87510 h 241944"/>
                  <a:gd name="connsiteX49" fmla="*/ 105325 w 237258"/>
                  <a:gd name="connsiteY49" fmla="*/ 90519 h 241944"/>
                  <a:gd name="connsiteX50" fmla="*/ 111031 w 237258"/>
                  <a:gd name="connsiteY50" fmla="*/ 101168 h 241944"/>
                  <a:gd name="connsiteX51" fmla="*/ 111050 w 237258"/>
                  <a:gd name="connsiteY51" fmla="*/ 101435 h 241944"/>
                  <a:gd name="connsiteX52" fmla="*/ 111050 w 237258"/>
                  <a:gd name="connsiteY52" fmla="*/ 104464 h 241944"/>
                  <a:gd name="connsiteX53" fmla="*/ 116203 w 237258"/>
                  <a:gd name="connsiteY53" fmla="*/ 104464 h 241944"/>
                  <a:gd name="connsiteX54" fmla="*/ 116203 w 237258"/>
                  <a:gd name="connsiteY54" fmla="*/ 85681 h 241944"/>
                  <a:gd name="connsiteX55" fmla="*/ 108478 w 237258"/>
                  <a:gd name="connsiteY55" fmla="*/ 76232 h 241944"/>
                  <a:gd name="connsiteX56" fmla="*/ 111012 w 237258"/>
                  <a:gd name="connsiteY56" fmla="*/ 73622 h 241944"/>
                  <a:gd name="connsiteX57" fmla="*/ 113631 w 237258"/>
                  <a:gd name="connsiteY57" fmla="*/ 76156 h 241944"/>
                  <a:gd name="connsiteX58" fmla="*/ 113631 w 237258"/>
                  <a:gd name="connsiteY58" fmla="*/ 76232 h 241944"/>
                  <a:gd name="connsiteX59" fmla="*/ 118774 w 237258"/>
                  <a:gd name="connsiteY59" fmla="*/ 80861 h 241944"/>
                  <a:gd name="connsiteX60" fmla="*/ 123927 w 237258"/>
                  <a:gd name="connsiteY60" fmla="*/ 76232 h 241944"/>
                  <a:gd name="connsiteX61" fmla="*/ 126461 w 237258"/>
                  <a:gd name="connsiteY61" fmla="*/ 73622 h 241944"/>
                  <a:gd name="connsiteX62" fmla="*/ 129081 w 237258"/>
                  <a:gd name="connsiteY62" fmla="*/ 76156 h 241944"/>
                  <a:gd name="connsiteX63" fmla="*/ 129081 w 237258"/>
                  <a:gd name="connsiteY63" fmla="*/ 76232 h 241944"/>
                  <a:gd name="connsiteX64" fmla="*/ 121356 w 237258"/>
                  <a:gd name="connsiteY64" fmla="*/ 85681 h 241944"/>
                  <a:gd name="connsiteX65" fmla="*/ 121356 w 237258"/>
                  <a:gd name="connsiteY65" fmla="*/ 104464 h 241944"/>
                  <a:gd name="connsiteX66" fmla="*/ 126499 w 237258"/>
                  <a:gd name="connsiteY66" fmla="*/ 104464 h 241944"/>
                  <a:gd name="connsiteX67" fmla="*/ 126499 w 237258"/>
                  <a:gd name="connsiteY67" fmla="*/ 101759 h 241944"/>
                  <a:gd name="connsiteX68" fmla="*/ 126480 w 237258"/>
                  <a:gd name="connsiteY68" fmla="*/ 101435 h 241944"/>
                  <a:gd name="connsiteX69" fmla="*/ 132614 w 237258"/>
                  <a:gd name="connsiteY69" fmla="*/ 90519 h 241944"/>
                  <a:gd name="connsiteX70" fmla="*/ 136224 w 237258"/>
                  <a:gd name="connsiteY70" fmla="*/ 87510 h 241944"/>
                  <a:gd name="connsiteX71" fmla="*/ 141463 w 237258"/>
                  <a:gd name="connsiteY71" fmla="*/ 79661 h 241944"/>
                  <a:gd name="connsiteX72" fmla="*/ 143387 w 237258"/>
                  <a:gd name="connsiteY72" fmla="*/ 70050 h 241944"/>
                  <a:gd name="connsiteX73" fmla="*/ 118975 w 237258"/>
                  <a:gd name="connsiteY73" fmla="*/ 45371 h 241944"/>
                  <a:gd name="connsiteX74" fmla="*/ 27287 w 237258"/>
                  <a:gd name="connsiteY74" fmla="*/ 77289 h 241944"/>
                  <a:gd name="connsiteX75" fmla="*/ 27287 w 237258"/>
                  <a:gd name="connsiteY75" fmla="*/ 198295 h 241944"/>
                  <a:gd name="connsiteX76" fmla="*/ 116203 w 237258"/>
                  <a:gd name="connsiteY76" fmla="*/ 214783 h 241944"/>
                  <a:gd name="connsiteX77" fmla="*/ 116203 w 237258"/>
                  <a:gd name="connsiteY77" fmla="*/ 127781 h 241944"/>
                  <a:gd name="connsiteX78" fmla="*/ 105906 w 237258"/>
                  <a:gd name="connsiteY78" fmla="*/ 115180 h 241944"/>
                  <a:gd name="connsiteX79" fmla="*/ 105906 w 237258"/>
                  <a:gd name="connsiteY79" fmla="*/ 107045 h 241944"/>
                  <a:gd name="connsiteX80" fmla="*/ 105906 w 237258"/>
                  <a:gd name="connsiteY80" fmla="*/ 101435 h 241944"/>
                  <a:gd name="connsiteX81" fmla="*/ 102430 w 237258"/>
                  <a:gd name="connsiteY81" fmla="*/ 94768 h 241944"/>
                  <a:gd name="connsiteX82" fmla="*/ 98058 w 237258"/>
                  <a:gd name="connsiteY82" fmla="*/ 91129 h 241944"/>
                  <a:gd name="connsiteX83" fmla="*/ 94591 w 237258"/>
                  <a:gd name="connsiteY83" fmla="*/ 86909 h 241944"/>
                  <a:gd name="connsiteX84" fmla="*/ 94457 w 237258"/>
                  <a:gd name="connsiteY84" fmla="*/ 86862 h 241944"/>
                  <a:gd name="connsiteX85" fmla="*/ 27287 w 237258"/>
                  <a:gd name="connsiteY85" fmla="*/ 77280 h 241944"/>
                  <a:gd name="connsiteX86" fmla="*/ 210272 w 237258"/>
                  <a:gd name="connsiteY86" fmla="*/ 77289 h 241944"/>
                  <a:gd name="connsiteX87" fmla="*/ 143454 w 237258"/>
                  <a:gd name="connsiteY87" fmla="*/ 86786 h 241944"/>
                  <a:gd name="connsiteX88" fmla="*/ 139891 w 237258"/>
                  <a:gd name="connsiteY88" fmla="*/ 91129 h 241944"/>
                  <a:gd name="connsiteX89" fmla="*/ 135519 w 237258"/>
                  <a:gd name="connsiteY89" fmla="*/ 94768 h 241944"/>
                  <a:gd name="connsiteX90" fmla="*/ 131652 w 237258"/>
                  <a:gd name="connsiteY90" fmla="*/ 101149 h 241944"/>
                  <a:gd name="connsiteX91" fmla="*/ 131652 w 237258"/>
                  <a:gd name="connsiteY91" fmla="*/ 101435 h 241944"/>
                  <a:gd name="connsiteX92" fmla="*/ 131652 w 237258"/>
                  <a:gd name="connsiteY92" fmla="*/ 107045 h 241944"/>
                  <a:gd name="connsiteX93" fmla="*/ 131652 w 237258"/>
                  <a:gd name="connsiteY93" fmla="*/ 115180 h 241944"/>
                  <a:gd name="connsiteX94" fmla="*/ 121356 w 237258"/>
                  <a:gd name="connsiteY94" fmla="*/ 127781 h 241944"/>
                  <a:gd name="connsiteX95" fmla="*/ 121356 w 237258"/>
                  <a:gd name="connsiteY95" fmla="*/ 214783 h 241944"/>
                  <a:gd name="connsiteX96" fmla="*/ 210272 w 237258"/>
                  <a:gd name="connsiteY96" fmla="*/ 198295 h 241944"/>
                  <a:gd name="connsiteX97" fmla="*/ 237389 w 237258"/>
                  <a:gd name="connsiteY97" fmla="*/ 102121 h 241944"/>
                  <a:gd name="connsiteX98" fmla="*/ 226493 w 237258"/>
                  <a:gd name="connsiteY98" fmla="*/ 102416 h 241944"/>
                  <a:gd name="connsiteX99" fmla="*/ 215415 w 237258"/>
                  <a:gd name="connsiteY99" fmla="*/ 103150 h 241944"/>
                  <a:gd name="connsiteX100" fmla="*/ 215415 w 237258"/>
                  <a:gd name="connsiteY100" fmla="*/ 200762 h 241944"/>
                  <a:gd name="connsiteX101" fmla="*/ 215415 w 237258"/>
                  <a:gd name="connsiteY101" fmla="*/ 200857 h 241944"/>
                  <a:gd name="connsiteX102" fmla="*/ 215415 w 237258"/>
                  <a:gd name="connsiteY102" fmla="*/ 200971 h 241944"/>
                  <a:gd name="connsiteX103" fmla="*/ 215396 w 237258"/>
                  <a:gd name="connsiteY103" fmla="*/ 201200 h 241944"/>
                  <a:gd name="connsiteX104" fmla="*/ 215396 w 237258"/>
                  <a:gd name="connsiteY104" fmla="*/ 201248 h 241944"/>
                  <a:gd name="connsiteX105" fmla="*/ 215348 w 237258"/>
                  <a:gd name="connsiteY105" fmla="*/ 201476 h 241944"/>
                  <a:gd name="connsiteX106" fmla="*/ 215348 w 237258"/>
                  <a:gd name="connsiteY106" fmla="*/ 201495 h 241944"/>
                  <a:gd name="connsiteX107" fmla="*/ 215187 w 237258"/>
                  <a:gd name="connsiteY107" fmla="*/ 201971 h 241944"/>
                  <a:gd name="connsiteX108" fmla="*/ 215187 w 237258"/>
                  <a:gd name="connsiteY108" fmla="*/ 201981 h 241944"/>
                  <a:gd name="connsiteX109" fmla="*/ 214929 w 237258"/>
                  <a:gd name="connsiteY109" fmla="*/ 202419 h 241944"/>
                  <a:gd name="connsiteX110" fmla="*/ 214929 w 237258"/>
                  <a:gd name="connsiteY110" fmla="*/ 202419 h 241944"/>
                  <a:gd name="connsiteX111" fmla="*/ 214767 w 237258"/>
                  <a:gd name="connsiteY111" fmla="*/ 202610 h 241944"/>
                  <a:gd name="connsiteX112" fmla="*/ 214748 w 237258"/>
                  <a:gd name="connsiteY112" fmla="*/ 202619 h 241944"/>
                  <a:gd name="connsiteX113" fmla="*/ 214567 w 237258"/>
                  <a:gd name="connsiteY113" fmla="*/ 202781 h 241944"/>
                  <a:gd name="connsiteX114" fmla="*/ 214567 w 237258"/>
                  <a:gd name="connsiteY114" fmla="*/ 202791 h 241944"/>
                  <a:gd name="connsiteX115" fmla="*/ 214158 w 237258"/>
                  <a:gd name="connsiteY115" fmla="*/ 203086 h 241944"/>
                  <a:gd name="connsiteX116" fmla="*/ 214139 w 237258"/>
                  <a:gd name="connsiteY116" fmla="*/ 203095 h 241944"/>
                  <a:gd name="connsiteX117" fmla="*/ 213910 w 237258"/>
                  <a:gd name="connsiteY117" fmla="*/ 203210 h 241944"/>
                  <a:gd name="connsiteX118" fmla="*/ 213434 w 237258"/>
                  <a:gd name="connsiteY118" fmla="*/ 203372 h 241944"/>
                  <a:gd name="connsiteX119" fmla="*/ 213415 w 237258"/>
                  <a:gd name="connsiteY119" fmla="*/ 203372 h 241944"/>
                  <a:gd name="connsiteX120" fmla="*/ 213177 w 237258"/>
                  <a:gd name="connsiteY120" fmla="*/ 203419 h 241944"/>
                  <a:gd name="connsiteX121" fmla="*/ 213129 w 237258"/>
                  <a:gd name="connsiteY121" fmla="*/ 203429 h 241944"/>
                  <a:gd name="connsiteX122" fmla="*/ 212929 w 237258"/>
                  <a:gd name="connsiteY122" fmla="*/ 203448 h 241944"/>
                  <a:gd name="connsiteX123" fmla="*/ 212881 w 237258"/>
                  <a:gd name="connsiteY123" fmla="*/ 203448 h 241944"/>
                  <a:gd name="connsiteX124" fmla="*/ 212815 w 237258"/>
                  <a:gd name="connsiteY124" fmla="*/ 203448 h 241944"/>
                  <a:gd name="connsiteX125" fmla="*/ 120222 w 237258"/>
                  <a:gd name="connsiteY125" fmla="*/ 220736 h 241944"/>
                  <a:gd name="connsiteX126" fmla="*/ 118736 w 237258"/>
                  <a:gd name="connsiteY126" fmla="*/ 221155 h 241944"/>
                  <a:gd name="connsiteX127" fmla="*/ 117260 w 237258"/>
                  <a:gd name="connsiteY127" fmla="*/ 220736 h 241944"/>
                  <a:gd name="connsiteX128" fmla="*/ 25306 w 237258"/>
                  <a:gd name="connsiteY128" fmla="*/ 203457 h 241944"/>
                  <a:gd name="connsiteX129" fmla="*/ 22181 w 237258"/>
                  <a:gd name="connsiteY129" fmla="*/ 201590 h 241944"/>
                  <a:gd name="connsiteX130" fmla="*/ 22105 w 237258"/>
                  <a:gd name="connsiteY130" fmla="*/ 200971 h 241944"/>
                  <a:gd name="connsiteX131" fmla="*/ 22105 w 237258"/>
                  <a:gd name="connsiteY131" fmla="*/ 200924 h 241944"/>
                  <a:gd name="connsiteX132" fmla="*/ 22105 w 237258"/>
                  <a:gd name="connsiteY132" fmla="*/ 200876 h 241944"/>
                  <a:gd name="connsiteX133" fmla="*/ 22105 w 237258"/>
                  <a:gd name="connsiteY133" fmla="*/ 103178 h 241944"/>
                  <a:gd name="connsiteX134" fmla="*/ 11028 w 237258"/>
                  <a:gd name="connsiteY134" fmla="*/ 102454 h 241944"/>
                  <a:gd name="connsiteX135" fmla="*/ 131 w 237258"/>
                  <a:gd name="connsiteY135" fmla="*/ 102149 h 241944"/>
                  <a:gd name="connsiteX136" fmla="*/ 131 w 237258"/>
                  <a:gd name="connsiteY136" fmla="*/ 215183 h 241944"/>
                  <a:gd name="connsiteX137" fmla="*/ 105487 w 237258"/>
                  <a:gd name="connsiteY137" fmla="*/ 235176 h 241944"/>
                  <a:gd name="connsiteX138" fmla="*/ 106278 w 237258"/>
                  <a:gd name="connsiteY138" fmla="*/ 235528 h 241944"/>
                  <a:gd name="connsiteX139" fmla="*/ 107040 w 237258"/>
                  <a:gd name="connsiteY139" fmla="*/ 236252 h 241944"/>
                  <a:gd name="connsiteX140" fmla="*/ 118746 w 237258"/>
                  <a:gd name="connsiteY140" fmla="*/ 241748 h 241944"/>
                  <a:gd name="connsiteX141" fmla="*/ 130385 w 237258"/>
                  <a:gd name="connsiteY141" fmla="*/ 236319 h 241944"/>
                  <a:gd name="connsiteX142" fmla="*/ 131567 w 237258"/>
                  <a:gd name="connsiteY142" fmla="*/ 235347 h 241944"/>
                  <a:gd name="connsiteX143" fmla="*/ 131633 w 237258"/>
                  <a:gd name="connsiteY143" fmla="*/ 235328 h 241944"/>
                  <a:gd name="connsiteX144" fmla="*/ 131700 w 237258"/>
                  <a:gd name="connsiteY144" fmla="*/ 235309 h 241944"/>
                  <a:gd name="connsiteX145" fmla="*/ 237370 w 237258"/>
                  <a:gd name="connsiteY145" fmla="*/ 215202 h 241944"/>
                  <a:gd name="connsiteX146" fmla="*/ 111059 w 237258"/>
                  <a:gd name="connsiteY146" fmla="*/ 109617 h 241944"/>
                  <a:gd name="connsiteX147" fmla="*/ 111059 w 237258"/>
                  <a:gd name="connsiteY147" fmla="*/ 115180 h 241944"/>
                  <a:gd name="connsiteX148" fmla="*/ 118784 w 237258"/>
                  <a:gd name="connsiteY148" fmla="*/ 122895 h 241944"/>
                  <a:gd name="connsiteX149" fmla="*/ 126509 w 237258"/>
                  <a:gd name="connsiteY149" fmla="*/ 115180 h 241944"/>
                  <a:gd name="connsiteX150" fmla="*/ 126509 w 237258"/>
                  <a:gd name="connsiteY150" fmla="*/ 109617 h 241944"/>
                  <a:gd name="connsiteX151" fmla="*/ 41508 w 237258"/>
                  <a:gd name="connsiteY151" fmla="*/ 123143 h 241944"/>
                  <a:gd name="connsiteX152" fmla="*/ 102830 w 237258"/>
                  <a:gd name="connsiteY152" fmla="*/ 133220 h 241944"/>
                  <a:gd name="connsiteX153" fmla="*/ 104439 w 237258"/>
                  <a:gd name="connsiteY153" fmla="*/ 136487 h 241944"/>
                  <a:gd name="connsiteX154" fmla="*/ 101172 w 237258"/>
                  <a:gd name="connsiteY154" fmla="*/ 138097 h 241944"/>
                  <a:gd name="connsiteX155" fmla="*/ 101144 w 237258"/>
                  <a:gd name="connsiteY155" fmla="*/ 138087 h 241944"/>
                  <a:gd name="connsiteX156" fmla="*/ 41508 w 237258"/>
                  <a:gd name="connsiteY156" fmla="*/ 128286 h 241944"/>
                  <a:gd name="connsiteX157" fmla="*/ 38907 w 237258"/>
                  <a:gd name="connsiteY157" fmla="*/ 125743 h 241944"/>
                  <a:gd name="connsiteX158" fmla="*/ 41451 w 237258"/>
                  <a:gd name="connsiteY158" fmla="*/ 123143 h 241944"/>
                  <a:gd name="connsiteX159" fmla="*/ 41508 w 237258"/>
                  <a:gd name="connsiteY159" fmla="*/ 123143 h 241944"/>
                  <a:gd name="connsiteX160" fmla="*/ 196051 w 237258"/>
                  <a:gd name="connsiteY160" fmla="*/ 123143 h 241944"/>
                  <a:gd name="connsiteX161" fmla="*/ 198661 w 237258"/>
                  <a:gd name="connsiteY161" fmla="*/ 125686 h 241944"/>
                  <a:gd name="connsiteX162" fmla="*/ 196108 w 237258"/>
                  <a:gd name="connsiteY162" fmla="*/ 128286 h 241944"/>
                  <a:gd name="connsiteX163" fmla="*/ 196051 w 237258"/>
                  <a:gd name="connsiteY163" fmla="*/ 128286 h 241944"/>
                  <a:gd name="connsiteX164" fmla="*/ 136415 w 237258"/>
                  <a:gd name="connsiteY164" fmla="*/ 138087 h 241944"/>
                  <a:gd name="connsiteX165" fmla="*/ 133119 w 237258"/>
                  <a:gd name="connsiteY165" fmla="*/ 136525 h 241944"/>
                  <a:gd name="connsiteX166" fmla="*/ 134681 w 237258"/>
                  <a:gd name="connsiteY166" fmla="*/ 133239 h 241944"/>
                  <a:gd name="connsiteX167" fmla="*/ 134738 w 237258"/>
                  <a:gd name="connsiteY167" fmla="*/ 133220 h 241944"/>
                  <a:gd name="connsiteX168" fmla="*/ 196051 w 237258"/>
                  <a:gd name="connsiteY168" fmla="*/ 123143 h 241944"/>
                  <a:gd name="connsiteX169" fmla="*/ 41508 w 237258"/>
                  <a:gd name="connsiteY169" fmla="*/ 149012 h 241944"/>
                  <a:gd name="connsiteX170" fmla="*/ 102830 w 237258"/>
                  <a:gd name="connsiteY170" fmla="*/ 159090 h 241944"/>
                  <a:gd name="connsiteX171" fmla="*/ 104420 w 237258"/>
                  <a:gd name="connsiteY171" fmla="*/ 162366 h 241944"/>
                  <a:gd name="connsiteX172" fmla="*/ 101144 w 237258"/>
                  <a:gd name="connsiteY172" fmla="*/ 163957 h 241944"/>
                  <a:gd name="connsiteX173" fmla="*/ 41508 w 237258"/>
                  <a:gd name="connsiteY173" fmla="*/ 154165 h 241944"/>
                  <a:gd name="connsiteX174" fmla="*/ 38898 w 237258"/>
                  <a:gd name="connsiteY174" fmla="*/ 151622 h 241944"/>
                  <a:gd name="connsiteX175" fmla="*/ 41441 w 237258"/>
                  <a:gd name="connsiteY175" fmla="*/ 149012 h 241944"/>
                  <a:gd name="connsiteX176" fmla="*/ 41508 w 237258"/>
                  <a:gd name="connsiteY176" fmla="*/ 149012 h 241944"/>
                  <a:gd name="connsiteX177" fmla="*/ 196051 w 237258"/>
                  <a:gd name="connsiteY177" fmla="*/ 149012 h 241944"/>
                  <a:gd name="connsiteX178" fmla="*/ 198661 w 237258"/>
                  <a:gd name="connsiteY178" fmla="*/ 151556 h 241944"/>
                  <a:gd name="connsiteX179" fmla="*/ 196117 w 237258"/>
                  <a:gd name="connsiteY179" fmla="*/ 154165 h 241944"/>
                  <a:gd name="connsiteX180" fmla="*/ 196051 w 237258"/>
                  <a:gd name="connsiteY180" fmla="*/ 154165 h 241944"/>
                  <a:gd name="connsiteX181" fmla="*/ 136415 w 237258"/>
                  <a:gd name="connsiteY181" fmla="*/ 163967 h 241944"/>
                  <a:gd name="connsiteX182" fmla="*/ 133138 w 237258"/>
                  <a:gd name="connsiteY182" fmla="*/ 162366 h 241944"/>
                  <a:gd name="connsiteX183" fmla="*/ 134729 w 237258"/>
                  <a:gd name="connsiteY183" fmla="*/ 159099 h 241944"/>
                  <a:gd name="connsiteX184" fmla="*/ 134738 w 237258"/>
                  <a:gd name="connsiteY184" fmla="*/ 159090 h 241944"/>
                  <a:gd name="connsiteX185" fmla="*/ 196051 w 237258"/>
                  <a:gd name="connsiteY185" fmla="*/ 149012 h 241944"/>
                  <a:gd name="connsiteX186" fmla="*/ 41508 w 237258"/>
                  <a:gd name="connsiteY186" fmla="*/ 176311 h 241944"/>
                  <a:gd name="connsiteX187" fmla="*/ 102830 w 237258"/>
                  <a:gd name="connsiteY187" fmla="*/ 186389 h 241944"/>
                  <a:gd name="connsiteX188" fmla="*/ 104411 w 237258"/>
                  <a:gd name="connsiteY188" fmla="*/ 189675 h 241944"/>
                  <a:gd name="connsiteX189" fmla="*/ 101144 w 237258"/>
                  <a:gd name="connsiteY189" fmla="*/ 191256 h 241944"/>
                  <a:gd name="connsiteX190" fmla="*/ 41508 w 237258"/>
                  <a:gd name="connsiteY190" fmla="*/ 181455 h 241944"/>
                  <a:gd name="connsiteX191" fmla="*/ 38945 w 237258"/>
                  <a:gd name="connsiteY191" fmla="*/ 178873 h 241944"/>
                  <a:gd name="connsiteX192" fmla="*/ 41508 w 237258"/>
                  <a:gd name="connsiteY192" fmla="*/ 176311 h 241944"/>
                  <a:gd name="connsiteX193" fmla="*/ 196051 w 237258"/>
                  <a:gd name="connsiteY193" fmla="*/ 176311 h 241944"/>
                  <a:gd name="connsiteX194" fmla="*/ 198623 w 237258"/>
                  <a:gd name="connsiteY194" fmla="*/ 178892 h 241944"/>
                  <a:gd name="connsiteX195" fmla="*/ 196051 w 237258"/>
                  <a:gd name="connsiteY195" fmla="*/ 181455 h 241944"/>
                  <a:gd name="connsiteX196" fmla="*/ 136415 w 237258"/>
                  <a:gd name="connsiteY196" fmla="*/ 191256 h 241944"/>
                  <a:gd name="connsiteX197" fmla="*/ 133129 w 237258"/>
                  <a:gd name="connsiteY197" fmla="*/ 189675 h 241944"/>
                  <a:gd name="connsiteX198" fmla="*/ 134710 w 237258"/>
                  <a:gd name="connsiteY198" fmla="*/ 186398 h 241944"/>
                  <a:gd name="connsiteX199" fmla="*/ 134738 w 237258"/>
                  <a:gd name="connsiteY199" fmla="*/ 186389 h 241944"/>
                  <a:gd name="connsiteX200" fmla="*/ 196051 w 237258"/>
                  <a:gd name="connsiteY200" fmla="*/ 176311 h 24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237258" h="241944">
                    <a:moveTo>
                      <a:pt x="118736" y="-197"/>
                    </a:moveTo>
                    <a:cubicBezTo>
                      <a:pt x="117317" y="-168"/>
                      <a:pt x="116184" y="994"/>
                      <a:pt x="116203" y="2413"/>
                    </a:cubicBezTo>
                    <a:lnTo>
                      <a:pt x="116203" y="28959"/>
                    </a:lnTo>
                    <a:cubicBezTo>
                      <a:pt x="116193" y="30379"/>
                      <a:pt x="117336" y="31541"/>
                      <a:pt x="118755" y="31550"/>
                    </a:cubicBezTo>
                    <a:cubicBezTo>
                      <a:pt x="120175" y="31569"/>
                      <a:pt x="121346" y="30426"/>
                      <a:pt x="121356" y="29007"/>
                    </a:cubicBezTo>
                    <a:cubicBezTo>
                      <a:pt x="121356" y="28988"/>
                      <a:pt x="121356" y="28969"/>
                      <a:pt x="121356" y="28959"/>
                    </a:cubicBezTo>
                    <a:lnTo>
                      <a:pt x="121356" y="2413"/>
                    </a:lnTo>
                    <a:cubicBezTo>
                      <a:pt x="121375" y="994"/>
                      <a:pt x="120241" y="-178"/>
                      <a:pt x="118813" y="-197"/>
                    </a:cubicBezTo>
                    <a:cubicBezTo>
                      <a:pt x="118794" y="-197"/>
                      <a:pt x="118765" y="-197"/>
                      <a:pt x="118736" y="-197"/>
                    </a:cubicBezTo>
                    <a:close/>
                    <a:moveTo>
                      <a:pt x="84999" y="8824"/>
                    </a:moveTo>
                    <a:cubicBezTo>
                      <a:pt x="83580" y="8881"/>
                      <a:pt x="82475" y="10071"/>
                      <a:pt x="82522" y="11500"/>
                    </a:cubicBezTo>
                    <a:cubicBezTo>
                      <a:pt x="82541" y="11929"/>
                      <a:pt x="82665" y="12348"/>
                      <a:pt x="82884" y="12719"/>
                    </a:cubicBezTo>
                    <a:lnTo>
                      <a:pt x="96162" y="35703"/>
                    </a:lnTo>
                    <a:cubicBezTo>
                      <a:pt x="96857" y="36941"/>
                      <a:pt x="98429" y="37389"/>
                      <a:pt x="99667" y="36694"/>
                    </a:cubicBezTo>
                    <a:cubicBezTo>
                      <a:pt x="100915" y="35998"/>
                      <a:pt x="101353" y="34436"/>
                      <a:pt x="100667" y="33188"/>
                    </a:cubicBezTo>
                    <a:cubicBezTo>
                      <a:pt x="100648" y="33169"/>
                      <a:pt x="100639" y="33150"/>
                      <a:pt x="100629" y="33131"/>
                    </a:cubicBezTo>
                    <a:lnTo>
                      <a:pt x="87352" y="10147"/>
                    </a:lnTo>
                    <a:cubicBezTo>
                      <a:pt x="86875" y="9300"/>
                      <a:pt x="85970" y="8785"/>
                      <a:pt x="85008" y="8824"/>
                    </a:cubicBezTo>
                    <a:close/>
                    <a:moveTo>
                      <a:pt x="152483" y="8824"/>
                    </a:moveTo>
                    <a:cubicBezTo>
                      <a:pt x="151540" y="8814"/>
                      <a:pt x="150674" y="9319"/>
                      <a:pt x="150216" y="10147"/>
                    </a:cubicBezTo>
                    <a:lnTo>
                      <a:pt x="136939" y="33131"/>
                    </a:lnTo>
                    <a:cubicBezTo>
                      <a:pt x="136196" y="34341"/>
                      <a:pt x="136586" y="35922"/>
                      <a:pt x="137796" y="36665"/>
                    </a:cubicBezTo>
                    <a:cubicBezTo>
                      <a:pt x="139015" y="37399"/>
                      <a:pt x="140596" y="37017"/>
                      <a:pt x="141339" y="35798"/>
                    </a:cubicBezTo>
                    <a:cubicBezTo>
                      <a:pt x="141358" y="35770"/>
                      <a:pt x="141377" y="35732"/>
                      <a:pt x="141396" y="35703"/>
                    </a:cubicBezTo>
                    <a:lnTo>
                      <a:pt x="154674" y="12719"/>
                    </a:lnTo>
                    <a:cubicBezTo>
                      <a:pt x="155398" y="11500"/>
                      <a:pt x="154998" y="9919"/>
                      <a:pt x="153779" y="9185"/>
                    </a:cubicBezTo>
                    <a:cubicBezTo>
                      <a:pt x="153388" y="8957"/>
                      <a:pt x="152941" y="8833"/>
                      <a:pt x="152483" y="8824"/>
                    </a:cubicBezTo>
                    <a:close/>
                    <a:moveTo>
                      <a:pt x="60539" y="33474"/>
                    </a:moveTo>
                    <a:cubicBezTo>
                      <a:pt x="59119" y="33417"/>
                      <a:pt x="57929" y="34531"/>
                      <a:pt x="57872" y="35951"/>
                    </a:cubicBezTo>
                    <a:cubicBezTo>
                      <a:pt x="57834" y="36913"/>
                      <a:pt x="58348" y="37818"/>
                      <a:pt x="59186" y="38294"/>
                    </a:cubicBezTo>
                    <a:lnTo>
                      <a:pt x="82179" y="51562"/>
                    </a:lnTo>
                    <a:cubicBezTo>
                      <a:pt x="83399" y="52286"/>
                      <a:pt x="84980" y="51886"/>
                      <a:pt x="85713" y="50667"/>
                    </a:cubicBezTo>
                    <a:cubicBezTo>
                      <a:pt x="86437" y="49448"/>
                      <a:pt x="86037" y="47866"/>
                      <a:pt x="84818" y="47143"/>
                    </a:cubicBezTo>
                    <a:cubicBezTo>
                      <a:pt x="84799" y="47124"/>
                      <a:pt x="84780" y="47114"/>
                      <a:pt x="84751" y="47104"/>
                    </a:cubicBezTo>
                    <a:lnTo>
                      <a:pt x="61758" y="33836"/>
                    </a:lnTo>
                    <a:cubicBezTo>
                      <a:pt x="61386" y="33617"/>
                      <a:pt x="60967" y="33493"/>
                      <a:pt x="60539" y="33474"/>
                    </a:cubicBezTo>
                    <a:close/>
                    <a:moveTo>
                      <a:pt x="177201" y="33474"/>
                    </a:moveTo>
                    <a:cubicBezTo>
                      <a:pt x="176706" y="33455"/>
                      <a:pt x="176220" y="33579"/>
                      <a:pt x="175791" y="33836"/>
                    </a:cubicBezTo>
                    <a:lnTo>
                      <a:pt x="152798" y="47104"/>
                    </a:lnTo>
                    <a:cubicBezTo>
                      <a:pt x="151560" y="47790"/>
                      <a:pt x="151112" y="49362"/>
                      <a:pt x="151807" y="50600"/>
                    </a:cubicBezTo>
                    <a:cubicBezTo>
                      <a:pt x="152502" y="51848"/>
                      <a:pt x="154065" y="52286"/>
                      <a:pt x="155312" y="51600"/>
                    </a:cubicBezTo>
                    <a:cubicBezTo>
                      <a:pt x="155331" y="51581"/>
                      <a:pt x="155350" y="51572"/>
                      <a:pt x="155379" y="51562"/>
                    </a:cubicBezTo>
                    <a:lnTo>
                      <a:pt x="178372" y="38294"/>
                    </a:lnTo>
                    <a:cubicBezTo>
                      <a:pt x="179611" y="37599"/>
                      <a:pt x="180058" y="36027"/>
                      <a:pt x="179363" y="34789"/>
                    </a:cubicBezTo>
                    <a:cubicBezTo>
                      <a:pt x="178925" y="33998"/>
                      <a:pt x="178096" y="33503"/>
                      <a:pt x="177201" y="33474"/>
                    </a:cubicBezTo>
                    <a:close/>
                    <a:moveTo>
                      <a:pt x="118965" y="45371"/>
                    </a:moveTo>
                    <a:cubicBezTo>
                      <a:pt x="105468" y="45371"/>
                      <a:pt x="94552" y="56372"/>
                      <a:pt x="94552" y="70050"/>
                    </a:cubicBezTo>
                    <a:cubicBezTo>
                      <a:pt x="94552" y="73470"/>
                      <a:pt x="95238" y="76708"/>
                      <a:pt x="96476" y="79661"/>
                    </a:cubicBezTo>
                    <a:cubicBezTo>
                      <a:pt x="97715" y="82614"/>
                      <a:pt x="99505" y="85271"/>
                      <a:pt x="101715" y="87510"/>
                    </a:cubicBezTo>
                    <a:cubicBezTo>
                      <a:pt x="102820" y="88624"/>
                      <a:pt x="104030" y="89634"/>
                      <a:pt x="105325" y="90519"/>
                    </a:cubicBezTo>
                    <a:cubicBezTo>
                      <a:pt x="107049" y="91691"/>
                      <a:pt x="110926" y="95110"/>
                      <a:pt x="111031" y="101168"/>
                    </a:cubicBezTo>
                    <a:cubicBezTo>
                      <a:pt x="111050" y="101264"/>
                      <a:pt x="111050" y="101349"/>
                      <a:pt x="111050" y="101435"/>
                    </a:cubicBezTo>
                    <a:lnTo>
                      <a:pt x="111050" y="104464"/>
                    </a:lnTo>
                    <a:lnTo>
                      <a:pt x="116203" y="104464"/>
                    </a:lnTo>
                    <a:lnTo>
                      <a:pt x="116203" y="85681"/>
                    </a:lnTo>
                    <a:cubicBezTo>
                      <a:pt x="111831" y="84595"/>
                      <a:pt x="108478" y="80833"/>
                      <a:pt x="108478" y="76232"/>
                    </a:cubicBezTo>
                    <a:cubicBezTo>
                      <a:pt x="108459" y="74813"/>
                      <a:pt x="109592" y="73641"/>
                      <a:pt x="111012" y="73622"/>
                    </a:cubicBezTo>
                    <a:cubicBezTo>
                      <a:pt x="112431" y="73593"/>
                      <a:pt x="113602" y="74727"/>
                      <a:pt x="113631" y="76156"/>
                    </a:cubicBezTo>
                    <a:cubicBezTo>
                      <a:pt x="113631" y="76175"/>
                      <a:pt x="113631" y="76203"/>
                      <a:pt x="113631" y="76232"/>
                    </a:cubicBezTo>
                    <a:cubicBezTo>
                      <a:pt x="113631" y="78746"/>
                      <a:pt x="115793" y="80861"/>
                      <a:pt x="118774" y="80861"/>
                    </a:cubicBezTo>
                    <a:cubicBezTo>
                      <a:pt x="121765" y="80861"/>
                      <a:pt x="123927" y="78737"/>
                      <a:pt x="123927" y="76232"/>
                    </a:cubicBezTo>
                    <a:cubicBezTo>
                      <a:pt x="123908" y="74803"/>
                      <a:pt x="125042" y="73641"/>
                      <a:pt x="126461" y="73622"/>
                    </a:cubicBezTo>
                    <a:cubicBezTo>
                      <a:pt x="127890" y="73603"/>
                      <a:pt x="129052" y="74737"/>
                      <a:pt x="129081" y="76156"/>
                    </a:cubicBezTo>
                    <a:cubicBezTo>
                      <a:pt x="129081" y="76184"/>
                      <a:pt x="129081" y="76203"/>
                      <a:pt x="129081" y="76232"/>
                    </a:cubicBezTo>
                    <a:cubicBezTo>
                      <a:pt x="129081" y="80833"/>
                      <a:pt x="125728" y="84595"/>
                      <a:pt x="121356" y="85681"/>
                    </a:cubicBezTo>
                    <a:lnTo>
                      <a:pt x="121356" y="104464"/>
                    </a:lnTo>
                    <a:lnTo>
                      <a:pt x="126499" y="104464"/>
                    </a:lnTo>
                    <a:lnTo>
                      <a:pt x="126499" y="101759"/>
                    </a:lnTo>
                    <a:cubicBezTo>
                      <a:pt x="126490" y="101654"/>
                      <a:pt x="126480" y="101549"/>
                      <a:pt x="126480" y="101435"/>
                    </a:cubicBezTo>
                    <a:cubicBezTo>
                      <a:pt x="126480" y="95063"/>
                      <a:pt x="131052" y="91586"/>
                      <a:pt x="132614" y="90519"/>
                    </a:cubicBezTo>
                    <a:cubicBezTo>
                      <a:pt x="133910" y="89634"/>
                      <a:pt x="135119" y="88624"/>
                      <a:pt x="136224" y="87510"/>
                    </a:cubicBezTo>
                    <a:cubicBezTo>
                      <a:pt x="138434" y="85271"/>
                      <a:pt x="140225" y="82614"/>
                      <a:pt x="141463" y="79661"/>
                    </a:cubicBezTo>
                    <a:cubicBezTo>
                      <a:pt x="142701" y="76708"/>
                      <a:pt x="143387" y="73470"/>
                      <a:pt x="143387" y="70050"/>
                    </a:cubicBezTo>
                    <a:cubicBezTo>
                      <a:pt x="143387" y="56372"/>
                      <a:pt x="132471" y="45371"/>
                      <a:pt x="118975" y="45371"/>
                    </a:cubicBezTo>
                    <a:close/>
                    <a:moveTo>
                      <a:pt x="27287" y="77289"/>
                    </a:moveTo>
                    <a:lnTo>
                      <a:pt x="27287" y="198295"/>
                    </a:lnTo>
                    <a:cubicBezTo>
                      <a:pt x="58700" y="198590"/>
                      <a:pt x="88695" y="204419"/>
                      <a:pt x="116203" y="214783"/>
                    </a:cubicBezTo>
                    <a:lnTo>
                      <a:pt x="116203" y="127781"/>
                    </a:lnTo>
                    <a:cubicBezTo>
                      <a:pt x="110345" y="126591"/>
                      <a:pt x="105906" y="121380"/>
                      <a:pt x="105906" y="115180"/>
                    </a:cubicBezTo>
                    <a:lnTo>
                      <a:pt x="105906" y="107045"/>
                    </a:lnTo>
                    <a:lnTo>
                      <a:pt x="105906" y="101435"/>
                    </a:lnTo>
                    <a:cubicBezTo>
                      <a:pt x="105906" y="97292"/>
                      <a:pt x="103554" y="95539"/>
                      <a:pt x="102430" y="94768"/>
                    </a:cubicBezTo>
                    <a:cubicBezTo>
                      <a:pt x="100858" y="93701"/>
                      <a:pt x="99401" y="92482"/>
                      <a:pt x="98058" y="91129"/>
                    </a:cubicBezTo>
                    <a:cubicBezTo>
                      <a:pt x="96781" y="89834"/>
                      <a:pt x="95619" y="88424"/>
                      <a:pt x="94591" y="86909"/>
                    </a:cubicBezTo>
                    <a:cubicBezTo>
                      <a:pt x="94543" y="86900"/>
                      <a:pt x="94495" y="86881"/>
                      <a:pt x="94457" y="86862"/>
                    </a:cubicBezTo>
                    <a:cubicBezTo>
                      <a:pt x="72635" y="80680"/>
                      <a:pt x="49975" y="77499"/>
                      <a:pt x="27287" y="77280"/>
                    </a:cubicBezTo>
                    <a:close/>
                    <a:moveTo>
                      <a:pt x="210272" y="77289"/>
                    </a:moveTo>
                    <a:cubicBezTo>
                      <a:pt x="187707" y="77499"/>
                      <a:pt x="165161" y="80661"/>
                      <a:pt x="143454" y="86786"/>
                    </a:cubicBezTo>
                    <a:cubicBezTo>
                      <a:pt x="142396" y="88338"/>
                      <a:pt x="141206" y="89795"/>
                      <a:pt x="139891" y="91129"/>
                    </a:cubicBezTo>
                    <a:cubicBezTo>
                      <a:pt x="138558" y="92472"/>
                      <a:pt x="137091" y="93701"/>
                      <a:pt x="135519" y="94768"/>
                    </a:cubicBezTo>
                    <a:cubicBezTo>
                      <a:pt x="134243" y="95644"/>
                      <a:pt x="131776" y="97339"/>
                      <a:pt x="131652" y="101149"/>
                    </a:cubicBezTo>
                    <a:cubicBezTo>
                      <a:pt x="131662" y="101244"/>
                      <a:pt x="131662" y="101340"/>
                      <a:pt x="131652" y="101435"/>
                    </a:cubicBezTo>
                    <a:lnTo>
                      <a:pt x="131652" y="107045"/>
                    </a:lnTo>
                    <a:lnTo>
                      <a:pt x="131652" y="115180"/>
                    </a:lnTo>
                    <a:cubicBezTo>
                      <a:pt x="131652" y="121380"/>
                      <a:pt x="127214" y="126591"/>
                      <a:pt x="121356" y="127781"/>
                    </a:cubicBezTo>
                    <a:lnTo>
                      <a:pt x="121356" y="214783"/>
                    </a:lnTo>
                    <a:cubicBezTo>
                      <a:pt x="148864" y="204419"/>
                      <a:pt x="178858" y="198590"/>
                      <a:pt x="210272" y="198295"/>
                    </a:cubicBezTo>
                    <a:close/>
                    <a:moveTo>
                      <a:pt x="237389" y="102121"/>
                    </a:moveTo>
                    <a:cubicBezTo>
                      <a:pt x="233741" y="102140"/>
                      <a:pt x="230112" y="102264"/>
                      <a:pt x="226493" y="102416"/>
                    </a:cubicBezTo>
                    <a:cubicBezTo>
                      <a:pt x="222778" y="102578"/>
                      <a:pt x="219092" y="102835"/>
                      <a:pt x="215415" y="103150"/>
                    </a:cubicBezTo>
                    <a:lnTo>
                      <a:pt x="215415" y="200762"/>
                    </a:lnTo>
                    <a:cubicBezTo>
                      <a:pt x="215415" y="200790"/>
                      <a:pt x="215415" y="200819"/>
                      <a:pt x="215415" y="200857"/>
                    </a:cubicBezTo>
                    <a:cubicBezTo>
                      <a:pt x="215415" y="200895"/>
                      <a:pt x="215415" y="200933"/>
                      <a:pt x="215415" y="200971"/>
                    </a:cubicBezTo>
                    <a:cubicBezTo>
                      <a:pt x="215415" y="201048"/>
                      <a:pt x="215406" y="201124"/>
                      <a:pt x="215396" y="201200"/>
                    </a:cubicBezTo>
                    <a:cubicBezTo>
                      <a:pt x="215396" y="201219"/>
                      <a:pt x="215396" y="201229"/>
                      <a:pt x="215396" y="201248"/>
                    </a:cubicBezTo>
                    <a:cubicBezTo>
                      <a:pt x="215387" y="201324"/>
                      <a:pt x="215368" y="201400"/>
                      <a:pt x="215348" y="201476"/>
                    </a:cubicBezTo>
                    <a:cubicBezTo>
                      <a:pt x="215348" y="201486"/>
                      <a:pt x="215348" y="201495"/>
                      <a:pt x="215348" y="201495"/>
                    </a:cubicBezTo>
                    <a:cubicBezTo>
                      <a:pt x="215310" y="201657"/>
                      <a:pt x="215263" y="201819"/>
                      <a:pt x="215187" y="201971"/>
                    </a:cubicBezTo>
                    <a:cubicBezTo>
                      <a:pt x="215187" y="201981"/>
                      <a:pt x="215187" y="201981"/>
                      <a:pt x="215187" y="201981"/>
                    </a:cubicBezTo>
                    <a:cubicBezTo>
                      <a:pt x="215120" y="202133"/>
                      <a:pt x="215034" y="202276"/>
                      <a:pt x="214929" y="202419"/>
                    </a:cubicBezTo>
                    <a:cubicBezTo>
                      <a:pt x="214929" y="202419"/>
                      <a:pt x="214929" y="202419"/>
                      <a:pt x="214929" y="202419"/>
                    </a:cubicBezTo>
                    <a:cubicBezTo>
                      <a:pt x="214882" y="202486"/>
                      <a:pt x="214825" y="202552"/>
                      <a:pt x="214767" y="202610"/>
                    </a:cubicBezTo>
                    <a:cubicBezTo>
                      <a:pt x="214767" y="202610"/>
                      <a:pt x="214758" y="202610"/>
                      <a:pt x="214748" y="202619"/>
                    </a:cubicBezTo>
                    <a:cubicBezTo>
                      <a:pt x="214691" y="202676"/>
                      <a:pt x="214634" y="202724"/>
                      <a:pt x="214567" y="202781"/>
                    </a:cubicBezTo>
                    <a:cubicBezTo>
                      <a:pt x="214567" y="202781"/>
                      <a:pt x="214567" y="202781"/>
                      <a:pt x="214567" y="202791"/>
                    </a:cubicBezTo>
                    <a:cubicBezTo>
                      <a:pt x="214444" y="202895"/>
                      <a:pt x="214301" y="203000"/>
                      <a:pt x="214158" y="203086"/>
                    </a:cubicBezTo>
                    <a:cubicBezTo>
                      <a:pt x="214148" y="203086"/>
                      <a:pt x="214148" y="203086"/>
                      <a:pt x="214139" y="203095"/>
                    </a:cubicBezTo>
                    <a:cubicBezTo>
                      <a:pt x="214063" y="203133"/>
                      <a:pt x="213986" y="203172"/>
                      <a:pt x="213910" y="203210"/>
                    </a:cubicBezTo>
                    <a:cubicBezTo>
                      <a:pt x="213758" y="203276"/>
                      <a:pt x="213596" y="203333"/>
                      <a:pt x="213434" y="203372"/>
                    </a:cubicBezTo>
                    <a:cubicBezTo>
                      <a:pt x="213424" y="203372"/>
                      <a:pt x="213415" y="203372"/>
                      <a:pt x="213415" y="203372"/>
                    </a:cubicBezTo>
                    <a:cubicBezTo>
                      <a:pt x="213339" y="203391"/>
                      <a:pt x="213263" y="203410"/>
                      <a:pt x="213177" y="203419"/>
                    </a:cubicBezTo>
                    <a:cubicBezTo>
                      <a:pt x="213167" y="203419"/>
                      <a:pt x="213148" y="203429"/>
                      <a:pt x="213129" y="203429"/>
                    </a:cubicBezTo>
                    <a:cubicBezTo>
                      <a:pt x="213062" y="203438"/>
                      <a:pt x="212996" y="203438"/>
                      <a:pt x="212929" y="203448"/>
                    </a:cubicBezTo>
                    <a:cubicBezTo>
                      <a:pt x="212910" y="203448"/>
                      <a:pt x="212891" y="203448"/>
                      <a:pt x="212881" y="203448"/>
                    </a:cubicBezTo>
                    <a:cubicBezTo>
                      <a:pt x="212853" y="203448"/>
                      <a:pt x="212834" y="203448"/>
                      <a:pt x="212815" y="203448"/>
                    </a:cubicBezTo>
                    <a:cubicBezTo>
                      <a:pt x="179973" y="203448"/>
                      <a:pt x="148693" y="209601"/>
                      <a:pt x="120222" y="220736"/>
                    </a:cubicBezTo>
                    <a:cubicBezTo>
                      <a:pt x="119784" y="221021"/>
                      <a:pt x="119260" y="221174"/>
                      <a:pt x="118736" y="221155"/>
                    </a:cubicBezTo>
                    <a:cubicBezTo>
                      <a:pt x="118212" y="221164"/>
                      <a:pt x="117698" y="221021"/>
                      <a:pt x="117260" y="220736"/>
                    </a:cubicBezTo>
                    <a:cubicBezTo>
                      <a:pt x="88971" y="209677"/>
                      <a:pt x="57910" y="203534"/>
                      <a:pt x="25306" y="203457"/>
                    </a:cubicBezTo>
                    <a:cubicBezTo>
                      <a:pt x="23924" y="203800"/>
                      <a:pt x="22534" y="202962"/>
                      <a:pt x="22181" y="201590"/>
                    </a:cubicBezTo>
                    <a:cubicBezTo>
                      <a:pt x="22134" y="201390"/>
                      <a:pt x="22105" y="201181"/>
                      <a:pt x="22105" y="200971"/>
                    </a:cubicBezTo>
                    <a:cubicBezTo>
                      <a:pt x="22105" y="200952"/>
                      <a:pt x="22105" y="200943"/>
                      <a:pt x="22105" y="200924"/>
                    </a:cubicBezTo>
                    <a:cubicBezTo>
                      <a:pt x="22105" y="200905"/>
                      <a:pt x="22105" y="200895"/>
                      <a:pt x="22105" y="200876"/>
                    </a:cubicBezTo>
                    <a:lnTo>
                      <a:pt x="22105" y="103178"/>
                    </a:lnTo>
                    <a:cubicBezTo>
                      <a:pt x="18429" y="102864"/>
                      <a:pt x="14742" y="102626"/>
                      <a:pt x="11028" y="102454"/>
                    </a:cubicBezTo>
                    <a:cubicBezTo>
                      <a:pt x="7418" y="102292"/>
                      <a:pt x="3779" y="102187"/>
                      <a:pt x="131" y="102149"/>
                    </a:cubicBezTo>
                    <a:lnTo>
                      <a:pt x="131" y="215183"/>
                    </a:lnTo>
                    <a:cubicBezTo>
                      <a:pt x="37450" y="215497"/>
                      <a:pt x="73035" y="222584"/>
                      <a:pt x="105487" y="235176"/>
                    </a:cubicBezTo>
                    <a:cubicBezTo>
                      <a:pt x="105763" y="235242"/>
                      <a:pt x="106030" y="235366"/>
                      <a:pt x="106278" y="235528"/>
                    </a:cubicBezTo>
                    <a:cubicBezTo>
                      <a:pt x="106573" y="235719"/>
                      <a:pt x="106830" y="235957"/>
                      <a:pt x="107040" y="236252"/>
                    </a:cubicBezTo>
                    <a:cubicBezTo>
                      <a:pt x="110126" y="239709"/>
                      <a:pt x="114222" y="241748"/>
                      <a:pt x="118746" y="241748"/>
                    </a:cubicBezTo>
                    <a:cubicBezTo>
                      <a:pt x="123242" y="241748"/>
                      <a:pt x="127299" y="239738"/>
                      <a:pt x="130385" y="236319"/>
                    </a:cubicBezTo>
                    <a:cubicBezTo>
                      <a:pt x="130671" y="235880"/>
                      <a:pt x="131081" y="235547"/>
                      <a:pt x="131567" y="235347"/>
                    </a:cubicBezTo>
                    <a:cubicBezTo>
                      <a:pt x="131586" y="235337"/>
                      <a:pt x="131605" y="235337"/>
                      <a:pt x="131633" y="235328"/>
                    </a:cubicBezTo>
                    <a:cubicBezTo>
                      <a:pt x="131652" y="235318"/>
                      <a:pt x="131671" y="235318"/>
                      <a:pt x="131700" y="235309"/>
                    </a:cubicBezTo>
                    <a:cubicBezTo>
                      <a:pt x="164228" y="222641"/>
                      <a:pt x="199918" y="215506"/>
                      <a:pt x="237370" y="215202"/>
                    </a:cubicBezTo>
                    <a:close/>
                    <a:moveTo>
                      <a:pt x="111059" y="109617"/>
                    </a:moveTo>
                    <a:lnTo>
                      <a:pt x="111059" y="115180"/>
                    </a:lnTo>
                    <a:cubicBezTo>
                      <a:pt x="111059" y="119504"/>
                      <a:pt x="114460" y="122895"/>
                      <a:pt x="118784" y="122895"/>
                    </a:cubicBezTo>
                    <a:cubicBezTo>
                      <a:pt x="123108" y="122895"/>
                      <a:pt x="126509" y="119504"/>
                      <a:pt x="126509" y="115180"/>
                    </a:cubicBezTo>
                    <a:lnTo>
                      <a:pt x="126509" y="109617"/>
                    </a:lnTo>
                    <a:close/>
                    <a:moveTo>
                      <a:pt x="41508" y="123143"/>
                    </a:moveTo>
                    <a:cubicBezTo>
                      <a:pt x="63244" y="123143"/>
                      <a:pt x="83970" y="126724"/>
                      <a:pt x="102830" y="133220"/>
                    </a:cubicBezTo>
                    <a:cubicBezTo>
                      <a:pt x="104173" y="133677"/>
                      <a:pt x="104897" y="135135"/>
                      <a:pt x="104439" y="136487"/>
                    </a:cubicBezTo>
                    <a:cubicBezTo>
                      <a:pt x="103982" y="137830"/>
                      <a:pt x="102515" y="138554"/>
                      <a:pt x="101172" y="138097"/>
                    </a:cubicBezTo>
                    <a:cubicBezTo>
                      <a:pt x="101163" y="138097"/>
                      <a:pt x="101153" y="138087"/>
                      <a:pt x="101144" y="138087"/>
                    </a:cubicBezTo>
                    <a:cubicBezTo>
                      <a:pt x="82827" y="131782"/>
                      <a:pt x="62672" y="128286"/>
                      <a:pt x="41508" y="128286"/>
                    </a:cubicBezTo>
                    <a:cubicBezTo>
                      <a:pt x="40088" y="128305"/>
                      <a:pt x="38917" y="127162"/>
                      <a:pt x="38907" y="125743"/>
                    </a:cubicBezTo>
                    <a:cubicBezTo>
                      <a:pt x="38888" y="124314"/>
                      <a:pt x="40031" y="123152"/>
                      <a:pt x="41451" y="123143"/>
                    </a:cubicBezTo>
                    <a:cubicBezTo>
                      <a:pt x="41470" y="123143"/>
                      <a:pt x="41489" y="123143"/>
                      <a:pt x="41508" y="123143"/>
                    </a:cubicBezTo>
                    <a:close/>
                    <a:moveTo>
                      <a:pt x="196051" y="123143"/>
                    </a:moveTo>
                    <a:cubicBezTo>
                      <a:pt x="197480" y="123124"/>
                      <a:pt x="198642" y="124266"/>
                      <a:pt x="198661" y="125686"/>
                    </a:cubicBezTo>
                    <a:cubicBezTo>
                      <a:pt x="198670" y="127105"/>
                      <a:pt x="197527" y="128277"/>
                      <a:pt x="196108" y="128286"/>
                    </a:cubicBezTo>
                    <a:cubicBezTo>
                      <a:pt x="196089" y="128286"/>
                      <a:pt x="196070" y="128286"/>
                      <a:pt x="196051" y="128286"/>
                    </a:cubicBezTo>
                    <a:cubicBezTo>
                      <a:pt x="174886" y="128286"/>
                      <a:pt x="154731" y="131782"/>
                      <a:pt x="136415" y="138087"/>
                    </a:cubicBezTo>
                    <a:cubicBezTo>
                      <a:pt x="135072" y="138563"/>
                      <a:pt x="133595" y="137868"/>
                      <a:pt x="133119" y="136525"/>
                    </a:cubicBezTo>
                    <a:cubicBezTo>
                      <a:pt x="132643" y="135182"/>
                      <a:pt x="133348" y="133715"/>
                      <a:pt x="134681" y="133239"/>
                    </a:cubicBezTo>
                    <a:cubicBezTo>
                      <a:pt x="134700" y="133229"/>
                      <a:pt x="134719" y="133220"/>
                      <a:pt x="134738" y="133220"/>
                    </a:cubicBezTo>
                    <a:cubicBezTo>
                      <a:pt x="153598" y="126724"/>
                      <a:pt x="174315" y="123143"/>
                      <a:pt x="196051" y="123143"/>
                    </a:cubicBezTo>
                    <a:close/>
                    <a:moveTo>
                      <a:pt x="41508" y="149012"/>
                    </a:moveTo>
                    <a:cubicBezTo>
                      <a:pt x="63244" y="149012"/>
                      <a:pt x="83970" y="152603"/>
                      <a:pt x="102830" y="159090"/>
                    </a:cubicBezTo>
                    <a:cubicBezTo>
                      <a:pt x="104173" y="159557"/>
                      <a:pt x="104887" y="161023"/>
                      <a:pt x="104420" y="162366"/>
                    </a:cubicBezTo>
                    <a:cubicBezTo>
                      <a:pt x="103954" y="163710"/>
                      <a:pt x="102487" y="164424"/>
                      <a:pt x="101144" y="163957"/>
                    </a:cubicBezTo>
                    <a:cubicBezTo>
                      <a:pt x="82827" y="157652"/>
                      <a:pt x="62672" y="154165"/>
                      <a:pt x="41508" y="154165"/>
                    </a:cubicBezTo>
                    <a:cubicBezTo>
                      <a:pt x="40088" y="154185"/>
                      <a:pt x="38917" y="153041"/>
                      <a:pt x="38898" y="151622"/>
                    </a:cubicBezTo>
                    <a:cubicBezTo>
                      <a:pt x="38879" y="150203"/>
                      <a:pt x="40022" y="149032"/>
                      <a:pt x="41441" y="149012"/>
                    </a:cubicBezTo>
                    <a:cubicBezTo>
                      <a:pt x="41460" y="149012"/>
                      <a:pt x="41489" y="149012"/>
                      <a:pt x="41508" y="149012"/>
                    </a:cubicBezTo>
                    <a:close/>
                    <a:moveTo>
                      <a:pt x="196051" y="149012"/>
                    </a:moveTo>
                    <a:cubicBezTo>
                      <a:pt x="197480" y="148993"/>
                      <a:pt x="198642" y="150136"/>
                      <a:pt x="198661" y="151556"/>
                    </a:cubicBezTo>
                    <a:cubicBezTo>
                      <a:pt x="198680" y="152975"/>
                      <a:pt x="197537" y="154146"/>
                      <a:pt x="196117" y="154165"/>
                    </a:cubicBezTo>
                    <a:cubicBezTo>
                      <a:pt x="196098" y="154165"/>
                      <a:pt x="196079" y="154165"/>
                      <a:pt x="196051" y="154165"/>
                    </a:cubicBezTo>
                    <a:cubicBezTo>
                      <a:pt x="174886" y="154165"/>
                      <a:pt x="154731" y="157652"/>
                      <a:pt x="136415" y="163967"/>
                    </a:cubicBezTo>
                    <a:cubicBezTo>
                      <a:pt x="135072" y="164424"/>
                      <a:pt x="133605" y="163710"/>
                      <a:pt x="133138" y="162366"/>
                    </a:cubicBezTo>
                    <a:cubicBezTo>
                      <a:pt x="132671" y="161023"/>
                      <a:pt x="133386" y="159557"/>
                      <a:pt x="134729" y="159099"/>
                    </a:cubicBezTo>
                    <a:cubicBezTo>
                      <a:pt x="134729" y="159090"/>
                      <a:pt x="134729" y="159090"/>
                      <a:pt x="134738" y="159090"/>
                    </a:cubicBezTo>
                    <a:cubicBezTo>
                      <a:pt x="153598" y="152603"/>
                      <a:pt x="174315" y="149012"/>
                      <a:pt x="196051" y="149012"/>
                    </a:cubicBezTo>
                    <a:close/>
                    <a:moveTo>
                      <a:pt x="41508" y="176311"/>
                    </a:moveTo>
                    <a:cubicBezTo>
                      <a:pt x="63244" y="176311"/>
                      <a:pt x="83970" y="179892"/>
                      <a:pt x="102830" y="186389"/>
                    </a:cubicBezTo>
                    <a:cubicBezTo>
                      <a:pt x="104173" y="186855"/>
                      <a:pt x="104877" y="188332"/>
                      <a:pt x="104411" y="189675"/>
                    </a:cubicBezTo>
                    <a:cubicBezTo>
                      <a:pt x="103944" y="191008"/>
                      <a:pt x="102487" y="191713"/>
                      <a:pt x="101144" y="191256"/>
                    </a:cubicBezTo>
                    <a:cubicBezTo>
                      <a:pt x="82827" y="184950"/>
                      <a:pt x="62672" y="181455"/>
                      <a:pt x="41508" y="181455"/>
                    </a:cubicBezTo>
                    <a:cubicBezTo>
                      <a:pt x="40088" y="181455"/>
                      <a:pt x="38936" y="180293"/>
                      <a:pt x="38945" y="178873"/>
                    </a:cubicBezTo>
                    <a:cubicBezTo>
                      <a:pt x="38945" y="177464"/>
                      <a:pt x="40088" y="176311"/>
                      <a:pt x="41508" y="176311"/>
                    </a:cubicBezTo>
                    <a:close/>
                    <a:moveTo>
                      <a:pt x="196051" y="176311"/>
                    </a:moveTo>
                    <a:cubicBezTo>
                      <a:pt x="197480" y="176311"/>
                      <a:pt x="198623" y="177473"/>
                      <a:pt x="198623" y="178892"/>
                    </a:cubicBezTo>
                    <a:cubicBezTo>
                      <a:pt x="198613" y="180312"/>
                      <a:pt x="197470" y="181455"/>
                      <a:pt x="196051" y="181455"/>
                    </a:cubicBezTo>
                    <a:cubicBezTo>
                      <a:pt x="174886" y="181455"/>
                      <a:pt x="154731" y="184950"/>
                      <a:pt x="136415" y="191256"/>
                    </a:cubicBezTo>
                    <a:cubicBezTo>
                      <a:pt x="135072" y="191723"/>
                      <a:pt x="133605" y="191018"/>
                      <a:pt x="133129" y="189675"/>
                    </a:cubicBezTo>
                    <a:cubicBezTo>
                      <a:pt x="132662" y="188332"/>
                      <a:pt x="133367" y="186865"/>
                      <a:pt x="134710" y="186398"/>
                    </a:cubicBezTo>
                    <a:cubicBezTo>
                      <a:pt x="134719" y="186398"/>
                      <a:pt x="134729" y="186389"/>
                      <a:pt x="134738" y="186389"/>
                    </a:cubicBezTo>
                    <a:cubicBezTo>
                      <a:pt x="153598" y="179892"/>
                      <a:pt x="174315" y="176311"/>
                      <a:pt x="196051" y="176311"/>
                    </a:cubicBezTo>
                    <a:close/>
                  </a:path>
                </a:pathLst>
              </a:custGeom>
              <a:solidFill>
                <a:srgbClr val="E24725"/>
              </a:solidFill>
              <a:ln w="25202" cap="rnd">
                <a:noFill/>
                <a:prstDash val="solid"/>
                <a:round/>
              </a:ln>
            </p:spPr>
            <p:txBody>
              <a:bodyPr rtlCol="0" anchor="ctr"/>
              <a:lstStyle/>
              <a:p>
                <a:endParaRPr lang="en-US" sz="3480"/>
              </a:p>
            </p:txBody>
          </p:sp>
          <p:sp>
            <p:nvSpPr>
              <p:cNvPr id="396" name="Freeform: Shape 395">
                <a:extLst>
                  <a:ext uri="{FF2B5EF4-FFF2-40B4-BE49-F238E27FC236}">
                    <a16:creationId xmlns:a16="http://schemas.microsoft.com/office/drawing/2014/main" id="{6FC3A195-B891-4EAB-9EB1-F8BDB40C45C5}"/>
                  </a:ext>
                </a:extLst>
              </p:cNvPr>
              <p:cNvSpPr/>
              <p:nvPr/>
            </p:nvSpPr>
            <p:spPr>
              <a:xfrm>
                <a:off x="632188" y="5555739"/>
                <a:ext cx="146674" cy="169844"/>
              </a:xfrm>
              <a:custGeom>
                <a:avLst/>
                <a:gdLst>
                  <a:gd name="connsiteX0" fmla="*/ 66145 w 148062"/>
                  <a:gd name="connsiteY0" fmla="*/ 47625 h 171450"/>
                  <a:gd name="connsiteX1" fmla="*/ 85195 w 148062"/>
                  <a:gd name="connsiteY1" fmla="*/ 66675 h 171450"/>
                  <a:gd name="connsiteX2" fmla="*/ 66145 w 148062"/>
                  <a:gd name="connsiteY2" fmla="*/ 85725 h 171450"/>
                  <a:gd name="connsiteX3" fmla="*/ 47095 w 148062"/>
                  <a:gd name="connsiteY3" fmla="*/ 66675 h 171450"/>
                  <a:gd name="connsiteX4" fmla="*/ 66145 w 148062"/>
                  <a:gd name="connsiteY4" fmla="*/ 47625 h 171450"/>
                  <a:gd name="connsiteX5" fmla="*/ 66145 w 148062"/>
                  <a:gd name="connsiteY5" fmla="*/ 23813 h 171450"/>
                  <a:gd name="connsiteX6" fmla="*/ 61383 w 148062"/>
                  <a:gd name="connsiteY6" fmla="*/ 28575 h 171450"/>
                  <a:gd name="connsiteX7" fmla="*/ 61383 w 148062"/>
                  <a:gd name="connsiteY7" fmla="*/ 33818 h 171450"/>
                  <a:gd name="connsiteX8" fmla="*/ 48647 w 148062"/>
                  <a:gd name="connsiteY8" fmla="*/ 38412 h 171450"/>
                  <a:gd name="connsiteX9" fmla="*/ 45304 w 148062"/>
                  <a:gd name="connsiteY9" fmla="*/ 34426 h 171450"/>
                  <a:gd name="connsiteX10" fmla="*/ 38619 w 148062"/>
                  <a:gd name="connsiteY10" fmla="*/ 33837 h 171450"/>
                  <a:gd name="connsiteX11" fmla="*/ 38002 w 148062"/>
                  <a:gd name="connsiteY11" fmla="*/ 40546 h 171450"/>
                  <a:gd name="connsiteX12" fmla="*/ 41369 w 148062"/>
                  <a:gd name="connsiteY12" fmla="*/ 44560 h 171450"/>
                  <a:gd name="connsiteX13" fmla="*/ 34623 w 148062"/>
                  <a:gd name="connsiteY13" fmla="*/ 56287 h 171450"/>
                  <a:gd name="connsiteX14" fmla="*/ 29449 w 148062"/>
                  <a:gd name="connsiteY14" fmla="*/ 55373 h 171450"/>
                  <a:gd name="connsiteX15" fmla="*/ 29434 w 148062"/>
                  <a:gd name="connsiteY15" fmla="*/ 55371 h 171450"/>
                  <a:gd name="connsiteX16" fmla="*/ 23925 w 148062"/>
                  <a:gd name="connsiteY16" fmla="*/ 59240 h 171450"/>
                  <a:gd name="connsiteX17" fmla="*/ 27793 w 148062"/>
                  <a:gd name="connsiteY17" fmla="*/ 64750 h 171450"/>
                  <a:gd name="connsiteX18" fmla="*/ 32910 w 148062"/>
                  <a:gd name="connsiteY18" fmla="*/ 65652 h 171450"/>
                  <a:gd name="connsiteX19" fmla="*/ 32807 w 148062"/>
                  <a:gd name="connsiteY19" fmla="*/ 66675 h 171450"/>
                  <a:gd name="connsiteX20" fmla="*/ 35233 w 148062"/>
                  <a:gd name="connsiteY20" fmla="*/ 79027 h 171450"/>
                  <a:gd name="connsiteX21" fmla="*/ 30770 w 148062"/>
                  <a:gd name="connsiteY21" fmla="*/ 81604 h 171450"/>
                  <a:gd name="connsiteX22" fmla="*/ 28389 w 148062"/>
                  <a:gd name="connsiteY22" fmla="*/ 85735 h 171450"/>
                  <a:gd name="connsiteX23" fmla="*/ 33156 w 148062"/>
                  <a:gd name="connsiteY23" fmla="*/ 90488 h 171450"/>
                  <a:gd name="connsiteX24" fmla="*/ 35532 w 148062"/>
                  <a:gd name="connsiteY24" fmla="*/ 89846 h 171450"/>
                  <a:gd name="connsiteX25" fmla="*/ 40075 w 148062"/>
                  <a:gd name="connsiteY25" fmla="*/ 87222 h 171450"/>
                  <a:gd name="connsiteX26" fmla="*/ 50438 w 148062"/>
                  <a:gd name="connsiteY26" fmla="*/ 95911 h 171450"/>
                  <a:gd name="connsiteX27" fmla="*/ 48639 w 148062"/>
                  <a:gd name="connsiteY27" fmla="*/ 100850 h 171450"/>
                  <a:gd name="connsiteX28" fmla="*/ 51485 w 148062"/>
                  <a:gd name="connsiteY28" fmla="*/ 106951 h 171450"/>
                  <a:gd name="connsiteX29" fmla="*/ 57587 w 148062"/>
                  <a:gd name="connsiteY29" fmla="*/ 104105 h 171450"/>
                  <a:gd name="connsiteX30" fmla="*/ 59336 w 148062"/>
                  <a:gd name="connsiteY30" fmla="*/ 99308 h 171450"/>
                  <a:gd name="connsiteX31" fmla="*/ 72954 w 148062"/>
                  <a:gd name="connsiteY31" fmla="*/ 99308 h 171450"/>
                  <a:gd name="connsiteX32" fmla="*/ 74702 w 148062"/>
                  <a:gd name="connsiteY32" fmla="*/ 104105 h 171450"/>
                  <a:gd name="connsiteX33" fmla="*/ 74711 w 148062"/>
                  <a:gd name="connsiteY33" fmla="*/ 104128 h 171450"/>
                  <a:gd name="connsiteX34" fmla="*/ 80820 w 148062"/>
                  <a:gd name="connsiteY34" fmla="*/ 106959 h 171450"/>
                  <a:gd name="connsiteX35" fmla="*/ 83650 w 148062"/>
                  <a:gd name="connsiteY35" fmla="*/ 100850 h 171450"/>
                  <a:gd name="connsiteX36" fmla="*/ 81851 w 148062"/>
                  <a:gd name="connsiteY36" fmla="*/ 95911 h 171450"/>
                  <a:gd name="connsiteX37" fmla="*/ 92214 w 148062"/>
                  <a:gd name="connsiteY37" fmla="*/ 87222 h 171450"/>
                  <a:gd name="connsiteX38" fmla="*/ 96756 w 148062"/>
                  <a:gd name="connsiteY38" fmla="*/ 89846 h 171450"/>
                  <a:gd name="connsiteX39" fmla="*/ 99133 w 148062"/>
                  <a:gd name="connsiteY39" fmla="*/ 90488 h 171450"/>
                  <a:gd name="connsiteX40" fmla="*/ 103263 w 148062"/>
                  <a:gd name="connsiteY40" fmla="*/ 88106 h 171450"/>
                  <a:gd name="connsiteX41" fmla="*/ 101519 w 148062"/>
                  <a:gd name="connsiteY41" fmla="*/ 81604 h 171450"/>
                  <a:gd name="connsiteX42" fmla="*/ 97057 w 148062"/>
                  <a:gd name="connsiteY42" fmla="*/ 79027 h 171450"/>
                  <a:gd name="connsiteX43" fmla="*/ 99483 w 148062"/>
                  <a:gd name="connsiteY43" fmla="*/ 66675 h 171450"/>
                  <a:gd name="connsiteX44" fmla="*/ 99379 w 148062"/>
                  <a:gd name="connsiteY44" fmla="*/ 65652 h 171450"/>
                  <a:gd name="connsiteX45" fmla="*/ 104496 w 148062"/>
                  <a:gd name="connsiteY45" fmla="*/ 64750 h 171450"/>
                  <a:gd name="connsiteX46" fmla="*/ 104500 w 148062"/>
                  <a:gd name="connsiteY46" fmla="*/ 64749 h 171450"/>
                  <a:gd name="connsiteX47" fmla="*/ 108356 w 148062"/>
                  <a:gd name="connsiteY47" fmla="*/ 59234 h 171450"/>
                  <a:gd name="connsiteX48" fmla="*/ 108335 w 148062"/>
                  <a:gd name="connsiteY48" fmla="*/ 59117 h 171450"/>
                  <a:gd name="connsiteX49" fmla="*/ 102840 w 148062"/>
                  <a:gd name="connsiteY49" fmla="*/ 55373 h 171450"/>
                  <a:gd name="connsiteX50" fmla="*/ 97666 w 148062"/>
                  <a:gd name="connsiteY50" fmla="*/ 56287 h 171450"/>
                  <a:gd name="connsiteX51" fmla="*/ 90921 w 148062"/>
                  <a:gd name="connsiteY51" fmla="*/ 44560 h 171450"/>
                  <a:gd name="connsiteX52" fmla="*/ 94288 w 148062"/>
                  <a:gd name="connsiteY52" fmla="*/ 40546 h 171450"/>
                  <a:gd name="connsiteX53" fmla="*/ 93699 w 148062"/>
                  <a:gd name="connsiteY53" fmla="*/ 33862 h 171450"/>
                  <a:gd name="connsiteX54" fmla="*/ 86986 w 148062"/>
                  <a:gd name="connsiteY54" fmla="*/ 34426 h 171450"/>
                  <a:gd name="connsiteX55" fmla="*/ 83642 w 148062"/>
                  <a:gd name="connsiteY55" fmla="*/ 38412 h 171450"/>
                  <a:gd name="connsiteX56" fmla="*/ 70908 w 148062"/>
                  <a:gd name="connsiteY56" fmla="*/ 33818 h 171450"/>
                  <a:gd name="connsiteX57" fmla="*/ 70908 w 148062"/>
                  <a:gd name="connsiteY57" fmla="*/ 28575 h 171450"/>
                  <a:gd name="connsiteX58" fmla="*/ 66145 w 148062"/>
                  <a:gd name="connsiteY58" fmla="*/ 23813 h 171450"/>
                  <a:gd name="connsiteX59" fmla="*/ 66722 w 148062"/>
                  <a:gd name="connsiteY59" fmla="*/ 0 h 171450"/>
                  <a:gd name="connsiteX60" fmla="*/ 133345 w 148062"/>
                  <a:gd name="connsiteY60" fmla="*/ 64022 h 171450"/>
                  <a:gd name="connsiteX61" fmla="*/ 134859 w 148062"/>
                  <a:gd name="connsiteY61" fmla="*/ 68869 h 171450"/>
                  <a:gd name="connsiteX62" fmla="*/ 146462 w 148062"/>
                  <a:gd name="connsiteY62" fmla="*/ 86273 h 171450"/>
                  <a:gd name="connsiteX63" fmla="*/ 147055 w 148062"/>
                  <a:gd name="connsiteY63" fmla="*/ 87296 h 171450"/>
                  <a:gd name="connsiteX64" fmla="*/ 142797 w 148062"/>
                  <a:gd name="connsiteY64" fmla="*/ 100075 h 171450"/>
                  <a:gd name="connsiteX65" fmla="*/ 138663 w 148062"/>
                  <a:gd name="connsiteY65" fmla="*/ 102142 h 171450"/>
                  <a:gd name="connsiteX66" fmla="*/ 133397 w 148062"/>
                  <a:gd name="connsiteY66" fmla="*/ 110661 h 171450"/>
                  <a:gd name="connsiteX67" fmla="*/ 133397 w 148062"/>
                  <a:gd name="connsiteY67" fmla="*/ 123825 h 171450"/>
                  <a:gd name="connsiteX68" fmla="*/ 114347 w 148062"/>
                  <a:gd name="connsiteY68" fmla="*/ 142875 h 171450"/>
                  <a:gd name="connsiteX69" fmla="*/ 104822 w 148062"/>
                  <a:gd name="connsiteY69" fmla="*/ 152400 h 171450"/>
                  <a:gd name="connsiteX70" fmla="*/ 85772 w 148062"/>
                  <a:gd name="connsiteY70" fmla="*/ 171450 h 171450"/>
                  <a:gd name="connsiteX71" fmla="*/ 47672 w 148062"/>
                  <a:gd name="connsiteY71" fmla="*/ 171450 h 171450"/>
                  <a:gd name="connsiteX72" fmla="*/ 28622 w 148062"/>
                  <a:gd name="connsiteY72" fmla="*/ 152400 h 171450"/>
                  <a:gd name="connsiteX73" fmla="*/ 28622 w 148062"/>
                  <a:gd name="connsiteY73" fmla="*/ 121349 h 171450"/>
                  <a:gd name="connsiteX74" fmla="*/ 1358 w 148062"/>
                  <a:gd name="connsiteY74" fmla="*/ 79940 h 171450"/>
                  <a:gd name="connsiteX75" fmla="*/ 53349 w 148062"/>
                  <a:gd name="connsiteY75" fmla="*/ 1301 h 171450"/>
                  <a:gd name="connsiteX76" fmla="*/ 66722 w 148062"/>
                  <a:gd name="connsiteY76" fmla="*/ 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48062" h="171450">
                    <a:moveTo>
                      <a:pt x="66145" y="47625"/>
                    </a:moveTo>
                    <a:cubicBezTo>
                      <a:pt x="76666" y="47625"/>
                      <a:pt x="85195" y="56154"/>
                      <a:pt x="85195" y="66675"/>
                    </a:cubicBezTo>
                    <a:cubicBezTo>
                      <a:pt x="85195" y="77196"/>
                      <a:pt x="76666" y="85725"/>
                      <a:pt x="66145" y="85725"/>
                    </a:cubicBezTo>
                    <a:cubicBezTo>
                      <a:pt x="55624" y="85725"/>
                      <a:pt x="47095" y="77196"/>
                      <a:pt x="47095" y="66675"/>
                    </a:cubicBezTo>
                    <a:cubicBezTo>
                      <a:pt x="47095" y="56154"/>
                      <a:pt x="55624" y="47625"/>
                      <a:pt x="66145" y="47625"/>
                    </a:cubicBezTo>
                    <a:close/>
                    <a:moveTo>
                      <a:pt x="66145" y="23813"/>
                    </a:moveTo>
                    <a:cubicBezTo>
                      <a:pt x="63514" y="23813"/>
                      <a:pt x="61383" y="25945"/>
                      <a:pt x="61383" y="28575"/>
                    </a:cubicBezTo>
                    <a:lnTo>
                      <a:pt x="61383" y="33818"/>
                    </a:lnTo>
                    <a:cubicBezTo>
                      <a:pt x="56865" y="34453"/>
                      <a:pt x="52529" y="36017"/>
                      <a:pt x="48647" y="38412"/>
                    </a:cubicBezTo>
                    <a:lnTo>
                      <a:pt x="45304" y="34426"/>
                    </a:lnTo>
                    <a:cubicBezTo>
                      <a:pt x="43615" y="32427"/>
                      <a:pt x="40631" y="32165"/>
                      <a:pt x="38619" y="33837"/>
                    </a:cubicBezTo>
                    <a:cubicBezTo>
                      <a:pt x="36596" y="35520"/>
                      <a:pt x="36320" y="38523"/>
                      <a:pt x="38002" y="40546"/>
                    </a:cubicBezTo>
                    <a:lnTo>
                      <a:pt x="41369" y="44560"/>
                    </a:lnTo>
                    <a:cubicBezTo>
                      <a:pt x="38337" y="47963"/>
                      <a:pt x="36041" y="51955"/>
                      <a:pt x="34623" y="56287"/>
                    </a:cubicBezTo>
                    <a:lnTo>
                      <a:pt x="29449" y="55373"/>
                    </a:lnTo>
                    <a:cubicBezTo>
                      <a:pt x="29444" y="55373"/>
                      <a:pt x="29439" y="55372"/>
                      <a:pt x="29434" y="55371"/>
                    </a:cubicBezTo>
                    <a:cubicBezTo>
                      <a:pt x="26845" y="54918"/>
                      <a:pt x="24378" y="56650"/>
                      <a:pt x="23925" y="59240"/>
                    </a:cubicBezTo>
                    <a:cubicBezTo>
                      <a:pt x="23471" y="61830"/>
                      <a:pt x="25204" y="64296"/>
                      <a:pt x="27793" y="64750"/>
                    </a:cubicBezTo>
                    <a:lnTo>
                      <a:pt x="32910" y="65652"/>
                    </a:lnTo>
                    <a:cubicBezTo>
                      <a:pt x="32900" y="66000"/>
                      <a:pt x="32807" y="66325"/>
                      <a:pt x="32807" y="66675"/>
                    </a:cubicBezTo>
                    <a:cubicBezTo>
                      <a:pt x="32819" y="70909"/>
                      <a:pt x="33643" y="75102"/>
                      <a:pt x="35233" y="79027"/>
                    </a:cubicBezTo>
                    <a:lnTo>
                      <a:pt x="30770" y="81604"/>
                    </a:lnTo>
                    <a:cubicBezTo>
                      <a:pt x="29294" y="82456"/>
                      <a:pt x="28386" y="84031"/>
                      <a:pt x="28389" y="85735"/>
                    </a:cubicBezTo>
                    <a:cubicBezTo>
                      <a:pt x="28393" y="88363"/>
                      <a:pt x="30527" y="90491"/>
                      <a:pt x="33156" y="90488"/>
                    </a:cubicBezTo>
                    <a:cubicBezTo>
                      <a:pt x="33991" y="90488"/>
                      <a:pt x="34811" y="90267"/>
                      <a:pt x="35532" y="89846"/>
                    </a:cubicBezTo>
                    <a:lnTo>
                      <a:pt x="40075" y="87222"/>
                    </a:lnTo>
                    <a:cubicBezTo>
                      <a:pt x="42898" y="90797"/>
                      <a:pt x="46425" y="93755"/>
                      <a:pt x="50438" y="95911"/>
                    </a:cubicBezTo>
                    <a:lnTo>
                      <a:pt x="48639" y="100850"/>
                    </a:lnTo>
                    <a:cubicBezTo>
                      <a:pt x="47740" y="103321"/>
                      <a:pt x="49014" y="106052"/>
                      <a:pt x="51485" y="106951"/>
                    </a:cubicBezTo>
                    <a:cubicBezTo>
                      <a:pt x="53956" y="107851"/>
                      <a:pt x="56688" y="106576"/>
                      <a:pt x="57587" y="104105"/>
                    </a:cubicBezTo>
                    <a:lnTo>
                      <a:pt x="59336" y="99308"/>
                    </a:lnTo>
                    <a:cubicBezTo>
                      <a:pt x="63826" y="100248"/>
                      <a:pt x="68463" y="100248"/>
                      <a:pt x="72954" y="99308"/>
                    </a:cubicBezTo>
                    <a:lnTo>
                      <a:pt x="74702" y="104105"/>
                    </a:lnTo>
                    <a:cubicBezTo>
                      <a:pt x="74705" y="104113"/>
                      <a:pt x="74708" y="104121"/>
                      <a:pt x="74711" y="104128"/>
                    </a:cubicBezTo>
                    <a:cubicBezTo>
                      <a:pt x="75616" y="106597"/>
                      <a:pt x="78351" y="107864"/>
                      <a:pt x="80820" y="106959"/>
                    </a:cubicBezTo>
                    <a:cubicBezTo>
                      <a:pt x="83288" y="106053"/>
                      <a:pt x="84556" y="103319"/>
                      <a:pt x="83650" y="100850"/>
                    </a:cubicBezTo>
                    <a:lnTo>
                      <a:pt x="81851" y="95911"/>
                    </a:lnTo>
                    <a:cubicBezTo>
                      <a:pt x="85864" y="93755"/>
                      <a:pt x="89391" y="90797"/>
                      <a:pt x="92214" y="87222"/>
                    </a:cubicBezTo>
                    <a:lnTo>
                      <a:pt x="96756" y="89846"/>
                    </a:lnTo>
                    <a:cubicBezTo>
                      <a:pt x="97478" y="90267"/>
                      <a:pt x="98298" y="90488"/>
                      <a:pt x="99133" y="90488"/>
                    </a:cubicBezTo>
                    <a:cubicBezTo>
                      <a:pt x="100837" y="90490"/>
                      <a:pt x="102412" y="89582"/>
                      <a:pt x="103263" y="88106"/>
                    </a:cubicBezTo>
                    <a:cubicBezTo>
                      <a:pt x="104577" y="85829"/>
                      <a:pt x="103796" y="82918"/>
                      <a:pt x="101519" y="81604"/>
                    </a:cubicBezTo>
                    <a:lnTo>
                      <a:pt x="97057" y="79027"/>
                    </a:lnTo>
                    <a:cubicBezTo>
                      <a:pt x="98646" y="75102"/>
                      <a:pt x="99470" y="70909"/>
                      <a:pt x="99483" y="66675"/>
                    </a:cubicBezTo>
                    <a:cubicBezTo>
                      <a:pt x="99483" y="66325"/>
                      <a:pt x="99390" y="66000"/>
                      <a:pt x="99379" y="65652"/>
                    </a:cubicBezTo>
                    <a:lnTo>
                      <a:pt x="104496" y="64750"/>
                    </a:lnTo>
                    <a:cubicBezTo>
                      <a:pt x="104497" y="64749"/>
                      <a:pt x="104499" y="64749"/>
                      <a:pt x="104500" y="64749"/>
                    </a:cubicBezTo>
                    <a:cubicBezTo>
                      <a:pt x="107088" y="64290"/>
                      <a:pt x="108814" y="61821"/>
                      <a:pt x="108356" y="59234"/>
                    </a:cubicBezTo>
                    <a:cubicBezTo>
                      <a:pt x="108349" y="59195"/>
                      <a:pt x="108343" y="59156"/>
                      <a:pt x="108335" y="59117"/>
                    </a:cubicBezTo>
                    <a:cubicBezTo>
                      <a:pt x="107852" y="56566"/>
                      <a:pt x="105392" y="54890"/>
                      <a:pt x="102840" y="55373"/>
                    </a:cubicBezTo>
                    <a:lnTo>
                      <a:pt x="97666" y="56287"/>
                    </a:lnTo>
                    <a:cubicBezTo>
                      <a:pt x="96249" y="51955"/>
                      <a:pt x="93952" y="47963"/>
                      <a:pt x="90921" y="44560"/>
                    </a:cubicBezTo>
                    <a:lnTo>
                      <a:pt x="94288" y="40546"/>
                    </a:lnTo>
                    <a:cubicBezTo>
                      <a:pt x="95960" y="38535"/>
                      <a:pt x="95697" y="35550"/>
                      <a:pt x="93699" y="33862"/>
                    </a:cubicBezTo>
                    <a:cubicBezTo>
                      <a:pt x="91689" y="32163"/>
                      <a:pt x="88683" y="32416"/>
                      <a:pt x="86986" y="34426"/>
                    </a:cubicBezTo>
                    <a:lnTo>
                      <a:pt x="83642" y="38412"/>
                    </a:lnTo>
                    <a:cubicBezTo>
                      <a:pt x="79760" y="36017"/>
                      <a:pt x="75424" y="34453"/>
                      <a:pt x="70908" y="33818"/>
                    </a:cubicBezTo>
                    <a:lnTo>
                      <a:pt x="70908" y="28575"/>
                    </a:lnTo>
                    <a:cubicBezTo>
                      <a:pt x="70908" y="25945"/>
                      <a:pt x="68775" y="23813"/>
                      <a:pt x="66145" y="23813"/>
                    </a:cubicBezTo>
                    <a:close/>
                    <a:moveTo>
                      <a:pt x="66722" y="0"/>
                    </a:moveTo>
                    <a:cubicBezTo>
                      <a:pt x="102513" y="2"/>
                      <a:pt x="131919" y="28260"/>
                      <a:pt x="133345" y="64022"/>
                    </a:cubicBezTo>
                    <a:cubicBezTo>
                      <a:pt x="133394" y="65747"/>
                      <a:pt x="133918" y="67424"/>
                      <a:pt x="134859" y="68869"/>
                    </a:cubicBezTo>
                    <a:lnTo>
                      <a:pt x="146462" y="86273"/>
                    </a:lnTo>
                    <a:cubicBezTo>
                      <a:pt x="146681" y="86601"/>
                      <a:pt x="146879" y="86943"/>
                      <a:pt x="147055" y="87296"/>
                    </a:cubicBezTo>
                    <a:cubicBezTo>
                      <a:pt x="149408" y="92001"/>
                      <a:pt x="147501" y="97723"/>
                      <a:pt x="142797" y="100075"/>
                    </a:cubicBezTo>
                    <a:lnTo>
                      <a:pt x="138663" y="102142"/>
                    </a:lnTo>
                    <a:cubicBezTo>
                      <a:pt x="135436" y="103756"/>
                      <a:pt x="133396" y="107053"/>
                      <a:pt x="133397" y="110661"/>
                    </a:cubicBezTo>
                    <a:lnTo>
                      <a:pt x="133397" y="123825"/>
                    </a:lnTo>
                    <a:cubicBezTo>
                      <a:pt x="133397" y="134346"/>
                      <a:pt x="124868" y="142875"/>
                      <a:pt x="114347" y="142875"/>
                    </a:cubicBezTo>
                    <a:cubicBezTo>
                      <a:pt x="109087" y="142875"/>
                      <a:pt x="104822" y="147139"/>
                      <a:pt x="104822" y="152400"/>
                    </a:cubicBezTo>
                    <a:cubicBezTo>
                      <a:pt x="104822" y="162921"/>
                      <a:pt x="96293" y="171450"/>
                      <a:pt x="85772" y="171450"/>
                    </a:cubicBezTo>
                    <a:lnTo>
                      <a:pt x="47672" y="171450"/>
                    </a:lnTo>
                    <a:cubicBezTo>
                      <a:pt x="37151" y="171450"/>
                      <a:pt x="28622" y="162921"/>
                      <a:pt x="28622" y="152400"/>
                    </a:cubicBezTo>
                    <a:lnTo>
                      <a:pt x="28622" y="121349"/>
                    </a:lnTo>
                    <a:cubicBezTo>
                      <a:pt x="14548" y="111564"/>
                      <a:pt x="4785" y="96735"/>
                      <a:pt x="1358" y="79940"/>
                    </a:cubicBezTo>
                    <a:cubicBezTo>
                      <a:pt x="-6000" y="43868"/>
                      <a:pt x="17276" y="8660"/>
                      <a:pt x="53349" y="1301"/>
                    </a:cubicBezTo>
                    <a:cubicBezTo>
                      <a:pt x="57754" y="440"/>
                      <a:pt x="62233" y="4"/>
                      <a:pt x="66722" y="0"/>
                    </a:cubicBezTo>
                    <a:close/>
                  </a:path>
                </a:pathLst>
              </a:custGeom>
              <a:solidFill>
                <a:srgbClr val="E24725"/>
              </a:solidFill>
              <a:ln w="9525" cap="flat">
                <a:noFill/>
                <a:prstDash val="solid"/>
                <a:miter/>
              </a:ln>
            </p:spPr>
            <p:txBody>
              <a:bodyPr rtlCol="0" anchor="ctr"/>
              <a:lstStyle/>
              <a:p>
                <a:endParaRPr lang="en-US" sz="3480"/>
              </a:p>
            </p:txBody>
          </p:sp>
          <p:sp>
            <p:nvSpPr>
              <p:cNvPr id="429" name="Freeform: Shape 428">
                <a:extLst>
                  <a:ext uri="{FF2B5EF4-FFF2-40B4-BE49-F238E27FC236}">
                    <a16:creationId xmlns:a16="http://schemas.microsoft.com/office/drawing/2014/main" id="{9107454E-6958-48C0-A422-B8008520D2BD}"/>
                  </a:ext>
                </a:extLst>
              </p:cNvPr>
              <p:cNvSpPr/>
              <p:nvPr/>
            </p:nvSpPr>
            <p:spPr>
              <a:xfrm>
                <a:off x="619939" y="5840499"/>
                <a:ext cx="171172" cy="165650"/>
              </a:xfrm>
              <a:custGeom>
                <a:avLst/>
                <a:gdLst>
                  <a:gd name="connsiteX0" fmla="*/ 284292 w 590550"/>
                  <a:gd name="connsiteY0" fmla="*/ 476250 h 571500"/>
                  <a:gd name="connsiteX1" fmla="*/ 306257 w 590550"/>
                  <a:gd name="connsiteY1" fmla="*/ 476250 h 571500"/>
                  <a:gd name="connsiteX2" fmla="*/ 322135 w 590550"/>
                  <a:gd name="connsiteY2" fmla="*/ 571500 h 571500"/>
                  <a:gd name="connsiteX3" fmla="*/ 268414 w 590550"/>
                  <a:gd name="connsiteY3" fmla="*/ 571500 h 571500"/>
                  <a:gd name="connsiteX4" fmla="*/ 295265 w 590550"/>
                  <a:gd name="connsiteY4" fmla="*/ 419919 h 571500"/>
                  <a:gd name="connsiteX5" fmla="*/ 314010 w 590550"/>
                  <a:gd name="connsiteY5" fmla="*/ 428682 h 571500"/>
                  <a:gd name="connsiteX6" fmla="*/ 306886 w 590550"/>
                  <a:gd name="connsiteY6" fmla="*/ 457200 h 571500"/>
                  <a:gd name="connsiteX7" fmla="*/ 283664 w 590550"/>
                  <a:gd name="connsiteY7" fmla="*/ 457200 h 571500"/>
                  <a:gd name="connsiteX8" fmla="*/ 276520 w 590550"/>
                  <a:gd name="connsiteY8" fmla="*/ 428682 h 571500"/>
                  <a:gd name="connsiteX9" fmla="*/ 295265 w 590550"/>
                  <a:gd name="connsiteY9" fmla="*/ 419919 h 571500"/>
                  <a:gd name="connsiteX10" fmla="*/ 381000 w 590550"/>
                  <a:gd name="connsiteY10" fmla="*/ 385543 h 571500"/>
                  <a:gd name="connsiteX11" fmla="*/ 381000 w 590550"/>
                  <a:gd name="connsiteY11" fmla="*/ 447684 h 571500"/>
                  <a:gd name="connsiteX12" fmla="*/ 319535 w 590550"/>
                  <a:gd name="connsiteY12" fmla="*/ 410127 h 571500"/>
                  <a:gd name="connsiteX13" fmla="*/ 209550 w 590550"/>
                  <a:gd name="connsiteY13" fmla="*/ 385543 h 571500"/>
                  <a:gd name="connsiteX14" fmla="*/ 271015 w 590550"/>
                  <a:gd name="connsiteY14" fmla="*/ 410127 h 571500"/>
                  <a:gd name="connsiteX15" fmla="*/ 209550 w 590550"/>
                  <a:gd name="connsiteY15" fmla="*/ 447684 h 571500"/>
                  <a:gd name="connsiteX16" fmla="*/ 400049 w 590550"/>
                  <a:gd name="connsiteY16" fmla="*/ 382352 h 571500"/>
                  <a:gd name="connsiteX17" fmla="*/ 424681 w 590550"/>
                  <a:gd name="connsiteY17" fmla="*/ 385638 h 571500"/>
                  <a:gd name="connsiteX18" fmla="*/ 523875 w 590550"/>
                  <a:gd name="connsiteY18" fmla="*/ 498938 h 571500"/>
                  <a:gd name="connsiteX19" fmla="*/ 523875 w 590550"/>
                  <a:gd name="connsiteY19" fmla="*/ 571499 h 571500"/>
                  <a:gd name="connsiteX20" fmla="*/ 447674 w 590550"/>
                  <a:gd name="connsiteY20" fmla="*/ 571499 h 571500"/>
                  <a:gd name="connsiteX21" fmla="*/ 447674 w 590550"/>
                  <a:gd name="connsiteY21" fmla="*/ 507072 h 571500"/>
                  <a:gd name="connsiteX22" fmla="*/ 465715 w 590550"/>
                  <a:gd name="connsiteY22" fmla="*/ 470992 h 571500"/>
                  <a:gd name="connsiteX23" fmla="*/ 448675 w 590550"/>
                  <a:gd name="connsiteY23" fmla="*/ 462467 h 571500"/>
                  <a:gd name="connsiteX24" fmla="*/ 428624 w 590550"/>
                  <a:gd name="connsiteY24" fmla="*/ 502577 h 571500"/>
                  <a:gd name="connsiteX25" fmla="*/ 428624 w 590550"/>
                  <a:gd name="connsiteY25" fmla="*/ 571499 h 571500"/>
                  <a:gd name="connsiteX26" fmla="*/ 341442 w 590550"/>
                  <a:gd name="connsiteY26" fmla="*/ 571499 h 571500"/>
                  <a:gd name="connsiteX27" fmla="*/ 324040 w 590550"/>
                  <a:gd name="connsiteY27" fmla="*/ 467125 h 571500"/>
                  <a:gd name="connsiteX28" fmla="*/ 331289 w 590550"/>
                  <a:gd name="connsiteY28" fmla="*/ 438149 h 571500"/>
                  <a:gd name="connsiteX29" fmla="*/ 384571 w 590550"/>
                  <a:gd name="connsiteY29" fmla="*/ 474163 h 571500"/>
                  <a:gd name="connsiteX30" fmla="*/ 400049 w 590550"/>
                  <a:gd name="connsiteY30" fmla="*/ 486536 h 571500"/>
                  <a:gd name="connsiteX31" fmla="*/ 190500 w 590550"/>
                  <a:gd name="connsiteY31" fmla="*/ 382352 h 571500"/>
                  <a:gd name="connsiteX32" fmla="*/ 190500 w 590550"/>
                  <a:gd name="connsiteY32" fmla="*/ 486536 h 571500"/>
                  <a:gd name="connsiteX33" fmla="*/ 205978 w 590550"/>
                  <a:gd name="connsiteY33" fmla="*/ 474163 h 571500"/>
                  <a:gd name="connsiteX34" fmla="*/ 259261 w 590550"/>
                  <a:gd name="connsiteY34" fmla="*/ 438140 h 571500"/>
                  <a:gd name="connsiteX35" fmla="*/ 266510 w 590550"/>
                  <a:gd name="connsiteY35" fmla="*/ 467115 h 571500"/>
                  <a:gd name="connsiteX36" fmla="*/ 249107 w 590550"/>
                  <a:gd name="connsiteY36" fmla="*/ 571499 h 571500"/>
                  <a:gd name="connsiteX37" fmla="*/ 161925 w 590550"/>
                  <a:gd name="connsiteY37" fmla="*/ 571499 h 571500"/>
                  <a:gd name="connsiteX38" fmla="*/ 161925 w 590550"/>
                  <a:gd name="connsiteY38" fmla="*/ 502577 h 571500"/>
                  <a:gd name="connsiteX39" fmla="*/ 141865 w 590550"/>
                  <a:gd name="connsiteY39" fmla="*/ 462457 h 571500"/>
                  <a:gd name="connsiteX40" fmla="*/ 124825 w 590550"/>
                  <a:gd name="connsiteY40" fmla="*/ 470982 h 571500"/>
                  <a:gd name="connsiteX41" fmla="*/ 142875 w 590550"/>
                  <a:gd name="connsiteY41" fmla="*/ 507072 h 571500"/>
                  <a:gd name="connsiteX42" fmla="*/ 142875 w 590550"/>
                  <a:gd name="connsiteY42" fmla="*/ 571499 h 571500"/>
                  <a:gd name="connsiteX43" fmla="*/ 66675 w 590550"/>
                  <a:gd name="connsiteY43" fmla="*/ 571499 h 571500"/>
                  <a:gd name="connsiteX44" fmla="*/ 66675 w 590550"/>
                  <a:gd name="connsiteY44" fmla="*/ 498938 h 571500"/>
                  <a:gd name="connsiteX45" fmla="*/ 165868 w 590550"/>
                  <a:gd name="connsiteY45" fmla="*/ 385638 h 571500"/>
                  <a:gd name="connsiteX46" fmla="*/ 476250 w 590550"/>
                  <a:gd name="connsiteY46" fmla="*/ 266700 h 571500"/>
                  <a:gd name="connsiteX47" fmla="*/ 533400 w 590550"/>
                  <a:gd name="connsiteY47" fmla="*/ 266700 h 571500"/>
                  <a:gd name="connsiteX48" fmla="*/ 533400 w 590550"/>
                  <a:gd name="connsiteY48" fmla="*/ 285750 h 571500"/>
                  <a:gd name="connsiteX49" fmla="*/ 476250 w 590550"/>
                  <a:gd name="connsiteY49" fmla="*/ 285750 h 571500"/>
                  <a:gd name="connsiteX50" fmla="*/ 419100 w 590550"/>
                  <a:gd name="connsiteY50" fmla="*/ 247650 h 571500"/>
                  <a:gd name="connsiteX51" fmla="*/ 438150 w 590550"/>
                  <a:gd name="connsiteY51" fmla="*/ 247650 h 571500"/>
                  <a:gd name="connsiteX52" fmla="*/ 438150 w 590550"/>
                  <a:gd name="connsiteY52" fmla="*/ 266700 h 571500"/>
                  <a:gd name="connsiteX53" fmla="*/ 457200 w 590550"/>
                  <a:gd name="connsiteY53" fmla="*/ 266700 h 571500"/>
                  <a:gd name="connsiteX54" fmla="*/ 457200 w 590550"/>
                  <a:gd name="connsiteY54" fmla="*/ 285750 h 571500"/>
                  <a:gd name="connsiteX55" fmla="*/ 438150 w 590550"/>
                  <a:gd name="connsiteY55" fmla="*/ 285750 h 571500"/>
                  <a:gd name="connsiteX56" fmla="*/ 438150 w 590550"/>
                  <a:gd name="connsiteY56" fmla="*/ 304800 h 571500"/>
                  <a:gd name="connsiteX57" fmla="*/ 419100 w 590550"/>
                  <a:gd name="connsiteY57" fmla="*/ 304800 h 571500"/>
                  <a:gd name="connsiteX58" fmla="*/ 419100 w 590550"/>
                  <a:gd name="connsiteY58" fmla="*/ 285750 h 571500"/>
                  <a:gd name="connsiteX59" fmla="*/ 400050 w 590550"/>
                  <a:gd name="connsiteY59" fmla="*/ 285750 h 571500"/>
                  <a:gd name="connsiteX60" fmla="*/ 400050 w 590550"/>
                  <a:gd name="connsiteY60" fmla="*/ 266700 h 571500"/>
                  <a:gd name="connsiteX61" fmla="*/ 419100 w 590550"/>
                  <a:gd name="connsiteY61" fmla="*/ 266700 h 571500"/>
                  <a:gd name="connsiteX62" fmla="*/ 381000 w 590550"/>
                  <a:gd name="connsiteY62" fmla="*/ 209550 h 571500"/>
                  <a:gd name="connsiteX63" fmla="*/ 552450 w 590550"/>
                  <a:gd name="connsiteY63" fmla="*/ 209550 h 571500"/>
                  <a:gd name="connsiteX64" fmla="*/ 590550 w 590550"/>
                  <a:gd name="connsiteY64" fmla="*/ 247650 h 571500"/>
                  <a:gd name="connsiteX65" fmla="*/ 590550 w 590550"/>
                  <a:gd name="connsiteY65" fmla="*/ 304800 h 571500"/>
                  <a:gd name="connsiteX66" fmla="*/ 552450 w 590550"/>
                  <a:gd name="connsiteY66" fmla="*/ 342900 h 571500"/>
                  <a:gd name="connsiteX67" fmla="*/ 400050 w 590550"/>
                  <a:gd name="connsiteY67" fmla="*/ 342900 h 571500"/>
                  <a:gd name="connsiteX68" fmla="*/ 400050 w 590550"/>
                  <a:gd name="connsiteY68" fmla="*/ 323850 h 571500"/>
                  <a:gd name="connsiteX69" fmla="*/ 552450 w 590550"/>
                  <a:gd name="connsiteY69" fmla="*/ 323850 h 571500"/>
                  <a:gd name="connsiteX70" fmla="*/ 571500 w 590550"/>
                  <a:gd name="connsiteY70" fmla="*/ 304800 h 571500"/>
                  <a:gd name="connsiteX71" fmla="*/ 571500 w 590550"/>
                  <a:gd name="connsiteY71" fmla="*/ 247650 h 571500"/>
                  <a:gd name="connsiteX72" fmla="*/ 552450 w 590550"/>
                  <a:gd name="connsiteY72" fmla="*/ 228600 h 571500"/>
                  <a:gd name="connsiteX73" fmla="*/ 381000 w 590550"/>
                  <a:gd name="connsiteY73" fmla="*/ 228600 h 571500"/>
                  <a:gd name="connsiteX74" fmla="*/ 361950 w 590550"/>
                  <a:gd name="connsiteY74" fmla="*/ 247650 h 571500"/>
                  <a:gd name="connsiteX75" fmla="*/ 361950 w 590550"/>
                  <a:gd name="connsiteY75" fmla="*/ 372647 h 571500"/>
                  <a:gd name="connsiteX76" fmla="*/ 342900 w 590550"/>
                  <a:gd name="connsiteY76" fmla="*/ 380267 h 571500"/>
                  <a:gd name="connsiteX77" fmla="*/ 342900 w 590550"/>
                  <a:gd name="connsiteY77" fmla="*/ 247650 h 571500"/>
                  <a:gd name="connsiteX78" fmla="*/ 381000 w 590550"/>
                  <a:gd name="connsiteY78" fmla="*/ 209550 h 571500"/>
                  <a:gd name="connsiteX79" fmla="*/ 123825 w 590550"/>
                  <a:gd name="connsiteY79" fmla="*/ 133350 h 571500"/>
                  <a:gd name="connsiteX80" fmla="*/ 104775 w 590550"/>
                  <a:gd name="connsiteY80" fmla="*/ 152400 h 571500"/>
                  <a:gd name="connsiteX81" fmla="*/ 114300 w 590550"/>
                  <a:gd name="connsiteY81" fmla="*/ 168812 h 571500"/>
                  <a:gd name="connsiteX82" fmla="*/ 114300 w 590550"/>
                  <a:gd name="connsiteY82" fmla="*/ 200025 h 571500"/>
                  <a:gd name="connsiteX83" fmla="*/ 133350 w 590550"/>
                  <a:gd name="connsiteY83" fmla="*/ 200025 h 571500"/>
                  <a:gd name="connsiteX84" fmla="*/ 133350 w 590550"/>
                  <a:gd name="connsiteY84" fmla="*/ 168812 h 571500"/>
                  <a:gd name="connsiteX85" fmla="*/ 142875 w 590550"/>
                  <a:gd name="connsiteY85" fmla="*/ 152400 h 571500"/>
                  <a:gd name="connsiteX86" fmla="*/ 123825 w 590550"/>
                  <a:gd name="connsiteY86" fmla="*/ 133350 h 571500"/>
                  <a:gd name="connsiteX87" fmla="*/ 123825 w 590550"/>
                  <a:gd name="connsiteY87" fmla="*/ 85725 h 571500"/>
                  <a:gd name="connsiteX88" fmla="*/ 190500 w 590550"/>
                  <a:gd name="connsiteY88" fmla="*/ 152400 h 571500"/>
                  <a:gd name="connsiteX89" fmla="*/ 152400 w 590550"/>
                  <a:gd name="connsiteY89" fmla="*/ 212550 h 571500"/>
                  <a:gd name="connsiteX90" fmla="*/ 152400 w 590550"/>
                  <a:gd name="connsiteY90" fmla="*/ 226028 h 571500"/>
                  <a:gd name="connsiteX91" fmla="*/ 130778 w 590550"/>
                  <a:gd name="connsiteY91" fmla="*/ 247650 h 571500"/>
                  <a:gd name="connsiteX92" fmla="*/ 116872 w 590550"/>
                  <a:gd name="connsiteY92" fmla="*/ 247650 h 571500"/>
                  <a:gd name="connsiteX93" fmla="*/ 95250 w 590550"/>
                  <a:gd name="connsiteY93" fmla="*/ 226028 h 571500"/>
                  <a:gd name="connsiteX94" fmla="*/ 95250 w 590550"/>
                  <a:gd name="connsiteY94" fmla="*/ 212550 h 571500"/>
                  <a:gd name="connsiteX95" fmla="*/ 57150 w 590550"/>
                  <a:gd name="connsiteY95" fmla="*/ 152400 h 571500"/>
                  <a:gd name="connsiteX96" fmla="*/ 123825 w 590550"/>
                  <a:gd name="connsiteY96" fmla="*/ 85725 h 571500"/>
                  <a:gd name="connsiteX97" fmla="*/ 387764 w 590550"/>
                  <a:gd name="connsiteY97" fmla="*/ 63166 h 571500"/>
                  <a:gd name="connsiteX98" fmla="*/ 358154 w 590550"/>
                  <a:gd name="connsiteY98" fmla="*/ 92673 h 571500"/>
                  <a:gd name="connsiteX99" fmla="*/ 387662 w 590550"/>
                  <a:gd name="connsiteY99" fmla="*/ 122284 h 571500"/>
                  <a:gd name="connsiteX100" fmla="*/ 417272 w 590550"/>
                  <a:gd name="connsiteY100" fmla="*/ 92724 h 571500"/>
                  <a:gd name="connsiteX101" fmla="*/ 387764 w 590550"/>
                  <a:gd name="connsiteY101" fmla="*/ 63166 h 571500"/>
                  <a:gd name="connsiteX102" fmla="*/ 38100 w 590550"/>
                  <a:gd name="connsiteY102" fmla="*/ 47625 h 571500"/>
                  <a:gd name="connsiteX103" fmla="*/ 209550 w 590550"/>
                  <a:gd name="connsiteY103" fmla="*/ 47625 h 571500"/>
                  <a:gd name="connsiteX104" fmla="*/ 247650 w 590550"/>
                  <a:gd name="connsiteY104" fmla="*/ 85725 h 571500"/>
                  <a:gd name="connsiteX105" fmla="*/ 247650 w 590550"/>
                  <a:gd name="connsiteY105" fmla="*/ 238125 h 571500"/>
                  <a:gd name="connsiteX106" fmla="*/ 228600 w 590550"/>
                  <a:gd name="connsiteY106" fmla="*/ 238125 h 571500"/>
                  <a:gd name="connsiteX107" fmla="*/ 228600 w 590550"/>
                  <a:gd name="connsiteY107" fmla="*/ 85725 h 571500"/>
                  <a:gd name="connsiteX108" fmla="*/ 209550 w 590550"/>
                  <a:gd name="connsiteY108" fmla="*/ 66675 h 571500"/>
                  <a:gd name="connsiteX109" fmla="*/ 38100 w 590550"/>
                  <a:gd name="connsiteY109" fmla="*/ 66675 h 571500"/>
                  <a:gd name="connsiteX110" fmla="*/ 19050 w 590550"/>
                  <a:gd name="connsiteY110" fmla="*/ 85725 h 571500"/>
                  <a:gd name="connsiteX111" fmla="*/ 19050 w 590550"/>
                  <a:gd name="connsiteY111" fmla="*/ 257175 h 571500"/>
                  <a:gd name="connsiteX112" fmla="*/ 38100 w 590550"/>
                  <a:gd name="connsiteY112" fmla="*/ 276225 h 571500"/>
                  <a:gd name="connsiteX113" fmla="*/ 209550 w 590550"/>
                  <a:gd name="connsiteY113" fmla="*/ 276225 h 571500"/>
                  <a:gd name="connsiteX114" fmla="*/ 247650 w 590550"/>
                  <a:gd name="connsiteY114" fmla="*/ 314325 h 571500"/>
                  <a:gd name="connsiteX115" fmla="*/ 247650 w 590550"/>
                  <a:gd name="connsiteY115" fmla="*/ 380267 h 571500"/>
                  <a:gd name="connsiteX116" fmla="*/ 228600 w 590550"/>
                  <a:gd name="connsiteY116" fmla="*/ 372647 h 571500"/>
                  <a:gd name="connsiteX117" fmla="*/ 228600 w 590550"/>
                  <a:gd name="connsiteY117" fmla="*/ 314325 h 571500"/>
                  <a:gd name="connsiteX118" fmla="*/ 209550 w 590550"/>
                  <a:gd name="connsiteY118" fmla="*/ 295275 h 571500"/>
                  <a:gd name="connsiteX119" fmla="*/ 38100 w 590550"/>
                  <a:gd name="connsiteY119" fmla="*/ 295275 h 571500"/>
                  <a:gd name="connsiteX120" fmla="*/ 0 w 590550"/>
                  <a:gd name="connsiteY120" fmla="*/ 257175 h 571500"/>
                  <a:gd name="connsiteX121" fmla="*/ 0 w 590550"/>
                  <a:gd name="connsiteY121" fmla="*/ 85725 h 571500"/>
                  <a:gd name="connsiteX122" fmla="*/ 38100 w 590550"/>
                  <a:gd name="connsiteY122" fmla="*/ 47625 h 571500"/>
                  <a:gd name="connsiteX123" fmla="*/ 375027 w 590550"/>
                  <a:gd name="connsiteY123" fmla="*/ 32800 h 571500"/>
                  <a:gd name="connsiteX124" fmla="*/ 380656 w 590550"/>
                  <a:gd name="connsiteY124" fmla="*/ 37340 h 571500"/>
                  <a:gd name="connsiteX125" fmla="*/ 386814 w 590550"/>
                  <a:gd name="connsiteY125" fmla="*/ 43498 h 571500"/>
                  <a:gd name="connsiteX126" fmla="*/ 394668 w 590550"/>
                  <a:gd name="connsiteY126" fmla="*/ 37340 h 571500"/>
                  <a:gd name="connsiteX127" fmla="*/ 396765 w 590550"/>
                  <a:gd name="connsiteY127" fmla="*/ 33760 h 571500"/>
                  <a:gd name="connsiteX128" fmla="*/ 400856 w 590550"/>
                  <a:gd name="connsiteY128" fmla="*/ 32891 h 571500"/>
                  <a:gd name="connsiteX129" fmla="*/ 420545 w 590550"/>
                  <a:gd name="connsiteY129" fmla="*/ 41022 h 571500"/>
                  <a:gd name="connsiteX130" fmla="*/ 422847 w 590550"/>
                  <a:gd name="connsiteY130" fmla="*/ 44500 h 571500"/>
                  <a:gd name="connsiteX131" fmla="*/ 421824 w 590550"/>
                  <a:gd name="connsiteY131" fmla="*/ 48540 h 571500"/>
                  <a:gd name="connsiteX132" fmla="*/ 421802 w 590550"/>
                  <a:gd name="connsiteY132" fmla="*/ 57136 h 571500"/>
                  <a:gd name="connsiteX133" fmla="*/ 431694 w 590550"/>
                  <a:gd name="connsiteY133" fmla="*/ 58461 h 571500"/>
                  <a:gd name="connsiteX134" fmla="*/ 432187 w 590550"/>
                  <a:gd name="connsiteY134" fmla="*/ 58121 h 571500"/>
                  <a:gd name="connsiteX135" fmla="*/ 439212 w 590550"/>
                  <a:gd name="connsiteY135" fmla="*/ 59842 h 571500"/>
                  <a:gd name="connsiteX136" fmla="*/ 447394 w 590550"/>
                  <a:gd name="connsiteY136" fmla="*/ 79531 h 571500"/>
                  <a:gd name="connsiteX137" fmla="*/ 446576 w 590550"/>
                  <a:gd name="connsiteY137" fmla="*/ 83622 h 571500"/>
                  <a:gd name="connsiteX138" fmla="*/ 442996 w 590550"/>
                  <a:gd name="connsiteY138" fmla="*/ 85718 h 571500"/>
                  <a:gd name="connsiteX139" fmla="*/ 442791 w 590550"/>
                  <a:gd name="connsiteY139" fmla="*/ 85616 h 571500"/>
                  <a:gd name="connsiteX140" fmla="*/ 436633 w 590550"/>
                  <a:gd name="connsiteY140" fmla="*/ 91775 h 571500"/>
                  <a:gd name="connsiteX141" fmla="*/ 442791 w 590550"/>
                  <a:gd name="connsiteY141" fmla="*/ 99629 h 571500"/>
                  <a:gd name="connsiteX142" fmla="*/ 446422 w 590550"/>
                  <a:gd name="connsiteY142" fmla="*/ 101725 h 571500"/>
                  <a:gd name="connsiteX143" fmla="*/ 447240 w 590550"/>
                  <a:gd name="connsiteY143" fmla="*/ 105816 h 571500"/>
                  <a:gd name="connsiteX144" fmla="*/ 439058 w 590550"/>
                  <a:gd name="connsiteY144" fmla="*/ 125506 h 571500"/>
                  <a:gd name="connsiteX145" fmla="*/ 435580 w 590550"/>
                  <a:gd name="connsiteY145" fmla="*/ 127807 h 571500"/>
                  <a:gd name="connsiteX146" fmla="*/ 431540 w 590550"/>
                  <a:gd name="connsiteY146" fmla="*/ 126733 h 571500"/>
                  <a:gd name="connsiteX147" fmla="*/ 422944 w 590550"/>
                  <a:gd name="connsiteY147" fmla="*/ 126755 h 571500"/>
                  <a:gd name="connsiteX148" fmla="*/ 421670 w 590550"/>
                  <a:gd name="connsiteY148" fmla="*/ 136654 h 571500"/>
                  <a:gd name="connsiteX149" fmla="*/ 421997 w 590550"/>
                  <a:gd name="connsiteY149" fmla="*/ 137108 h 571500"/>
                  <a:gd name="connsiteX150" fmla="*/ 420443 w 590550"/>
                  <a:gd name="connsiteY150" fmla="*/ 144171 h 571500"/>
                  <a:gd name="connsiteX151" fmla="*/ 400703 w 590550"/>
                  <a:gd name="connsiteY151" fmla="*/ 152354 h 571500"/>
                  <a:gd name="connsiteX152" fmla="*/ 396612 w 590550"/>
                  <a:gd name="connsiteY152" fmla="*/ 151485 h 571500"/>
                  <a:gd name="connsiteX153" fmla="*/ 394515 w 590550"/>
                  <a:gd name="connsiteY153" fmla="*/ 147905 h 571500"/>
                  <a:gd name="connsiteX154" fmla="*/ 388356 w 590550"/>
                  <a:gd name="connsiteY154" fmla="*/ 141746 h 571500"/>
                  <a:gd name="connsiteX155" fmla="*/ 380503 w 590550"/>
                  <a:gd name="connsiteY155" fmla="*/ 147905 h 571500"/>
                  <a:gd name="connsiteX156" fmla="*/ 378406 w 590550"/>
                  <a:gd name="connsiteY156" fmla="*/ 151485 h 571500"/>
                  <a:gd name="connsiteX157" fmla="*/ 375440 w 590550"/>
                  <a:gd name="connsiteY157" fmla="*/ 152456 h 571500"/>
                  <a:gd name="connsiteX158" fmla="*/ 374315 w 590550"/>
                  <a:gd name="connsiteY158" fmla="*/ 152456 h 571500"/>
                  <a:gd name="connsiteX159" fmla="*/ 354625 w 590550"/>
                  <a:gd name="connsiteY159" fmla="*/ 144274 h 571500"/>
                  <a:gd name="connsiteX160" fmla="*/ 354171 w 590550"/>
                  <a:gd name="connsiteY160" fmla="*/ 143947 h 571500"/>
                  <a:gd name="connsiteX161" fmla="*/ 353398 w 590550"/>
                  <a:gd name="connsiteY161" fmla="*/ 136756 h 571500"/>
                  <a:gd name="connsiteX162" fmla="*/ 353398 w 590550"/>
                  <a:gd name="connsiteY162" fmla="*/ 127922 h 571500"/>
                  <a:gd name="connsiteX163" fmla="*/ 343477 w 590550"/>
                  <a:gd name="connsiteY163" fmla="*/ 126835 h 571500"/>
                  <a:gd name="connsiteX164" fmla="*/ 339437 w 590550"/>
                  <a:gd name="connsiteY164" fmla="*/ 127909 h 571500"/>
                  <a:gd name="connsiteX165" fmla="*/ 336010 w 590550"/>
                  <a:gd name="connsiteY165" fmla="*/ 125608 h 571500"/>
                  <a:gd name="connsiteX166" fmla="*/ 327828 w 590550"/>
                  <a:gd name="connsiteY166" fmla="*/ 105919 h 571500"/>
                  <a:gd name="connsiteX167" fmla="*/ 328646 w 590550"/>
                  <a:gd name="connsiteY167" fmla="*/ 101828 h 571500"/>
                  <a:gd name="connsiteX168" fmla="*/ 332226 w 590550"/>
                  <a:gd name="connsiteY168" fmla="*/ 99731 h 571500"/>
                  <a:gd name="connsiteX169" fmla="*/ 338384 w 590550"/>
                  <a:gd name="connsiteY169" fmla="*/ 93573 h 571500"/>
                  <a:gd name="connsiteX170" fmla="*/ 332226 w 590550"/>
                  <a:gd name="connsiteY170" fmla="*/ 85718 h 571500"/>
                  <a:gd name="connsiteX171" fmla="*/ 331712 w 590550"/>
                  <a:gd name="connsiteY171" fmla="*/ 85631 h 571500"/>
                  <a:gd name="connsiteX172" fmla="*/ 327828 w 590550"/>
                  <a:gd name="connsiteY172" fmla="*/ 79531 h 571500"/>
                  <a:gd name="connsiteX173" fmla="*/ 336164 w 590550"/>
                  <a:gd name="connsiteY173" fmla="*/ 59688 h 571500"/>
                  <a:gd name="connsiteX174" fmla="*/ 339641 w 590550"/>
                  <a:gd name="connsiteY174" fmla="*/ 57387 h 571500"/>
                  <a:gd name="connsiteX175" fmla="*/ 343631 w 590550"/>
                  <a:gd name="connsiteY175" fmla="*/ 58461 h 571500"/>
                  <a:gd name="connsiteX176" fmla="*/ 351348 w 590550"/>
                  <a:gd name="connsiteY176" fmla="*/ 58461 h 571500"/>
                  <a:gd name="connsiteX177" fmla="*/ 353398 w 590550"/>
                  <a:gd name="connsiteY177" fmla="*/ 48693 h 571500"/>
                  <a:gd name="connsiteX178" fmla="*/ 352478 w 590550"/>
                  <a:gd name="connsiteY178" fmla="*/ 44551 h 571500"/>
                  <a:gd name="connsiteX179" fmla="*/ 354779 w 590550"/>
                  <a:gd name="connsiteY179" fmla="*/ 41073 h 571500"/>
                  <a:gd name="connsiteX180" fmla="*/ 374468 w 590550"/>
                  <a:gd name="connsiteY180" fmla="*/ 32891 h 571500"/>
                  <a:gd name="connsiteX181" fmla="*/ 375027 w 590550"/>
                  <a:gd name="connsiteY181" fmla="*/ 32800 h 571500"/>
                  <a:gd name="connsiteX182" fmla="*/ 323850 w 590550"/>
                  <a:gd name="connsiteY182" fmla="*/ 0 h 571500"/>
                  <a:gd name="connsiteX183" fmla="*/ 457200 w 590550"/>
                  <a:gd name="connsiteY183" fmla="*/ 0 h 571500"/>
                  <a:gd name="connsiteX184" fmla="*/ 495300 w 590550"/>
                  <a:gd name="connsiteY184" fmla="*/ 38100 h 571500"/>
                  <a:gd name="connsiteX185" fmla="*/ 495300 w 590550"/>
                  <a:gd name="connsiteY185" fmla="*/ 152400 h 571500"/>
                  <a:gd name="connsiteX186" fmla="*/ 457200 w 590550"/>
                  <a:gd name="connsiteY186" fmla="*/ 190500 h 571500"/>
                  <a:gd name="connsiteX187" fmla="*/ 333375 w 590550"/>
                  <a:gd name="connsiteY187" fmla="*/ 190500 h 571500"/>
                  <a:gd name="connsiteX188" fmla="*/ 304800 w 590550"/>
                  <a:gd name="connsiteY188" fmla="*/ 219075 h 571500"/>
                  <a:gd name="connsiteX189" fmla="*/ 304800 w 590550"/>
                  <a:gd name="connsiteY189" fmla="*/ 395507 h 571500"/>
                  <a:gd name="connsiteX190" fmla="*/ 295342 w 590550"/>
                  <a:gd name="connsiteY190" fmla="*/ 399288 h 571500"/>
                  <a:gd name="connsiteX191" fmla="*/ 295208 w 590550"/>
                  <a:gd name="connsiteY191" fmla="*/ 399288 h 571500"/>
                  <a:gd name="connsiteX192" fmla="*/ 285750 w 590550"/>
                  <a:gd name="connsiteY192" fmla="*/ 395507 h 571500"/>
                  <a:gd name="connsiteX193" fmla="*/ 285750 w 590550"/>
                  <a:gd name="connsiteY193" fmla="*/ 219075 h 571500"/>
                  <a:gd name="connsiteX194" fmla="*/ 333375 w 590550"/>
                  <a:gd name="connsiteY194" fmla="*/ 171450 h 571500"/>
                  <a:gd name="connsiteX195" fmla="*/ 457200 w 590550"/>
                  <a:gd name="connsiteY195" fmla="*/ 171450 h 571500"/>
                  <a:gd name="connsiteX196" fmla="*/ 476250 w 590550"/>
                  <a:gd name="connsiteY196" fmla="*/ 152400 h 571500"/>
                  <a:gd name="connsiteX197" fmla="*/ 476250 w 590550"/>
                  <a:gd name="connsiteY197" fmla="*/ 38100 h 571500"/>
                  <a:gd name="connsiteX198" fmla="*/ 457200 w 590550"/>
                  <a:gd name="connsiteY198" fmla="*/ 19050 h 571500"/>
                  <a:gd name="connsiteX199" fmla="*/ 323850 w 590550"/>
                  <a:gd name="connsiteY199" fmla="*/ 19050 h 571500"/>
                  <a:gd name="connsiteX200" fmla="*/ 304800 w 590550"/>
                  <a:gd name="connsiteY200" fmla="*/ 38100 h 571500"/>
                  <a:gd name="connsiteX201" fmla="*/ 304800 w 590550"/>
                  <a:gd name="connsiteY201" fmla="*/ 133350 h 571500"/>
                  <a:gd name="connsiteX202" fmla="*/ 285750 w 590550"/>
                  <a:gd name="connsiteY202" fmla="*/ 133350 h 571500"/>
                  <a:gd name="connsiteX203" fmla="*/ 285750 w 590550"/>
                  <a:gd name="connsiteY203" fmla="*/ 38100 h 571500"/>
                  <a:gd name="connsiteX204" fmla="*/ 323850 w 590550"/>
                  <a:gd name="connsiteY204" fmla="*/ 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590550" h="571500">
                    <a:moveTo>
                      <a:pt x="284292" y="476250"/>
                    </a:moveTo>
                    <a:lnTo>
                      <a:pt x="306257" y="476250"/>
                    </a:lnTo>
                    <a:lnTo>
                      <a:pt x="322135" y="571500"/>
                    </a:lnTo>
                    <a:lnTo>
                      <a:pt x="268414" y="571500"/>
                    </a:lnTo>
                    <a:close/>
                    <a:moveTo>
                      <a:pt x="295265" y="419919"/>
                    </a:moveTo>
                    <a:cubicBezTo>
                      <a:pt x="301571" y="422567"/>
                      <a:pt x="307848" y="425520"/>
                      <a:pt x="314010" y="428682"/>
                    </a:cubicBezTo>
                    <a:lnTo>
                      <a:pt x="306886" y="457200"/>
                    </a:lnTo>
                    <a:lnTo>
                      <a:pt x="283664" y="457200"/>
                    </a:lnTo>
                    <a:lnTo>
                      <a:pt x="276520" y="428682"/>
                    </a:lnTo>
                    <a:cubicBezTo>
                      <a:pt x="282692" y="425520"/>
                      <a:pt x="288969" y="422567"/>
                      <a:pt x="295265" y="419919"/>
                    </a:cubicBezTo>
                    <a:close/>
                    <a:moveTo>
                      <a:pt x="381000" y="385543"/>
                    </a:moveTo>
                    <a:lnTo>
                      <a:pt x="381000" y="447684"/>
                    </a:lnTo>
                    <a:cubicBezTo>
                      <a:pt x="366750" y="437454"/>
                      <a:pt x="344148" y="422395"/>
                      <a:pt x="319535" y="410127"/>
                    </a:cubicBezTo>
                    <a:close/>
                    <a:moveTo>
                      <a:pt x="209550" y="385543"/>
                    </a:moveTo>
                    <a:lnTo>
                      <a:pt x="271015" y="410127"/>
                    </a:lnTo>
                    <a:cubicBezTo>
                      <a:pt x="246412" y="422395"/>
                      <a:pt x="223799" y="437464"/>
                      <a:pt x="209550" y="447684"/>
                    </a:cubicBezTo>
                    <a:close/>
                    <a:moveTo>
                      <a:pt x="400049" y="382352"/>
                    </a:moveTo>
                    <a:lnTo>
                      <a:pt x="424681" y="385638"/>
                    </a:lnTo>
                    <a:cubicBezTo>
                      <a:pt x="481231" y="393182"/>
                      <a:pt x="523875" y="441893"/>
                      <a:pt x="523875" y="498938"/>
                    </a:cubicBezTo>
                    <a:lnTo>
                      <a:pt x="523875" y="571499"/>
                    </a:lnTo>
                    <a:lnTo>
                      <a:pt x="447674" y="571499"/>
                    </a:lnTo>
                    <a:lnTo>
                      <a:pt x="447674" y="507072"/>
                    </a:lnTo>
                    <a:lnTo>
                      <a:pt x="465715" y="470992"/>
                    </a:lnTo>
                    <a:lnTo>
                      <a:pt x="448675" y="462467"/>
                    </a:lnTo>
                    <a:lnTo>
                      <a:pt x="428624" y="502577"/>
                    </a:lnTo>
                    <a:lnTo>
                      <a:pt x="428624" y="571499"/>
                    </a:lnTo>
                    <a:lnTo>
                      <a:pt x="341442" y="571499"/>
                    </a:lnTo>
                    <a:lnTo>
                      <a:pt x="324040" y="467125"/>
                    </a:lnTo>
                    <a:lnTo>
                      <a:pt x="331289" y="438149"/>
                    </a:lnTo>
                    <a:cubicBezTo>
                      <a:pt x="360968" y="455437"/>
                      <a:pt x="384248" y="473897"/>
                      <a:pt x="384571" y="474163"/>
                    </a:cubicBezTo>
                    <a:lnTo>
                      <a:pt x="400049" y="486536"/>
                    </a:lnTo>
                    <a:close/>
                    <a:moveTo>
                      <a:pt x="190500" y="382352"/>
                    </a:moveTo>
                    <a:lnTo>
                      <a:pt x="190500" y="486536"/>
                    </a:lnTo>
                    <a:lnTo>
                      <a:pt x="205978" y="474163"/>
                    </a:lnTo>
                    <a:cubicBezTo>
                      <a:pt x="206302" y="473897"/>
                      <a:pt x="229572" y="455428"/>
                      <a:pt x="259261" y="438140"/>
                    </a:cubicBezTo>
                    <a:lnTo>
                      <a:pt x="266510" y="467115"/>
                    </a:lnTo>
                    <a:lnTo>
                      <a:pt x="249107" y="571499"/>
                    </a:lnTo>
                    <a:lnTo>
                      <a:pt x="161925" y="571499"/>
                    </a:lnTo>
                    <a:lnTo>
                      <a:pt x="161925" y="502577"/>
                    </a:lnTo>
                    <a:lnTo>
                      <a:pt x="141865" y="462457"/>
                    </a:lnTo>
                    <a:lnTo>
                      <a:pt x="124825" y="470982"/>
                    </a:lnTo>
                    <a:lnTo>
                      <a:pt x="142875" y="507072"/>
                    </a:lnTo>
                    <a:lnTo>
                      <a:pt x="142875" y="571499"/>
                    </a:lnTo>
                    <a:lnTo>
                      <a:pt x="66675" y="571499"/>
                    </a:lnTo>
                    <a:lnTo>
                      <a:pt x="66675" y="498938"/>
                    </a:lnTo>
                    <a:cubicBezTo>
                      <a:pt x="66675" y="441893"/>
                      <a:pt x="109318" y="393182"/>
                      <a:pt x="165868" y="385638"/>
                    </a:cubicBezTo>
                    <a:close/>
                    <a:moveTo>
                      <a:pt x="476250" y="266700"/>
                    </a:moveTo>
                    <a:lnTo>
                      <a:pt x="533400" y="266700"/>
                    </a:lnTo>
                    <a:lnTo>
                      <a:pt x="533400" y="285750"/>
                    </a:lnTo>
                    <a:lnTo>
                      <a:pt x="476250" y="285750"/>
                    </a:lnTo>
                    <a:close/>
                    <a:moveTo>
                      <a:pt x="419100" y="247650"/>
                    </a:moveTo>
                    <a:lnTo>
                      <a:pt x="438150" y="247650"/>
                    </a:lnTo>
                    <a:lnTo>
                      <a:pt x="438150" y="266700"/>
                    </a:lnTo>
                    <a:lnTo>
                      <a:pt x="457200" y="266700"/>
                    </a:lnTo>
                    <a:lnTo>
                      <a:pt x="457200" y="285750"/>
                    </a:lnTo>
                    <a:lnTo>
                      <a:pt x="438150" y="285750"/>
                    </a:lnTo>
                    <a:lnTo>
                      <a:pt x="438150" y="304800"/>
                    </a:lnTo>
                    <a:lnTo>
                      <a:pt x="419100" y="304800"/>
                    </a:lnTo>
                    <a:lnTo>
                      <a:pt x="419100" y="285750"/>
                    </a:lnTo>
                    <a:lnTo>
                      <a:pt x="400050" y="285750"/>
                    </a:lnTo>
                    <a:lnTo>
                      <a:pt x="400050" y="266700"/>
                    </a:lnTo>
                    <a:lnTo>
                      <a:pt x="419100" y="266700"/>
                    </a:lnTo>
                    <a:close/>
                    <a:moveTo>
                      <a:pt x="381000" y="209550"/>
                    </a:moveTo>
                    <a:lnTo>
                      <a:pt x="552450" y="209550"/>
                    </a:lnTo>
                    <a:cubicBezTo>
                      <a:pt x="573462" y="209550"/>
                      <a:pt x="590550" y="226638"/>
                      <a:pt x="590550" y="247650"/>
                    </a:cubicBezTo>
                    <a:lnTo>
                      <a:pt x="590550" y="304800"/>
                    </a:lnTo>
                    <a:cubicBezTo>
                      <a:pt x="590550" y="325812"/>
                      <a:pt x="573462" y="342900"/>
                      <a:pt x="552450" y="342900"/>
                    </a:cubicBezTo>
                    <a:lnTo>
                      <a:pt x="400050" y="342900"/>
                    </a:lnTo>
                    <a:lnTo>
                      <a:pt x="400050" y="323850"/>
                    </a:lnTo>
                    <a:lnTo>
                      <a:pt x="552450" y="323850"/>
                    </a:lnTo>
                    <a:cubicBezTo>
                      <a:pt x="562956" y="323850"/>
                      <a:pt x="571500" y="315306"/>
                      <a:pt x="571500" y="304800"/>
                    </a:cubicBezTo>
                    <a:lnTo>
                      <a:pt x="571500" y="247650"/>
                    </a:lnTo>
                    <a:cubicBezTo>
                      <a:pt x="571500" y="237144"/>
                      <a:pt x="562956" y="228600"/>
                      <a:pt x="552450" y="228600"/>
                    </a:cubicBezTo>
                    <a:lnTo>
                      <a:pt x="381000" y="228600"/>
                    </a:lnTo>
                    <a:cubicBezTo>
                      <a:pt x="370494" y="228600"/>
                      <a:pt x="361950" y="237144"/>
                      <a:pt x="361950" y="247650"/>
                    </a:cubicBezTo>
                    <a:lnTo>
                      <a:pt x="361950" y="372647"/>
                    </a:lnTo>
                    <a:lnTo>
                      <a:pt x="342900" y="380267"/>
                    </a:lnTo>
                    <a:lnTo>
                      <a:pt x="342900" y="247650"/>
                    </a:lnTo>
                    <a:cubicBezTo>
                      <a:pt x="342900" y="226638"/>
                      <a:pt x="359988" y="209550"/>
                      <a:pt x="381000" y="209550"/>
                    </a:cubicBezTo>
                    <a:close/>
                    <a:moveTo>
                      <a:pt x="123825" y="133350"/>
                    </a:moveTo>
                    <a:cubicBezTo>
                      <a:pt x="113300" y="133350"/>
                      <a:pt x="104775" y="141875"/>
                      <a:pt x="104775" y="152400"/>
                    </a:cubicBezTo>
                    <a:cubicBezTo>
                      <a:pt x="104775" y="159439"/>
                      <a:pt x="108633" y="165516"/>
                      <a:pt x="114300" y="168812"/>
                    </a:cubicBezTo>
                    <a:lnTo>
                      <a:pt x="114300" y="200025"/>
                    </a:lnTo>
                    <a:lnTo>
                      <a:pt x="133350" y="200025"/>
                    </a:lnTo>
                    <a:lnTo>
                      <a:pt x="133350" y="168812"/>
                    </a:lnTo>
                    <a:cubicBezTo>
                      <a:pt x="139017" y="165506"/>
                      <a:pt x="142875" y="159429"/>
                      <a:pt x="142875" y="152400"/>
                    </a:cubicBezTo>
                    <a:cubicBezTo>
                      <a:pt x="142875" y="141875"/>
                      <a:pt x="134350" y="133350"/>
                      <a:pt x="123825" y="133350"/>
                    </a:cubicBezTo>
                    <a:close/>
                    <a:moveTo>
                      <a:pt x="123825" y="85725"/>
                    </a:moveTo>
                    <a:cubicBezTo>
                      <a:pt x="160592" y="85725"/>
                      <a:pt x="190500" y="115634"/>
                      <a:pt x="190500" y="152400"/>
                    </a:cubicBezTo>
                    <a:cubicBezTo>
                      <a:pt x="190500" y="178927"/>
                      <a:pt x="174889" y="201825"/>
                      <a:pt x="152400" y="212550"/>
                    </a:cubicBezTo>
                    <a:lnTo>
                      <a:pt x="152400" y="226028"/>
                    </a:lnTo>
                    <a:cubicBezTo>
                      <a:pt x="152400" y="237973"/>
                      <a:pt x="142723" y="247650"/>
                      <a:pt x="130778" y="247650"/>
                    </a:cubicBezTo>
                    <a:lnTo>
                      <a:pt x="116872" y="247650"/>
                    </a:lnTo>
                    <a:cubicBezTo>
                      <a:pt x="104927" y="247650"/>
                      <a:pt x="95250" y="237973"/>
                      <a:pt x="95250" y="226028"/>
                    </a:cubicBezTo>
                    <a:lnTo>
                      <a:pt x="95250" y="212550"/>
                    </a:lnTo>
                    <a:cubicBezTo>
                      <a:pt x="72761" y="201825"/>
                      <a:pt x="57150" y="178927"/>
                      <a:pt x="57150" y="152400"/>
                    </a:cubicBezTo>
                    <a:cubicBezTo>
                      <a:pt x="57150" y="115634"/>
                      <a:pt x="87059" y="85725"/>
                      <a:pt x="123825" y="85725"/>
                    </a:cubicBezTo>
                    <a:close/>
                    <a:moveTo>
                      <a:pt x="387764" y="63166"/>
                    </a:moveTo>
                    <a:cubicBezTo>
                      <a:pt x="371440" y="63137"/>
                      <a:pt x="358182" y="76348"/>
                      <a:pt x="358154" y="92673"/>
                    </a:cubicBezTo>
                    <a:cubicBezTo>
                      <a:pt x="358126" y="108999"/>
                      <a:pt x="371337" y="122256"/>
                      <a:pt x="387662" y="122284"/>
                    </a:cubicBezTo>
                    <a:cubicBezTo>
                      <a:pt x="403995" y="122284"/>
                      <a:pt x="417244" y="109058"/>
                      <a:pt x="417272" y="92724"/>
                    </a:cubicBezTo>
                    <a:cubicBezTo>
                      <a:pt x="417272" y="76420"/>
                      <a:pt x="404069" y="63194"/>
                      <a:pt x="387764" y="63166"/>
                    </a:cubicBezTo>
                    <a:close/>
                    <a:moveTo>
                      <a:pt x="38100" y="47625"/>
                    </a:moveTo>
                    <a:lnTo>
                      <a:pt x="209550" y="47625"/>
                    </a:lnTo>
                    <a:cubicBezTo>
                      <a:pt x="230562" y="47625"/>
                      <a:pt x="247650" y="64713"/>
                      <a:pt x="247650" y="85725"/>
                    </a:cubicBezTo>
                    <a:lnTo>
                      <a:pt x="247650" y="238125"/>
                    </a:lnTo>
                    <a:lnTo>
                      <a:pt x="228600" y="238125"/>
                    </a:lnTo>
                    <a:lnTo>
                      <a:pt x="228600" y="85725"/>
                    </a:lnTo>
                    <a:cubicBezTo>
                      <a:pt x="228600" y="75219"/>
                      <a:pt x="220056" y="66675"/>
                      <a:pt x="209550" y="66675"/>
                    </a:cubicBezTo>
                    <a:lnTo>
                      <a:pt x="38100" y="66675"/>
                    </a:lnTo>
                    <a:cubicBezTo>
                      <a:pt x="27594" y="66675"/>
                      <a:pt x="19050" y="75219"/>
                      <a:pt x="19050" y="85725"/>
                    </a:cubicBezTo>
                    <a:lnTo>
                      <a:pt x="19050" y="257175"/>
                    </a:lnTo>
                    <a:cubicBezTo>
                      <a:pt x="19050" y="267681"/>
                      <a:pt x="27594" y="276225"/>
                      <a:pt x="38100" y="276225"/>
                    </a:cubicBezTo>
                    <a:lnTo>
                      <a:pt x="209550" y="276225"/>
                    </a:lnTo>
                    <a:cubicBezTo>
                      <a:pt x="230562" y="276225"/>
                      <a:pt x="247650" y="293313"/>
                      <a:pt x="247650" y="314325"/>
                    </a:cubicBezTo>
                    <a:lnTo>
                      <a:pt x="247650" y="380267"/>
                    </a:lnTo>
                    <a:lnTo>
                      <a:pt x="228600" y="372647"/>
                    </a:lnTo>
                    <a:lnTo>
                      <a:pt x="228600" y="314325"/>
                    </a:lnTo>
                    <a:cubicBezTo>
                      <a:pt x="228600" y="303819"/>
                      <a:pt x="220056" y="295275"/>
                      <a:pt x="209550" y="295275"/>
                    </a:cubicBezTo>
                    <a:lnTo>
                      <a:pt x="38100" y="295275"/>
                    </a:lnTo>
                    <a:cubicBezTo>
                      <a:pt x="17088" y="295275"/>
                      <a:pt x="0" y="278187"/>
                      <a:pt x="0" y="257175"/>
                    </a:cubicBezTo>
                    <a:lnTo>
                      <a:pt x="0" y="85725"/>
                    </a:lnTo>
                    <a:cubicBezTo>
                      <a:pt x="0" y="64713"/>
                      <a:pt x="17088" y="47625"/>
                      <a:pt x="38100" y="47625"/>
                    </a:cubicBezTo>
                    <a:close/>
                    <a:moveTo>
                      <a:pt x="375027" y="32800"/>
                    </a:moveTo>
                    <a:cubicBezTo>
                      <a:pt x="377835" y="32499"/>
                      <a:pt x="380355" y="34532"/>
                      <a:pt x="380656" y="37340"/>
                    </a:cubicBezTo>
                    <a:cubicBezTo>
                      <a:pt x="381046" y="40566"/>
                      <a:pt x="383588" y="43108"/>
                      <a:pt x="386814" y="43498"/>
                    </a:cubicBezTo>
                    <a:cubicBezTo>
                      <a:pt x="390683" y="43967"/>
                      <a:pt x="394200" y="41210"/>
                      <a:pt x="394668" y="37340"/>
                    </a:cubicBezTo>
                    <a:cubicBezTo>
                      <a:pt x="394830" y="35904"/>
                      <a:pt x="395592" y="34604"/>
                      <a:pt x="396765" y="33760"/>
                    </a:cubicBezTo>
                    <a:cubicBezTo>
                      <a:pt x="397942" y="32901"/>
                      <a:pt x="399431" y="32584"/>
                      <a:pt x="400856" y="32891"/>
                    </a:cubicBezTo>
                    <a:cubicBezTo>
                      <a:pt x="407849" y="34416"/>
                      <a:pt x="414515" y="37169"/>
                      <a:pt x="420545" y="41022"/>
                    </a:cubicBezTo>
                    <a:cubicBezTo>
                      <a:pt x="421772" y="41802"/>
                      <a:pt x="422608" y="43066"/>
                      <a:pt x="422847" y="44500"/>
                    </a:cubicBezTo>
                    <a:cubicBezTo>
                      <a:pt x="423095" y="45931"/>
                      <a:pt x="422723" y="47399"/>
                      <a:pt x="421824" y="48540"/>
                    </a:cubicBezTo>
                    <a:cubicBezTo>
                      <a:pt x="419871" y="51069"/>
                      <a:pt x="419861" y="54596"/>
                      <a:pt x="421802" y="57136"/>
                    </a:cubicBezTo>
                    <a:cubicBezTo>
                      <a:pt x="424167" y="60234"/>
                      <a:pt x="428596" y="60827"/>
                      <a:pt x="431694" y="58461"/>
                    </a:cubicBezTo>
                    <a:cubicBezTo>
                      <a:pt x="431852" y="58338"/>
                      <a:pt x="432016" y="58225"/>
                      <a:pt x="432187" y="58121"/>
                    </a:cubicBezTo>
                    <a:cubicBezTo>
                      <a:pt x="434602" y="56656"/>
                      <a:pt x="437747" y="57427"/>
                      <a:pt x="439212" y="59842"/>
                    </a:cubicBezTo>
                    <a:cubicBezTo>
                      <a:pt x="443083" y="65869"/>
                      <a:pt x="445854" y="72535"/>
                      <a:pt x="447394" y="79531"/>
                    </a:cubicBezTo>
                    <a:cubicBezTo>
                      <a:pt x="447715" y="80949"/>
                      <a:pt x="447418" y="82436"/>
                      <a:pt x="446576" y="83622"/>
                    </a:cubicBezTo>
                    <a:cubicBezTo>
                      <a:pt x="445732" y="84795"/>
                      <a:pt x="444432" y="85557"/>
                      <a:pt x="442996" y="85718"/>
                    </a:cubicBezTo>
                    <a:lnTo>
                      <a:pt x="442791" y="85616"/>
                    </a:lnTo>
                    <a:cubicBezTo>
                      <a:pt x="439566" y="86006"/>
                      <a:pt x="437024" y="88548"/>
                      <a:pt x="436633" y="91775"/>
                    </a:cubicBezTo>
                    <a:cubicBezTo>
                      <a:pt x="436165" y="95644"/>
                      <a:pt x="438922" y="99160"/>
                      <a:pt x="442791" y="99629"/>
                    </a:cubicBezTo>
                    <a:cubicBezTo>
                      <a:pt x="444246" y="99776"/>
                      <a:pt x="445567" y="100540"/>
                      <a:pt x="446422" y="101725"/>
                    </a:cubicBezTo>
                    <a:cubicBezTo>
                      <a:pt x="447264" y="102911"/>
                      <a:pt x="447561" y="104398"/>
                      <a:pt x="447240" y="105816"/>
                    </a:cubicBezTo>
                    <a:cubicBezTo>
                      <a:pt x="445691" y="112809"/>
                      <a:pt x="442921" y="119474"/>
                      <a:pt x="439058" y="125506"/>
                    </a:cubicBezTo>
                    <a:cubicBezTo>
                      <a:pt x="438279" y="126732"/>
                      <a:pt x="437014" y="127568"/>
                      <a:pt x="435580" y="127807"/>
                    </a:cubicBezTo>
                    <a:cubicBezTo>
                      <a:pt x="434143" y="128040"/>
                      <a:pt x="432673" y="127650"/>
                      <a:pt x="431540" y="126733"/>
                    </a:cubicBezTo>
                    <a:cubicBezTo>
                      <a:pt x="429000" y="124793"/>
                      <a:pt x="425474" y="124802"/>
                      <a:pt x="422944" y="126755"/>
                    </a:cubicBezTo>
                    <a:cubicBezTo>
                      <a:pt x="419859" y="129137"/>
                      <a:pt x="419289" y="133569"/>
                      <a:pt x="421670" y="136654"/>
                    </a:cubicBezTo>
                    <a:cubicBezTo>
                      <a:pt x="421787" y="136799"/>
                      <a:pt x="421896" y="136951"/>
                      <a:pt x="421997" y="137108"/>
                    </a:cubicBezTo>
                    <a:cubicBezTo>
                      <a:pt x="423519" y="139488"/>
                      <a:pt x="422822" y="142650"/>
                      <a:pt x="420443" y="144171"/>
                    </a:cubicBezTo>
                    <a:cubicBezTo>
                      <a:pt x="414392" y="148032"/>
                      <a:pt x="407711" y="150802"/>
                      <a:pt x="400703" y="152354"/>
                    </a:cubicBezTo>
                    <a:cubicBezTo>
                      <a:pt x="399278" y="152660"/>
                      <a:pt x="397789" y="152344"/>
                      <a:pt x="396612" y="151485"/>
                    </a:cubicBezTo>
                    <a:cubicBezTo>
                      <a:pt x="395439" y="150641"/>
                      <a:pt x="394676" y="149341"/>
                      <a:pt x="394515" y="147905"/>
                    </a:cubicBezTo>
                    <a:cubicBezTo>
                      <a:pt x="394125" y="144679"/>
                      <a:pt x="391583" y="142137"/>
                      <a:pt x="388356" y="141746"/>
                    </a:cubicBezTo>
                    <a:cubicBezTo>
                      <a:pt x="384487" y="141278"/>
                      <a:pt x="380971" y="144036"/>
                      <a:pt x="380503" y="147905"/>
                    </a:cubicBezTo>
                    <a:cubicBezTo>
                      <a:pt x="380341" y="149341"/>
                      <a:pt x="379579" y="150641"/>
                      <a:pt x="378406" y="151485"/>
                    </a:cubicBezTo>
                    <a:cubicBezTo>
                      <a:pt x="377553" y="152129"/>
                      <a:pt x="376509" y="152471"/>
                      <a:pt x="375440" y="152456"/>
                    </a:cubicBezTo>
                    <a:lnTo>
                      <a:pt x="374315" y="152456"/>
                    </a:lnTo>
                    <a:cubicBezTo>
                      <a:pt x="367322" y="150906"/>
                      <a:pt x="360657" y="148137"/>
                      <a:pt x="354625" y="144274"/>
                    </a:cubicBezTo>
                    <a:cubicBezTo>
                      <a:pt x="354469" y="144173"/>
                      <a:pt x="354317" y="144064"/>
                      <a:pt x="354171" y="143947"/>
                    </a:cubicBezTo>
                    <a:cubicBezTo>
                      <a:pt x="351972" y="142175"/>
                      <a:pt x="351626" y="138955"/>
                      <a:pt x="353398" y="136756"/>
                    </a:cubicBezTo>
                    <a:cubicBezTo>
                      <a:pt x="355469" y="134175"/>
                      <a:pt x="355469" y="130503"/>
                      <a:pt x="353398" y="127922"/>
                    </a:cubicBezTo>
                    <a:cubicBezTo>
                      <a:pt x="350959" y="124883"/>
                      <a:pt x="346517" y="124396"/>
                      <a:pt x="343477" y="126835"/>
                    </a:cubicBezTo>
                    <a:cubicBezTo>
                      <a:pt x="342345" y="127752"/>
                      <a:pt x="340875" y="128143"/>
                      <a:pt x="339437" y="127909"/>
                    </a:cubicBezTo>
                    <a:cubicBezTo>
                      <a:pt x="338022" y="127657"/>
                      <a:pt x="336779" y="126822"/>
                      <a:pt x="336010" y="125608"/>
                    </a:cubicBezTo>
                    <a:cubicBezTo>
                      <a:pt x="332126" y="119587"/>
                      <a:pt x="329355" y="112919"/>
                      <a:pt x="327828" y="105919"/>
                    </a:cubicBezTo>
                    <a:cubicBezTo>
                      <a:pt x="327507" y="104501"/>
                      <a:pt x="327804" y="103013"/>
                      <a:pt x="328646" y="101828"/>
                    </a:cubicBezTo>
                    <a:cubicBezTo>
                      <a:pt x="329490" y="100655"/>
                      <a:pt x="330790" y="99893"/>
                      <a:pt x="332226" y="99731"/>
                    </a:cubicBezTo>
                    <a:cubicBezTo>
                      <a:pt x="335452" y="99341"/>
                      <a:pt x="337994" y="96798"/>
                      <a:pt x="338384" y="93573"/>
                    </a:cubicBezTo>
                    <a:cubicBezTo>
                      <a:pt x="338853" y="89703"/>
                      <a:pt x="336096" y="86187"/>
                      <a:pt x="332226" y="85718"/>
                    </a:cubicBezTo>
                    <a:cubicBezTo>
                      <a:pt x="332053" y="85698"/>
                      <a:pt x="331881" y="85670"/>
                      <a:pt x="331712" y="85631"/>
                    </a:cubicBezTo>
                    <a:cubicBezTo>
                      <a:pt x="328955" y="85019"/>
                      <a:pt x="327216" y="82288"/>
                      <a:pt x="327828" y="79531"/>
                    </a:cubicBezTo>
                    <a:cubicBezTo>
                      <a:pt x="329398" y="72471"/>
                      <a:pt x="332222" y="65751"/>
                      <a:pt x="336164" y="59688"/>
                    </a:cubicBezTo>
                    <a:cubicBezTo>
                      <a:pt x="336943" y="58462"/>
                      <a:pt x="338208" y="57625"/>
                      <a:pt x="339641" y="57387"/>
                    </a:cubicBezTo>
                    <a:cubicBezTo>
                      <a:pt x="341063" y="57168"/>
                      <a:pt x="342511" y="57558"/>
                      <a:pt x="343631" y="58461"/>
                    </a:cubicBezTo>
                    <a:cubicBezTo>
                      <a:pt x="345975" y="59992"/>
                      <a:pt x="349003" y="59992"/>
                      <a:pt x="351348" y="58461"/>
                    </a:cubicBezTo>
                    <a:cubicBezTo>
                      <a:pt x="354611" y="56330"/>
                      <a:pt x="355529" y="51956"/>
                      <a:pt x="353398" y="48693"/>
                    </a:cubicBezTo>
                    <a:cubicBezTo>
                      <a:pt x="352506" y="47511"/>
                      <a:pt x="352170" y="46000"/>
                      <a:pt x="352478" y="44551"/>
                    </a:cubicBezTo>
                    <a:cubicBezTo>
                      <a:pt x="352716" y="43117"/>
                      <a:pt x="353553" y="41853"/>
                      <a:pt x="354779" y="41073"/>
                    </a:cubicBezTo>
                    <a:cubicBezTo>
                      <a:pt x="360814" y="37218"/>
                      <a:pt x="367478" y="34449"/>
                      <a:pt x="374468" y="32891"/>
                    </a:cubicBezTo>
                    <a:cubicBezTo>
                      <a:pt x="374652" y="32850"/>
                      <a:pt x="374839" y="32820"/>
                      <a:pt x="375027" y="32800"/>
                    </a:cubicBezTo>
                    <a:close/>
                    <a:moveTo>
                      <a:pt x="323850" y="0"/>
                    </a:moveTo>
                    <a:lnTo>
                      <a:pt x="457200" y="0"/>
                    </a:lnTo>
                    <a:cubicBezTo>
                      <a:pt x="478212" y="0"/>
                      <a:pt x="495300" y="17088"/>
                      <a:pt x="495300" y="38100"/>
                    </a:cubicBezTo>
                    <a:lnTo>
                      <a:pt x="495300" y="152400"/>
                    </a:lnTo>
                    <a:cubicBezTo>
                      <a:pt x="495300" y="173412"/>
                      <a:pt x="478212" y="190500"/>
                      <a:pt x="457200" y="190500"/>
                    </a:cubicBezTo>
                    <a:lnTo>
                      <a:pt x="333375" y="190500"/>
                    </a:lnTo>
                    <a:cubicBezTo>
                      <a:pt x="317621" y="190500"/>
                      <a:pt x="304800" y="203321"/>
                      <a:pt x="304800" y="219075"/>
                    </a:cubicBezTo>
                    <a:lnTo>
                      <a:pt x="304800" y="395507"/>
                    </a:lnTo>
                    <a:lnTo>
                      <a:pt x="295342" y="399288"/>
                    </a:lnTo>
                    <a:lnTo>
                      <a:pt x="295208" y="399288"/>
                    </a:lnTo>
                    <a:lnTo>
                      <a:pt x="285750" y="395507"/>
                    </a:lnTo>
                    <a:lnTo>
                      <a:pt x="285750" y="219075"/>
                    </a:lnTo>
                    <a:cubicBezTo>
                      <a:pt x="285750" y="192815"/>
                      <a:pt x="307115" y="171450"/>
                      <a:pt x="333375" y="171450"/>
                    </a:cubicBezTo>
                    <a:lnTo>
                      <a:pt x="457200" y="171450"/>
                    </a:lnTo>
                    <a:cubicBezTo>
                      <a:pt x="467706" y="171450"/>
                      <a:pt x="476250" y="162906"/>
                      <a:pt x="476250" y="152400"/>
                    </a:cubicBezTo>
                    <a:lnTo>
                      <a:pt x="476250" y="38100"/>
                    </a:lnTo>
                    <a:cubicBezTo>
                      <a:pt x="476250" y="27594"/>
                      <a:pt x="467706" y="19050"/>
                      <a:pt x="457200" y="19050"/>
                    </a:cubicBezTo>
                    <a:lnTo>
                      <a:pt x="323850" y="19050"/>
                    </a:lnTo>
                    <a:cubicBezTo>
                      <a:pt x="313344" y="19050"/>
                      <a:pt x="304800" y="27594"/>
                      <a:pt x="304800" y="38100"/>
                    </a:cubicBezTo>
                    <a:lnTo>
                      <a:pt x="304800" y="133350"/>
                    </a:lnTo>
                    <a:lnTo>
                      <a:pt x="285750" y="133350"/>
                    </a:lnTo>
                    <a:lnTo>
                      <a:pt x="285750" y="38100"/>
                    </a:lnTo>
                    <a:cubicBezTo>
                      <a:pt x="285750" y="17088"/>
                      <a:pt x="302838" y="0"/>
                      <a:pt x="323850" y="0"/>
                    </a:cubicBezTo>
                    <a:close/>
                  </a:path>
                </a:pathLst>
              </a:custGeom>
              <a:solidFill>
                <a:srgbClr val="E2472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480"/>
              </a:p>
            </p:txBody>
          </p:sp>
          <p:sp>
            <p:nvSpPr>
              <p:cNvPr id="441" name="Freeform: Shape 440">
                <a:extLst>
                  <a:ext uri="{FF2B5EF4-FFF2-40B4-BE49-F238E27FC236}">
                    <a16:creationId xmlns:a16="http://schemas.microsoft.com/office/drawing/2014/main" id="{11DA344F-2312-4823-8E34-2042A7D803DD}"/>
                  </a:ext>
                </a:extLst>
              </p:cNvPr>
              <p:cNvSpPr/>
              <p:nvPr/>
            </p:nvSpPr>
            <p:spPr>
              <a:xfrm>
                <a:off x="623497" y="6123959"/>
                <a:ext cx="164057" cy="164057"/>
              </a:xfrm>
              <a:custGeom>
                <a:avLst/>
                <a:gdLst>
                  <a:gd name="connsiteX0" fmla="*/ 485775 w 590550"/>
                  <a:gd name="connsiteY0" fmla="*/ 466725 h 590550"/>
                  <a:gd name="connsiteX1" fmla="*/ 523875 w 590550"/>
                  <a:gd name="connsiteY1" fmla="*/ 466725 h 590550"/>
                  <a:gd name="connsiteX2" fmla="*/ 561975 w 590550"/>
                  <a:gd name="connsiteY2" fmla="*/ 466725 h 590550"/>
                  <a:gd name="connsiteX3" fmla="*/ 590550 w 590550"/>
                  <a:gd name="connsiteY3" fmla="*/ 495300 h 590550"/>
                  <a:gd name="connsiteX4" fmla="*/ 590550 w 590550"/>
                  <a:gd name="connsiteY4" fmla="*/ 590550 h 590550"/>
                  <a:gd name="connsiteX5" fmla="*/ 457200 w 590550"/>
                  <a:gd name="connsiteY5" fmla="*/ 590550 h 590550"/>
                  <a:gd name="connsiteX6" fmla="*/ 457200 w 590550"/>
                  <a:gd name="connsiteY6" fmla="*/ 495300 h 590550"/>
                  <a:gd name="connsiteX7" fmla="*/ 485775 w 590550"/>
                  <a:gd name="connsiteY7" fmla="*/ 466725 h 590550"/>
                  <a:gd name="connsiteX8" fmla="*/ 28575 w 590550"/>
                  <a:gd name="connsiteY8" fmla="*/ 466725 h 590550"/>
                  <a:gd name="connsiteX9" fmla="*/ 66675 w 590550"/>
                  <a:gd name="connsiteY9" fmla="*/ 466725 h 590550"/>
                  <a:gd name="connsiteX10" fmla="*/ 104775 w 590550"/>
                  <a:gd name="connsiteY10" fmla="*/ 466725 h 590550"/>
                  <a:gd name="connsiteX11" fmla="*/ 133350 w 590550"/>
                  <a:gd name="connsiteY11" fmla="*/ 495300 h 590550"/>
                  <a:gd name="connsiteX12" fmla="*/ 133350 w 590550"/>
                  <a:gd name="connsiteY12" fmla="*/ 590550 h 590550"/>
                  <a:gd name="connsiteX13" fmla="*/ 0 w 590550"/>
                  <a:gd name="connsiteY13" fmla="*/ 590550 h 590550"/>
                  <a:gd name="connsiteX14" fmla="*/ 0 w 590550"/>
                  <a:gd name="connsiteY14" fmla="*/ 495300 h 590550"/>
                  <a:gd name="connsiteX15" fmla="*/ 28575 w 590550"/>
                  <a:gd name="connsiteY15" fmla="*/ 466725 h 590550"/>
                  <a:gd name="connsiteX16" fmla="*/ 238125 w 590550"/>
                  <a:gd name="connsiteY16" fmla="*/ 460914 h 590550"/>
                  <a:gd name="connsiteX17" fmla="*/ 295275 w 590550"/>
                  <a:gd name="connsiteY17" fmla="*/ 460914 h 590550"/>
                  <a:gd name="connsiteX18" fmla="*/ 352425 w 590550"/>
                  <a:gd name="connsiteY18" fmla="*/ 460914 h 590550"/>
                  <a:gd name="connsiteX19" fmla="*/ 381000 w 590550"/>
                  <a:gd name="connsiteY19" fmla="*/ 489489 h 590550"/>
                  <a:gd name="connsiteX20" fmla="*/ 381000 w 590550"/>
                  <a:gd name="connsiteY20" fmla="*/ 572299 h 590550"/>
                  <a:gd name="connsiteX21" fmla="*/ 367427 w 590550"/>
                  <a:gd name="connsiteY21" fmla="*/ 590549 h 590550"/>
                  <a:gd name="connsiteX22" fmla="*/ 309686 w 590550"/>
                  <a:gd name="connsiteY22" fmla="*/ 590549 h 590550"/>
                  <a:gd name="connsiteX23" fmla="*/ 346319 w 590550"/>
                  <a:gd name="connsiteY23" fmla="*/ 572576 h 590550"/>
                  <a:gd name="connsiteX24" fmla="*/ 352425 w 590550"/>
                  <a:gd name="connsiteY24" fmla="*/ 563689 h 590550"/>
                  <a:gd name="connsiteX25" fmla="*/ 352425 w 590550"/>
                  <a:gd name="connsiteY25" fmla="*/ 497014 h 590550"/>
                  <a:gd name="connsiteX26" fmla="*/ 333375 w 590550"/>
                  <a:gd name="connsiteY26" fmla="*/ 497014 h 590550"/>
                  <a:gd name="connsiteX27" fmla="*/ 333375 w 590550"/>
                  <a:gd name="connsiteY27" fmla="*/ 519779 h 590550"/>
                  <a:gd name="connsiteX28" fmla="*/ 257175 w 590550"/>
                  <a:gd name="connsiteY28" fmla="*/ 535018 h 590550"/>
                  <a:gd name="connsiteX29" fmla="*/ 257175 w 590550"/>
                  <a:gd name="connsiteY29" fmla="*/ 499014 h 590550"/>
                  <a:gd name="connsiteX30" fmla="*/ 238125 w 590550"/>
                  <a:gd name="connsiteY30" fmla="*/ 499014 h 590550"/>
                  <a:gd name="connsiteX31" fmla="*/ 238125 w 590550"/>
                  <a:gd name="connsiteY31" fmla="*/ 546639 h 590550"/>
                  <a:gd name="connsiteX32" fmla="*/ 238317 w 590550"/>
                  <a:gd name="connsiteY32" fmla="*/ 548546 h 590550"/>
                  <a:gd name="connsiteX33" fmla="*/ 249555 w 590550"/>
                  <a:gd name="connsiteY33" fmla="*/ 555973 h 590550"/>
                  <a:gd name="connsiteX34" fmla="*/ 333375 w 590550"/>
                  <a:gd name="connsiteY34" fmla="*/ 539200 h 590550"/>
                  <a:gd name="connsiteX35" fmla="*/ 333375 w 590550"/>
                  <a:gd name="connsiteY35" fmla="*/ 557145 h 590550"/>
                  <a:gd name="connsiteX36" fmla="*/ 265928 w 590550"/>
                  <a:gd name="connsiteY36" fmla="*/ 590549 h 590550"/>
                  <a:gd name="connsiteX37" fmla="*/ 223399 w 590550"/>
                  <a:gd name="connsiteY37" fmla="*/ 590549 h 590550"/>
                  <a:gd name="connsiteX38" fmla="*/ 209550 w 590550"/>
                  <a:gd name="connsiteY38" fmla="*/ 572357 h 590550"/>
                  <a:gd name="connsiteX39" fmla="*/ 209550 w 590550"/>
                  <a:gd name="connsiteY39" fmla="*/ 489489 h 590550"/>
                  <a:gd name="connsiteX40" fmla="*/ 238125 w 590550"/>
                  <a:gd name="connsiteY40" fmla="*/ 460914 h 590550"/>
                  <a:gd name="connsiteX41" fmla="*/ 523875 w 590550"/>
                  <a:gd name="connsiteY41" fmla="*/ 400050 h 590550"/>
                  <a:gd name="connsiteX42" fmla="*/ 557212 w 590550"/>
                  <a:gd name="connsiteY42" fmla="*/ 433388 h 590550"/>
                  <a:gd name="connsiteX43" fmla="*/ 523875 w 590550"/>
                  <a:gd name="connsiteY43" fmla="*/ 466725 h 590550"/>
                  <a:gd name="connsiteX44" fmla="*/ 490537 w 590550"/>
                  <a:gd name="connsiteY44" fmla="*/ 433388 h 590550"/>
                  <a:gd name="connsiteX45" fmla="*/ 523875 w 590550"/>
                  <a:gd name="connsiteY45" fmla="*/ 400050 h 590550"/>
                  <a:gd name="connsiteX46" fmla="*/ 66675 w 590550"/>
                  <a:gd name="connsiteY46" fmla="*/ 400050 h 590550"/>
                  <a:gd name="connsiteX47" fmla="*/ 100012 w 590550"/>
                  <a:gd name="connsiteY47" fmla="*/ 433388 h 590550"/>
                  <a:gd name="connsiteX48" fmla="*/ 66675 w 590550"/>
                  <a:gd name="connsiteY48" fmla="*/ 466725 h 590550"/>
                  <a:gd name="connsiteX49" fmla="*/ 33337 w 590550"/>
                  <a:gd name="connsiteY49" fmla="*/ 433388 h 590550"/>
                  <a:gd name="connsiteX50" fmla="*/ 66675 w 590550"/>
                  <a:gd name="connsiteY50" fmla="*/ 400050 h 590550"/>
                  <a:gd name="connsiteX51" fmla="*/ 295275 w 590550"/>
                  <a:gd name="connsiteY51" fmla="*/ 375189 h 590550"/>
                  <a:gd name="connsiteX52" fmla="*/ 338137 w 590550"/>
                  <a:gd name="connsiteY52" fmla="*/ 418051 h 590550"/>
                  <a:gd name="connsiteX53" fmla="*/ 295275 w 590550"/>
                  <a:gd name="connsiteY53" fmla="*/ 460914 h 590550"/>
                  <a:gd name="connsiteX54" fmla="*/ 252412 w 590550"/>
                  <a:gd name="connsiteY54" fmla="*/ 418051 h 590550"/>
                  <a:gd name="connsiteX55" fmla="*/ 295275 w 590550"/>
                  <a:gd name="connsiteY55" fmla="*/ 375189 h 590550"/>
                  <a:gd name="connsiteX56" fmla="*/ 370836 w 590550"/>
                  <a:gd name="connsiteY56" fmla="*/ 140332 h 590550"/>
                  <a:gd name="connsiteX57" fmla="*/ 370836 w 590550"/>
                  <a:gd name="connsiteY57" fmla="*/ 259080 h 590550"/>
                  <a:gd name="connsiteX58" fmla="*/ 327659 w 590550"/>
                  <a:gd name="connsiteY58" fmla="*/ 259080 h 590550"/>
                  <a:gd name="connsiteX59" fmla="*/ 327659 w 590550"/>
                  <a:gd name="connsiteY59" fmla="*/ 194310 h 590550"/>
                  <a:gd name="connsiteX60" fmla="*/ 262889 w 590550"/>
                  <a:gd name="connsiteY60" fmla="*/ 194310 h 590550"/>
                  <a:gd name="connsiteX61" fmla="*/ 262889 w 590550"/>
                  <a:gd name="connsiteY61" fmla="*/ 259080 h 590550"/>
                  <a:gd name="connsiteX62" fmla="*/ 219712 w 590550"/>
                  <a:gd name="connsiteY62" fmla="*/ 259080 h 590550"/>
                  <a:gd name="connsiteX63" fmla="*/ 219712 w 590550"/>
                  <a:gd name="connsiteY63" fmla="*/ 226695 h 590550"/>
                  <a:gd name="connsiteX64" fmla="*/ 154942 w 590550"/>
                  <a:gd name="connsiteY64" fmla="*/ 226695 h 590550"/>
                  <a:gd name="connsiteX65" fmla="*/ 154942 w 590550"/>
                  <a:gd name="connsiteY65" fmla="*/ 259080 h 590550"/>
                  <a:gd name="connsiteX66" fmla="*/ 122557 w 590550"/>
                  <a:gd name="connsiteY66" fmla="*/ 259080 h 590550"/>
                  <a:gd name="connsiteX67" fmla="*/ 122557 w 590550"/>
                  <a:gd name="connsiteY67" fmla="*/ 280673 h 590550"/>
                  <a:gd name="connsiteX68" fmla="*/ 467991 w 590550"/>
                  <a:gd name="connsiteY68" fmla="*/ 280673 h 590550"/>
                  <a:gd name="connsiteX69" fmla="*/ 467991 w 590550"/>
                  <a:gd name="connsiteY69" fmla="*/ 259080 h 590550"/>
                  <a:gd name="connsiteX70" fmla="*/ 435606 w 590550"/>
                  <a:gd name="connsiteY70" fmla="*/ 259080 h 590550"/>
                  <a:gd name="connsiteX71" fmla="*/ 435606 w 590550"/>
                  <a:gd name="connsiteY71" fmla="*/ 140332 h 590550"/>
                  <a:gd name="connsiteX72" fmla="*/ 373379 w 590550"/>
                  <a:gd name="connsiteY72" fmla="*/ 43139 h 590550"/>
                  <a:gd name="connsiteX73" fmla="*/ 367026 w 590550"/>
                  <a:gd name="connsiteY73" fmla="*/ 63818 h 590550"/>
                  <a:gd name="connsiteX74" fmla="*/ 384400 w 590550"/>
                  <a:gd name="connsiteY74" fmla="*/ 69094 h 590550"/>
                  <a:gd name="connsiteX75" fmla="*/ 182660 w 590550"/>
                  <a:gd name="connsiteY75" fmla="*/ 165611 h 590550"/>
                  <a:gd name="connsiteX76" fmla="*/ 191985 w 590550"/>
                  <a:gd name="connsiteY76" fmla="*/ 185099 h 590550"/>
                  <a:gd name="connsiteX77" fmla="*/ 396477 w 590550"/>
                  <a:gd name="connsiteY77" fmla="*/ 87297 h 590550"/>
                  <a:gd name="connsiteX78" fmla="*/ 390257 w 590550"/>
                  <a:gd name="connsiteY78" fmla="*/ 107547 h 590550"/>
                  <a:gd name="connsiteX79" fmla="*/ 410898 w 590550"/>
                  <a:gd name="connsiteY79" fmla="*/ 113890 h 590550"/>
                  <a:gd name="connsiteX80" fmla="*/ 424338 w 590550"/>
                  <a:gd name="connsiteY80" fmla="*/ 70075 h 590550"/>
                  <a:gd name="connsiteX81" fmla="*/ 417194 w 590550"/>
                  <a:gd name="connsiteY81" fmla="*/ 56579 h 590550"/>
                  <a:gd name="connsiteX82" fmla="*/ 79371 w 590550"/>
                  <a:gd name="connsiteY82" fmla="*/ 0 h 590550"/>
                  <a:gd name="connsiteX83" fmla="*/ 511177 w 590550"/>
                  <a:gd name="connsiteY83" fmla="*/ 0 h 590550"/>
                  <a:gd name="connsiteX84" fmla="*/ 511177 w 590550"/>
                  <a:gd name="connsiteY84" fmla="*/ 323850 h 590550"/>
                  <a:gd name="connsiteX85" fmla="*/ 79371 w 590550"/>
                  <a:gd name="connsiteY85" fmla="*/ 323850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90550" h="590550">
                    <a:moveTo>
                      <a:pt x="485775" y="466725"/>
                    </a:moveTo>
                    <a:lnTo>
                      <a:pt x="523875" y="466725"/>
                    </a:lnTo>
                    <a:lnTo>
                      <a:pt x="561975" y="466725"/>
                    </a:lnTo>
                    <a:cubicBezTo>
                      <a:pt x="577757" y="466725"/>
                      <a:pt x="590550" y="479518"/>
                      <a:pt x="590550" y="495300"/>
                    </a:cubicBezTo>
                    <a:lnTo>
                      <a:pt x="590550" y="590550"/>
                    </a:lnTo>
                    <a:lnTo>
                      <a:pt x="457200" y="590550"/>
                    </a:lnTo>
                    <a:lnTo>
                      <a:pt x="457200" y="495300"/>
                    </a:lnTo>
                    <a:cubicBezTo>
                      <a:pt x="457200" y="479518"/>
                      <a:pt x="469993" y="466725"/>
                      <a:pt x="485775" y="466725"/>
                    </a:cubicBezTo>
                    <a:close/>
                    <a:moveTo>
                      <a:pt x="28575" y="466725"/>
                    </a:moveTo>
                    <a:lnTo>
                      <a:pt x="66675" y="466725"/>
                    </a:lnTo>
                    <a:lnTo>
                      <a:pt x="104775" y="466725"/>
                    </a:lnTo>
                    <a:cubicBezTo>
                      <a:pt x="120557" y="466725"/>
                      <a:pt x="133350" y="479518"/>
                      <a:pt x="133350" y="495300"/>
                    </a:cubicBezTo>
                    <a:lnTo>
                      <a:pt x="133350" y="590550"/>
                    </a:lnTo>
                    <a:lnTo>
                      <a:pt x="0" y="590550"/>
                    </a:lnTo>
                    <a:lnTo>
                      <a:pt x="0" y="495300"/>
                    </a:lnTo>
                    <a:cubicBezTo>
                      <a:pt x="0" y="479518"/>
                      <a:pt x="12794" y="466725"/>
                      <a:pt x="28575" y="466725"/>
                    </a:cubicBezTo>
                    <a:close/>
                    <a:moveTo>
                      <a:pt x="238125" y="460914"/>
                    </a:moveTo>
                    <a:lnTo>
                      <a:pt x="295275" y="460914"/>
                    </a:lnTo>
                    <a:lnTo>
                      <a:pt x="352425" y="460914"/>
                    </a:lnTo>
                    <a:cubicBezTo>
                      <a:pt x="368207" y="460914"/>
                      <a:pt x="381000" y="473707"/>
                      <a:pt x="381000" y="489489"/>
                    </a:cubicBezTo>
                    <a:lnTo>
                      <a:pt x="381000" y="572299"/>
                    </a:lnTo>
                    <a:cubicBezTo>
                      <a:pt x="381002" y="580713"/>
                      <a:pt x="375485" y="588131"/>
                      <a:pt x="367427" y="590549"/>
                    </a:cubicBezTo>
                    <a:lnTo>
                      <a:pt x="309686" y="590549"/>
                    </a:lnTo>
                    <a:lnTo>
                      <a:pt x="346319" y="572576"/>
                    </a:lnTo>
                    <a:cubicBezTo>
                      <a:pt x="349997" y="571161"/>
                      <a:pt x="352424" y="567628"/>
                      <a:pt x="352425" y="563689"/>
                    </a:cubicBezTo>
                    <a:lnTo>
                      <a:pt x="352425" y="497014"/>
                    </a:lnTo>
                    <a:lnTo>
                      <a:pt x="333375" y="497014"/>
                    </a:lnTo>
                    <a:lnTo>
                      <a:pt x="333375" y="519779"/>
                    </a:lnTo>
                    <a:lnTo>
                      <a:pt x="257175" y="535018"/>
                    </a:lnTo>
                    <a:lnTo>
                      <a:pt x="257175" y="499014"/>
                    </a:lnTo>
                    <a:lnTo>
                      <a:pt x="238125" y="499014"/>
                    </a:lnTo>
                    <a:lnTo>
                      <a:pt x="238125" y="546639"/>
                    </a:lnTo>
                    <a:cubicBezTo>
                      <a:pt x="238125" y="547279"/>
                      <a:pt x="238190" y="547918"/>
                      <a:pt x="238317" y="548546"/>
                    </a:cubicBezTo>
                    <a:cubicBezTo>
                      <a:pt x="239370" y="553700"/>
                      <a:pt x="244401" y="557026"/>
                      <a:pt x="249555" y="555973"/>
                    </a:cubicBezTo>
                    <a:lnTo>
                      <a:pt x="333375" y="539200"/>
                    </a:lnTo>
                    <a:lnTo>
                      <a:pt x="333375" y="557145"/>
                    </a:lnTo>
                    <a:lnTo>
                      <a:pt x="265928" y="590549"/>
                    </a:lnTo>
                    <a:lnTo>
                      <a:pt x="223399" y="590549"/>
                    </a:lnTo>
                    <a:cubicBezTo>
                      <a:pt x="215239" y="588257"/>
                      <a:pt x="209587" y="580833"/>
                      <a:pt x="209550" y="572357"/>
                    </a:cubicBezTo>
                    <a:lnTo>
                      <a:pt x="209550" y="489489"/>
                    </a:lnTo>
                    <a:cubicBezTo>
                      <a:pt x="209550" y="473707"/>
                      <a:pt x="222343" y="460914"/>
                      <a:pt x="238125" y="460914"/>
                    </a:cubicBezTo>
                    <a:close/>
                    <a:moveTo>
                      <a:pt x="523875" y="400050"/>
                    </a:moveTo>
                    <a:cubicBezTo>
                      <a:pt x="542286" y="400050"/>
                      <a:pt x="557212" y="414976"/>
                      <a:pt x="557212" y="433388"/>
                    </a:cubicBezTo>
                    <a:cubicBezTo>
                      <a:pt x="557212" y="451799"/>
                      <a:pt x="542286" y="466725"/>
                      <a:pt x="523875" y="466725"/>
                    </a:cubicBezTo>
                    <a:cubicBezTo>
                      <a:pt x="505463" y="466725"/>
                      <a:pt x="490537" y="451799"/>
                      <a:pt x="490537" y="433388"/>
                    </a:cubicBezTo>
                    <a:cubicBezTo>
                      <a:pt x="490537" y="414976"/>
                      <a:pt x="505463" y="400050"/>
                      <a:pt x="523875" y="400050"/>
                    </a:cubicBezTo>
                    <a:close/>
                    <a:moveTo>
                      <a:pt x="66675" y="400050"/>
                    </a:moveTo>
                    <a:cubicBezTo>
                      <a:pt x="85086" y="400050"/>
                      <a:pt x="100012" y="414976"/>
                      <a:pt x="100012" y="433388"/>
                    </a:cubicBezTo>
                    <a:cubicBezTo>
                      <a:pt x="100012" y="451799"/>
                      <a:pt x="85086" y="466725"/>
                      <a:pt x="66675" y="466725"/>
                    </a:cubicBezTo>
                    <a:cubicBezTo>
                      <a:pt x="48263" y="466725"/>
                      <a:pt x="33337" y="451799"/>
                      <a:pt x="33337" y="433388"/>
                    </a:cubicBezTo>
                    <a:cubicBezTo>
                      <a:pt x="33337" y="414976"/>
                      <a:pt x="48263" y="400050"/>
                      <a:pt x="66675" y="400050"/>
                    </a:cubicBezTo>
                    <a:close/>
                    <a:moveTo>
                      <a:pt x="295275" y="375189"/>
                    </a:moveTo>
                    <a:cubicBezTo>
                      <a:pt x="318947" y="375189"/>
                      <a:pt x="338137" y="394379"/>
                      <a:pt x="338137" y="418051"/>
                    </a:cubicBezTo>
                    <a:cubicBezTo>
                      <a:pt x="338137" y="441724"/>
                      <a:pt x="318947" y="460914"/>
                      <a:pt x="295275" y="460914"/>
                    </a:cubicBezTo>
                    <a:cubicBezTo>
                      <a:pt x="271602" y="460914"/>
                      <a:pt x="252412" y="441724"/>
                      <a:pt x="252412" y="418051"/>
                    </a:cubicBezTo>
                    <a:cubicBezTo>
                      <a:pt x="252412" y="394379"/>
                      <a:pt x="271602" y="375189"/>
                      <a:pt x="295275" y="375189"/>
                    </a:cubicBezTo>
                    <a:close/>
                    <a:moveTo>
                      <a:pt x="370836" y="140332"/>
                    </a:moveTo>
                    <a:lnTo>
                      <a:pt x="370836" y="259080"/>
                    </a:lnTo>
                    <a:lnTo>
                      <a:pt x="327659" y="259080"/>
                    </a:lnTo>
                    <a:lnTo>
                      <a:pt x="327659" y="194310"/>
                    </a:lnTo>
                    <a:lnTo>
                      <a:pt x="262889" y="194310"/>
                    </a:lnTo>
                    <a:lnTo>
                      <a:pt x="262889" y="259080"/>
                    </a:lnTo>
                    <a:lnTo>
                      <a:pt x="219712" y="259080"/>
                    </a:lnTo>
                    <a:lnTo>
                      <a:pt x="219712" y="226695"/>
                    </a:lnTo>
                    <a:lnTo>
                      <a:pt x="154942" y="226695"/>
                    </a:lnTo>
                    <a:lnTo>
                      <a:pt x="154942" y="259080"/>
                    </a:lnTo>
                    <a:lnTo>
                      <a:pt x="122557" y="259080"/>
                    </a:lnTo>
                    <a:lnTo>
                      <a:pt x="122557" y="280673"/>
                    </a:lnTo>
                    <a:lnTo>
                      <a:pt x="467991" y="280673"/>
                    </a:lnTo>
                    <a:lnTo>
                      <a:pt x="467991" y="259080"/>
                    </a:lnTo>
                    <a:lnTo>
                      <a:pt x="435606" y="259080"/>
                    </a:lnTo>
                    <a:lnTo>
                      <a:pt x="435606" y="140332"/>
                    </a:lnTo>
                    <a:close/>
                    <a:moveTo>
                      <a:pt x="373379" y="43139"/>
                    </a:moveTo>
                    <a:lnTo>
                      <a:pt x="367026" y="63818"/>
                    </a:lnTo>
                    <a:lnTo>
                      <a:pt x="384400" y="69094"/>
                    </a:lnTo>
                    <a:lnTo>
                      <a:pt x="182660" y="165611"/>
                    </a:lnTo>
                    <a:lnTo>
                      <a:pt x="191985" y="185099"/>
                    </a:lnTo>
                    <a:lnTo>
                      <a:pt x="396477" y="87297"/>
                    </a:lnTo>
                    <a:lnTo>
                      <a:pt x="390257" y="107547"/>
                    </a:lnTo>
                    <a:lnTo>
                      <a:pt x="410898" y="113890"/>
                    </a:lnTo>
                    <a:lnTo>
                      <a:pt x="424338" y="70075"/>
                    </a:lnTo>
                    <a:cubicBezTo>
                      <a:pt x="426085" y="64376"/>
                      <a:pt x="422889" y="58339"/>
                      <a:pt x="417194" y="56579"/>
                    </a:cubicBezTo>
                    <a:close/>
                    <a:moveTo>
                      <a:pt x="79371" y="0"/>
                    </a:moveTo>
                    <a:lnTo>
                      <a:pt x="511177" y="0"/>
                    </a:lnTo>
                    <a:lnTo>
                      <a:pt x="511177" y="323850"/>
                    </a:lnTo>
                    <a:lnTo>
                      <a:pt x="79371" y="323850"/>
                    </a:lnTo>
                    <a:close/>
                  </a:path>
                </a:pathLst>
              </a:custGeom>
              <a:solidFill>
                <a:srgbClr val="E24725"/>
              </a:solidFill>
              <a:ln w="9525" cap="flat">
                <a:noFill/>
                <a:prstDash val="solid"/>
                <a:miter/>
              </a:ln>
            </p:spPr>
            <p:txBody>
              <a:bodyPr rtlCol="0" anchor="ctr"/>
              <a:lstStyle/>
              <a:p>
                <a:endParaRPr lang="en-US" sz="3480"/>
              </a:p>
            </p:txBody>
          </p:sp>
          <p:sp>
            <p:nvSpPr>
              <p:cNvPr id="454" name="Freeform: Shape 453" descr="Handshake with solid fill">
                <a:extLst>
                  <a:ext uri="{FF2B5EF4-FFF2-40B4-BE49-F238E27FC236}">
                    <a16:creationId xmlns:a16="http://schemas.microsoft.com/office/drawing/2014/main" id="{499BC7A7-3119-4C84-AF0F-EEDBDCC0F5B9}"/>
                  </a:ext>
                </a:extLst>
              </p:cNvPr>
              <p:cNvSpPr/>
              <p:nvPr/>
            </p:nvSpPr>
            <p:spPr>
              <a:xfrm>
                <a:off x="602812" y="6427093"/>
                <a:ext cx="205427" cy="123113"/>
              </a:xfrm>
              <a:custGeom>
                <a:avLst/>
                <a:gdLst>
                  <a:gd name="connsiteX0" fmla="*/ 417791 w 826771"/>
                  <a:gd name="connsiteY0" fmla="*/ 400408 h 495484"/>
                  <a:gd name="connsiteX1" fmla="*/ 431483 w 826771"/>
                  <a:gd name="connsiteY1" fmla="*/ 404813 h 495484"/>
                  <a:gd name="connsiteX2" fmla="*/ 433388 w 826771"/>
                  <a:gd name="connsiteY2" fmla="*/ 431483 h 495484"/>
                  <a:gd name="connsiteX3" fmla="*/ 396241 w 826771"/>
                  <a:gd name="connsiteY3" fmla="*/ 474345 h 495484"/>
                  <a:gd name="connsiteX4" fmla="*/ 383858 w 826771"/>
                  <a:gd name="connsiteY4" fmla="*/ 481013 h 495484"/>
                  <a:gd name="connsiteX5" fmla="*/ 369571 w 826771"/>
                  <a:gd name="connsiteY5" fmla="*/ 476250 h 495484"/>
                  <a:gd name="connsiteX6" fmla="*/ 367666 w 826771"/>
                  <a:gd name="connsiteY6" fmla="*/ 449580 h 495484"/>
                  <a:gd name="connsiteX7" fmla="*/ 404813 w 826771"/>
                  <a:gd name="connsiteY7" fmla="*/ 406718 h 495484"/>
                  <a:gd name="connsiteX8" fmla="*/ 417791 w 826771"/>
                  <a:gd name="connsiteY8" fmla="*/ 400408 h 495484"/>
                  <a:gd name="connsiteX9" fmla="*/ 365880 w 826771"/>
                  <a:gd name="connsiteY9" fmla="*/ 361831 h 495484"/>
                  <a:gd name="connsiteX10" fmla="*/ 382906 w 826771"/>
                  <a:gd name="connsiteY10" fmla="*/ 367665 h 495484"/>
                  <a:gd name="connsiteX11" fmla="*/ 384811 w 826771"/>
                  <a:gd name="connsiteY11" fmla="*/ 401003 h 495484"/>
                  <a:gd name="connsiteX12" fmla="*/ 340996 w 826771"/>
                  <a:gd name="connsiteY12" fmla="*/ 451485 h 495484"/>
                  <a:gd name="connsiteX13" fmla="*/ 325756 w 826771"/>
                  <a:gd name="connsiteY13" fmla="*/ 459105 h 495484"/>
                  <a:gd name="connsiteX14" fmla="*/ 307658 w 826771"/>
                  <a:gd name="connsiteY14" fmla="*/ 453390 h 495484"/>
                  <a:gd name="connsiteX15" fmla="*/ 305753 w 826771"/>
                  <a:gd name="connsiteY15" fmla="*/ 420053 h 495484"/>
                  <a:gd name="connsiteX16" fmla="*/ 349568 w 826771"/>
                  <a:gd name="connsiteY16" fmla="*/ 369570 h 495484"/>
                  <a:gd name="connsiteX17" fmla="*/ 365880 w 826771"/>
                  <a:gd name="connsiteY17" fmla="*/ 361831 h 495484"/>
                  <a:gd name="connsiteX18" fmla="*/ 305395 w 826771"/>
                  <a:gd name="connsiteY18" fmla="*/ 317064 h 495484"/>
                  <a:gd name="connsiteX19" fmla="*/ 325755 w 826771"/>
                  <a:gd name="connsiteY19" fmla="*/ 323850 h 495484"/>
                  <a:gd name="connsiteX20" fmla="*/ 328613 w 826771"/>
                  <a:gd name="connsiteY20" fmla="*/ 363855 h 495484"/>
                  <a:gd name="connsiteX21" fmla="*/ 284798 w 826771"/>
                  <a:gd name="connsiteY21" fmla="*/ 414338 h 495484"/>
                  <a:gd name="connsiteX22" fmla="*/ 265748 w 826771"/>
                  <a:gd name="connsiteY22" fmla="*/ 423863 h 495484"/>
                  <a:gd name="connsiteX23" fmla="*/ 244793 w 826771"/>
                  <a:gd name="connsiteY23" fmla="*/ 417195 h 495484"/>
                  <a:gd name="connsiteX24" fmla="*/ 241935 w 826771"/>
                  <a:gd name="connsiteY24" fmla="*/ 377190 h 495484"/>
                  <a:gd name="connsiteX25" fmla="*/ 285750 w 826771"/>
                  <a:gd name="connsiteY25" fmla="*/ 326708 h 495484"/>
                  <a:gd name="connsiteX26" fmla="*/ 305395 w 826771"/>
                  <a:gd name="connsiteY26" fmla="*/ 317064 h 495484"/>
                  <a:gd name="connsiteX27" fmla="*/ 242531 w 826771"/>
                  <a:gd name="connsiteY27" fmla="*/ 275154 h 495484"/>
                  <a:gd name="connsiteX28" fmla="*/ 262891 w 826771"/>
                  <a:gd name="connsiteY28" fmla="*/ 281940 h 495484"/>
                  <a:gd name="connsiteX29" fmla="*/ 265748 w 826771"/>
                  <a:gd name="connsiteY29" fmla="*/ 321945 h 495484"/>
                  <a:gd name="connsiteX30" fmla="*/ 215266 w 826771"/>
                  <a:gd name="connsiteY30" fmla="*/ 379095 h 495484"/>
                  <a:gd name="connsiteX31" fmla="*/ 196216 w 826771"/>
                  <a:gd name="connsiteY31" fmla="*/ 388620 h 495484"/>
                  <a:gd name="connsiteX32" fmla="*/ 175261 w 826771"/>
                  <a:gd name="connsiteY32" fmla="*/ 381953 h 495484"/>
                  <a:gd name="connsiteX33" fmla="*/ 172403 w 826771"/>
                  <a:gd name="connsiteY33" fmla="*/ 341948 h 495484"/>
                  <a:gd name="connsiteX34" fmla="*/ 222886 w 826771"/>
                  <a:gd name="connsiteY34" fmla="*/ 284798 h 495484"/>
                  <a:gd name="connsiteX35" fmla="*/ 242531 w 826771"/>
                  <a:gd name="connsiteY35" fmla="*/ 275154 h 495484"/>
                  <a:gd name="connsiteX36" fmla="*/ 200026 w 826771"/>
                  <a:gd name="connsiteY36" fmla="*/ 85725 h 495484"/>
                  <a:gd name="connsiteX37" fmla="*/ 358141 w 826771"/>
                  <a:gd name="connsiteY37" fmla="*/ 97155 h 495484"/>
                  <a:gd name="connsiteX38" fmla="*/ 301943 w 826771"/>
                  <a:gd name="connsiteY38" fmla="*/ 161925 h 495484"/>
                  <a:gd name="connsiteX39" fmla="*/ 307658 w 826771"/>
                  <a:gd name="connsiteY39" fmla="*/ 242888 h 495484"/>
                  <a:gd name="connsiteX40" fmla="*/ 344806 w 826771"/>
                  <a:gd name="connsiteY40" fmla="*/ 257175 h 495484"/>
                  <a:gd name="connsiteX41" fmla="*/ 349568 w 826771"/>
                  <a:gd name="connsiteY41" fmla="*/ 257175 h 495484"/>
                  <a:gd name="connsiteX42" fmla="*/ 387668 w 826771"/>
                  <a:gd name="connsiteY42" fmla="*/ 238125 h 495484"/>
                  <a:gd name="connsiteX43" fmla="*/ 453391 w 826771"/>
                  <a:gd name="connsiteY43" fmla="*/ 162878 h 495484"/>
                  <a:gd name="connsiteX44" fmla="*/ 463868 w 826771"/>
                  <a:gd name="connsiteY44" fmla="*/ 172403 h 495484"/>
                  <a:gd name="connsiteX45" fmla="*/ 617221 w 826771"/>
                  <a:gd name="connsiteY45" fmla="*/ 303848 h 495484"/>
                  <a:gd name="connsiteX46" fmla="*/ 627698 w 826771"/>
                  <a:gd name="connsiteY46" fmla="*/ 329565 h 495484"/>
                  <a:gd name="connsiteX47" fmla="*/ 593408 w 826771"/>
                  <a:gd name="connsiteY47" fmla="*/ 370523 h 495484"/>
                  <a:gd name="connsiteX48" fmla="*/ 573406 w 826771"/>
                  <a:gd name="connsiteY48" fmla="*/ 366713 h 495484"/>
                  <a:gd name="connsiteX49" fmla="*/ 574358 w 826771"/>
                  <a:gd name="connsiteY49" fmla="*/ 372428 h 495484"/>
                  <a:gd name="connsiteX50" fmla="*/ 540068 w 826771"/>
                  <a:gd name="connsiteY50" fmla="*/ 413385 h 495484"/>
                  <a:gd name="connsiteX51" fmla="*/ 530543 w 826771"/>
                  <a:gd name="connsiteY51" fmla="*/ 412432 h 495484"/>
                  <a:gd name="connsiteX52" fmla="*/ 530543 w 826771"/>
                  <a:gd name="connsiteY52" fmla="*/ 413385 h 495484"/>
                  <a:gd name="connsiteX53" fmla="*/ 496253 w 826771"/>
                  <a:gd name="connsiteY53" fmla="*/ 454343 h 495484"/>
                  <a:gd name="connsiteX54" fmla="*/ 486728 w 826771"/>
                  <a:gd name="connsiteY54" fmla="*/ 453390 h 495484"/>
                  <a:gd name="connsiteX55" fmla="*/ 486728 w 826771"/>
                  <a:gd name="connsiteY55" fmla="*/ 454343 h 495484"/>
                  <a:gd name="connsiteX56" fmla="*/ 452438 w 826771"/>
                  <a:gd name="connsiteY56" fmla="*/ 495300 h 495484"/>
                  <a:gd name="connsiteX57" fmla="*/ 429578 w 826771"/>
                  <a:gd name="connsiteY57" fmla="*/ 489585 h 495484"/>
                  <a:gd name="connsiteX58" fmla="*/ 416243 w 826771"/>
                  <a:gd name="connsiteY58" fmla="*/ 479107 h 495484"/>
                  <a:gd name="connsiteX59" fmla="*/ 448628 w 826771"/>
                  <a:gd name="connsiteY59" fmla="*/ 441960 h 495484"/>
                  <a:gd name="connsiteX60" fmla="*/ 458153 w 826771"/>
                  <a:gd name="connsiteY60" fmla="*/ 414338 h 495484"/>
                  <a:gd name="connsiteX61" fmla="*/ 444818 w 826771"/>
                  <a:gd name="connsiteY61" fmla="*/ 388620 h 495484"/>
                  <a:gd name="connsiteX62" fmla="*/ 420053 w 826771"/>
                  <a:gd name="connsiteY62" fmla="*/ 379095 h 495484"/>
                  <a:gd name="connsiteX63" fmla="*/ 409576 w 826771"/>
                  <a:gd name="connsiteY63" fmla="*/ 381000 h 495484"/>
                  <a:gd name="connsiteX64" fmla="*/ 395288 w 826771"/>
                  <a:gd name="connsiteY64" fmla="*/ 351473 h 495484"/>
                  <a:gd name="connsiteX65" fmla="*/ 366713 w 826771"/>
                  <a:gd name="connsiteY65" fmla="*/ 340995 h 495484"/>
                  <a:gd name="connsiteX66" fmla="*/ 354331 w 826771"/>
                  <a:gd name="connsiteY66" fmla="*/ 342900 h 495484"/>
                  <a:gd name="connsiteX67" fmla="*/ 338138 w 826771"/>
                  <a:gd name="connsiteY67" fmla="*/ 307658 h 495484"/>
                  <a:gd name="connsiteX68" fmla="*/ 306706 w 826771"/>
                  <a:gd name="connsiteY68" fmla="*/ 296228 h 495484"/>
                  <a:gd name="connsiteX69" fmla="*/ 290513 w 826771"/>
                  <a:gd name="connsiteY69" fmla="*/ 299085 h 495484"/>
                  <a:gd name="connsiteX70" fmla="*/ 274321 w 826771"/>
                  <a:gd name="connsiteY70" fmla="*/ 264795 h 495484"/>
                  <a:gd name="connsiteX71" fmla="*/ 242888 w 826771"/>
                  <a:gd name="connsiteY71" fmla="*/ 253365 h 495484"/>
                  <a:gd name="connsiteX72" fmla="*/ 206693 w 826771"/>
                  <a:gd name="connsiteY72" fmla="*/ 269558 h 495484"/>
                  <a:gd name="connsiteX73" fmla="*/ 181928 w 826771"/>
                  <a:gd name="connsiteY73" fmla="*/ 298133 h 495484"/>
                  <a:gd name="connsiteX74" fmla="*/ 117158 w 826771"/>
                  <a:gd name="connsiteY74" fmla="*/ 222885 h 495484"/>
                  <a:gd name="connsiteX75" fmla="*/ 422911 w 826771"/>
                  <a:gd name="connsiteY75" fmla="*/ 77153 h 495484"/>
                  <a:gd name="connsiteX76" fmla="*/ 427673 w 826771"/>
                  <a:gd name="connsiteY76" fmla="*/ 78105 h 495484"/>
                  <a:gd name="connsiteX77" fmla="*/ 627698 w 826771"/>
                  <a:gd name="connsiteY77" fmla="*/ 89535 h 495484"/>
                  <a:gd name="connsiteX78" fmla="*/ 708661 w 826771"/>
                  <a:gd name="connsiteY78" fmla="*/ 221933 h 495484"/>
                  <a:gd name="connsiteX79" fmla="*/ 640081 w 826771"/>
                  <a:gd name="connsiteY79" fmla="*/ 300990 h 495484"/>
                  <a:gd name="connsiteX80" fmla="*/ 629603 w 826771"/>
                  <a:gd name="connsiteY80" fmla="*/ 288608 h 495484"/>
                  <a:gd name="connsiteX81" fmla="*/ 451486 w 826771"/>
                  <a:gd name="connsiteY81" fmla="*/ 135255 h 495484"/>
                  <a:gd name="connsiteX82" fmla="*/ 373381 w 826771"/>
                  <a:gd name="connsiteY82" fmla="*/ 224790 h 495484"/>
                  <a:gd name="connsiteX83" fmla="*/ 347663 w 826771"/>
                  <a:gd name="connsiteY83" fmla="*/ 238125 h 495484"/>
                  <a:gd name="connsiteX84" fmla="*/ 319088 w 826771"/>
                  <a:gd name="connsiteY84" fmla="*/ 228600 h 495484"/>
                  <a:gd name="connsiteX85" fmla="*/ 315278 w 826771"/>
                  <a:gd name="connsiteY85" fmla="*/ 175260 h 495484"/>
                  <a:gd name="connsiteX86" fmla="*/ 390526 w 826771"/>
                  <a:gd name="connsiteY86" fmla="*/ 89535 h 495484"/>
                  <a:gd name="connsiteX87" fmla="*/ 422911 w 826771"/>
                  <a:gd name="connsiteY87" fmla="*/ 77153 h 495484"/>
                  <a:gd name="connsiteX88" fmla="*/ 719138 w 826771"/>
                  <a:gd name="connsiteY88" fmla="*/ 0 h 495484"/>
                  <a:gd name="connsiteX89" fmla="*/ 826771 w 826771"/>
                  <a:gd name="connsiteY89" fmla="*/ 179070 h 495484"/>
                  <a:gd name="connsiteX90" fmla="*/ 753428 w 826771"/>
                  <a:gd name="connsiteY90" fmla="*/ 223838 h 495484"/>
                  <a:gd name="connsiteX91" fmla="*/ 727711 w 826771"/>
                  <a:gd name="connsiteY91" fmla="*/ 217170 h 495484"/>
                  <a:gd name="connsiteX92" fmla="*/ 639128 w 826771"/>
                  <a:gd name="connsiteY92" fmla="*/ 70485 h 495484"/>
                  <a:gd name="connsiteX93" fmla="*/ 645796 w 826771"/>
                  <a:gd name="connsiteY93" fmla="*/ 44768 h 495484"/>
                  <a:gd name="connsiteX94" fmla="*/ 108585 w 826771"/>
                  <a:gd name="connsiteY94" fmla="*/ 0 h 495484"/>
                  <a:gd name="connsiteX95" fmla="*/ 180975 w 826771"/>
                  <a:gd name="connsiteY95" fmla="*/ 44768 h 495484"/>
                  <a:gd name="connsiteX96" fmla="*/ 187643 w 826771"/>
                  <a:gd name="connsiteY96" fmla="*/ 70485 h 495484"/>
                  <a:gd name="connsiteX97" fmla="*/ 99060 w 826771"/>
                  <a:gd name="connsiteY97" fmla="*/ 217170 h 495484"/>
                  <a:gd name="connsiteX98" fmla="*/ 73343 w 826771"/>
                  <a:gd name="connsiteY98" fmla="*/ 223838 h 495484"/>
                  <a:gd name="connsiteX99" fmla="*/ 0 w 826771"/>
                  <a:gd name="connsiteY99" fmla="*/ 179070 h 49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826771" h="495484">
                    <a:moveTo>
                      <a:pt x="417791" y="400408"/>
                    </a:moveTo>
                    <a:cubicBezTo>
                      <a:pt x="422673" y="400050"/>
                      <a:pt x="427673" y="401479"/>
                      <a:pt x="431483" y="404813"/>
                    </a:cubicBezTo>
                    <a:cubicBezTo>
                      <a:pt x="439103" y="411480"/>
                      <a:pt x="440056" y="423863"/>
                      <a:pt x="433388" y="431483"/>
                    </a:cubicBezTo>
                    <a:lnTo>
                      <a:pt x="396241" y="474345"/>
                    </a:lnTo>
                    <a:cubicBezTo>
                      <a:pt x="393383" y="478155"/>
                      <a:pt x="388621" y="480060"/>
                      <a:pt x="383858" y="481013"/>
                    </a:cubicBezTo>
                    <a:cubicBezTo>
                      <a:pt x="379096" y="481013"/>
                      <a:pt x="373381" y="480060"/>
                      <a:pt x="369571" y="476250"/>
                    </a:cubicBezTo>
                    <a:cubicBezTo>
                      <a:pt x="361951" y="469583"/>
                      <a:pt x="360998" y="457200"/>
                      <a:pt x="367666" y="449580"/>
                    </a:cubicBezTo>
                    <a:lnTo>
                      <a:pt x="404813" y="406718"/>
                    </a:lnTo>
                    <a:cubicBezTo>
                      <a:pt x="408147" y="402908"/>
                      <a:pt x="412910" y="400765"/>
                      <a:pt x="417791" y="400408"/>
                    </a:cubicBezTo>
                    <a:close/>
                    <a:moveTo>
                      <a:pt x="365880" y="361831"/>
                    </a:moveTo>
                    <a:cubicBezTo>
                      <a:pt x="371952" y="361474"/>
                      <a:pt x="378144" y="363379"/>
                      <a:pt x="382906" y="367665"/>
                    </a:cubicBezTo>
                    <a:cubicBezTo>
                      <a:pt x="392431" y="376238"/>
                      <a:pt x="393383" y="391478"/>
                      <a:pt x="384811" y="401003"/>
                    </a:cubicBezTo>
                    <a:lnTo>
                      <a:pt x="340996" y="451485"/>
                    </a:lnTo>
                    <a:cubicBezTo>
                      <a:pt x="337186" y="456248"/>
                      <a:pt x="331471" y="459105"/>
                      <a:pt x="325756" y="459105"/>
                    </a:cubicBezTo>
                    <a:cubicBezTo>
                      <a:pt x="319088" y="460058"/>
                      <a:pt x="313373" y="458153"/>
                      <a:pt x="307658" y="453390"/>
                    </a:cubicBezTo>
                    <a:cubicBezTo>
                      <a:pt x="298133" y="444818"/>
                      <a:pt x="297181" y="429578"/>
                      <a:pt x="305753" y="420053"/>
                    </a:cubicBezTo>
                    <a:lnTo>
                      <a:pt x="349568" y="369570"/>
                    </a:lnTo>
                    <a:cubicBezTo>
                      <a:pt x="353855" y="364808"/>
                      <a:pt x="359808" y="362189"/>
                      <a:pt x="365880" y="361831"/>
                    </a:cubicBezTo>
                    <a:close/>
                    <a:moveTo>
                      <a:pt x="305395" y="317064"/>
                    </a:moveTo>
                    <a:cubicBezTo>
                      <a:pt x="312658" y="316469"/>
                      <a:pt x="320040" y="318612"/>
                      <a:pt x="325755" y="323850"/>
                    </a:cubicBezTo>
                    <a:cubicBezTo>
                      <a:pt x="337185" y="334328"/>
                      <a:pt x="339090" y="352425"/>
                      <a:pt x="328613" y="363855"/>
                    </a:cubicBezTo>
                    <a:lnTo>
                      <a:pt x="284798" y="414338"/>
                    </a:lnTo>
                    <a:cubicBezTo>
                      <a:pt x="280035" y="420053"/>
                      <a:pt x="272415" y="423863"/>
                      <a:pt x="265748" y="423863"/>
                    </a:cubicBezTo>
                    <a:cubicBezTo>
                      <a:pt x="258128" y="424815"/>
                      <a:pt x="250508" y="421958"/>
                      <a:pt x="244793" y="417195"/>
                    </a:cubicBezTo>
                    <a:cubicBezTo>
                      <a:pt x="233363" y="406718"/>
                      <a:pt x="231458" y="388620"/>
                      <a:pt x="241935" y="377190"/>
                    </a:cubicBezTo>
                    <a:lnTo>
                      <a:pt x="285750" y="326708"/>
                    </a:lnTo>
                    <a:cubicBezTo>
                      <a:pt x="290989" y="320993"/>
                      <a:pt x="298133" y="317660"/>
                      <a:pt x="305395" y="317064"/>
                    </a:cubicBezTo>
                    <a:close/>
                    <a:moveTo>
                      <a:pt x="242531" y="275154"/>
                    </a:moveTo>
                    <a:cubicBezTo>
                      <a:pt x="249794" y="274559"/>
                      <a:pt x="257176" y="276702"/>
                      <a:pt x="262891" y="281940"/>
                    </a:cubicBezTo>
                    <a:cubicBezTo>
                      <a:pt x="274321" y="292418"/>
                      <a:pt x="276226" y="310515"/>
                      <a:pt x="265748" y="321945"/>
                    </a:cubicBezTo>
                    <a:lnTo>
                      <a:pt x="215266" y="379095"/>
                    </a:lnTo>
                    <a:cubicBezTo>
                      <a:pt x="209551" y="384810"/>
                      <a:pt x="202883" y="387668"/>
                      <a:pt x="196216" y="388620"/>
                    </a:cubicBezTo>
                    <a:cubicBezTo>
                      <a:pt x="188596" y="389573"/>
                      <a:pt x="180976" y="386715"/>
                      <a:pt x="175261" y="381953"/>
                    </a:cubicBezTo>
                    <a:cubicBezTo>
                      <a:pt x="163831" y="371475"/>
                      <a:pt x="161926" y="353378"/>
                      <a:pt x="172403" y="341948"/>
                    </a:cubicBezTo>
                    <a:lnTo>
                      <a:pt x="222886" y="284798"/>
                    </a:lnTo>
                    <a:cubicBezTo>
                      <a:pt x="228124" y="279083"/>
                      <a:pt x="235268" y="275750"/>
                      <a:pt x="242531" y="275154"/>
                    </a:cubicBezTo>
                    <a:close/>
                    <a:moveTo>
                      <a:pt x="200026" y="85725"/>
                    </a:moveTo>
                    <a:cubicBezTo>
                      <a:pt x="258128" y="114300"/>
                      <a:pt x="314325" y="91440"/>
                      <a:pt x="358141" y="97155"/>
                    </a:cubicBezTo>
                    <a:lnTo>
                      <a:pt x="301943" y="161925"/>
                    </a:lnTo>
                    <a:cubicBezTo>
                      <a:pt x="281941" y="185738"/>
                      <a:pt x="283846" y="221933"/>
                      <a:pt x="307658" y="242888"/>
                    </a:cubicBezTo>
                    <a:cubicBezTo>
                      <a:pt x="317183" y="252413"/>
                      <a:pt x="330518" y="257175"/>
                      <a:pt x="344806" y="257175"/>
                    </a:cubicBezTo>
                    <a:cubicBezTo>
                      <a:pt x="345758" y="257175"/>
                      <a:pt x="347663" y="257175"/>
                      <a:pt x="349568" y="257175"/>
                    </a:cubicBezTo>
                    <a:cubicBezTo>
                      <a:pt x="364808" y="256223"/>
                      <a:pt x="378143" y="249555"/>
                      <a:pt x="387668" y="238125"/>
                    </a:cubicBezTo>
                    <a:lnTo>
                      <a:pt x="453391" y="162878"/>
                    </a:lnTo>
                    <a:lnTo>
                      <a:pt x="463868" y="172403"/>
                    </a:lnTo>
                    <a:lnTo>
                      <a:pt x="617221" y="303848"/>
                    </a:lnTo>
                    <a:cubicBezTo>
                      <a:pt x="623888" y="310515"/>
                      <a:pt x="628651" y="319088"/>
                      <a:pt x="627698" y="329565"/>
                    </a:cubicBezTo>
                    <a:cubicBezTo>
                      <a:pt x="629603" y="350520"/>
                      <a:pt x="614363" y="368618"/>
                      <a:pt x="593408" y="370523"/>
                    </a:cubicBezTo>
                    <a:cubicBezTo>
                      <a:pt x="585788" y="371475"/>
                      <a:pt x="579121" y="369570"/>
                      <a:pt x="573406" y="366713"/>
                    </a:cubicBezTo>
                    <a:cubicBezTo>
                      <a:pt x="573406" y="368618"/>
                      <a:pt x="574358" y="370523"/>
                      <a:pt x="574358" y="372428"/>
                    </a:cubicBezTo>
                    <a:cubicBezTo>
                      <a:pt x="576263" y="393383"/>
                      <a:pt x="561023" y="411480"/>
                      <a:pt x="540068" y="413385"/>
                    </a:cubicBezTo>
                    <a:cubicBezTo>
                      <a:pt x="537211" y="413385"/>
                      <a:pt x="533401" y="413385"/>
                      <a:pt x="530543" y="412432"/>
                    </a:cubicBezTo>
                    <a:cubicBezTo>
                      <a:pt x="530543" y="412432"/>
                      <a:pt x="530543" y="413385"/>
                      <a:pt x="530543" y="413385"/>
                    </a:cubicBezTo>
                    <a:cubicBezTo>
                      <a:pt x="532448" y="434340"/>
                      <a:pt x="517208" y="452438"/>
                      <a:pt x="496253" y="454343"/>
                    </a:cubicBezTo>
                    <a:cubicBezTo>
                      <a:pt x="493396" y="454343"/>
                      <a:pt x="489586" y="454343"/>
                      <a:pt x="486728" y="453390"/>
                    </a:cubicBezTo>
                    <a:cubicBezTo>
                      <a:pt x="486728" y="453390"/>
                      <a:pt x="486728" y="454343"/>
                      <a:pt x="486728" y="454343"/>
                    </a:cubicBezTo>
                    <a:cubicBezTo>
                      <a:pt x="488633" y="475298"/>
                      <a:pt x="473393" y="493395"/>
                      <a:pt x="452438" y="495300"/>
                    </a:cubicBezTo>
                    <a:cubicBezTo>
                      <a:pt x="443866" y="496253"/>
                      <a:pt x="436246" y="493395"/>
                      <a:pt x="429578" y="489585"/>
                    </a:cubicBezTo>
                    <a:lnTo>
                      <a:pt x="416243" y="479107"/>
                    </a:lnTo>
                    <a:lnTo>
                      <a:pt x="448628" y="441960"/>
                    </a:lnTo>
                    <a:cubicBezTo>
                      <a:pt x="455296" y="434340"/>
                      <a:pt x="459106" y="424815"/>
                      <a:pt x="458153" y="414338"/>
                    </a:cubicBezTo>
                    <a:cubicBezTo>
                      <a:pt x="457201" y="404813"/>
                      <a:pt x="452438" y="395288"/>
                      <a:pt x="444818" y="388620"/>
                    </a:cubicBezTo>
                    <a:cubicBezTo>
                      <a:pt x="438151" y="381953"/>
                      <a:pt x="429578" y="379095"/>
                      <a:pt x="420053" y="379095"/>
                    </a:cubicBezTo>
                    <a:cubicBezTo>
                      <a:pt x="416243" y="379095"/>
                      <a:pt x="412433" y="380048"/>
                      <a:pt x="409576" y="381000"/>
                    </a:cubicBezTo>
                    <a:cubicBezTo>
                      <a:pt x="408623" y="369570"/>
                      <a:pt x="403861" y="359093"/>
                      <a:pt x="395288" y="351473"/>
                    </a:cubicBezTo>
                    <a:cubicBezTo>
                      <a:pt x="386716" y="344805"/>
                      <a:pt x="377191" y="340995"/>
                      <a:pt x="366713" y="340995"/>
                    </a:cubicBezTo>
                    <a:cubicBezTo>
                      <a:pt x="362903" y="340995"/>
                      <a:pt x="358141" y="341948"/>
                      <a:pt x="354331" y="342900"/>
                    </a:cubicBezTo>
                    <a:cubicBezTo>
                      <a:pt x="354331" y="329565"/>
                      <a:pt x="348616" y="317183"/>
                      <a:pt x="338138" y="307658"/>
                    </a:cubicBezTo>
                    <a:cubicBezTo>
                      <a:pt x="329566" y="300038"/>
                      <a:pt x="318136" y="296228"/>
                      <a:pt x="306706" y="296228"/>
                    </a:cubicBezTo>
                    <a:cubicBezTo>
                      <a:pt x="300991" y="296228"/>
                      <a:pt x="295275" y="297180"/>
                      <a:pt x="290513" y="299085"/>
                    </a:cubicBezTo>
                    <a:cubicBezTo>
                      <a:pt x="289561" y="285750"/>
                      <a:pt x="284798" y="273367"/>
                      <a:pt x="274321" y="264795"/>
                    </a:cubicBezTo>
                    <a:cubicBezTo>
                      <a:pt x="265748" y="257175"/>
                      <a:pt x="254318" y="253365"/>
                      <a:pt x="242888" y="253365"/>
                    </a:cubicBezTo>
                    <a:cubicBezTo>
                      <a:pt x="228601" y="253365"/>
                      <a:pt x="215266" y="259080"/>
                      <a:pt x="206693" y="269558"/>
                    </a:cubicBezTo>
                    <a:lnTo>
                      <a:pt x="181928" y="298133"/>
                    </a:lnTo>
                    <a:lnTo>
                      <a:pt x="117158" y="222885"/>
                    </a:lnTo>
                    <a:close/>
                    <a:moveTo>
                      <a:pt x="422911" y="77153"/>
                    </a:moveTo>
                    <a:cubicBezTo>
                      <a:pt x="422911" y="77153"/>
                      <a:pt x="426721" y="78105"/>
                      <a:pt x="427673" y="78105"/>
                    </a:cubicBezTo>
                    <a:cubicBezTo>
                      <a:pt x="491491" y="90488"/>
                      <a:pt x="548641" y="118110"/>
                      <a:pt x="627698" y="89535"/>
                    </a:cubicBezTo>
                    <a:lnTo>
                      <a:pt x="708661" y="221933"/>
                    </a:lnTo>
                    <a:lnTo>
                      <a:pt x="640081" y="300990"/>
                    </a:lnTo>
                    <a:cubicBezTo>
                      <a:pt x="636271" y="295275"/>
                      <a:pt x="634366" y="293370"/>
                      <a:pt x="629603" y="288608"/>
                    </a:cubicBezTo>
                    <a:lnTo>
                      <a:pt x="451486" y="135255"/>
                    </a:lnTo>
                    <a:cubicBezTo>
                      <a:pt x="451486" y="135255"/>
                      <a:pt x="373381" y="224790"/>
                      <a:pt x="373381" y="224790"/>
                    </a:cubicBezTo>
                    <a:cubicBezTo>
                      <a:pt x="366713" y="233363"/>
                      <a:pt x="357188" y="237173"/>
                      <a:pt x="347663" y="238125"/>
                    </a:cubicBezTo>
                    <a:cubicBezTo>
                      <a:pt x="337186" y="239078"/>
                      <a:pt x="327661" y="235268"/>
                      <a:pt x="319088" y="228600"/>
                    </a:cubicBezTo>
                    <a:cubicBezTo>
                      <a:pt x="302896" y="215265"/>
                      <a:pt x="300991" y="191453"/>
                      <a:pt x="315278" y="175260"/>
                    </a:cubicBezTo>
                    <a:lnTo>
                      <a:pt x="390526" y="89535"/>
                    </a:lnTo>
                    <a:cubicBezTo>
                      <a:pt x="399098" y="80010"/>
                      <a:pt x="411481" y="76200"/>
                      <a:pt x="422911" y="77153"/>
                    </a:cubicBezTo>
                    <a:close/>
                    <a:moveTo>
                      <a:pt x="719138" y="0"/>
                    </a:moveTo>
                    <a:lnTo>
                      <a:pt x="826771" y="179070"/>
                    </a:lnTo>
                    <a:lnTo>
                      <a:pt x="753428" y="223838"/>
                    </a:lnTo>
                    <a:cubicBezTo>
                      <a:pt x="744856" y="229553"/>
                      <a:pt x="732473" y="226695"/>
                      <a:pt x="727711" y="217170"/>
                    </a:cubicBezTo>
                    <a:lnTo>
                      <a:pt x="639128" y="70485"/>
                    </a:lnTo>
                    <a:cubicBezTo>
                      <a:pt x="633413" y="61913"/>
                      <a:pt x="636271" y="49530"/>
                      <a:pt x="645796" y="44768"/>
                    </a:cubicBezTo>
                    <a:close/>
                    <a:moveTo>
                      <a:pt x="108585" y="0"/>
                    </a:moveTo>
                    <a:lnTo>
                      <a:pt x="180975" y="44768"/>
                    </a:lnTo>
                    <a:cubicBezTo>
                      <a:pt x="190500" y="49530"/>
                      <a:pt x="193358" y="61913"/>
                      <a:pt x="187643" y="70485"/>
                    </a:cubicBezTo>
                    <a:lnTo>
                      <a:pt x="99060" y="217170"/>
                    </a:lnTo>
                    <a:cubicBezTo>
                      <a:pt x="94298" y="226695"/>
                      <a:pt x="81915" y="229553"/>
                      <a:pt x="73343" y="223838"/>
                    </a:cubicBezTo>
                    <a:lnTo>
                      <a:pt x="0" y="179070"/>
                    </a:lnTo>
                    <a:close/>
                  </a:path>
                </a:pathLst>
              </a:custGeom>
              <a:solidFill>
                <a:srgbClr val="E24725"/>
              </a:solidFill>
              <a:ln w="9525" cap="flat">
                <a:noFill/>
                <a:prstDash val="solid"/>
                <a:miter/>
              </a:ln>
            </p:spPr>
            <p:txBody>
              <a:bodyPr rtlCol="0" anchor="ctr"/>
              <a:lstStyle/>
              <a:p>
                <a:endParaRPr lang="en-US" sz="3480" dirty="0"/>
              </a:p>
            </p:txBody>
          </p:sp>
        </p:grpSp>
      </p:grpSp>
      <p:grpSp>
        <p:nvGrpSpPr>
          <p:cNvPr id="464" name="Group 463">
            <a:extLst>
              <a:ext uri="{FF2B5EF4-FFF2-40B4-BE49-F238E27FC236}">
                <a16:creationId xmlns:a16="http://schemas.microsoft.com/office/drawing/2014/main" id="{0B9587AF-6AB6-47F0-AC1B-A5DE18FAF0EA}"/>
              </a:ext>
            </a:extLst>
          </p:cNvPr>
          <p:cNvGrpSpPr/>
          <p:nvPr/>
        </p:nvGrpSpPr>
        <p:grpSpPr>
          <a:xfrm>
            <a:off x="5028737" y="2258613"/>
            <a:ext cx="4572930" cy="4572930"/>
            <a:chOff x="4190614" y="2247303"/>
            <a:chExt cx="3810775" cy="3810775"/>
          </a:xfrm>
        </p:grpSpPr>
        <p:grpSp>
          <p:nvGrpSpPr>
            <p:cNvPr id="465" name="Group 464">
              <a:extLst>
                <a:ext uri="{FF2B5EF4-FFF2-40B4-BE49-F238E27FC236}">
                  <a16:creationId xmlns:a16="http://schemas.microsoft.com/office/drawing/2014/main" id="{1F30441C-1A09-4977-AB1F-DE99A2B67666}"/>
                </a:ext>
              </a:extLst>
            </p:cNvPr>
            <p:cNvGrpSpPr/>
            <p:nvPr/>
          </p:nvGrpSpPr>
          <p:grpSpPr>
            <a:xfrm>
              <a:off x="4190614" y="2247303"/>
              <a:ext cx="3810775" cy="3810775"/>
              <a:chOff x="3535363" y="868363"/>
              <a:chExt cx="5122863" cy="5122863"/>
            </a:xfrm>
            <a:solidFill>
              <a:srgbClr val="162B68"/>
            </a:solidFill>
          </p:grpSpPr>
          <p:sp>
            <p:nvSpPr>
              <p:cNvPr id="482" name="Freeform 5">
                <a:extLst>
                  <a:ext uri="{FF2B5EF4-FFF2-40B4-BE49-F238E27FC236}">
                    <a16:creationId xmlns:a16="http://schemas.microsoft.com/office/drawing/2014/main" id="{69627AF0-6F67-41C7-B3B9-3B42FC764CC6}"/>
                  </a:ext>
                </a:extLst>
              </p:cNvPr>
              <p:cNvSpPr>
                <a:spLocks/>
              </p:cNvSpPr>
              <p:nvPr/>
            </p:nvSpPr>
            <p:spPr bwMode="auto">
              <a:xfrm>
                <a:off x="6096001" y="868363"/>
                <a:ext cx="2562225" cy="2560638"/>
              </a:xfrm>
              <a:custGeom>
                <a:avLst/>
                <a:gdLst>
                  <a:gd name="T0" fmla="*/ 0 w 13439"/>
                  <a:gd name="T1" fmla="*/ 0 h 13439"/>
                  <a:gd name="T2" fmla="*/ 13439 w 13439"/>
                  <a:gd name="T3" fmla="*/ 13439 h 13439"/>
                  <a:gd name="T4" fmla="*/ 10079 w 13439"/>
                  <a:gd name="T5" fmla="*/ 13439 h 13439"/>
                  <a:gd name="T6" fmla="*/ 0 w 13439"/>
                  <a:gd name="T7" fmla="*/ 3360 h 13439"/>
                  <a:gd name="T8" fmla="*/ 0 w 13439"/>
                  <a:gd name="T9" fmla="*/ 0 h 13439"/>
                </a:gdLst>
                <a:ahLst/>
                <a:cxnLst>
                  <a:cxn ang="0">
                    <a:pos x="T0" y="T1"/>
                  </a:cxn>
                  <a:cxn ang="0">
                    <a:pos x="T2" y="T3"/>
                  </a:cxn>
                  <a:cxn ang="0">
                    <a:pos x="T4" y="T5"/>
                  </a:cxn>
                  <a:cxn ang="0">
                    <a:pos x="T6" y="T7"/>
                  </a:cxn>
                  <a:cxn ang="0">
                    <a:pos x="T8" y="T9"/>
                  </a:cxn>
                </a:cxnLst>
                <a:rect l="0" t="0" r="r" b="b"/>
                <a:pathLst>
                  <a:path w="13439" h="13439">
                    <a:moveTo>
                      <a:pt x="0" y="0"/>
                    </a:moveTo>
                    <a:cubicBezTo>
                      <a:pt x="7422" y="0"/>
                      <a:pt x="13439" y="6017"/>
                      <a:pt x="13439" y="13439"/>
                    </a:cubicBezTo>
                    <a:lnTo>
                      <a:pt x="10079" y="13439"/>
                    </a:lnTo>
                    <a:cubicBezTo>
                      <a:pt x="10079" y="7873"/>
                      <a:pt x="5567" y="3360"/>
                      <a:pt x="0" y="3360"/>
                    </a:cubicBezTo>
                    <a:lnTo>
                      <a:pt x="0" y="0"/>
                    </a:lnTo>
                    <a:close/>
                  </a:path>
                </a:pathLst>
              </a:custGeom>
              <a:grpFill/>
              <a:ln w="50800">
                <a:solidFill>
                  <a:schemeClr val="bg1"/>
                </a:solidFill>
                <a:prstDash val="solid"/>
                <a:round/>
                <a:headEnd/>
                <a:tailEnd/>
              </a:ln>
            </p:spPr>
            <p:txBody>
              <a:bodyPr vert="horz" wrap="square" lIns="109728" tIns="54864" rIns="109728" bIns="54864" numCol="1" anchor="t" anchorCtr="0" compatLnSpc="1">
                <a:prstTxWarp prst="textNoShape">
                  <a:avLst/>
                </a:prstTxWarp>
              </a:bodyPr>
              <a:lstStyle/>
              <a:p>
                <a:endParaRPr lang="en-US" sz="3480"/>
              </a:p>
            </p:txBody>
          </p:sp>
          <p:sp>
            <p:nvSpPr>
              <p:cNvPr id="483" name="Freeform 7">
                <a:extLst>
                  <a:ext uri="{FF2B5EF4-FFF2-40B4-BE49-F238E27FC236}">
                    <a16:creationId xmlns:a16="http://schemas.microsoft.com/office/drawing/2014/main" id="{46869576-9B04-4883-A820-891C7665FCD5}"/>
                  </a:ext>
                </a:extLst>
              </p:cNvPr>
              <p:cNvSpPr>
                <a:spLocks/>
              </p:cNvSpPr>
              <p:nvPr/>
            </p:nvSpPr>
            <p:spPr bwMode="auto">
              <a:xfrm>
                <a:off x="6096001" y="3429001"/>
                <a:ext cx="2562225" cy="2562225"/>
              </a:xfrm>
              <a:custGeom>
                <a:avLst/>
                <a:gdLst>
                  <a:gd name="T0" fmla="*/ 13439 w 13439"/>
                  <a:gd name="T1" fmla="*/ 0 h 13439"/>
                  <a:gd name="T2" fmla="*/ 0 w 13439"/>
                  <a:gd name="T3" fmla="*/ 13439 h 13439"/>
                  <a:gd name="T4" fmla="*/ 0 w 13439"/>
                  <a:gd name="T5" fmla="*/ 10079 h 13439"/>
                  <a:gd name="T6" fmla="*/ 10079 w 13439"/>
                  <a:gd name="T7" fmla="*/ 0 h 13439"/>
                  <a:gd name="T8" fmla="*/ 13439 w 13439"/>
                  <a:gd name="T9" fmla="*/ 0 h 13439"/>
                </a:gdLst>
                <a:ahLst/>
                <a:cxnLst>
                  <a:cxn ang="0">
                    <a:pos x="T0" y="T1"/>
                  </a:cxn>
                  <a:cxn ang="0">
                    <a:pos x="T2" y="T3"/>
                  </a:cxn>
                  <a:cxn ang="0">
                    <a:pos x="T4" y="T5"/>
                  </a:cxn>
                  <a:cxn ang="0">
                    <a:pos x="T6" y="T7"/>
                  </a:cxn>
                  <a:cxn ang="0">
                    <a:pos x="T8" y="T9"/>
                  </a:cxn>
                </a:cxnLst>
                <a:rect l="0" t="0" r="r" b="b"/>
                <a:pathLst>
                  <a:path w="13439" h="13439">
                    <a:moveTo>
                      <a:pt x="13439" y="0"/>
                    </a:moveTo>
                    <a:cubicBezTo>
                      <a:pt x="13439" y="7422"/>
                      <a:pt x="7422" y="13439"/>
                      <a:pt x="0" y="13439"/>
                    </a:cubicBezTo>
                    <a:lnTo>
                      <a:pt x="0" y="10079"/>
                    </a:lnTo>
                    <a:cubicBezTo>
                      <a:pt x="5567" y="10079"/>
                      <a:pt x="10079" y="5567"/>
                      <a:pt x="10079" y="0"/>
                    </a:cubicBezTo>
                    <a:lnTo>
                      <a:pt x="13439" y="0"/>
                    </a:lnTo>
                    <a:close/>
                  </a:path>
                </a:pathLst>
              </a:custGeom>
              <a:grpFill/>
              <a:ln w="50800">
                <a:solidFill>
                  <a:schemeClr val="bg1"/>
                </a:solidFill>
                <a:prstDash val="solid"/>
                <a:round/>
                <a:headEnd/>
                <a:tailEnd/>
              </a:ln>
            </p:spPr>
            <p:txBody>
              <a:bodyPr vert="horz" wrap="square" lIns="109728" tIns="54864" rIns="109728" bIns="54864" numCol="1" anchor="t" anchorCtr="0" compatLnSpc="1">
                <a:prstTxWarp prst="textNoShape">
                  <a:avLst/>
                </a:prstTxWarp>
              </a:bodyPr>
              <a:lstStyle/>
              <a:p>
                <a:endParaRPr lang="en-US" sz="3480"/>
              </a:p>
            </p:txBody>
          </p:sp>
          <p:sp>
            <p:nvSpPr>
              <p:cNvPr id="484" name="Freeform 9">
                <a:extLst>
                  <a:ext uri="{FF2B5EF4-FFF2-40B4-BE49-F238E27FC236}">
                    <a16:creationId xmlns:a16="http://schemas.microsoft.com/office/drawing/2014/main" id="{0965BE6B-64F3-4329-932F-608144E6C926}"/>
                  </a:ext>
                </a:extLst>
              </p:cNvPr>
              <p:cNvSpPr>
                <a:spLocks/>
              </p:cNvSpPr>
              <p:nvPr/>
            </p:nvSpPr>
            <p:spPr bwMode="auto">
              <a:xfrm>
                <a:off x="3535363" y="3429001"/>
                <a:ext cx="2560638" cy="2562225"/>
              </a:xfrm>
              <a:custGeom>
                <a:avLst/>
                <a:gdLst>
                  <a:gd name="T0" fmla="*/ 13438 w 13438"/>
                  <a:gd name="T1" fmla="*/ 13439 h 13439"/>
                  <a:gd name="T2" fmla="*/ 0 w 13438"/>
                  <a:gd name="T3" fmla="*/ 0 h 13439"/>
                  <a:gd name="T4" fmla="*/ 3359 w 13438"/>
                  <a:gd name="T5" fmla="*/ 0 h 13439"/>
                  <a:gd name="T6" fmla="*/ 13438 w 13438"/>
                  <a:gd name="T7" fmla="*/ 10079 h 13439"/>
                  <a:gd name="T8" fmla="*/ 13438 w 13438"/>
                  <a:gd name="T9" fmla="*/ 13439 h 13439"/>
                </a:gdLst>
                <a:ahLst/>
                <a:cxnLst>
                  <a:cxn ang="0">
                    <a:pos x="T0" y="T1"/>
                  </a:cxn>
                  <a:cxn ang="0">
                    <a:pos x="T2" y="T3"/>
                  </a:cxn>
                  <a:cxn ang="0">
                    <a:pos x="T4" y="T5"/>
                  </a:cxn>
                  <a:cxn ang="0">
                    <a:pos x="T6" y="T7"/>
                  </a:cxn>
                  <a:cxn ang="0">
                    <a:pos x="T8" y="T9"/>
                  </a:cxn>
                </a:cxnLst>
                <a:rect l="0" t="0" r="r" b="b"/>
                <a:pathLst>
                  <a:path w="13438" h="13439">
                    <a:moveTo>
                      <a:pt x="13438" y="13439"/>
                    </a:moveTo>
                    <a:cubicBezTo>
                      <a:pt x="6016" y="13439"/>
                      <a:pt x="0" y="7422"/>
                      <a:pt x="0" y="0"/>
                    </a:cubicBezTo>
                    <a:lnTo>
                      <a:pt x="3359" y="0"/>
                    </a:lnTo>
                    <a:cubicBezTo>
                      <a:pt x="3359" y="5567"/>
                      <a:pt x="7872" y="10079"/>
                      <a:pt x="13438" y="10079"/>
                    </a:cubicBezTo>
                    <a:lnTo>
                      <a:pt x="13438" y="13439"/>
                    </a:lnTo>
                    <a:close/>
                  </a:path>
                </a:pathLst>
              </a:custGeom>
              <a:grpFill/>
              <a:ln w="50800">
                <a:solidFill>
                  <a:schemeClr val="bg1"/>
                </a:solidFill>
                <a:prstDash val="solid"/>
                <a:round/>
                <a:headEnd/>
                <a:tailEnd/>
              </a:ln>
            </p:spPr>
            <p:txBody>
              <a:bodyPr vert="horz" wrap="square" lIns="109728" tIns="54864" rIns="109728" bIns="54864" numCol="1" anchor="t" anchorCtr="0" compatLnSpc="1">
                <a:prstTxWarp prst="textNoShape">
                  <a:avLst/>
                </a:prstTxWarp>
              </a:bodyPr>
              <a:lstStyle/>
              <a:p>
                <a:endParaRPr lang="en-US" sz="3480"/>
              </a:p>
            </p:txBody>
          </p:sp>
          <p:sp>
            <p:nvSpPr>
              <p:cNvPr id="485" name="Freeform 11">
                <a:extLst>
                  <a:ext uri="{FF2B5EF4-FFF2-40B4-BE49-F238E27FC236}">
                    <a16:creationId xmlns:a16="http://schemas.microsoft.com/office/drawing/2014/main" id="{6334EE5F-0249-4DC5-92E4-983016DACEE5}"/>
                  </a:ext>
                </a:extLst>
              </p:cNvPr>
              <p:cNvSpPr>
                <a:spLocks/>
              </p:cNvSpPr>
              <p:nvPr/>
            </p:nvSpPr>
            <p:spPr bwMode="auto">
              <a:xfrm>
                <a:off x="3535363" y="868363"/>
                <a:ext cx="2560638" cy="2560638"/>
              </a:xfrm>
              <a:custGeom>
                <a:avLst/>
                <a:gdLst>
                  <a:gd name="T0" fmla="*/ 0 w 26877"/>
                  <a:gd name="T1" fmla="*/ 26878 h 26878"/>
                  <a:gd name="T2" fmla="*/ 26877 w 26877"/>
                  <a:gd name="T3" fmla="*/ 0 h 26878"/>
                  <a:gd name="T4" fmla="*/ 26877 w 26877"/>
                  <a:gd name="T5" fmla="*/ 6720 h 26878"/>
                  <a:gd name="T6" fmla="*/ 6719 w 26877"/>
                  <a:gd name="T7" fmla="*/ 26878 h 26878"/>
                  <a:gd name="T8" fmla="*/ 0 w 26877"/>
                  <a:gd name="T9" fmla="*/ 26878 h 26878"/>
                </a:gdLst>
                <a:ahLst/>
                <a:cxnLst>
                  <a:cxn ang="0">
                    <a:pos x="T0" y="T1"/>
                  </a:cxn>
                  <a:cxn ang="0">
                    <a:pos x="T2" y="T3"/>
                  </a:cxn>
                  <a:cxn ang="0">
                    <a:pos x="T4" y="T5"/>
                  </a:cxn>
                  <a:cxn ang="0">
                    <a:pos x="T6" y="T7"/>
                  </a:cxn>
                  <a:cxn ang="0">
                    <a:pos x="T8" y="T9"/>
                  </a:cxn>
                </a:cxnLst>
                <a:rect l="0" t="0" r="r" b="b"/>
                <a:pathLst>
                  <a:path w="26877" h="26878">
                    <a:moveTo>
                      <a:pt x="0" y="26878"/>
                    </a:moveTo>
                    <a:cubicBezTo>
                      <a:pt x="0" y="12034"/>
                      <a:pt x="12034" y="0"/>
                      <a:pt x="26877" y="0"/>
                    </a:cubicBezTo>
                    <a:lnTo>
                      <a:pt x="26877" y="6720"/>
                    </a:lnTo>
                    <a:cubicBezTo>
                      <a:pt x="15745" y="6720"/>
                      <a:pt x="6719" y="15745"/>
                      <a:pt x="6719" y="26878"/>
                    </a:cubicBezTo>
                    <a:lnTo>
                      <a:pt x="0" y="26878"/>
                    </a:lnTo>
                    <a:close/>
                  </a:path>
                </a:pathLst>
              </a:custGeom>
              <a:grpFill/>
              <a:ln w="50800">
                <a:solidFill>
                  <a:schemeClr val="bg1"/>
                </a:solidFill>
                <a:prstDash val="solid"/>
                <a:round/>
                <a:headEnd/>
                <a:tailEnd/>
              </a:ln>
            </p:spPr>
            <p:txBody>
              <a:bodyPr vert="horz" wrap="square" lIns="109728" tIns="54864" rIns="109728" bIns="54864" numCol="1" anchor="t" anchorCtr="0" compatLnSpc="1">
                <a:prstTxWarp prst="textNoShape">
                  <a:avLst/>
                </a:prstTxWarp>
              </a:bodyPr>
              <a:lstStyle/>
              <a:p>
                <a:endParaRPr lang="en-US" sz="3480"/>
              </a:p>
            </p:txBody>
          </p:sp>
        </p:grpSp>
        <p:sp>
          <p:nvSpPr>
            <p:cNvPr id="466" name="TextBox 465">
              <a:extLst>
                <a:ext uri="{FF2B5EF4-FFF2-40B4-BE49-F238E27FC236}">
                  <a16:creationId xmlns:a16="http://schemas.microsoft.com/office/drawing/2014/main" id="{B2A052B1-6AF5-4257-A8FE-90BC7669EFE4}"/>
                </a:ext>
              </a:extLst>
            </p:cNvPr>
            <p:cNvSpPr txBox="1"/>
            <p:nvPr/>
          </p:nvSpPr>
          <p:spPr>
            <a:xfrm rot="18724912">
              <a:off x="4457978" y="2953978"/>
              <a:ext cx="1377980" cy="791166"/>
            </a:xfrm>
            <a:prstGeom prst="rect">
              <a:avLst/>
            </a:prstGeom>
            <a:noFill/>
          </p:spPr>
          <p:txBody>
            <a:bodyPr wrap="square" rtlCol="0" anchor="ctr">
              <a:prstTxWarp prst="textArchUp">
                <a:avLst/>
              </a:prstTxWarp>
              <a:spAutoFit/>
            </a:bodyPr>
            <a:lstStyle/>
            <a:p>
              <a:pPr algn="ctr" defTabSz="1097226">
                <a:defRPr/>
              </a:pPr>
              <a:r>
                <a:rPr lang="en-US" sz="1440" b="1" dirty="0">
                  <a:solidFill>
                    <a:schemeClr val="bg1"/>
                  </a:solidFill>
                  <a:effectLst>
                    <a:outerShdw blurRad="12700" dist="12700" dir="2700000" algn="tl">
                      <a:srgbClr val="000000">
                        <a:alpha val="15000"/>
                      </a:srgbClr>
                    </a:outerShdw>
                  </a:effectLst>
                  <a:latin typeface="Arial" panose="020B0604020202020204" pitchFamily="34" charset="0"/>
                  <a:cs typeface="Arial" panose="020B0604020202020204" pitchFamily="34" charset="0"/>
                </a:rPr>
                <a:t>MONITOR</a:t>
              </a:r>
            </a:p>
          </p:txBody>
        </p:sp>
        <p:sp>
          <p:nvSpPr>
            <p:cNvPr id="467" name="TextBox 466">
              <a:extLst>
                <a:ext uri="{FF2B5EF4-FFF2-40B4-BE49-F238E27FC236}">
                  <a16:creationId xmlns:a16="http://schemas.microsoft.com/office/drawing/2014/main" id="{BE037E8A-BBE7-4DC4-AFD2-76654624BCE5}"/>
                </a:ext>
              </a:extLst>
            </p:cNvPr>
            <p:cNvSpPr txBox="1"/>
            <p:nvPr/>
          </p:nvSpPr>
          <p:spPr>
            <a:xfrm rot="3185463">
              <a:off x="6271383" y="2953537"/>
              <a:ext cx="1532230" cy="818553"/>
            </a:xfrm>
            <a:prstGeom prst="rect">
              <a:avLst/>
            </a:prstGeom>
            <a:noFill/>
          </p:spPr>
          <p:txBody>
            <a:bodyPr wrap="square" rtlCol="0" anchor="ctr">
              <a:prstTxWarp prst="textArchUp">
                <a:avLst/>
              </a:prstTxWarp>
              <a:spAutoFit/>
            </a:bodyPr>
            <a:lstStyle/>
            <a:p>
              <a:pPr algn="ctr" defTabSz="1097226">
                <a:defRPr/>
              </a:pPr>
              <a:r>
                <a:rPr lang="en-US" sz="1440" b="1" dirty="0">
                  <a:solidFill>
                    <a:schemeClr val="bg1"/>
                  </a:solidFill>
                  <a:effectLst>
                    <a:outerShdw blurRad="12700" dist="12700" dir="2700000" algn="tl">
                      <a:srgbClr val="000000">
                        <a:alpha val="15000"/>
                      </a:srgbClr>
                    </a:outerShdw>
                  </a:effectLst>
                  <a:latin typeface="Arial" panose="020B0604020202020204" pitchFamily="34" charset="0"/>
                  <a:cs typeface="Arial" panose="020B0604020202020204" pitchFamily="34" charset="0"/>
                </a:rPr>
                <a:t>REINFORCE</a:t>
              </a:r>
            </a:p>
          </p:txBody>
        </p:sp>
        <p:sp>
          <p:nvSpPr>
            <p:cNvPr id="468" name="TextBox 467">
              <a:extLst>
                <a:ext uri="{FF2B5EF4-FFF2-40B4-BE49-F238E27FC236}">
                  <a16:creationId xmlns:a16="http://schemas.microsoft.com/office/drawing/2014/main" id="{25D63217-4A15-4733-9DBB-3C26DECF8794}"/>
                </a:ext>
              </a:extLst>
            </p:cNvPr>
            <p:cNvSpPr txBox="1"/>
            <p:nvPr/>
          </p:nvSpPr>
          <p:spPr>
            <a:xfrm rot="2992861">
              <a:off x="4323988" y="4403833"/>
              <a:ext cx="1828800" cy="1066063"/>
            </a:xfrm>
            <a:prstGeom prst="rect">
              <a:avLst/>
            </a:prstGeom>
            <a:noFill/>
          </p:spPr>
          <p:txBody>
            <a:bodyPr wrap="square" rtlCol="0" anchor="ctr">
              <a:prstTxWarp prst="textArchDown">
                <a:avLst/>
              </a:prstTxWarp>
              <a:spAutoFit/>
            </a:bodyPr>
            <a:lstStyle/>
            <a:p>
              <a:pPr algn="ctr" defTabSz="1097226">
                <a:defRPr/>
              </a:pPr>
              <a:r>
                <a:rPr lang="en-US" sz="1440" b="1" dirty="0">
                  <a:solidFill>
                    <a:schemeClr val="bg1"/>
                  </a:solidFill>
                  <a:effectLst>
                    <a:outerShdw blurRad="12700" dist="12700" dir="2700000" algn="tl">
                      <a:srgbClr val="000000">
                        <a:alpha val="15000"/>
                      </a:srgbClr>
                    </a:outerShdw>
                  </a:effectLst>
                  <a:latin typeface="Arial" panose="020B0604020202020204" pitchFamily="34" charset="0"/>
                  <a:cs typeface="Arial" panose="020B0604020202020204" pitchFamily="34" charset="0"/>
                </a:rPr>
                <a:t>ENCOURAGE</a:t>
              </a:r>
            </a:p>
          </p:txBody>
        </p:sp>
        <p:sp>
          <p:nvSpPr>
            <p:cNvPr id="469" name="TextBox 468">
              <a:extLst>
                <a:ext uri="{FF2B5EF4-FFF2-40B4-BE49-F238E27FC236}">
                  <a16:creationId xmlns:a16="http://schemas.microsoft.com/office/drawing/2014/main" id="{3A1363D1-B0FE-4B46-9A91-B8EA0527806F}"/>
                </a:ext>
              </a:extLst>
            </p:cNvPr>
            <p:cNvSpPr txBox="1"/>
            <p:nvPr/>
          </p:nvSpPr>
          <p:spPr>
            <a:xfrm rot="18951935">
              <a:off x="6324415" y="4804280"/>
              <a:ext cx="1507754" cy="665859"/>
            </a:xfrm>
            <a:prstGeom prst="rect">
              <a:avLst/>
            </a:prstGeom>
            <a:noFill/>
          </p:spPr>
          <p:txBody>
            <a:bodyPr wrap="square" rtlCol="0" anchor="ctr">
              <a:prstTxWarp prst="textArchDown">
                <a:avLst/>
              </a:prstTxWarp>
              <a:spAutoFit/>
            </a:bodyPr>
            <a:lstStyle/>
            <a:p>
              <a:pPr algn="ctr" defTabSz="1097226">
                <a:defRPr/>
              </a:pPr>
              <a:r>
                <a:rPr lang="en-US" sz="1440" b="1" dirty="0">
                  <a:solidFill>
                    <a:schemeClr val="bg1"/>
                  </a:solidFill>
                  <a:effectLst>
                    <a:outerShdw blurRad="12700" dist="12700" dir="2700000" algn="tl">
                      <a:srgbClr val="000000">
                        <a:alpha val="15000"/>
                      </a:srgbClr>
                    </a:outerShdw>
                  </a:effectLst>
                  <a:latin typeface="Arial" panose="020B0604020202020204" pitchFamily="34" charset="0"/>
                  <a:cs typeface="Arial" panose="020B0604020202020204" pitchFamily="34" charset="0"/>
                </a:rPr>
                <a:t>REWARD</a:t>
              </a:r>
            </a:p>
          </p:txBody>
        </p:sp>
        <p:sp>
          <p:nvSpPr>
            <p:cNvPr id="470" name="Circle: Hollow 469">
              <a:extLst>
                <a:ext uri="{FF2B5EF4-FFF2-40B4-BE49-F238E27FC236}">
                  <a16:creationId xmlns:a16="http://schemas.microsoft.com/office/drawing/2014/main" id="{049221FC-7092-4DAF-B1A0-ABA44A758044}"/>
                </a:ext>
              </a:extLst>
            </p:cNvPr>
            <p:cNvSpPr/>
            <p:nvPr/>
          </p:nvSpPr>
          <p:spPr>
            <a:xfrm>
              <a:off x="4693271" y="2749960"/>
              <a:ext cx="2805460" cy="2805460"/>
            </a:xfrm>
            <a:prstGeom prst="donut">
              <a:avLst>
                <a:gd name="adj" fmla="val 14442"/>
              </a:avLst>
            </a:prstGeom>
            <a:solidFill>
              <a:srgbClr val="E2472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dirty="0"/>
            </a:p>
          </p:txBody>
        </p:sp>
        <p:sp>
          <p:nvSpPr>
            <p:cNvPr id="471" name="Oval 470">
              <a:extLst>
                <a:ext uri="{FF2B5EF4-FFF2-40B4-BE49-F238E27FC236}">
                  <a16:creationId xmlns:a16="http://schemas.microsoft.com/office/drawing/2014/main" id="{98029A32-D5DE-46EC-A988-01E6DAC31700}"/>
                </a:ext>
              </a:extLst>
            </p:cNvPr>
            <p:cNvSpPr/>
            <p:nvPr/>
          </p:nvSpPr>
          <p:spPr>
            <a:xfrm>
              <a:off x="5158342" y="3215033"/>
              <a:ext cx="1875316" cy="1875314"/>
            </a:xfrm>
            <a:prstGeom prst="ellipse">
              <a:avLst/>
            </a:prstGeom>
            <a:solidFill>
              <a:srgbClr val="DC84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p>
          </p:txBody>
        </p:sp>
        <p:grpSp>
          <p:nvGrpSpPr>
            <p:cNvPr id="472" name="Group 471">
              <a:extLst>
                <a:ext uri="{FF2B5EF4-FFF2-40B4-BE49-F238E27FC236}">
                  <a16:creationId xmlns:a16="http://schemas.microsoft.com/office/drawing/2014/main" id="{A1CAABF0-0902-45CD-8199-0147827E2BA1}"/>
                </a:ext>
              </a:extLst>
            </p:cNvPr>
            <p:cNvGrpSpPr/>
            <p:nvPr/>
          </p:nvGrpSpPr>
          <p:grpSpPr>
            <a:xfrm>
              <a:off x="5255556" y="3312246"/>
              <a:ext cx="1680890" cy="1680889"/>
              <a:chOff x="5331960" y="3388650"/>
              <a:chExt cx="1528082" cy="1528081"/>
            </a:xfrm>
          </p:grpSpPr>
          <p:sp>
            <p:nvSpPr>
              <p:cNvPr id="480" name="Arc 479">
                <a:extLst>
                  <a:ext uri="{FF2B5EF4-FFF2-40B4-BE49-F238E27FC236}">
                    <a16:creationId xmlns:a16="http://schemas.microsoft.com/office/drawing/2014/main" id="{2A9EB570-2D8D-4A50-A8BA-BAAC3A23F3ED}"/>
                  </a:ext>
                </a:extLst>
              </p:cNvPr>
              <p:cNvSpPr/>
              <p:nvPr/>
            </p:nvSpPr>
            <p:spPr>
              <a:xfrm>
                <a:off x="5331960" y="3388650"/>
                <a:ext cx="1528082" cy="1528081"/>
              </a:xfrm>
              <a:prstGeom prst="arc">
                <a:avLst>
                  <a:gd name="adj1" fmla="val 17807708"/>
                  <a:gd name="adj2" fmla="val 3212544"/>
                </a:avLst>
              </a:prstGeom>
              <a:noFill/>
              <a:ln w="28575" cap="rnd">
                <a:solidFill>
                  <a:schemeClr val="bg1"/>
                </a:solidFill>
                <a:roun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p>
            </p:txBody>
          </p:sp>
          <p:sp>
            <p:nvSpPr>
              <p:cNvPr id="481" name="Arc 480">
                <a:extLst>
                  <a:ext uri="{FF2B5EF4-FFF2-40B4-BE49-F238E27FC236}">
                    <a16:creationId xmlns:a16="http://schemas.microsoft.com/office/drawing/2014/main" id="{656FDC6D-1F4C-4E53-A571-DF95C862AC4C}"/>
                  </a:ext>
                </a:extLst>
              </p:cNvPr>
              <p:cNvSpPr/>
              <p:nvPr/>
            </p:nvSpPr>
            <p:spPr>
              <a:xfrm flipH="1">
                <a:off x="5331960" y="3388650"/>
                <a:ext cx="1528082" cy="1528081"/>
              </a:xfrm>
              <a:prstGeom prst="arc">
                <a:avLst>
                  <a:gd name="adj1" fmla="val 17807708"/>
                  <a:gd name="adj2" fmla="val 3212544"/>
                </a:avLst>
              </a:prstGeom>
              <a:noFill/>
              <a:ln w="28575" cap="rnd">
                <a:solidFill>
                  <a:schemeClr val="bg1"/>
                </a:solidFill>
                <a:roun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p>
            </p:txBody>
          </p:sp>
        </p:grpSp>
        <p:sp>
          <p:nvSpPr>
            <p:cNvPr id="473" name="Arc 472">
              <a:extLst>
                <a:ext uri="{FF2B5EF4-FFF2-40B4-BE49-F238E27FC236}">
                  <a16:creationId xmlns:a16="http://schemas.microsoft.com/office/drawing/2014/main" id="{34348E27-0F32-4AAD-999A-4BFF20FCEDA3}"/>
                </a:ext>
              </a:extLst>
            </p:cNvPr>
            <p:cNvSpPr/>
            <p:nvPr/>
          </p:nvSpPr>
          <p:spPr>
            <a:xfrm flipH="1">
              <a:off x="4913556" y="2970245"/>
              <a:ext cx="2366638" cy="2366638"/>
            </a:xfrm>
            <a:prstGeom prst="arc">
              <a:avLst>
                <a:gd name="adj1" fmla="val 19499495"/>
                <a:gd name="adj2" fmla="val 13054401"/>
              </a:avLst>
            </a:prstGeom>
            <a:noFill/>
            <a:ln w="12700" cap="rnd">
              <a:solidFill>
                <a:schemeClr val="bg1"/>
              </a:solidFill>
              <a:prstDash val="sysDot"/>
              <a:round/>
              <a:headEnd type="oval" w="sm" len="sm"/>
              <a:tailEnd type="oval" w="sm" len="sm"/>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p>
          </p:txBody>
        </p:sp>
        <p:sp>
          <p:nvSpPr>
            <p:cNvPr id="474" name="TextBox 473">
              <a:extLst>
                <a:ext uri="{FF2B5EF4-FFF2-40B4-BE49-F238E27FC236}">
                  <a16:creationId xmlns:a16="http://schemas.microsoft.com/office/drawing/2014/main" id="{FEC28449-048C-479C-9BA0-0E1FD7137B38}"/>
                </a:ext>
              </a:extLst>
            </p:cNvPr>
            <p:cNvSpPr txBox="1"/>
            <p:nvPr/>
          </p:nvSpPr>
          <p:spPr>
            <a:xfrm>
              <a:off x="5191544" y="2979564"/>
              <a:ext cx="1808914" cy="1313174"/>
            </a:xfrm>
            <a:prstGeom prst="rect">
              <a:avLst/>
            </a:prstGeom>
            <a:noFill/>
          </p:spPr>
          <p:txBody>
            <a:bodyPr wrap="square" rtlCol="0" anchor="ctr">
              <a:prstTxWarp prst="textArchUp">
                <a:avLst/>
              </a:prstTxWarp>
              <a:spAutoFit/>
            </a:bodyPr>
            <a:lstStyle/>
            <a:p>
              <a:pPr algn="ctr" defTabSz="1097226">
                <a:defRPr/>
              </a:pPr>
              <a:r>
                <a:rPr lang="en-US" sz="1440" b="1" dirty="0">
                  <a:solidFill>
                    <a:schemeClr val="bg1"/>
                  </a:solidFill>
                  <a:effectLst>
                    <a:outerShdw blurRad="12700" dist="12700" dir="2700000" algn="tl">
                      <a:srgbClr val="000000">
                        <a:alpha val="15000"/>
                      </a:srgbClr>
                    </a:outerShdw>
                  </a:effectLst>
                  <a:latin typeface="Arial" panose="020B0604020202020204" pitchFamily="34" charset="0"/>
                  <a:cs typeface="Arial" panose="020B0604020202020204" pitchFamily="34" charset="0"/>
                </a:rPr>
                <a:t>ON –THE – JOB LEARNING</a:t>
              </a:r>
            </a:p>
          </p:txBody>
        </p:sp>
        <p:grpSp>
          <p:nvGrpSpPr>
            <p:cNvPr id="475" name="Group 474">
              <a:extLst>
                <a:ext uri="{FF2B5EF4-FFF2-40B4-BE49-F238E27FC236}">
                  <a16:creationId xmlns:a16="http://schemas.microsoft.com/office/drawing/2014/main" id="{8DC53FEC-6545-4B02-A6EE-E8BC4D7153C9}"/>
                </a:ext>
              </a:extLst>
            </p:cNvPr>
            <p:cNvGrpSpPr/>
            <p:nvPr/>
          </p:nvGrpSpPr>
          <p:grpSpPr>
            <a:xfrm>
              <a:off x="5431868" y="3909737"/>
              <a:ext cx="1328264" cy="805948"/>
              <a:chOff x="5431868" y="3826358"/>
              <a:chExt cx="1328264" cy="805948"/>
            </a:xfrm>
          </p:grpSpPr>
          <p:sp>
            <p:nvSpPr>
              <p:cNvPr id="478" name="TextBox 477">
                <a:extLst>
                  <a:ext uri="{FF2B5EF4-FFF2-40B4-BE49-F238E27FC236}">
                    <a16:creationId xmlns:a16="http://schemas.microsoft.com/office/drawing/2014/main" id="{D38F8165-9570-4B82-B086-33BFABB9C1E8}"/>
                  </a:ext>
                </a:extLst>
              </p:cNvPr>
              <p:cNvSpPr txBox="1"/>
              <p:nvPr/>
            </p:nvSpPr>
            <p:spPr>
              <a:xfrm>
                <a:off x="5431868" y="3826358"/>
                <a:ext cx="1328264" cy="323165"/>
              </a:xfrm>
              <a:prstGeom prst="rect">
                <a:avLst/>
              </a:prstGeom>
              <a:noFill/>
            </p:spPr>
            <p:txBody>
              <a:bodyPr wrap="square" rtlCol="0" anchor="ctr">
                <a:spAutoFit/>
              </a:bodyPr>
              <a:lstStyle/>
              <a:p>
                <a:pPr algn="ctr" defTabSz="1097226">
                  <a:defRPr/>
                </a:pPr>
                <a:r>
                  <a:rPr lang="en-US" sz="1920" b="1" dirty="0">
                    <a:solidFill>
                      <a:schemeClr val="bg1"/>
                    </a:solidFill>
                    <a:effectLst>
                      <a:outerShdw blurRad="38100" dist="38100" dir="2700000" algn="tl">
                        <a:srgbClr val="000000">
                          <a:alpha val="43137"/>
                        </a:srgbClr>
                      </a:outerShdw>
                    </a:effectLst>
                    <a:latin typeface="Century Gothic" panose="020B0502020202020204" pitchFamily="34" charset="0"/>
                    <a:cs typeface="Calibri" panose="020F0502020204030204" pitchFamily="34" charset="0"/>
                  </a:rPr>
                  <a:t>Behavior</a:t>
                </a:r>
              </a:p>
            </p:txBody>
          </p:sp>
          <p:sp>
            <p:nvSpPr>
              <p:cNvPr id="479" name="TextBox 478">
                <a:extLst>
                  <a:ext uri="{FF2B5EF4-FFF2-40B4-BE49-F238E27FC236}">
                    <a16:creationId xmlns:a16="http://schemas.microsoft.com/office/drawing/2014/main" id="{E3984FFA-7B81-403D-9B4D-2240CF25D582}"/>
                  </a:ext>
                </a:extLst>
              </p:cNvPr>
              <p:cNvSpPr txBox="1"/>
              <p:nvPr/>
            </p:nvSpPr>
            <p:spPr>
              <a:xfrm>
                <a:off x="5606999" y="4124474"/>
                <a:ext cx="978002" cy="507832"/>
              </a:xfrm>
              <a:prstGeom prst="rect">
                <a:avLst/>
              </a:prstGeom>
              <a:noFill/>
            </p:spPr>
            <p:txBody>
              <a:bodyPr wrap="square" rtlCol="0" anchor="ctr">
                <a:spAutoFit/>
              </a:bodyPr>
              <a:lstStyle/>
              <a:p>
                <a:pPr algn="ctr" defTabSz="1097226">
                  <a:defRPr/>
                </a:pPr>
                <a:r>
                  <a:rPr lang="en-US" sz="168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LEVEL</a:t>
                </a:r>
              </a:p>
              <a:p>
                <a:pPr algn="ctr" defTabSz="1097226">
                  <a:defRPr/>
                </a:pPr>
                <a:r>
                  <a:rPr lang="en-US" sz="168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grpSp>
        <p:sp>
          <p:nvSpPr>
            <p:cNvPr id="476" name="Freeform: Shape 475">
              <a:extLst>
                <a:ext uri="{FF2B5EF4-FFF2-40B4-BE49-F238E27FC236}">
                  <a16:creationId xmlns:a16="http://schemas.microsoft.com/office/drawing/2014/main" id="{FAD7F492-E193-42EC-B084-5EB6A494964B}"/>
                </a:ext>
              </a:extLst>
            </p:cNvPr>
            <p:cNvSpPr/>
            <p:nvPr/>
          </p:nvSpPr>
          <p:spPr>
            <a:xfrm>
              <a:off x="5843911" y="3405249"/>
              <a:ext cx="504178" cy="503988"/>
            </a:xfrm>
            <a:custGeom>
              <a:avLst/>
              <a:gdLst>
                <a:gd name="connsiteX0" fmla="*/ 229407 w 610056"/>
                <a:gd name="connsiteY0" fmla="*/ 448759 h 609826"/>
                <a:gd name="connsiteX1" fmla="*/ 273222 w 610056"/>
                <a:gd name="connsiteY1" fmla="*/ 473714 h 609826"/>
                <a:gd name="connsiteX2" fmla="*/ 304560 w 610056"/>
                <a:gd name="connsiteY2" fmla="*/ 503718 h 609826"/>
                <a:gd name="connsiteX3" fmla="*/ 335897 w 610056"/>
                <a:gd name="connsiteY3" fmla="*/ 473714 h 609826"/>
                <a:gd name="connsiteX4" fmla="*/ 380188 w 610056"/>
                <a:gd name="connsiteY4" fmla="*/ 448949 h 609826"/>
                <a:gd name="connsiteX5" fmla="*/ 448959 w 610056"/>
                <a:gd name="connsiteY5" fmla="*/ 489049 h 609826"/>
                <a:gd name="connsiteX6" fmla="*/ 477534 w 610056"/>
                <a:gd name="connsiteY6" fmla="*/ 530959 h 609826"/>
                <a:gd name="connsiteX7" fmla="*/ 487344 w 610056"/>
                <a:gd name="connsiteY7" fmla="*/ 580489 h 609826"/>
                <a:gd name="connsiteX8" fmla="*/ 487344 w 610056"/>
                <a:gd name="connsiteY8" fmla="*/ 600301 h 609826"/>
                <a:gd name="connsiteX9" fmla="*/ 477819 w 610056"/>
                <a:gd name="connsiteY9" fmla="*/ 609826 h 609826"/>
                <a:gd name="connsiteX10" fmla="*/ 427908 w 610056"/>
                <a:gd name="connsiteY10" fmla="*/ 609826 h 609826"/>
                <a:gd name="connsiteX11" fmla="*/ 427908 w 610056"/>
                <a:gd name="connsiteY11" fmla="*/ 549628 h 609826"/>
                <a:gd name="connsiteX12" fmla="*/ 418383 w 610056"/>
                <a:gd name="connsiteY12" fmla="*/ 540103 h 609826"/>
                <a:gd name="connsiteX13" fmla="*/ 408858 w 610056"/>
                <a:gd name="connsiteY13" fmla="*/ 549628 h 609826"/>
                <a:gd name="connsiteX14" fmla="*/ 408858 w 610056"/>
                <a:gd name="connsiteY14" fmla="*/ 609826 h 609826"/>
                <a:gd name="connsiteX15" fmla="*/ 200642 w 610056"/>
                <a:gd name="connsiteY15" fmla="*/ 609826 h 609826"/>
                <a:gd name="connsiteX16" fmla="*/ 200642 w 610056"/>
                <a:gd name="connsiteY16" fmla="*/ 549628 h 609826"/>
                <a:gd name="connsiteX17" fmla="*/ 191117 w 610056"/>
                <a:gd name="connsiteY17" fmla="*/ 540103 h 609826"/>
                <a:gd name="connsiteX18" fmla="*/ 181592 w 610056"/>
                <a:gd name="connsiteY18" fmla="*/ 549628 h 609826"/>
                <a:gd name="connsiteX19" fmla="*/ 181592 w 610056"/>
                <a:gd name="connsiteY19" fmla="*/ 609826 h 609826"/>
                <a:gd name="connsiteX20" fmla="*/ 131871 w 610056"/>
                <a:gd name="connsiteY20" fmla="*/ 609826 h 609826"/>
                <a:gd name="connsiteX21" fmla="*/ 122346 w 610056"/>
                <a:gd name="connsiteY21" fmla="*/ 600301 h 609826"/>
                <a:gd name="connsiteX22" fmla="*/ 122346 w 610056"/>
                <a:gd name="connsiteY22" fmla="*/ 581823 h 609826"/>
                <a:gd name="connsiteX23" fmla="*/ 156446 w 610056"/>
                <a:gd name="connsiteY23" fmla="*/ 492955 h 609826"/>
                <a:gd name="connsiteX24" fmla="*/ 229407 w 610056"/>
                <a:gd name="connsiteY24" fmla="*/ 448759 h 609826"/>
                <a:gd name="connsiteX25" fmla="*/ 305194 w 610056"/>
                <a:gd name="connsiteY25" fmla="*/ 204302 h 609826"/>
                <a:gd name="connsiteX26" fmla="*/ 409813 w 610056"/>
                <a:gd name="connsiteY26" fmla="*/ 326816 h 609826"/>
                <a:gd name="connsiteX27" fmla="*/ 305194 w 610056"/>
                <a:gd name="connsiteY27" fmla="*/ 449330 h 609826"/>
                <a:gd name="connsiteX28" fmla="*/ 200575 w 610056"/>
                <a:gd name="connsiteY28" fmla="*/ 326816 h 609826"/>
                <a:gd name="connsiteX29" fmla="*/ 305194 w 610056"/>
                <a:gd name="connsiteY29" fmla="*/ 204302 h 609826"/>
                <a:gd name="connsiteX30" fmla="*/ 111868 w 610056"/>
                <a:gd name="connsiteY30" fmla="*/ 56615 h 609826"/>
                <a:gd name="connsiteX31" fmla="*/ 56719 w 610056"/>
                <a:gd name="connsiteY31" fmla="*/ 111574 h 609826"/>
                <a:gd name="connsiteX32" fmla="*/ 111678 w 610056"/>
                <a:gd name="connsiteY32" fmla="*/ 166724 h 609826"/>
                <a:gd name="connsiteX33" fmla="*/ 166828 w 610056"/>
                <a:gd name="connsiteY33" fmla="*/ 111669 h 609826"/>
                <a:gd name="connsiteX34" fmla="*/ 111868 w 610056"/>
                <a:gd name="connsiteY34" fmla="*/ 56615 h 609826"/>
                <a:gd name="connsiteX35" fmla="*/ 498584 w 610056"/>
                <a:gd name="connsiteY35" fmla="*/ 56614 h 609826"/>
                <a:gd name="connsiteX36" fmla="*/ 443434 w 610056"/>
                <a:gd name="connsiteY36" fmla="*/ 111573 h 609826"/>
                <a:gd name="connsiteX37" fmla="*/ 498393 w 610056"/>
                <a:gd name="connsiteY37" fmla="*/ 166723 h 609826"/>
                <a:gd name="connsiteX38" fmla="*/ 498489 w 610056"/>
                <a:gd name="connsiteY38" fmla="*/ 166723 h 609826"/>
                <a:gd name="connsiteX39" fmla="*/ 553543 w 610056"/>
                <a:gd name="connsiteY39" fmla="*/ 111669 h 609826"/>
                <a:gd name="connsiteX40" fmla="*/ 498584 w 610056"/>
                <a:gd name="connsiteY40" fmla="*/ 56614 h 609826"/>
                <a:gd name="connsiteX41" fmla="*/ 88144 w 610056"/>
                <a:gd name="connsiteY41" fmla="*/ 57 h 609826"/>
                <a:gd name="connsiteX42" fmla="*/ 98629 w 610056"/>
                <a:gd name="connsiteY42" fmla="*/ 8514 h 609826"/>
                <a:gd name="connsiteX43" fmla="*/ 110099 w 610056"/>
                <a:gd name="connsiteY43" fmla="*/ 19983 h 609826"/>
                <a:gd name="connsiteX44" fmla="*/ 124727 w 610056"/>
                <a:gd name="connsiteY44" fmla="*/ 8514 h 609826"/>
                <a:gd name="connsiteX45" fmla="*/ 128632 w 610056"/>
                <a:gd name="connsiteY45" fmla="*/ 1846 h 609826"/>
                <a:gd name="connsiteX46" fmla="*/ 136252 w 610056"/>
                <a:gd name="connsiteY46" fmla="*/ 227 h 609826"/>
                <a:gd name="connsiteX47" fmla="*/ 172924 w 610056"/>
                <a:gd name="connsiteY47" fmla="*/ 15372 h 609826"/>
                <a:gd name="connsiteX48" fmla="*/ 177210 w 610056"/>
                <a:gd name="connsiteY48" fmla="*/ 21849 h 609826"/>
                <a:gd name="connsiteX49" fmla="*/ 175305 w 610056"/>
                <a:gd name="connsiteY49" fmla="*/ 29373 h 609826"/>
                <a:gd name="connsiteX50" fmla="*/ 175264 w 610056"/>
                <a:gd name="connsiteY50" fmla="*/ 45384 h 609826"/>
                <a:gd name="connsiteX51" fmla="*/ 193688 w 610056"/>
                <a:gd name="connsiteY51" fmla="*/ 47852 h 609826"/>
                <a:gd name="connsiteX52" fmla="*/ 194606 w 610056"/>
                <a:gd name="connsiteY52" fmla="*/ 47219 h 609826"/>
                <a:gd name="connsiteX53" fmla="*/ 207690 w 610056"/>
                <a:gd name="connsiteY53" fmla="*/ 50424 h 609826"/>
                <a:gd name="connsiteX54" fmla="*/ 222930 w 610056"/>
                <a:gd name="connsiteY54" fmla="*/ 87095 h 609826"/>
                <a:gd name="connsiteX55" fmla="*/ 221406 w 610056"/>
                <a:gd name="connsiteY55" fmla="*/ 94715 h 609826"/>
                <a:gd name="connsiteX56" fmla="*/ 214738 w 610056"/>
                <a:gd name="connsiteY56" fmla="*/ 98620 h 609826"/>
                <a:gd name="connsiteX57" fmla="*/ 214357 w 610056"/>
                <a:gd name="connsiteY57" fmla="*/ 98430 h 609826"/>
                <a:gd name="connsiteX58" fmla="*/ 202887 w 610056"/>
                <a:gd name="connsiteY58" fmla="*/ 109900 h 609826"/>
                <a:gd name="connsiteX59" fmla="*/ 214357 w 610056"/>
                <a:gd name="connsiteY59" fmla="*/ 124528 h 609826"/>
                <a:gd name="connsiteX60" fmla="*/ 221120 w 610056"/>
                <a:gd name="connsiteY60" fmla="*/ 128433 h 609826"/>
                <a:gd name="connsiteX61" fmla="*/ 222644 w 610056"/>
                <a:gd name="connsiteY61" fmla="*/ 136053 h 609826"/>
                <a:gd name="connsiteX62" fmla="*/ 207404 w 610056"/>
                <a:gd name="connsiteY62" fmla="*/ 172725 h 609826"/>
                <a:gd name="connsiteX63" fmla="*/ 200927 w 610056"/>
                <a:gd name="connsiteY63" fmla="*/ 177011 h 609826"/>
                <a:gd name="connsiteX64" fmla="*/ 193402 w 610056"/>
                <a:gd name="connsiteY64" fmla="*/ 175011 h 609826"/>
                <a:gd name="connsiteX65" fmla="*/ 177392 w 610056"/>
                <a:gd name="connsiteY65" fmla="*/ 175052 h 609826"/>
                <a:gd name="connsiteX66" fmla="*/ 175019 w 610056"/>
                <a:gd name="connsiteY66" fmla="*/ 193489 h 609826"/>
                <a:gd name="connsiteX67" fmla="*/ 175628 w 610056"/>
                <a:gd name="connsiteY67" fmla="*/ 194335 h 609826"/>
                <a:gd name="connsiteX68" fmla="*/ 172733 w 610056"/>
                <a:gd name="connsiteY68" fmla="*/ 207491 h 609826"/>
                <a:gd name="connsiteX69" fmla="*/ 135967 w 610056"/>
                <a:gd name="connsiteY69" fmla="*/ 222731 h 609826"/>
                <a:gd name="connsiteX70" fmla="*/ 128347 w 610056"/>
                <a:gd name="connsiteY70" fmla="*/ 221112 h 609826"/>
                <a:gd name="connsiteX71" fmla="*/ 124441 w 610056"/>
                <a:gd name="connsiteY71" fmla="*/ 214444 h 609826"/>
                <a:gd name="connsiteX72" fmla="*/ 112971 w 610056"/>
                <a:gd name="connsiteY72" fmla="*/ 202974 h 609826"/>
                <a:gd name="connsiteX73" fmla="*/ 98343 w 610056"/>
                <a:gd name="connsiteY73" fmla="*/ 214444 h 609826"/>
                <a:gd name="connsiteX74" fmla="*/ 94438 w 610056"/>
                <a:gd name="connsiteY74" fmla="*/ 221112 h 609826"/>
                <a:gd name="connsiteX75" fmla="*/ 88913 w 610056"/>
                <a:gd name="connsiteY75" fmla="*/ 222921 h 609826"/>
                <a:gd name="connsiteX76" fmla="*/ 86818 w 610056"/>
                <a:gd name="connsiteY76" fmla="*/ 222921 h 609826"/>
                <a:gd name="connsiteX77" fmla="*/ 50146 w 610056"/>
                <a:gd name="connsiteY77" fmla="*/ 207681 h 609826"/>
                <a:gd name="connsiteX78" fmla="*/ 49300 w 610056"/>
                <a:gd name="connsiteY78" fmla="*/ 207073 h 609826"/>
                <a:gd name="connsiteX79" fmla="*/ 47860 w 610056"/>
                <a:gd name="connsiteY79" fmla="*/ 193680 h 609826"/>
                <a:gd name="connsiteX80" fmla="*/ 47860 w 610056"/>
                <a:gd name="connsiteY80" fmla="*/ 177226 h 609826"/>
                <a:gd name="connsiteX81" fmla="*/ 29382 w 610056"/>
                <a:gd name="connsiteY81" fmla="*/ 175201 h 609826"/>
                <a:gd name="connsiteX82" fmla="*/ 21857 w 610056"/>
                <a:gd name="connsiteY82" fmla="*/ 177201 h 609826"/>
                <a:gd name="connsiteX83" fmla="*/ 15475 w 610056"/>
                <a:gd name="connsiteY83" fmla="*/ 172915 h 609826"/>
                <a:gd name="connsiteX84" fmla="*/ 235 w 610056"/>
                <a:gd name="connsiteY84" fmla="*/ 136244 h 609826"/>
                <a:gd name="connsiteX85" fmla="*/ 1759 w 610056"/>
                <a:gd name="connsiteY85" fmla="*/ 128624 h 609826"/>
                <a:gd name="connsiteX86" fmla="*/ 8427 w 610056"/>
                <a:gd name="connsiteY86" fmla="*/ 124719 h 609826"/>
                <a:gd name="connsiteX87" fmla="*/ 19897 w 610056"/>
                <a:gd name="connsiteY87" fmla="*/ 113249 h 609826"/>
                <a:gd name="connsiteX88" fmla="*/ 8427 w 610056"/>
                <a:gd name="connsiteY88" fmla="*/ 98620 h 609826"/>
                <a:gd name="connsiteX89" fmla="*/ 7469 w 610056"/>
                <a:gd name="connsiteY89" fmla="*/ 98458 h 609826"/>
                <a:gd name="connsiteX90" fmla="*/ 235 w 610056"/>
                <a:gd name="connsiteY90" fmla="*/ 87095 h 609826"/>
                <a:gd name="connsiteX91" fmla="*/ 15761 w 610056"/>
                <a:gd name="connsiteY91" fmla="*/ 50138 h 609826"/>
                <a:gd name="connsiteX92" fmla="*/ 22238 w 610056"/>
                <a:gd name="connsiteY92" fmla="*/ 45852 h 609826"/>
                <a:gd name="connsiteX93" fmla="*/ 29668 w 610056"/>
                <a:gd name="connsiteY93" fmla="*/ 47852 h 609826"/>
                <a:gd name="connsiteX94" fmla="*/ 44042 w 610056"/>
                <a:gd name="connsiteY94" fmla="*/ 47852 h 609826"/>
                <a:gd name="connsiteX95" fmla="*/ 47860 w 610056"/>
                <a:gd name="connsiteY95" fmla="*/ 29659 h 609826"/>
                <a:gd name="connsiteX96" fmla="*/ 46146 w 610056"/>
                <a:gd name="connsiteY96" fmla="*/ 21944 h 609826"/>
                <a:gd name="connsiteX97" fmla="*/ 50432 w 610056"/>
                <a:gd name="connsiteY97" fmla="*/ 15467 h 609826"/>
                <a:gd name="connsiteX98" fmla="*/ 87103 w 610056"/>
                <a:gd name="connsiteY98" fmla="*/ 227 h 609826"/>
                <a:gd name="connsiteX99" fmla="*/ 88144 w 610056"/>
                <a:gd name="connsiteY99" fmla="*/ 57 h 609826"/>
                <a:gd name="connsiteX100" fmla="*/ 474859 w 610056"/>
                <a:gd name="connsiteY100" fmla="*/ 56 h 609826"/>
                <a:gd name="connsiteX101" fmla="*/ 485344 w 610056"/>
                <a:gd name="connsiteY101" fmla="*/ 8513 h 609826"/>
                <a:gd name="connsiteX102" fmla="*/ 496814 w 610056"/>
                <a:gd name="connsiteY102" fmla="*/ 19983 h 609826"/>
                <a:gd name="connsiteX103" fmla="*/ 511443 w 610056"/>
                <a:gd name="connsiteY103" fmla="*/ 8513 h 609826"/>
                <a:gd name="connsiteX104" fmla="*/ 511613 w 610056"/>
                <a:gd name="connsiteY104" fmla="*/ 7473 h 609826"/>
                <a:gd name="connsiteX105" fmla="*/ 522968 w 610056"/>
                <a:gd name="connsiteY105" fmla="*/ 226 h 609826"/>
                <a:gd name="connsiteX106" fmla="*/ 559830 w 610056"/>
                <a:gd name="connsiteY106" fmla="*/ 15657 h 609826"/>
                <a:gd name="connsiteX107" fmla="*/ 560699 w 610056"/>
                <a:gd name="connsiteY107" fmla="*/ 16273 h 609826"/>
                <a:gd name="connsiteX108" fmla="*/ 562211 w 610056"/>
                <a:gd name="connsiteY108" fmla="*/ 29658 h 609826"/>
                <a:gd name="connsiteX109" fmla="*/ 562211 w 610056"/>
                <a:gd name="connsiteY109" fmla="*/ 44754 h 609826"/>
                <a:gd name="connsiteX110" fmla="*/ 580404 w 610056"/>
                <a:gd name="connsiteY110" fmla="*/ 47851 h 609826"/>
                <a:gd name="connsiteX111" fmla="*/ 581553 w 610056"/>
                <a:gd name="connsiteY111" fmla="*/ 47054 h 609826"/>
                <a:gd name="connsiteX112" fmla="*/ 594596 w 610056"/>
                <a:gd name="connsiteY112" fmla="*/ 50423 h 609826"/>
                <a:gd name="connsiteX113" fmla="*/ 609836 w 610056"/>
                <a:gd name="connsiteY113" fmla="*/ 87094 h 609826"/>
                <a:gd name="connsiteX114" fmla="*/ 610020 w 610056"/>
                <a:gd name="connsiteY114" fmla="*/ 88303 h 609826"/>
                <a:gd name="connsiteX115" fmla="*/ 601359 w 610056"/>
                <a:gd name="connsiteY115" fmla="*/ 98619 h 609826"/>
                <a:gd name="connsiteX116" fmla="*/ 589889 w 610056"/>
                <a:gd name="connsiteY116" fmla="*/ 110089 h 609826"/>
                <a:gd name="connsiteX117" fmla="*/ 601359 w 610056"/>
                <a:gd name="connsiteY117" fmla="*/ 124718 h 609826"/>
                <a:gd name="connsiteX118" fmla="*/ 608121 w 610056"/>
                <a:gd name="connsiteY118" fmla="*/ 128623 h 609826"/>
                <a:gd name="connsiteX119" fmla="*/ 609836 w 610056"/>
                <a:gd name="connsiteY119" fmla="*/ 136243 h 609826"/>
                <a:gd name="connsiteX120" fmla="*/ 594405 w 610056"/>
                <a:gd name="connsiteY120" fmla="*/ 172819 h 609826"/>
                <a:gd name="connsiteX121" fmla="*/ 587928 w 610056"/>
                <a:gd name="connsiteY121" fmla="*/ 177105 h 609826"/>
                <a:gd name="connsiteX122" fmla="*/ 580404 w 610056"/>
                <a:gd name="connsiteY122" fmla="*/ 175105 h 609826"/>
                <a:gd name="connsiteX123" fmla="*/ 564393 w 610056"/>
                <a:gd name="connsiteY123" fmla="*/ 175146 h 609826"/>
                <a:gd name="connsiteX124" fmla="*/ 562020 w 610056"/>
                <a:gd name="connsiteY124" fmla="*/ 193584 h 609826"/>
                <a:gd name="connsiteX125" fmla="*/ 563925 w 610056"/>
                <a:gd name="connsiteY125" fmla="*/ 201108 h 609826"/>
                <a:gd name="connsiteX126" fmla="*/ 559639 w 610056"/>
                <a:gd name="connsiteY126" fmla="*/ 207585 h 609826"/>
                <a:gd name="connsiteX127" fmla="*/ 522968 w 610056"/>
                <a:gd name="connsiteY127" fmla="*/ 222825 h 609826"/>
                <a:gd name="connsiteX128" fmla="*/ 520968 w 610056"/>
                <a:gd name="connsiteY128" fmla="*/ 222825 h 609826"/>
                <a:gd name="connsiteX129" fmla="*/ 515348 w 610056"/>
                <a:gd name="connsiteY129" fmla="*/ 221016 h 609826"/>
                <a:gd name="connsiteX130" fmla="*/ 511443 w 610056"/>
                <a:gd name="connsiteY130" fmla="*/ 214348 h 609826"/>
                <a:gd name="connsiteX131" fmla="*/ 499973 w 610056"/>
                <a:gd name="connsiteY131" fmla="*/ 202878 h 609826"/>
                <a:gd name="connsiteX132" fmla="*/ 485344 w 610056"/>
                <a:gd name="connsiteY132" fmla="*/ 214348 h 609826"/>
                <a:gd name="connsiteX133" fmla="*/ 485174 w 610056"/>
                <a:gd name="connsiteY133" fmla="*/ 215388 h 609826"/>
                <a:gd name="connsiteX134" fmla="*/ 473819 w 610056"/>
                <a:gd name="connsiteY134" fmla="*/ 222635 h 609826"/>
                <a:gd name="connsiteX135" fmla="*/ 437148 w 610056"/>
                <a:gd name="connsiteY135" fmla="*/ 207395 h 609826"/>
                <a:gd name="connsiteX136" fmla="*/ 436302 w 610056"/>
                <a:gd name="connsiteY136" fmla="*/ 206786 h 609826"/>
                <a:gd name="connsiteX137" fmla="*/ 434862 w 610056"/>
                <a:gd name="connsiteY137" fmla="*/ 193393 h 609826"/>
                <a:gd name="connsiteX138" fmla="*/ 434862 w 610056"/>
                <a:gd name="connsiteY138" fmla="*/ 176940 h 609826"/>
                <a:gd name="connsiteX139" fmla="*/ 416383 w 610056"/>
                <a:gd name="connsiteY139" fmla="*/ 174915 h 609826"/>
                <a:gd name="connsiteX140" fmla="*/ 415537 w 610056"/>
                <a:gd name="connsiteY140" fmla="*/ 175523 h 609826"/>
                <a:gd name="connsiteX141" fmla="*/ 402381 w 610056"/>
                <a:gd name="connsiteY141" fmla="*/ 172629 h 609826"/>
                <a:gd name="connsiteX142" fmla="*/ 387141 w 610056"/>
                <a:gd name="connsiteY142" fmla="*/ 135957 h 609826"/>
                <a:gd name="connsiteX143" fmla="*/ 386972 w 610056"/>
                <a:gd name="connsiteY143" fmla="*/ 134917 h 609826"/>
                <a:gd name="connsiteX144" fmla="*/ 395428 w 610056"/>
                <a:gd name="connsiteY144" fmla="*/ 124432 h 609826"/>
                <a:gd name="connsiteX145" fmla="*/ 406898 w 610056"/>
                <a:gd name="connsiteY145" fmla="*/ 112962 h 609826"/>
                <a:gd name="connsiteX146" fmla="*/ 395428 w 610056"/>
                <a:gd name="connsiteY146" fmla="*/ 98334 h 609826"/>
                <a:gd name="connsiteX147" fmla="*/ 388761 w 610056"/>
                <a:gd name="connsiteY147" fmla="*/ 94428 h 609826"/>
                <a:gd name="connsiteX148" fmla="*/ 387237 w 610056"/>
                <a:gd name="connsiteY148" fmla="*/ 86808 h 609826"/>
                <a:gd name="connsiteX149" fmla="*/ 402477 w 610056"/>
                <a:gd name="connsiteY149" fmla="*/ 50137 h 609826"/>
                <a:gd name="connsiteX150" fmla="*/ 403002 w 610056"/>
                <a:gd name="connsiteY150" fmla="*/ 49404 h 609826"/>
                <a:gd name="connsiteX151" fmla="*/ 416383 w 610056"/>
                <a:gd name="connsiteY151" fmla="*/ 47851 h 609826"/>
                <a:gd name="connsiteX152" fmla="*/ 432394 w 610056"/>
                <a:gd name="connsiteY152" fmla="*/ 47893 h 609826"/>
                <a:gd name="connsiteX153" fmla="*/ 434862 w 610056"/>
                <a:gd name="connsiteY153" fmla="*/ 29468 h 609826"/>
                <a:gd name="connsiteX154" fmla="*/ 432861 w 610056"/>
                <a:gd name="connsiteY154" fmla="*/ 21943 h 609826"/>
                <a:gd name="connsiteX155" fmla="*/ 437148 w 610056"/>
                <a:gd name="connsiteY155" fmla="*/ 15466 h 609826"/>
                <a:gd name="connsiteX156" fmla="*/ 473819 w 610056"/>
                <a:gd name="connsiteY156" fmla="*/ 226 h 609826"/>
                <a:gd name="connsiteX157" fmla="*/ 474859 w 610056"/>
                <a:gd name="connsiteY157" fmla="*/ 56 h 60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610056" h="609826">
                  <a:moveTo>
                    <a:pt x="229407" y="448759"/>
                  </a:moveTo>
                  <a:cubicBezTo>
                    <a:pt x="248357" y="443863"/>
                    <a:pt x="267766" y="454917"/>
                    <a:pt x="273222" y="473714"/>
                  </a:cubicBezTo>
                  <a:cubicBezTo>
                    <a:pt x="278937" y="491907"/>
                    <a:pt x="291129" y="503718"/>
                    <a:pt x="304560" y="503718"/>
                  </a:cubicBezTo>
                  <a:cubicBezTo>
                    <a:pt x="317990" y="503718"/>
                    <a:pt x="330277" y="491907"/>
                    <a:pt x="335897" y="473714"/>
                  </a:cubicBezTo>
                  <a:cubicBezTo>
                    <a:pt x="341477" y="454794"/>
                    <a:pt x="361148" y="443794"/>
                    <a:pt x="380188" y="448949"/>
                  </a:cubicBezTo>
                  <a:cubicBezTo>
                    <a:pt x="406204" y="456120"/>
                    <a:pt x="429905" y="469940"/>
                    <a:pt x="448959" y="489049"/>
                  </a:cubicBezTo>
                  <a:cubicBezTo>
                    <a:pt x="461170" y="500985"/>
                    <a:pt x="470883" y="515232"/>
                    <a:pt x="477534" y="530959"/>
                  </a:cubicBezTo>
                  <a:cubicBezTo>
                    <a:pt x="484007" y="546670"/>
                    <a:pt x="487340" y="563497"/>
                    <a:pt x="487344" y="580489"/>
                  </a:cubicBezTo>
                  <a:lnTo>
                    <a:pt x="487344" y="600301"/>
                  </a:lnTo>
                  <a:cubicBezTo>
                    <a:pt x="487344" y="605562"/>
                    <a:pt x="483080" y="609826"/>
                    <a:pt x="477819" y="609826"/>
                  </a:cubicBezTo>
                  <a:lnTo>
                    <a:pt x="427908" y="609826"/>
                  </a:lnTo>
                  <a:lnTo>
                    <a:pt x="427908" y="549628"/>
                  </a:lnTo>
                  <a:cubicBezTo>
                    <a:pt x="427908" y="544368"/>
                    <a:pt x="423644" y="540103"/>
                    <a:pt x="418383" y="540103"/>
                  </a:cubicBezTo>
                  <a:cubicBezTo>
                    <a:pt x="413123" y="540103"/>
                    <a:pt x="408858" y="544368"/>
                    <a:pt x="408858" y="549628"/>
                  </a:cubicBezTo>
                  <a:lnTo>
                    <a:pt x="408858" y="609826"/>
                  </a:lnTo>
                  <a:lnTo>
                    <a:pt x="200642" y="609826"/>
                  </a:lnTo>
                  <a:lnTo>
                    <a:pt x="200642" y="549628"/>
                  </a:lnTo>
                  <a:cubicBezTo>
                    <a:pt x="200642" y="544368"/>
                    <a:pt x="196377" y="540103"/>
                    <a:pt x="191117" y="540103"/>
                  </a:cubicBezTo>
                  <a:cubicBezTo>
                    <a:pt x="185856" y="540103"/>
                    <a:pt x="181592" y="544368"/>
                    <a:pt x="181592" y="549628"/>
                  </a:cubicBezTo>
                  <a:lnTo>
                    <a:pt x="181592" y="609826"/>
                  </a:lnTo>
                  <a:lnTo>
                    <a:pt x="131871" y="609826"/>
                  </a:lnTo>
                  <a:cubicBezTo>
                    <a:pt x="126611" y="609826"/>
                    <a:pt x="122346" y="605562"/>
                    <a:pt x="122346" y="600301"/>
                  </a:cubicBezTo>
                  <a:lnTo>
                    <a:pt x="122346" y="581823"/>
                  </a:lnTo>
                  <a:cubicBezTo>
                    <a:pt x="122023" y="548946"/>
                    <a:pt x="134213" y="517177"/>
                    <a:pt x="156446" y="492955"/>
                  </a:cubicBezTo>
                  <a:cubicBezTo>
                    <a:pt x="176185" y="471727"/>
                    <a:pt x="201451" y="456422"/>
                    <a:pt x="229407" y="448759"/>
                  </a:cubicBezTo>
                  <a:close/>
                  <a:moveTo>
                    <a:pt x="305194" y="204302"/>
                  </a:moveTo>
                  <a:cubicBezTo>
                    <a:pt x="362973" y="204302"/>
                    <a:pt x="409813" y="259153"/>
                    <a:pt x="409813" y="326816"/>
                  </a:cubicBezTo>
                  <a:cubicBezTo>
                    <a:pt x="409813" y="394479"/>
                    <a:pt x="362973" y="449330"/>
                    <a:pt x="305194" y="449330"/>
                  </a:cubicBezTo>
                  <a:cubicBezTo>
                    <a:pt x="247415" y="449330"/>
                    <a:pt x="200575" y="394479"/>
                    <a:pt x="200575" y="326816"/>
                  </a:cubicBezTo>
                  <a:cubicBezTo>
                    <a:pt x="200575" y="259153"/>
                    <a:pt x="247415" y="204302"/>
                    <a:pt x="305194" y="204302"/>
                  </a:cubicBezTo>
                  <a:close/>
                  <a:moveTo>
                    <a:pt x="111868" y="56615"/>
                  </a:moveTo>
                  <a:cubicBezTo>
                    <a:pt x="81463" y="56562"/>
                    <a:pt x="56771" y="81168"/>
                    <a:pt x="56719" y="111574"/>
                  </a:cubicBezTo>
                  <a:cubicBezTo>
                    <a:pt x="56666" y="141980"/>
                    <a:pt x="81272" y="166672"/>
                    <a:pt x="111678" y="166724"/>
                  </a:cubicBezTo>
                  <a:cubicBezTo>
                    <a:pt x="142099" y="166724"/>
                    <a:pt x="166775" y="142090"/>
                    <a:pt x="166828" y="111669"/>
                  </a:cubicBezTo>
                  <a:cubicBezTo>
                    <a:pt x="166828" y="81301"/>
                    <a:pt x="142237" y="56668"/>
                    <a:pt x="111868" y="56615"/>
                  </a:cubicBezTo>
                  <a:close/>
                  <a:moveTo>
                    <a:pt x="498584" y="56614"/>
                  </a:moveTo>
                  <a:cubicBezTo>
                    <a:pt x="468178" y="56562"/>
                    <a:pt x="443487" y="81168"/>
                    <a:pt x="443434" y="111573"/>
                  </a:cubicBezTo>
                  <a:cubicBezTo>
                    <a:pt x="443382" y="141979"/>
                    <a:pt x="467988" y="166671"/>
                    <a:pt x="498393" y="166723"/>
                  </a:cubicBezTo>
                  <a:cubicBezTo>
                    <a:pt x="498425" y="166723"/>
                    <a:pt x="498457" y="166723"/>
                    <a:pt x="498489" y="166723"/>
                  </a:cubicBezTo>
                  <a:cubicBezTo>
                    <a:pt x="528894" y="166723"/>
                    <a:pt x="553543" y="142074"/>
                    <a:pt x="553543" y="111669"/>
                  </a:cubicBezTo>
                  <a:cubicBezTo>
                    <a:pt x="553543" y="81300"/>
                    <a:pt x="528953" y="56667"/>
                    <a:pt x="498584" y="56614"/>
                  </a:cubicBezTo>
                  <a:close/>
                  <a:moveTo>
                    <a:pt x="88144" y="57"/>
                  </a:moveTo>
                  <a:cubicBezTo>
                    <a:pt x="93375" y="-503"/>
                    <a:pt x="98069" y="3283"/>
                    <a:pt x="98629" y="8514"/>
                  </a:cubicBezTo>
                  <a:cubicBezTo>
                    <a:pt x="99355" y="14521"/>
                    <a:pt x="104090" y="19256"/>
                    <a:pt x="110099" y="19983"/>
                  </a:cubicBezTo>
                  <a:cubicBezTo>
                    <a:pt x="117305" y="20856"/>
                    <a:pt x="123855" y="15721"/>
                    <a:pt x="124727" y="8514"/>
                  </a:cubicBezTo>
                  <a:cubicBezTo>
                    <a:pt x="125028" y="5839"/>
                    <a:pt x="126447" y="3417"/>
                    <a:pt x="128632" y="1846"/>
                  </a:cubicBezTo>
                  <a:cubicBezTo>
                    <a:pt x="130825" y="245"/>
                    <a:pt x="133598" y="-344"/>
                    <a:pt x="136252" y="227"/>
                  </a:cubicBezTo>
                  <a:cubicBezTo>
                    <a:pt x="149276" y="3067"/>
                    <a:pt x="161692" y="8194"/>
                    <a:pt x="172924" y="15372"/>
                  </a:cubicBezTo>
                  <a:cubicBezTo>
                    <a:pt x="175208" y="16824"/>
                    <a:pt x="176766" y="19179"/>
                    <a:pt x="177210" y="21849"/>
                  </a:cubicBezTo>
                  <a:cubicBezTo>
                    <a:pt x="177672" y="24514"/>
                    <a:pt x="176979" y="27249"/>
                    <a:pt x="175305" y="29373"/>
                  </a:cubicBezTo>
                  <a:cubicBezTo>
                    <a:pt x="171667" y="34085"/>
                    <a:pt x="171650" y="40654"/>
                    <a:pt x="175264" y="45384"/>
                  </a:cubicBezTo>
                  <a:cubicBezTo>
                    <a:pt x="179670" y="51154"/>
                    <a:pt x="187919" y="52258"/>
                    <a:pt x="193688" y="47852"/>
                  </a:cubicBezTo>
                  <a:cubicBezTo>
                    <a:pt x="193982" y="47623"/>
                    <a:pt x="194288" y="47412"/>
                    <a:pt x="194606" y="47219"/>
                  </a:cubicBezTo>
                  <a:cubicBezTo>
                    <a:pt x="199104" y="44491"/>
                    <a:pt x="204962" y="45926"/>
                    <a:pt x="207690" y="50424"/>
                  </a:cubicBezTo>
                  <a:cubicBezTo>
                    <a:pt x="214901" y="61649"/>
                    <a:pt x="220061" y="74066"/>
                    <a:pt x="222930" y="87095"/>
                  </a:cubicBezTo>
                  <a:cubicBezTo>
                    <a:pt x="223528" y="89736"/>
                    <a:pt x="222974" y="92507"/>
                    <a:pt x="221406" y="94715"/>
                  </a:cubicBezTo>
                  <a:cubicBezTo>
                    <a:pt x="219835" y="96900"/>
                    <a:pt x="217413" y="98319"/>
                    <a:pt x="214738" y="98620"/>
                  </a:cubicBezTo>
                  <a:lnTo>
                    <a:pt x="214357" y="98430"/>
                  </a:lnTo>
                  <a:cubicBezTo>
                    <a:pt x="208350" y="99156"/>
                    <a:pt x="203615" y="103891"/>
                    <a:pt x="202887" y="109900"/>
                  </a:cubicBezTo>
                  <a:cubicBezTo>
                    <a:pt x="202015" y="117106"/>
                    <a:pt x="207151" y="123656"/>
                    <a:pt x="214357" y="124528"/>
                  </a:cubicBezTo>
                  <a:cubicBezTo>
                    <a:pt x="217066" y="124803"/>
                    <a:pt x="219528" y="126225"/>
                    <a:pt x="221120" y="128433"/>
                  </a:cubicBezTo>
                  <a:cubicBezTo>
                    <a:pt x="222688" y="130641"/>
                    <a:pt x="223242" y="133412"/>
                    <a:pt x="222644" y="136053"/>
                  </a:cubicBezTo>
                  <a:cubicBezTo>
                    <a:pt x="219758" y="149078"/>
                    <a:pt x="214599" y="161491"/>
                    <a:pt x="207404" y="172725"/>
                  </a:cubicBezTo>
                  <a:cubicBezTo>
                    <a:pt x="205953" y="175009"/>
                    <a:pt x="203597" y="176567"/>
                    <a:pt x="200927" y="177011"/>
                  </a:cubicBezTo>
                  <a:cubicBezTo>
                    <a:pt x="198249" y="177446"/>
                    <a:pt x="195511" y="176719"/>
                    <a:pt x="193402" y="175011"/>
                  </a:cubicBezTo>
                  <a:cubicBezTo>
                    <a:pt x="188671" y="171398"/>
                    <a:pt x="182104" y="171414"/>
                    <a:pt x="177392" y="175052"/>
                  </a:cubicBezTo>
                  <a:cubicBezTo>
                    <a:pt x="171645" y="179488"/>
                    <a:pt x="170583" y="187743"/>
                    <a:pt x="175019" y="193489"/>
                  </a:cubicBezTo>
                  <a:cubicBezTo>
                    <a:pt x="175237" y="193760"/>
                    <a:pt x="175440" y="194043"/>
                    <a:pt x="175628" y="194335"/>
                  </a:cubicBezTo>
                  <a:cubicBezTo>
                    <a:pt x="178462" y="198767"/>
                    <a:pt x="177165" y="204657"/>
                    <a:pt x="172733" y="207491"/>
                  </a:cubicBezTo>
                  <a:cubicBezTo>
                    <a:pt x="161463" y="214682"/>
                    <a:pt x="149019" y="219840"/>
                    <a:pt x="135967" y="222731"/>
                  </a:cubicBezTo>
                  <a:cubicBezTo>
                    <a:pt x="133312" y="223302"/>
                    <a:pt x="130539" y="222713"/>
                    <a:pt x="128347" y="221112"/>
                  </a:cubicBezTo>
                  <a:cubicBezTo>
                    <a:pt x="126162" y="219541"/>
                    <a:pt x="124742" y="217119"/>
                    <a:pt x="124441" y="214444"/>
                  </a:cubicBezTo>
                  <a:cubicBezTo>
                    <a:pt x="123715" y="208437"/>
                    <a:pt x="118980" y="203702"/>
                    <a:pt x="112971" y="202974"/>
                  </a:cubicBezTo>
                  <a:cubicBezTo>
                    <a:pt x="105765" y="202102"/>
                    <a:pt x="99215" y="207238"/>
                    <a:pt x="98343" y="214444"/>
                  </a:cubicBezTo>
                  <a:cubicBezTo>
                    <a:pt x="98042" y="217119"/>
                    <a:pt x="96623" y="219541"/>
                    <a:pt x="94438" y="221112"/>
                  </a:cubicBezTo>
                  <a:cubicBezTo>
                    <a:pt x="92849" y="222313"/>
                    <a:pt x="90905" y="222949"/>
                    <a:pt x="88913" y="222921"/>
                  </a:cubicBezTo>
                  <a:lnTo>
                    <a:pt x="86818" y="222921"/>
                  </a:lnTo>
                  <a:cubicBezTo>
                    <a:pt x="73793" y="220035"/>
                    <a:pt x="61380" y="214877"/>
                    <a:pt x="50146" y="207681"/>
                  </a:cubicBezTo>
                  <a:cubicBezTo>
                    <a:pt x="49854" y="207494"/>
                    <a:pt x="49571" y="207291"/>
                    <a:pt x="49300" y="207073"/>
                  </a:cubicBezTo>
                  <a:cubicBezTo>
                    <a:pt x="45204" y="203772"/>
                    <a:pt x="44560" y="197775"/>
                    <a:pt x="47860" y="193680"/>
                  </a:cubicBezTo>
                  <a:cubicBezTo>
                    <a:pt x="51717" y="188873"/>
                    <a:pt x="51717" y="182033"/>
                    <a:pt x="47860" y="177226"/>
                  </a:cubicBezTo>
                  <a:cubicBezTo>
                    <a:pt x="43317" y="171565"/>
                    <a:pt x="35044" y="170658"/>
                    <a:pt x="29382" y="175201"/>
                  </a:cubicBezTo>
                  <a:cubicBezTo>
                    <a:pt x="27273" y="176909"/>
                    <a:pt x="24536" y="177637"/>
                    <a:pt x="21857" y="177201"/>
                  </a:cubicBezTo>
                  <a:cubicBezTo>
                    <a:pt x="19222" y="176733"/>
                    <a:pt x="16906" y="175177"/>
                    <a:pt x="15475" y="172915"/>
                  </a:cubicBezTo>
                  <a:cubicBezTo>
                    <a:pt x="8241" y="161702"/>
                    <a:pt x="3079" y="149282"/>
                    <a:pt x="235" y="136244"/>
                  </a:cubicBezTo>
                  <a:cubicBezTo>
                    <a:pt x="-363" y="133603"/>
                    <a:pt x="191" y="130832"/>
                    <a:pt x="1759" y="128624"/>
                  </a:cubicBezTo>
                  <a:cubicBezTo>
                    <a:pt x="3330" y="126439"/>
                    <a:pt x="5753" y="125020"/>
                    <a:pt x="8427" y="124719"/>
                  </a:cubicBezTo>
                  <a:cubicBezTo>
                    <a:pt x="14435" y="123992"/>
                    <a:pt x="19169" y="119257"/>
                    <a:pt x="19897" y="113249"/>
                  </a:cubicBezTo>
                  <a:cubicBezTo>
                    <a:pt x="20769" y="106042"/>
                    <a:pt x="15634" y="99493"/>
                    <a:pt x="8427" y="98620"/>
                  </a:cubicBezTo>
                  <a:cubicBezTo>
                    <a:pt x="8105" y="98582"/>
                    <a:pt x="7785" y="98529"/>
                    <a:pt x="7469" y="98458"/>
                  </a:cubicBezTo>
                  <a:cubicBezTo>
                    <a:pt x="2334" y="97318"/>
                    <a:pt x="-905" y="92231"/>
                    <a:pt x="235" y="87095"/>
                  </a:cubicBezTo>
                  <a:cubicBezTo>
                    <a:pt x="3160" y="73947"/>
                    <a:pt x="8419" y="61430"/>
                    <a:pt x="15761" y="50138"/>
                  </a:cubicBezTo>
                  <a:cubicBezTo>
                    <a:pt x="17213" y="47854"/>
                    <a:pt x="19568" y="46295"/>
                    <a:pt x="22238" y="45852"/>
                  </a:cubicBezTo>
                  <a:cubicBezTo>
                    <a:pt x="24886" y="45444"/>
                    <a:pt x="27583" y="46170"/>
                    <a:pt x="29668" y="47852"/>
                  </a:cubicBezTo>
                  <a:cubicBezTo>
                    <a:pt x="34035" y="50704"/>
                    <a:pt x="39675" y="50704"/>
                    <a:pt x="44042" y="47852"/>
                  </a:cubicBezTo>
                  <a:cubicBezTo>
                    <a:pt x="50120" y="43883"/>
                    <a:pt x="51830" y="35737"/>
                    <a:pt x="47860" y="29659"/>
                  </a:cubicBezTo>
                  <a:cubicBezTo>
                    <a:pt x="46199" y="27457"/>
                    <a:pt x="45573" y="24643"/>
                    <a:pt x="46146" y="21944"/>
                  </a:cubicBezTo>
                  <a:cubicBezTo>
                    <a:pt x="46590" y="19274"/>
                    <a:pt x="48148" y="16919"/>
                    <a:pt x="50432" y="15467"/>
                  </a:cubicBezTo>
                  <a:cubicBezTo>
                    <a:pt x="61673" y="8286"/>
                    <a:pt x="74084" y="3128"/>
                    <a:pt x="87103" y="227"/>
                  </a:cubicBezTo>
                  <a:cubicBezTo>
                    <a:pt x="87446" y="151"/>
                    <a:pt x="87794" y="94"/>
                    <a:pt x="88144" y="57"/>
                  </a:cubicBezTo>
                  <a:close/>
                  <a:moveTo>
                    <a:pt x="474859" y="56"/>
                  </a:moveTo>
                  <a:cubicBezTo>
                    <a:pt x="480090" y="-504"/>
                    <a:pt x="484784" y="3282"/>
                    <a:pt x="485344" y="8513"/>
                  </a:cubicBezTo>
                  <a:cubicBezTo>
                    <a:pt x="486072" y="14521"/>
                    <a:pt x="490807" y="19255"/>
                    <a:pt x="496814" y="19983"/>
                  </a:cubicBezTo>
                  <a:cubicBezTo>
                    <a:pt x="504021" y="20855"/>
                    <a:pt x="510570" y="15720"/>
                    <a:pt x="511443" y="8513"/>
                  </a:cubicBezTo>
                  <a:cubicBezTo>
                    <a:pt x="511480" y="8163"/>
                    <a:pt x="511537" y="7816"/>
                    <a:pt x="511613" y="7473"/>
                  </a:cubicBezTo>
                  <a:cubicBezTo>
                    <a:pt x="512748" y="2336"/>
                    <a:pt x="517831" y="-908"/>
                    <a:pt x="522968" y="226"/>
                  </a:cubicBezTo>
                  <a:cubicBezTo>
                    <a:pt x="536071" y="3150"/>
                    <a:pt x="548551" y="8374"/>
                    <a:pt x="559830" y="15657"/>
                  </a:cubicBezTo>
                  <a:cubicBezTo>
                    <a:pt x="560131" y="15846"/>
                    <a:pt x="560421" y="16052"/>
                    <a:pt x="560699" y="16273"/>
                  </a:cubicBezTo>
                  <a:cubicBezTo>
                    <a:pt x="564812" y="19552"/>
                    <a:pt x="565489" y="25545"/>
                    <a:pt x="562211" y="29658"/>
                  </a:cubicBezTo>
                  <a:cubicBezTo>
                    <a:pt x="559005" y="34180"/>
                    <a:pt x="559005" y="40233"/>
                    <a:pt x="562211" y="44754"/>
                  </a:cubicBezTo>
                  <a:cubicBezTo>
                    <a:pt x="566380" y="50633"/>
                    <a:pt x="574525" y="52020"/>
                    <a:pt x="580404" y="47851"/>
                  </a:cubicBezTo>
                  <a:cubicBezTo>
                    <a:pt x="580767" y="47558"/>
                    <a:pt x="581151" y="47291"/>
                    <a:pt x="581553" y="47054"/>
                  </a:cubicBezTo>
                  <a:cubicBezTo>
                    <a:pt x="586085" y="44383"/>
                    <a:pt x="591925" y="45891"/>
                    <a:pt x="594596" y="50423"/>
                  </a:cubicBezTo>
                  <a:cubicBezTo>
                    <a:pt x="601807" y="61648"/>
                    <a:pt x="606967" y="74065"/>
                    <a:pt x="609836" y="87094"/>
                  </a:cubicBezTo>
                  <a:cubicBezTo>
                    <a:pt x="609924" y="87492"/>
                    <a:pt x="609985" y="87896"/>
                    <a:pt x="610020" y="88303"/>
                  </a:cubicBezTo>
                  <a:cubicBezTo>
                    <a:pt x="610477" y="93544"/>
                    <a:pt x="606599" y="98162"/>
                    <a:pt x="601359" y="98619"/>
                  </a:cubicBezTo>
                  <a:cubicBezTo>
                    <a:pt x="595351" y="99346"/>
                    <a:pt x="590616" y="104081"/>
                    <a:pt x="589889" y="110089"/>
                  </a:cubicBezTo>
                  <a:cubicBezTo>
                    <a:pt x="589016" y="117296"/>
                    <a:pt x="594152" y="123845"/>
                    <a:pt x="601359" y="124718"/>
                  </a:cubicBezTo>
                  <a:cubicBezTo>
                    <a:pt x="604068" y="124993"/>
                    <a:pt x="606529" y="126414"/>
                    <a:pt x="608121" y="128623"/>
                  </a:cubicBezTo>
                  <a:cubicBezTo>
                    <a:pt x="609756" y="130802"/>
                    <a:pt x="610380" y="133575"/>
                    <a:pt x="609836" y="136243"/>
                  </a:cubicBezTo>
                  <a:cubicBezTo>
                    <a:pt x="606880" y="149247"/>
                    <a:pt x="601657" y="161628"/>
                    <a:pt x="594405" y="172819"/>
                  </a:cubicBezTo>
                  <a:cubicBezTo>
                    <a:pt x="592954" y="175103"/>
                    <a:pt x="590598" y="176662"/>
                    <a:pt x="587928" y="177105"/>
                  </a:cubicBezTo>
                  <a:cubicBezTo>
                    <a:pt x="585250" y="177541"/>
                    <a:pt x="582513" y="176813"/>
                    <a:pt x="580404" y="175105"/>
                  </a:cubicBezTo>
                  <a:cubicBezTo>
                    <a:pt x="575673" y="171492"/>
                    <a:pt x="569105" y="171509"/>
                    <a:pt x="564393" y="175146"/>
                  </a:cubicBezTo>
                  <a:cubicBezTo>
                    <a:pt x="558647" y="179583"/>
                    <a:pt x="557585" y="187837"/>
                    <a:pt x="562020" y="193584"/>
                  </a:cubicBezTo>
                  <a:cubicBezTo>
                    <a:pt x="563695" y="195708"/>
                    <a:pt x="564387" y="198443"/>
                    <a:pt x="563925" y="201108"/>
                  </a:cubicBezTo>
                  <a:cubicBezTo>
                    <a:pt x="563482" y="203778"/>
                    <a:pt x="561923" y="206134"/>
                    <a:pt x="559639" y="207585"/>
                  </a:cubicBezTo>
                  <a:cubicBezTo>
                    <a:pt x="548414" y="214797"/>
                    <a:pt x="535997" y="219957"/>
                    <a:pt x="522968" y="222825"/>
                  </a:cubicBezTo>
                  <a:lnTo>
                    <a:pt x="520968" y="222825"/>
                  </a:lnTo>
                  <a:cubicBezTo>
                    <a:pt x="518950" y="222833"/>
                    <a:pt x="516982" y="222199"/>
                    <a:pt x="515348" y="221016"/>
                  </a:cubicBezTo>
                  <a:cubicBezTo>
                    <a:pt x="513163" y="219445"/>
                    <a:pt x="511744" y="217023"/>
                    <a:pt x="511443" y="214348"/>
                  </a:cubicBezTo>
                  <a:cubicBezTo>
                    <a:pt x="510716" y="208341"/>
                    <a:pt x="505980" y="203606"/>
                    <a:pt x="499973" y="202878"/>
                  </a:cubicBezTo>
                  <a:cubicBezTo>
                    <a:pt x="492766" y="202006"/>
                    <a:pt x="486217" y="207142"/>
                    <a:pt x="485344" y="214348"/>
                  </a:cubicBezTo>
                  <a:cubicBezTo>
                    <a:pt x="485307" y="214698"/>
                    <a:pt x="485250" y="215045"/>
                    <a:pt x="485174" y="215388"/>
                  </a:cubicBezTo>
                  <a:cubicBezTo>
                    <a:pt x="484039" y="220525"/>
                    <a:pt x="478956" y="223769"/>
                    <a:pt x="473819" y="222635"/>
                  </a:cubicBezTo>
                  <a:cubicBezTo>
                    <a:pt x="460790" y="219766"/>
                    <a:pt x="448373" y="214606"/>
                    <a:pt x="437148" y="207395"/>
                  </a:cubicBezTo>
                  <a:cubicBezTo>
                    <a:pt x="436854" y="207207"/>
                    <a:pt x="436572" y="207004"/>
                    <a:pt x="436302" y="206786"/>
                  </a:cubicBezTo>
                  <a:cubicBezTo>
                    <a:pt x="432205" y="203486"/>
                    <a:pt x="431561" y="197489"/>
                    <a:pt x="434862" y="193393"/>
                  </a:cubicBezTo>
                  <a:cubicBezTo>
                    <a:pt x="438718" y="188587"/>
                    <a:pt x="438718" y="181746"/>
                    <a:pt x="434862" y="176940"/>
                  </a:cubicBezTo>
                  <a:cubicBezTo>
                    <a:pt x="430318" y="171278"/>
                    <a:pt x="422045" y="170371"/>
                    <a:pt x="416383" y="174915"/>
                  </a:cubicBezTo>
                  <a:cubicBezTo>
                    <a:pt x="416113" y="175133"/>
                    <a:pt x="415830" y="175336"/>
                    <a:pt x="415537" y="175523"/>
                  </a:cubicBezTo>
                  <a:cubicBezTo>
                    <a:pt x="411105" y="178357"/>
                    <a:pt x="405215" y="177061"/>
                    <a:pt x="402381" y="172629"/>
                  </a:cubicBezTo>
                  <a:cubicBezTo>
                    <a:pt x="395224" y="161375"/>
                    <a:pt x="390069" y="148969"/>
                    <a:pt x="387141" y="135957"/>
                  </a:cubicBezTo>
                  <a:cubicBezTo>
                    <a:pt x="387065" y="135615"/>
                    <a:pt x="387009" y="135267"/>
                    <a:pt x="386972" y="134917"/>
                  </a:cubicBezTo>
                  <a:cubicBezTo>
                    <a:pt x="386412" y="129686"/>
                    <a:pt x="390198" y="124992"/>
                    <a:pt x="395428" y="124432"/>
                  </a:cubicBezTo>
                  <a:cubicBezTo>
                    <a:pt x="401436" y="123705"/>
                    <a:pt x="406171" y="118971"/>
                    <a:pt x="406898" y="112962"/>
                  </a:cubicBezTo>
                  <a:cubicBezTo>
                    <a:pt x="407771" y="105756"/>
                    <a:pt x="402635" y="99206"/>
                    <a:pt x="395428" y="98334"/>
                  </a:cubicBezTo>
                  <a:cubicBezTo>
                    <a:pt x="392754" y="98033"/>
                    <a:pt x="390331" y="96614"/>
                    <a:pt x="388761" y="94428"/>
                  </a:cubicBezTo>
                  <a:cubicBezTo>
                    <a:pt x="387193" y="92221"/>
                    <a:pt x="386639" y="89450"/>
                    <a:pt x="387237" y="86808"/>
                  </a:cubicBezTo>
                  <a:cubicBezTo>
                    <a:pt x="390063" y="73765"/>
                    <a:pt x="395225" y="61341"/>
                    <a:pt x="402477" y="50137"/>
                  </a:cubicBezTo>
                  <a:cubicBezTo>
                    <a:pt x="402641" y="49885"/>
                    <a:pt x="402816" y="49640"/>
                    <a:pt x="403002" y="49404"/>
                  </a:cubicBezTo>
                  <a:cubicBezTo>
                    <a:pt x="406269" y="45281"/>
                    <a:pt x="412260" y="44585"/>
                    <a:pt x="416383" y="47851"/>
                  </a:cubicBezTo>
                  <a:cubicBezTo>
                    <a:pt x="421095" y="51489"/>
                    <a:pt x="427664" y="51506"/>
                    <a:pt x="432394" y="47893"/>
                  </a:cubicBezTo>
                  <a:cubicBezTo>
                    <a:pt x="438163" y="43486"/>
                    <a:pt x="439268" y="35237"/>
                    <a:pt x="434862" y="29468"/>
                  </a:cubicBezTo>
                  <a:cubicBezTo>
                    <a:pt x="433154" y="27359"/>
                    <a:pt x="432426" y="24622"/>
                    <a:pt x="432861" y="21943"/>
                  </a:cubicBezTo>
                  <a:cubicBezTo>
                    <a:pt x="433305" y="19273"/>
                    <a:pt x="434864" y="16918"/>
                    <a:pt x="437148" y="15466"/>
                  </a:cubicBezTo>
                  <a:cubicBezTo>
                    <a:pt x="448382" y="8271"/>
                    <a:pt x="460795" y="3112"/>
                    <a:pt x="473819" y="226"/>
                  </a:cubicBezTo>
                  <a:cubicBezTo>
                    <a:pt x="474163" y="150"/>
                    <a:pt x="474510" y="94"/>
                    <a:pt x="474859" y="56"/>
                  </a:cubicBezTo>
                  <a:close/>
                </a:path>
              </a:pathLst>
            </a:custGeom>
            <a:solidFill>
              <a:schemeClr val="bg1"/>
            </a:solidFill>
            <a:ln w="9525" cap="flat">
              <a:noFill/>
              <a:prstDash val="solid"/>
              <a:miter/>
            </a:ln>
          </p:spPr>
          <p:txBody>
            <a:bodyPr rtlCol="0" anchor="ctr"/>
            <a:lstStyle/>
            <a:p>
              <a:endParaRPr lang="en-US" sz="3480"/>
            </a:p>
          </p:txBody>
        </p:sp>
        <p:cxnSp>
          <p:nvCxnSpPr>
            <p:cNvPr id="477" name="Straight Connector 476">
              <a:extLst>
                <a:ext uri="{FF2B5EF4-FFF2-40B4-BE49-F238E27FC236}">
                  <a16:creationId xmlns:a16="http://schemas.microsoft.com/office/drawing/2014/main" id="{E9B47E37-9D83-4F86-BE6B-89AFB3C22519}"/>
                </a:ext>
              </a:extLst>
            </p:cNvPr>
            <p:cNvCxnSpPr>
              <a:cxnSpLocks/>
            </p:cNvCxnSpPr>
            <p:nvPr/>
          </p:nvCxnSpPr>
          <p:spPr>
            <a:xfrm rot="16200000">
              <a:off x="6096001" y="3709076"/>
              <a:ext cx="0" cy="1032542"/>
            </a:xfrm>
            <a:prstGeom prst="line">
              <a:avLst/>
            </a:prstGeom>
            <a:ln w="22225"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461" name="Group 460">
            <a:extLst>
              <a:ext uri="{FF2B5EF4-FFF2-40B4-BE49-F238E27FC236}">
                <a16:creationId xmlns:a16="http://schemas.microsoft.com/office/drawing/2014/main" id="{54337725-7B2E-4A7A-8DB3-3D52FA112CF5}"/>
              </a:ext>
            </a:extLst>
          </p:cNvPr>
          <p:cNvGrpSpPr/>
          <p:nvPr/>
        </p:nvGrpSpPr>
        <p:grpSpPr>
          <a:xfrm>
            <a:off x="10943242" y="2463159"/>
            <a:ext cx="3241387" cy="3394108"/>
            <a:chOff x="9119368" y="2417758"/>
            <a:chExt cx="2701156" cy="2828423"/>
          </a:xfrm>
        </p:grpSpPr>
        <p:grpSp>
          <p:nvGrpSpPr>
            <p:cNvPr id="166" name="Group 165">
              <a:extLst>
                <a:ext uri="{FF2B5EF4-FFF2-40B4-BE49-F238E27FC236}">
                  <a16:creationId xmlns:a16="http://schemas.microsoft.com/office/drawing/2014/main" id="{7BA02EEC-1710-4804-8023-858F640B2C67}"/>
                </a:ext>
              </a:extLst>
            </p:cNvPr>
            <p:cNvGrpSpPr/>
            <p:nvPr/>
          </p:nvGrpSpPr>
          <p:grpSpPr>
            <a:xfrm>
              <a:off x="9119368" y="2417758"/>
              <a:ext cx="2701156" cy="2828423"/>
              <a:chOff x="6822217" y="1908551"/>
              <a:chExt cx="2701156" cy="2828423"/>
            </a:xfrm>
          </p:grpSpPr>
          <p:sp>
            <p:nvSpPr>
              <p:cNvPr id="167" name="Rectangle 166">
                <a:extLst>
                  <a:ext uri="{FF2B5EF4-FFF2-40B4-BE49-F238E27FC236}">
                    <a16:creationId xmlns:a16="http://schemas.microsoft.com/office/drawing/2014/main" id="{499DD4A6-78A4-4EE4-ADE5-317B5512C685}"/>
                  </a:ext>
                </a:extLst>
              </p:cNvPr>
              <p:cNvSpPr/>
              <p:nvPr/>
            </p:nvSpPr>
            <p:spPr>
              <a:xfrm>
                <a:off x="6939557" y="2635252"/>
                <a:ext cx="2466477" cy="2101722"/>
              </a:xfrm>
              <a:prstGeom prst="rect">
                <a:avLst/>
              </a:prstGeom>
              <a:solidFill>
                <a:srgbClr val="DC8400">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26">
                  <a:defRPr/>
                </a:pPr>
                <a:endParaRPr lang="en-US" sz="3480" dirty="0">
                  <a:solidFill>
                    <a:prstClr val="white"/>
                  </a:solidFill>
                  <a:latin typeface="Calibri" panose="020F0502020204030204"/>
                </a:endParaRPr>
              </a:p>
            </p:txBody>
          </p:sp>
          <p:grpSp>
            <p:nvGrpSpPr>
              <p:cNvPr id="168" name="Group 167">
                <a:extLst>
                  <a:ext uri="{FF2B5EF4-FFF2-40B4-BE49-F238E27FC236}">
                    <a16:creationId xmlns:a16="http://schemas.microsoft.com/office/drawing/2014/main" id="{7CA1A8E5-74CC-46BA-A51B-69301972D76D}"/>
                  </a:ext>
                </a:extLst>
              </p:cNvPr>
              <p:cNvGrpSpPr/>
              <p:nvPr/>
            </p:nvGrpSpPr>
            <p:grpSpPr>
              <a:xfrm>
                <a:off x="6822217" y="1908551"/>
                <a:ext cx="2701156" cy="1054824"/>
                <a:chOff x="6822217" y="1908551"/>
                <a:chExt cx="2701156" cy="1054824"/>
              </a:xfrm>
            </p:grpSpPr>
            <p:grpSp>
              <p:nvGrpSpPr>
                <p:cNvPr id="201" name="Group 200">
                  <a:extLst>
                    <a:ext uri="{FF2B5EF4-FFF2-40B4-BE49-F238E27FC236}">
                      <a16:creationId xmlns:a16="http://schemas.microsoft.com/office/drawing/2014/main" id="{C3A76EB2-05DE-4B92-A600-037091D32526}"/>
                    </a:ext>
                  </a:extLst>
                </p:cNvPr>
                <p:cNvGrpSpPr/>
                <p:nvPr/>
              </p:nvGrpSpPr>
              <p:grpSpPr>
                <a:xfrm>
                  <a:off x="7636298" y="1908551"/>
                  <a:ext cx="1072995" cy="1054824"/>
                  <a:chOff x="1221906" y="4613601"/>
                  <a:chExt cx="975514" cy="958993"/>
                </a:xfrm>
              </p:grpSpPr>
              <p:sp>
                <p:nvSpPr>
                  <p:cNvPr id="206" name="Arc 205">
                    <a:extLst>
                      <a:ext uri="{FF2B5EF4-FFF2-40B4-BE49-F238E27FC236}">
                        <a16:creationId xmlns:a16="http://schemas.microsoft.com/office/drawing/2014/main" id="{C3DDB1C6-2F45-4529-818E-BD404E372F0A}"/>
                      </a:ext>
                    </a:extLst>
                  </p:cNvPr>
                  <p:cNvSpPr/>
                  <p:nvPr/>
                </p:nvSpPr>
                <p:spPr>
                  <a:xfrm>
                    <a:off x="1221906" y="4613601"/>
                    <a:ext cx="958993" cy="958993"/>
                  </a:xfrm>
                  <a:prstGeom prst="arc">
                    <a:avLst>
                      <a:gd name="adj1" fmla="val 14528835"/>
                      <a:gd name="adj2" fmla="val 20611698"/>
                    </a:avLst>
                  </a:prstGeom>
                  <a:noFill/>
                  <a:ln w="635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26">
                      <a:defRPr/>
                    </a:pPr>
                    <a:endParaRPr lang="en-US" sz="3480">
                      <a:solidFill>
                        <a:prstClr val="white"/>
                      </a:solidFill>
                      <a:latin typeface="Calibri" panose="020F0502020204030204"/>
                    </a:endParaRPr>
                  </a:p>
                </p:txBody>
              </p:sp>
              <p:sp>
                <p:nvSpPr>
                  <p:cNvPr id="207" name="Oval 206">
                    <a:extLst>
                      <a:ext uri="{FF2B5EF4-FFF2-40B4-BE49-F238E27FC236}">
                        <a16:creationId xmlns:a16="http://schemas.microsoft.com/office/drawing/2014/main" id="{C0C791B9-9C30-4831-9637-CEA1EAFF5551}"/>
                      </a:ext>
                    </a:extLst>
                  </p:cNvPr>
                  <p:cNvSpPr/>
                  <p:nvPr/>
                </p:nvSpPr>
                <p:spPr>
                  <a:xfrm>
                    <a:off x="2132251" y="4938610"/>
                    <a:ext cx="65169" cy="65169"/>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26">
                      <a:defRPr/>
                    </a:pPr>
                    <a:endParaRPr lang="en-US" sz="3480">
                      <a:solidFill>
                        <a:prstClr val="white"/>
                      </a:solidFill>
                      <a:latin typeface="Calibri" panose="020F0502020204030204"/>
                    </a:endParaRPr>
                  </a:p>
                </p:txBody>
              </p:sp>
            </p:grpSp>
            <p:sp>
              <p:nvSpPr>
                <p:cNvPr id="202" name="Freeform: Shape 201">
                  <a:extLst>
                    <a:ext uri="{FF2B5EF4-FFF2-40B4-BE49-F238E27FC236}">
                      <a16:creationId xmlns:a16="http://schemas.microsoft.com/office/drawing/2014/main" id="{207DCCCD-527A-4A22-BC69-7B4ACF85F51F}"/>
                    </a:ext>
                  </a:extLst>
                </p:cNvPr>
                <p:cNvSpPr/>
                <p:nvPr/>
              </p:nvSpPr>
              <p:spPr>
                <a:xfrm>
                  <a:off x="7702777" y="1965945"/>
                  <a:ext cx="940037" cy="515949"/>
                </a:xfrm>
                <a:custGeom>
                  <a:avLst/>
                  <a:gdLst>
                    <a:gd name="connsiteX0" fmla="*/ 427317 w 854634"/>
                    <a:gd name="connsiteY0" fmla="*/ 0 h 469074"/>
                    <a:gd name="connsiteX1" fmla="*/ 854634 w 854634"/>
                    <a:gd name="connsiteY1" fmla="*/ 427317 h 469074"/>
                    <a:gd name="connsiteX2" fmla="*/ 850424 w 854634"/>
                    <a:gd name="connsiteY2" fmla="*/ 469074 h 469074"/>
                    <a:gd name="connsiteX3" fmla="*/ 4210 w 854634"/>
                    <a:gd name="connsiteY3" fmla="*/ 469074 h 469074"/>
                    <a:gd name="connsiteX4" fmla="*/ 0 w 854634"/>
                    <a:gd name="connsiteY4" fmla="*/ 427317 h 469074"/>
                    <a:gd name="connsiteX5" fmla="*/ 427317 w 854634"/>
                    <a:gd name="connsiteY5" fmla="*/ 0 h 46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634" h="469074">
                      <a:moveTo>
                        <a:pt x="427317" y="0"/>
                      </a:moveTo>
                      <a:cubicBezTo>
                        <a:pt x="663318" y="0"/>
                        <a:pt x="854634" y="191316"/>
                        <a:pt x="854634" y="427317"/>
                      </a:cubicBezTo>
                      <a:lnTo>
                        <a:pt x="850424" y="469074"/>
                      </a:lnTo>
                      <a:lnTo>
                        <a:pt x="4210" y="469074"/>
                      </a:lnTo>
                      <a:lnTo>
                        <a:pt x="0" y="427317"/>
                      </a:lnTo>
                      <a:cubicBezTo>
                        <a:pt x="0" y="191316"/>
                        <a:pt x="191316" y="0"/>
                        <a:pt x="427317" y="0"/>
                      </a:cubicBezTo>
                      <a:close/>
                    </a:path>
                  </a:pathLst>
                </a:custGeom>
                <a:solidFill>
                  <a:srgbClr val="DC8400"/>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26">
                    <a:defRPr/>
                  </a:pPr>
                  <a:endParaRPr lang="en-US" sz="3480">
                    <a:solidFill>
                      <a:prstClr val="white"/>
                    </a:solidFill>
                    <a:latin typeface="Calibri" panose="020F0502020204030204"/>
                  </a:endParaRPr>
                </a:p>
              </p:txBody>
            </p:sp>
            <p:grpSp>
              <p:nvGrpSpPr>
                <p:cNvPr id="203" name="Group 202">
                  <a:extLst>
                    <a:ext uri="{FF2B5EF4-FFF2-40B4-BE49-F238E27FC236}">
                      <a16:creationId xmlns:a16="http://schemas.microsoft.com/office/drawing/2014/main" id="{ADAE4486-771D-4CFA-A324-1F2C5F95D199}"/>
                    </a:ext>
                  </a:extLst>
                </p:cNvPr>
                <p:cNvGrpSpPr/>
                <p:nvPr/>
              </p:nvGrpSpPr>
              <p:grpSpPr>
                <a:xfrm>
                  <a:off x="6822217" y="2506906"/>
                  <a:ext cx="2701156" cy="350291"/>
                  <a:chOff x="6822217" y="2506906"/>
                  <a:chExt cx="2701156" cy="350291"/>
                </a:xfrm>
              </p:grpSpPr>
              <p:sp>
                <p:nvSpPr>
                  <p:cNvPr id="204" name="Rectangle: Rounded Corners 4">
                    <a:extLst>
                      <a:ext uri="{FF2B5EF4-FFF2-40B4-BE49-F238E27FC236}">
                        <a16:creationId xmlns:a16="http://schemas.microsoft.com/office/drawing/2014/main" id="{44701A16-CC34-4B94-A29B-DB2298E3049A}"/>
                      </a:ext>
                    </a:extLst>
                  </p:cNvPr>
                  <p:cNvSpPr/>
                  <p:nvPr/>
                </p:nvSpPr>
                <p:spPr>
                  <a:xfrm flipH="1">
                    <a:off x="6822217" y="2506906"/>
                    <a:ext cx="2701156" cy="350291"/>
                  </a:xfrm>
                  <a:prstGeom prst="roundRect">
                    <a:avLst>
                      <a:gd name="adj" fmla="val 50000"/>
                    </a:avLst>
                  </a:prstGeom>
                  <a:solidFill>
                    <a:srgbClr val="DC8400"/>
                  </a:solidFill>
                  <a:ln w="12700" cap="flat" cmpd="sng" algn="ctr">
                    <a:noFill/>
                    <a:prstDash val="solid"/>
                    <a:miter lim="800000"/>
                  </a:ln>
                  <a:effectLst/>
                </p:spPr>
                <p:txBody>
                  <a:bodyPr rtlCol="0" anchor="ctr"/>
                  <a:lstStyle/>
                  <a:p>
                    <a:pPr algn="ctr" defTabSz="1097226">
                      <a:defRPr/>
                    </a:pPr>
                    <a:endParaRPr lang="en-IN" sz="3480" kern="0">
                      <a:solidFill>
                        <a:prstClr val="white"/>
                      </a:solidFill>
                      <a:latin typeface="Calibri" panose="020F0502020204030204"/>
                    </a:endParaRPr>
                  </a:p>
                </p:txBody>
              </p:sp>
              <p:sp>
                <p:nvSpPr>
                  <p:cNvPr id="205" name="TextBox 204">
                    <a:extLst>
                      <a:ext uri="{FF2B5EF4-FFF2-40B4-BE49-F238E27FC236}">
                        <a16:creationId xmlns:a16="http://schemas.microsoft.com/office/drawing/2014/main" id="{7087FEDC-80C2-4A0E-BEA8-43A4FCE11510}"/>
                      </a:ext>
                    </a:extLst>
                  </p:cNvPr>
                  <p:cNvSpPr txBox="1"/>
                  <p:nvPr/>
                </p:nvSpPr>
                <p:spPr>
                  <a:xfrm>
                    <a:off x="7203810" y="2520469"/>
                    <a:ext cx="1937970" cy="323165"/>
                  </a:xfrm>
                  <a:prstGeom prst="rect">
                    <a:avLst/>
                  </a:prstGeom>
                  <a:noFill/>
                </p:spPr>
                <p:txBody>
                  <a:bodyPr wrap="square" rtlCol="0" anchor="ctr">
                    <a:spAutoFit/>
                  </a:bodyPr>
                  <a:lstStyle/>
                  <a:p>
                    <a:pPr algn="ctr" defTabSz="1097226">
                      <a:defRPr/>
                    </a:pPr>
                    <a:r>
                      <a:rPr lang="en-US" sz="1920" b="1" dirty="0">
                        <a:solidFill>
                          <a:schemeClr val="bg1"/>
                        </a:solidFill>
                        <a:effectLst>
                          <a:outerShdw blurRad="38100" dist="38100" dir="2700000" algn="tl">
                            <a:srgbClr val="000000">
                              <a:alpha val="43137"/>
                            </a:srgbClr>
                          </a:outerShdw>
                        </a:effectLst>
                        <a:latin typeface="Century Gothic" panose="020B0502020202020204" pitchFamily="34" charset="0"/>
                        <a:cs typeface="Calibri" panose="020F0502020204030204" pitchFamily="34" charset="0"/>
                      </a:rPr>
                      <a:t>Results</a:t>
                    </a:r>
                  </a:p>
                </p:txBody>
              </p:sp>
            </p:grpSp>
          </p:grpSp>
          <p:grpSp>
            <p:nvGrpSpPr>
              <p:cNvPr id="169" name="Group 168">
                <a:extLst>
                  <a:ext uri="{FF2B5EF4-FFF2-40B4-BE49-F238E27FC236}">
                    <a16:creationId xmlns:a16="http://schemas.microsoft.com/office/drawing/2014/main" id="{9020D798-9482-4D67-A144-90C234F6048A}"/>
                  </a:ext>
                </a:extLst>
              </p:cNvPr>
              <p:cNvGrpSpPr/>
              <p:nvPr/>
            </p:nvGrpSpPr>
            <p:grpSpPr>
              <a:xfrm>
                <a:off x="7341335" y="2884013"/>
                <a:ext cx="2037402" cy="935516"/>
                <a:chOff x="7341335" y="2884013"/>
                <a:chExt cx="2037402" cy="935516"/>
              </a:xfrm>
            </p:grpSpPr>
            <p:grpSp>
              <p:nvGrpSpPr>
                <p:cNvPr id="170" name="Group 169">
                  <a:extLst>
                    <a:ext uri="{FF2B5EF4-FFF2-40B4-BE49-F238E27FC236}">
                      <a16:creationId xmlns:a16="http://schemas.microsoft.com/office/drawing/2014/main" id="{B84E8BF4-EA0F-4510-BA83-167B9E0A94EB}"/>
                    </a:ext>
                  </a:extLst>
                </p:cNvPr>
                <p:cNvGrpSpPr/>
                <p:nvPr/>
              </p:nvGrpSpPr>
              <p:grpSpPr>
                <a:xfrm>
                  <a:off x="7341335" y="2884013"/>
                  <a:ext cx="1662920" cy="324743"/>
                  <a:chOff x="7341335" y="2884013"/>
                  <a:chExt cx="1662920" cy="324743"/>
                </a:xfrm>
              </p:grpSpPr>
              <p:cxnSp>
                <p:nvCxnSpPr>
                  <p:cNvPr id="199" name="Straight Connector 198">
                    <a:extLst>
                      <a:ext uri="{FF2B5EF4-FFF2-40B4-BE49-F238E27FC236}">
                        <a16:creationId xmlns:a16="http://schemas.microsoft.com/office/drawing/2014/main" id="{13164803-E09A-4BAA-B304-4D26C40808E4}"/>
                      </a:ext>
                    </a:extLst>
                  </p:cNvPr>
                  <p:cNvCxnSpPr>
                    <a:cxnSpLocks/>
                  </p:cNvCxnSpPr>
                  <p:nvPr/>
                </p:nvCxnSpPr>
                <p:spPr>
                  <a:xfrm rot="16200000">
                    <a:off x="8172795" y="2377296"/>
                    <a:ext cx="0" cy="1662920"/>
                  </a:xfrm>
                  <a:prstGeom prst="line">
                    <a:avLst/>
                  </a:prstGeom>
                  <a:ln w="22225" cap="rnd">
                    <a:solidFill>
                      <a:srgbClr val="DC8400"/>
                    </a:solidFill>
                    <a:prstDash val="sysDot"/>
                  </a:ln>
                </p:spPr>
                <p:style>
                  <a:lnRef idx="1">
                    <a:schemeClr val="accent1"/>
                  </a:lnRef>
                  <a:fillRef idx="0">
                    <a:schemeClr val="accent1"/>
                  </a:fillRef>
                  <a:effectRef idx="0">
                    <a:schemeClr val="accent1"/>
                  </a:effectRef>
                  <a:fontRef idx="minor">
                    <a:schemeClr val="tx1"/>
                  </a:fontRef>
                </p:style>
              </p:cxnSp>
              <p:sp>
                <p:nvSpPr>
                  <p:cNvPr id="200" name="TextBox 199">
                    <a:extLst>
                      <a:ext uri="{FF2B5EF4-FFF2-40B4-BE49-F238E27FC236}">
                        <a16:creationId xmlns:a16="http://schemas.microsoft.com/office/drawing/2014/main" id="{78261CA9-2ECF-4C36-BF0B-B7680909AF06}"/>
                      </a:ext>
                    </a:extLst>
                  </p:cNvPr>
                  <p:cNvSpPr txBox="1"/>
                  <p:nvPr/>
                </p:nvSpPr>
                <p:spPr>
                  <a:xfrm>
                    <a:off x="7444783" y="2884013"/>
                    <a:ext cx="1456025" cy="292387"/>
                  </a:xfrm>
                  <a:prstGeom prst="rect">
                    <a:avLst/>
                  </a:prstGeom>
                  <a:noFill/>
                </p:spPr>
                <p:txBody>
                  <a:bodyPr wrap="square" rtlCol="0" anchor="ctr">
                    <a:spAutoFit/>
                  </a:bodyPr>
                  <a:lstStyle/>
                  <a:p>
                    <a:pPr algn="ctr" defTabSz="1097226">
                      <a:defRPr/>
                    </a:pPr>
                    <a:r>
                      <a:rPr lang="en-US" sz="1680" b="1" dirty="0">
                        <a:solidFill>
                          <a:srgbClr val="DC8400"/>
                        </a:solidFill>
                        <a:latin typeface="Arial" panose="020B0604020202020204" pitchFamily="34" charset="0"/>
                        <a:cs typeface="Arial" panose="020B0604020202020204" pitchFamily="34" charset="0"/>
                      </a:rPr>
                      <a:t>LEVEL 4</a:t>
                    </a:r>
                  </a:p>
                </p:txBody>
              </p:sp>
            </p:grpSp>
            <p:grpSp>
              <p:nvGrpSpPr>
                <p:cNvPr id="171" name="Group 170">
                  <a:extLst>
                    <a:ext uri="{FF2B5EF4-FFF2-40B4-BE49-F238E27FC236}">
                      <a16:creationId xmlns:a16="http://schemas.microsoft.com/office/drawing/2014/main" id="{36412C32-D511-4DF7-9C63-C6AA5AD8DD81}"/>
                    </a:ext>
                  </a:extLst>
                </p:cNvPr>
                <p:cNvGrpSpPr/>
                <p:nvPr/>
              </p:nvGrpSpPr>
              <p:grpSpPr>
                <a:xfrm>
                  <a:off x="7378334" y="3275256"/>
                  <a:ext cx="2000403" cy="544273"/>
                  <a:chOff x="7320244" y="3275256"/>
                  <a:chExt cx="2000403" cy="544273"/>
                </a:xfrm>
              </p:grpSpPr>
              <p:cxnSp>
                <p:nvCxnSpPr>
                  <p:cNvPr id="172" name="Straight Connector 171">
                    <a:extLst>
                      <a:ext uri="{FF2B5EF4-FFF2-40B4-BE49-F238E27FC236}">
                        <a16:creationId xmlns:a16="http://schemas.microsoft.com/office/drawing/2014/main" id="{5BA673D4-3662-4A31-86D3-7381C558161A}"/>
                      </a:ext>
                    </a:extLst>
                  </p:cNvPr>
                  <p:cNvCxnSpPr>
                    <a:cxnSpLocks/>
                  </p:cNvCxnSpPr>
                  <p:nvPr/>
                </p:nvCxnSpPr>
                <p:spPr>
                  <a:xfrm>
                    <a:off x="7353713" y="3391456"/>
                    <a:ext cx="0" cy="30700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73" name="Group 172">
                    <a:extLst>
                      <a:ext uri="{FF2B5EF4-FFF2-40B4-BE49-F238E27FC236}">
                        <a16:creationId xmlns:a16="http://schemas.microsoft.com/office/drawing/2014/main" id="{1E8C4570-DAAB-4B24-948D-27CE49257698}"/>
                      </a:ext>
                    </a:extLst>
                  </p:cNvPr>
                  <p:cNvGrpSpPr/>
                  <p:nvPr/>
                </p:nvGrpSpPr>
                <p:grpSpPr>
                  <a:xfrm>
                    <a:off x="7320244" y="3275256"/>
                    <a:ext cx="2000403" cy="544273"/>
                    <a:chOff x="7320244" y="3275256"/>
                    <a:chExt cx="2000403" cy="544273"/>
                  </a:xfrm>
                </p:grpSpPr>
                <p:grpSp>
                  <p:nvGrpSpPr>
                    <p:cNvPr id="174" name="Group 173">
                      <a:extLst>
                        <a:ext uri="{FF2B5EF4-FFF2-40B4-BE49-F238E27FC236}">
                          <a16:creationId xmlns:a16="http://schemas.microsoft.com/office/drawing/2014/main" id="{2390CF29-3731-4CE6-86EF-F6845D87C2DD}"/>
                        </a:ext>
                      </a:extLst>
                    </p:cNvPr>
                    <p:cNvGrpSpPr/>
                    <p:nvPr/>
                  </p:nvGrpSpPr>
                  <p:grpSpPr>
                    <a:xfrm>
                      <a:off x="7320244" y="3275256"/>
                      <a:ext cx="2000403" cy="261610"/>
                      <a:chOff x="7320244" y="3366696"/>
                      <a:chExt cx="2000403" cy="261610"/>
                    </a:xfrm>
                  </p:grpSpPr>
                  <p:sp>
                    <p:nvSpPr>
                      <p:cNvPr id="195" name="TextBox 194">
                        <a:extLst>
                          <a:ext uri="{FF2B5EF4-FFF2-40B4-BE49-F238E27FC236}">
                            <a16:creationId xmlns:a16="http://schemas.microsoft.com/office/drawing/2014/main" id="{2341EF94-220B-4F50-BF52-E05E031FEEF0}"/>
                          </a:ext>
                        </a:extLst>
                      </p:cNvPr>
                      <p:cNvSpPr txBox="1"/>
                      <p:nvPr/>
                    </p:nvSpPr>
                    <p:spPr>
                      <a:xfrm>
                        <a:off x="7520202" y="3366696"/>
                        <a:ext cx="1800445" cy="261610"/>
                      </a:xfrm>
                      <a:prstGeom prst="rect">
                        <a:avLst/>
                      </a:prstGeom>
                      <a:noFill/>
                    </p:spPr>
                    <p:txBody>
                      <a:bodyPr wrap="square" rtlCol="0" anchor="t">
                        <a:spAutoFit/>
                      </a:bodyPr>
                      <a:lstStyle/>
                      <a:p>
                        <a:pPr defTabSz="1097198">
                          <a:defRPr/>
                        </a:pPr>
                        <a:r>
                          <a:rPr lang="en-US" sz="1440" dirty="0">
                            <a:solidFill>
                              <a:srgbClr val="000000">
                                <a:lumMod val="75000"/>
                                <a:lumOff val="25000"/>
                              </a:srgbClr>
                            </a:solidFill>
                            <a:latin typeface="Arial" panose="020B0604020202020204" pitchFamily="34" charset="0"/>
                            <a:cs typeface="Arial" panose="020B0604020202020204" pitchFamily="34" charset="0"/>
                          </a:rPr>
                          <a:t>Leading Indicators</a:t>
                        </a:r>
                      </a:p>
                    </p:txBody>
                  </p:sp>
                  <p:grpSp>
                    <p:nvGrpSpPr>
                      <p:cNvPr id="196" name="Group 195">
                        <a:extLst>
                          <a:ext uri="{FF2B5EF4-FFF2-40B4-BE49-F238E27FC236}">
                            <a16:creationId xmlns:a16="http://schemas.microsoft.com/office/drawing/2014/main" id="{2FF4E7A2-7DB3-4701-BFA1-CCA5129EB89B}"/>
                          </a:ext>
                        </a:extLst>
                      </p:cNvPr>
                      <p:cNvGrpSpPr/>
                      <p:nvPr/>
                    </p:nvGrpSpPr>
                    <p:grpSpPr>
                      <a:xfrm>
                        <a:off x="7320244" y="3471726"/>
                        <a:ext cx="233356" cy="66938"/>
                        <a:chOff x="5696770" y="3721175"/>
                        <a:chExt cx="233356" cy="66938"/>
                      </a:xfrm>
                    </p:grpSpPr>
                    <p:cxnSp>
                      <p:nvCxnSpPr>
                        <p:cNvPr id="197" name="Straight Arrow Connector 196">
                          <a:extLst>
                            <a:ext uri="{FF2B5EF4-FFF2-40B4-BE49-F238E27FC236}">
                              <a16:creationId xmlns:a16="http://schemas.microsoft.com/office/drawing/2014/main" id="{E6A56D14-1CB9-461A-9B52-B9C98A1F1437}"/>
                            </a:ext>
                          </a:extLst>
                        </p:cNvPr>
                        <p:cNvCxnSpPr>
                          <a:cxnSpLocks/>
                        </p:cNvCxnSpPr>
                        <p:nvPr/>
                      </p:nvCxnSpPr>
                      <p:spPr>
                        <a:xfrm>
                          <a:off x="5742761" y="3754644"/>
                          <a:ext cx="187365" cy="0"/>
                        </a:xfrm>
                        <a:prstGeom prst="straightConnector1">
                          <a:avLst/>
                        </a:prstGeom>
                        <a:ln w="0">
                          <a:solidFill>
                            <a:schemeClr val="bg1">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198" name="Oval 197">
                          <a:extLst>
                            <a:ext uri="{FF2B5EF4-FFF2-40B4-BE49-F238E27FC236}">
                              <a16:creationId xmlns:a16="http://schemas.microsoft.com/office/drawing/2014/main" id="{C1B079F6-CBB2-4B0F-A5B2-142ABB73F236}"/>
                            </a:ext>
                          </a:extLst>
                        </p:cNvPr>
                        <p:cNvSpPr/>
                        <p:nvPr/>
                      </p:nvSpPr>
                      <p:spPr>
                        <a:xfrm>
                          <a:off x="5696770" y="3721175"/>
                          <a:ext cx="66938" cy="66938"/>
                        </a:xfrm>
                        <a:prstGeom prst="ellipse">
                          <a:avLst/>
                        </a:prstGeom>
                        <a:solidFill>
                          <a:schemeClr val="bg1"/>
                        </a:solidFill>
                        <a:ln>
                          <a:solidFill>
                            <a:srgbClr val="DC8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dirty="0"/>
                        </a:p>
                      </p:txBody>
                    </p:sp>
                  </p:grpSp>
                </p:grpSp>
                <p:grpSp>
                  <p:nvGrpSpPr>
                    <p:cNvPr id="175" name="Group 174">
                      <a:extLst>
                        <a:ext uri="{FF2B5EF4-FFF2-40B4-BE49-F238E27FC236}">
                          <a16:creationId xmlns:a16="http://schemas.microsoft.com/office/drawing/2014/main" id="{91EA3532-063B-4676-BBD0-AD836819A71B}"/>
                        </a:ext>
                      </a:extLst>
                    </p:cNvPr>
                    <p:cNvGrpSpPr/>
                    <p:nvPr/>
                  </p:nvGrpSpPr>
                  <p:grpSpPr>
                    <a:xfrm>
                      <a:off x="7320244" y="3557919"/>
                      <a:ext cx="2000403" cy="261610"/>
                      <a:chOff x="7320244" y="3366696"/>
                      <a:chExt cx="2000403" cy="261610"/>
                    </a:xfrm>
                  </p:grpSpPr>
                  <p:sp>
                    <p:nvSpPr>
                      <p:cNvPr id="191" name="TextBox 190">
                        <a:extLst>
                          <a:ext uri="{FF2B5EF4-FFF2-40B4-BE49-F238E27FC236}">
                            <a16:creationId xmlns:a16="http://schemas.microsoft.com/office/drawing/2014/main" id="{2A510903-D6AC-4FB6-91BE-DB53291E3EB1}"/>
                          </a:ext>
                        </a:extLst>
                      </p:cNvPr>
                      <p:cNvSpPr txBox="1"/>
                      <p:nvPr/>
                    </p:nvSpPr>
                    <p:spPr>
                      <a:xfrm>
                        <a:off x="7520202" y="3366696"/>
                        <a:ext cx="1800445" cy="261610"/>
                      </a:xfrm>
                      <a:prstGeom prst="rect">
                        <a:avLst/>
                      </a:prstGeom>
                      <a:noFill/>
                    </p:spPr>
                    <p:txBody>
                      <a:bodyPr wrap="square" rtlCol="0" anchor="t">
                        <a:spAutoFit/>
                      </a:bodyPr>
                      <a:lstStyle/>
                      <a:p>
                        <a:pPr defTabSz="1097198">
                          <a:defRPr/>
                        </a:pPr>
                        <a:r>
                          <a:rPr lang="en-US" sz="1440" dirty="0">
                            <a:solidFill>
                              <a:srgbClr val="000000">
                                <a:lumMod val="75000"/>
                                <a:lumOff val="25000"/>
                              </a:srgbClr>
                            </a:solidFill>
                            <a:latin typeface="Arial" panose="020B0604020202020204" pitchFamily="34" charset="0"/>
                            <a:cs typeface="Arial" panose="020B0604020202020204" pitchFamily="34" charset="0"/>
                          </a:rPr>
                          <a:t>Desired Outcomes</a:t>
                        </a:r>
                      </a:p>
                    </p:txBody>
                  </p:sp>
                  <p:grpSp>
                    <p:nvGrpSpPr>
                      <p:cNvPr id="192" name="Group 191">
                        <a:extLst>
                          <a:ext uri="{FF2B5EF4-FFF2-40B4-BE49-F238E27FC236}">
                            <a16:creationId xmlns:a16="http://schemas.microsoft.com/office/drawing/2014/main" id="{5E5A19F3-8F72-4D57-B23F-E3701A09817D}"/>
                          </a:ext>
                        </a:extLst>
                      </p:cNvPr>
                      <p:cNvGrpSpPr/>
                      <p:nvPr/>
                    </p:nvGrpSpPr>
                    <p:grpSpPr>
                      <a:xfrm>
                        <a:off x="7320244" y="3471726"/>
                        <a:ext cx="233356" cy="66938"/>
                        <a:chOff x="5696770" y="3721175"/>
                        <a:chExt cx="233356" cy="66938"/>
                      </a:xfrm>
                    </p:grpSpPr>
                    <p:cxnSp>
                      <p:nvCxnSpPr>
                        <p:cNvPr id="193" name="Straight Arrow Connector 192">
                          <a:extLst>
                            <a:ext uri="{FF2B5EF4-FFF2-40B4-BE49-F238E27FC236}">
                              <a16:creationId xmlns:a16="http://schemas.microsoft.com/office/drawing/2014/main" id="{7F726BA6-7C50-4C88-84AF-2D0631675AAC}"/>
                            </a:ext>
                          </a:extLst>
                        </p:cNvPr>
                        <p:cNvCxnSpPr>
                          <a:cxnSpLocks/>
                        </p:cNvCxnSpPr>
                        <p:nvPr/>
                      </p:nvCxnSpPr>
                      <p:spPr>
                        <a:xfrm>
                          <a:off x="5742761" y="3754644"/>
                          <a:ext cx="187365" cy="0"/>
                        </a:xfrm>
                        <a:prstGeom prst="straightConnector1">
                          <a:avLst/>
                        </a:prstGeom>
                        <a:ln w="0">
                          <a:solidFill>
                            <a:schemeClr val="bg1">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194" name="Oval 193">
                          <a:extLst>
                            <a:ext uri="{FF2B5EF4-FFF2-40B4-BE49-F238E27FC236}">
                              <a16:creationId xmlns:a16="http://schemas.microsoft.com/office/drawing/2014/main" id="{8FB6E0A2-12B2-4F9D-9E5A-0DC1DA8171AB}"/>
                            </a:ext>
                          </a:extLst>
                        </p:cNvPr>
                        <p:cNvSpPr/>
                        <p:nvPr/>
                      </p:nvSpPr>
                      <p:spPr>
                        <a:xfrm>
                          <a:off x="5696770" y="3721175"/>
                          <a:ext cx="66938" cy="66938"/>
                        </a:xfrm>
                        <a:prstGeom prst="ellipse">
                          <a:avLst/>
                        </a:prstGeom>
                        <a:solidFill>
                          <a:schemeClr val="bg1"/>
                        </a:solidFill>
                        <a:ln>
                          <a:solidFill>
                            <a:srgbClr val="DC8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a:p>
                      </p:txBody>
                    </p:sp>
                  </p:grpSp>
                </p:grpSp>
              </p:grpSp>
            </p:grpSp>
          </p:grpSp>
        </p:grpSp>
        <p:grpSp>
          <p:nvGrpSpPr>
            <p:cNvPr id="460" name="Group 459">
              <a:extLst>
                <a:ext uri="{FF2B5EF4-FFF2-40B4-BE49-F238E27FC236}">
                  <a16:creationId xmlns:a16="http://schemas.microsoft.com/office/drawing/2014/main" id="{114D931F-58CA-4160-A1EC-D254B949F916}"/>
                </a:ext>
              </a:extLst>
            </p:cNvPr>
            <p:cNvGrpSpPr/>
            <p:nvPr/>
          </p:nvGrpSpPr>
          <p:grpSpPr>
            <a:xfrm>
              <a:off x="9357364" y="2574782"/>
              <a:ext cx="1294785" cy="1718388"/>
              <a:chOff x="9357364" y="2574782"/>
              <a:chExt cx="1294785" cy="1718388"/>
            </a:xfrm>
          </p:grpSpPr>
          <p:sp>
            <p:nvSpPr>
              <p:cNvPr id="274" name="Freeform: Shape 273">
                <a:extLst>
                  <a:ext uri="{FF2B5EF4-FFF2-40B4-BE49-F238E27FC236}">
                    <a16:creationId xmlns:a16="http://schemas.microsoft.com/office/drawing/2014/main" id="{1F5A0A63-509C-4958-8817-BD030D75C4EA}"/>
                  </a:ext>
                </a:extLst>
              </p:cNvPr>
              <p:cNvSpPr/>
              <p:nvPr/>
            </p:nvSpPr>
            <p:spPr>
              <a:xfrm>
                <a:off x="10287744" y="2574782"/>
                <a:ext cx="364405" cy="364319"/>
              </a:xfrm>
              <a:custGeom>
                <a:avLst/>
                <a:gdLst>
                  <a:gd name="connsiteX0" fmla="*/ 462914 w 533524"/>
                  <a:gd name="connsiteY0" fmla="*/ 438150 h 533400"/>
                  <a:gd name="connsiteX1" fmla="*/ 528408 w 533524"/>
                  <a:gd name="connsiteY1" fmla="*/ 503634 h 533400"/>
                  <a:gd name="connsiteX2" fmla="*/ 533523 w 533524"/>
                  <a:gd name="connsiteY2" fmla="*/ 515950 h 533400"/>
                  <a:gd name="connsiteX3" fmla="*/ 528418 w 533524"/>
                  <a:gd name="connsiteY3" fmla="*/ 528266 h 533400"/>
                  <a:gd name="connsiteX4" fmla="*/ 503776 w 533524"/>
                  <a:gd name="connsiteY4" fmla="*/ 528266 h 533400"/>
                  <a:gd name="connsiteX5" fmla="*/ 436149 w 533524"/>
                  <a:gd name="connsiteY5" fmla="*/ 460639 h 533400"/>
                  <a:gd name="connsiteX6" fmla="*/ 462914 w 533524"/>
                  <a:gd name="connsiteY6" fmla="*/ 438150 h 533400"/>
                  <a:gd name="connsiteX7" fmla="*/ 497205 w 533524"/>
                  <a:gd name="connsiteY7" fmla="*/ 381000 h 533400"/>
                  <a:gd name="connsiteX8" fmla="*/ 533495 w 533524"/>
                  <a:gd name="connsiteY8" fmla="*/ 381000 h 533400"/>
                  <a:gd name="connsiteX9" fmla="*/ 533495 w 533524"/>
                  <a:gd name="connsiteY9" fmla="*/ 400050 h 533400"/>
                  <a:gd name="connsiteX10" fmla="*/ 504825 w 533524"/>
                  <a:gd name="connsiteY10" fmla="*/ 428625 h 533400"/>
                  <a:gd name="connsiteX11" fmla="*/ 480289 w 533524"/>
                  <a:gd name="connsiteY11" fmla="*/ 428625 h 533400"/>
                  <a:gd name="connsiteX12" fmla="*/ 475145 w 533524"/>
                  <a:gd name="connsiteY12" fmla="*/ 423481 h 533400"/>
                  <a:gd name="connsiteX13" fmla="*/ 497205 w 533524"/>
                  <a:gd name="connsiteY13" fmla="*/ 381000 h 533400"/>
                  <a:gd name="connsiteX14" fmla="*/ 0 w 533524"/>
                  <a:gd name="connsiteY14" fmla="*/ 381000 h 533400"/>
                  <a:gd name="connsiteX15" fmla="*/ 207845 w 533524"/>
                  <a:gd name="connsiteY15" fmla="*/ 381000 h 533400"/>
                  <a:gd name="connsiteX16" fmla="*/ 321802 w 533524"/>
                  <a:gd name="connsiteY16" fmla="*/ 482660 h 533400"/>
                  <a:gd name="connsiteX17" fmla="*/ 332489 w 533524"/>
                  <a:gd name="connsiteY17" fmla="*/ 514350 h 533400"/>
                  <a:gd name="connsiteX18" fmla="*/ 371475 w 533524"/>
                  <a:gd name="connsiteY18" fmla="*/ 514350 h 533400"/>
                  <a:gd name="connsiteX19" fmla="*/ 371475 w 533524"/>
                  <a:gd name="connsiteY19" fmla="*/ 533400 h 533400"/>
                  <a:gd name="connsiteX20" fmla="*/ 161925 w 533524"/>
                  <a:gd name="connsiteY20" fmla="*/ 533400 h 533400"/>
                  <a:gd name="connsiteX21" fmla="*/ 161925 w 533524"/>
                  <a:gd name="connsiteY21" fmla="*/ 514350 h 533400"/>
                  <a:gd name="connsiteX22" fmla="*/ 201597 w 533524"/>
                  <a:gd name="connsiteY22" fmla="*/ 514350 h 533400"/>
                  <a:gd name="connsiteX23" fmla="*/ 228095 w 533524"/>
                  <a:gd name="connsiteY23" fmla="*/ 441408 h 533400"/>
                  <a:gd name="connsiteX24" fmla="*/ 228670 w 533524"/>
                  <a:gd name="connsiteY24" fmla="*/ 438147 h 533400"/>
                  <a:gd name="connsiteX25" fmla="*/ 219142 w 533524"/>
                  <a:gd name="connsiteY25" fmla="*/ 428625 h 533400"/>
                  <a:gd name="connsiteX26" fmla="*/ 28642 w 533524"/>
                  <a:gd name="connsiteY26" fmla="*/ 428625 h 533400"/>
                  <a:gd name="connsiteX27" fmla="*/ 67 w 533524"/>
                  <a:gd name="connsiteY27" fmla="*/ 400050 h 533400"/>
                  <a:gd name="connsiteX28" fmla="*/ 162020 w 533524"/>
                  <a:gd name="connsiteY28" fmla="*/ 314325 h 533400"/>
                  <a:gd name="connsiteX29" fmla="*/ 162020 w 533524"/>
                  <a:gd name="connsiteY29" fmla="*/ 333375 h 533400"/>
                  <a:gd name="connsiteX30" fmla="*/ 181070 w 533524"/>
                  <a:gd name="connsiteY30" fmla="*/ 333375 h 533400"/>
                  <a:gd name="connsiteX31" fmla="*/ 181070 w 533524"/>
                  <a:gd name="connsiteY31" fmla="*/ 314325 h 533400"/>
                  <a:gd name="connsiteX32" fmla="*/ 104870 w 533524"/>
                  <a:gd name="connsiteY32" fmla="*/ 314325 h 533400"/>
                  <a:gd name="connsiteX33" fmla="*/ 104870 w 533524"/>
                  <a:gd name="connsiteY33" fmla="*/ 333375 h 533400"/>
                  <a:gd name="connsiteX34" fmla="*/ 142970 w 533524"/>
                  <a:gd name="connsiteY34" fmla="*/ 333375 h 533400"/>
                  <a:gd name="connsiteX35" fmla="*/ 142970 w 533524"/>
                  <a:gd name="connsiteY35" fmla="*/ 314325 h 533400"/>
                  <a:gd name="connsiteX36" fmla="*/ 308972 w 533524"/>
                  <a:gd name="connsiteY36" fmla="*/ 270843 h 533400"/>
                  <a:gd name="connsiteX37" fmla="*/ 276320 w 533524"/>
                  <a:gd name="connsiteY37" fmla="*/ 333375 h 533400"/>
                  <a:gd name="connsiteX38" fmla="*/ 295370 w 533524"/>
                  <a:gd name="connsiteY38" fmla="*/ 333375 h 533400"/>
                  <a:gd name="connsiteX39" fmla="*/ 319868 w 533524"/>
                  <a:gd name="connsiteY39" fmla="*/ 286464 h 533400"/>
                  <a:gd name="connsiteX40" fmla="*/ 352520 w 533524"/>
                  <a:gd name="connsiteY40" fmla="*/ 257175 h 533400"/>
                  <a:gd name="connsiteX41" fmla="*/ 330755 w 533524"/>
                  <a:gd name="connsiteY41" fmla="*/ 260328 h 533400"/>
                  <a:gd name="connsiteX42" fmla="*/ 336185 w 533524"/>
                  <a:gd name="connsiteY42" fmla="*/ 278597 h 533400"/>
                  <a:gd name="connsiteX43" fmla="*/ 352520 w 533524"/>
                  <a:gd name="connsiteY43" fmla="*/ 276225 h 533400"/>
                  <a:gd name="connsiteX44" fmla="*/ 352520 w 533524"/>
                  <a:gd name="connsiteY44" fmla="*/ 238125 h 533400"/>
                  <a:gd name="connsiteX45" fmla="*/ 447770 w 533524"/>
                  <a:gd name="connsiteY45" fmla="*/ 333375 h 533400"/>
                  <a:gd name="connsiteX46" fmla="*/ 352520 w 533524"/>
                  <a:gd name="connsiteY46" fmla="*/ 428625 h 533400"/>
                  <a:gd name="connsiteX47" fmla="*/ 257270 w 533524"/>
                  <a:gd name="connsiteY47" fmla="*/ 333375 h 533400"/>
                  <a:gd name="connsiteX48" fmla="*/ 352520 w 533524"/>
                  <a:gd name="connsiteY48" fmla="*/ 238125 h 533400"/>
                  <a:gd name="connsiteX49" fmla="*/ 352520 w 533524"/>
                  <a:gd name="connsiteY49" fmla="*/ 219075 h 533400"/>
                  <a:gd name="connsiteX50" fmla="*/ 238220 w 533524"/>
                  <a:gd name="connsiteY50" fmla="*/ 333375 h 533400"/>
                  <a:gd name="connsiteX51" fmla="*/ 352520 w 533524"/>
                  <a:gd name="connsiteY51" fmla="*/ 447675 h 533400"/>
                  <a:gd name="connsiteX52" fmla="*/ 466820 w 533524"/>
                  <a:gd name="connsiteY52" fmla="*/ 333375 h 533400"/>
                  <a:gd name="connsiteX53" fmla="*/ 352520 w 533524"/>
                  <a:gd name="connsiteY53" fmla="*/ 219075 h 533400"/>
                  <a:gd name="connsiteX54" fmla="*/ 142970 w 533524"/>
                  <a:gd name="connsiteY54" fmla="*/ 219075 h 533400"/>
                  <a:gd name="connsiteX55" fmla="*/ 162020 w 533524"/>
                  <a:gd name="connsiteY55" fmla="*/ 219075 h 533400"/>
                  <a:gd name="connsiteX56" fmla="*/ 162020 w 533524"/>
                  <a:gd name="connsiteY56" fmla="*/ 276225 h 533400"/>
                  <a:gd name="connsiteX57" fmla="*/ 142970 w 533524"/>
                  <a:gd name="connsiteY57" fmla="*/ 276225 h 533400"/>
                  <a:gd name="connsiteX58" fmla="*/ 352520 w 533524"/>
                  <a:gd name="connsiteY58" fmla="*/ 200025 h 533400"/>
                  <a:gd name="connsiteX59" fmla="*/ 485870 w 533524"/>
                  <a:gd name="connsiteY59" fmla="*/ 333375 h 533400"/>
                  <a:gd name="connsiteX60" fmla="*/ 352520 w 533524"/>
                  <a:gd name="connsiteY60" fmla="*/ 466725 h 533400"/>
                  <a:gd name="connsiteX61" fmla="*/ 219170 w 533524"/>
                  <a:gd name="connsiteY61" fmla="*/ 333375 h 533400"/>
                  <a:gd name="connsiteX62" fmla="*/ 352520 w 533524"/>
                  <a:gd name="connsiteY62" fmla="*/ 200025 h 533400"/>
                  <a:gd name="connsiteX63" fmla="*/ 133445 w 533524"/>
                  <a:gd name="connsiteY63" fmla="*/ 200025 h 533400"/>
                  <a:gd name="connsiteX64" fmla="*/ 123920 w 533524"/>
                  <a:gd name="connsiteY64" fmla="*/ 209550 h 533400"/>
                  <a:gd name="connsiteX65" fmla="*/ 123920 w 533524"/>
                  <a:gd name="connsiteY65" fmla="*/ 276225 h 533400"/>
                  <a:gd name="connsiteX66" fmla="*/ 104870 w 533524"/>
                  <a:gd name="connsiteY66" fmla="*/ 276225 h 533400"/>
                  <a:gd name="connsiteX67" fmla="*/ 104870 w 533524"/>
                  <a:gd name="connsiteY67" fmla="*/ 295275 h 533400"/>
                  <a:gd name="connsiteX68" fmla="*/ 181070 w 533524"/>
                  <a:gd name="connsiteY68" fmla="*/ 295275 h 533400"/>
                  <a:gd name="connsiteX69" fmla="*/ 181070 w 533524"/>
                  <a:gd name="connsiteY69" fmla="*/ 276225 h 533400"/>
                  <a:gd name="connsiteX70" fmla="*/ 181070 w 533524"/>
                  <a:gd name="connsiteY70" fmla="*/ 209550 h 533400"/>
                  <a:gd name="connsiteX71" fmla="*/ 171545 w 533524"/>
                  <a:gd name="connsiteY71" fmla="*/ 200025 h 533400"/>
                  <a:gd name="connsiteX72" fmla="*/ 209645 w 533524"/>
                  <a:gd name="connsiteY72" fmla="*/ 133350 h 533400"/>
                  <a:gd name="connsiteX73" fmla="*/ 200120 w 533524"/>
                  <a:gd name="connsiteY73" fmla="*/ 142875 h 533400"/>
                  <a:gd name="connsiteX74" fmla="*/ 200120 w 533524"/>
                  <a:gd name="connsiteY74" fmla="*/ 228600 h 533400"/>
                  <a:gd name="connsiteX75" fmla="*/ 219170 w 533524"/>
                  <a:gd name="connsiteY75" fmla="*/ 228600 h 533400"/>
                  <a:gd name="connsiteX76" fmla="*/ 219170 w 533524"/>
                  <a:gd name="connsiteY76" fmla="*/ 152400 h 533400"/>
                  <a:gd name="connsiteX77" fmla="*/ 238220 w 533524"/>
                  <a:gd name="connsiteY77" fmla="*/ 152400 h 533400"/>
                  <a:gd name="connsiteX78" fmla="*/ 238220 w 533524"/>
                  <a:gd name="connsiteY78" fmla="*/ 190500 h 533400"/>
                  <a:gd name="connsiteX79" fmla="*/ 257270 w 533524"/>
                  <a:gd name="connsiteY79" fmla="*/ 190500 h 533400"/>
                  <a:gd name="connsiteX80" fmla="*/ 257270 w 533524"/>
                  <a:gd name="connsiteY80" fmla="*/ 142875 h 533400"/>
                  <a:gd name="connsiteX81" fmla="*/ 247745 w 533524"/>
                  <a:gd name="connsiteY81" fmla="*/ 133350 h 533400"/>
                  <a:gd name="connsiteX82" fmla="*/ 285845 w 533524"/>
                  <a:gd name="connsiteY82" fmla="*/ 123825 h 533400"/>
                  <a:gd name="connsiteX83" fmla="*/ 276320 w 533524"/>
                  <a:gd name="connsiteY83" fmla="*/ 133350 h 533400"/>
                  <a:gd name="connsiteX84" fmla="*/ 276320 w 533524"/>
                  <a:gd name="connsiteY84" fmla="*/ 171450 h 533400"/>
                  <a:gd name="connsiteX85" fmla="*/ 295370 w 533524"/>
                  <a:gd name="connsiteY85" fmla="*/ 171450 h 533400"/>
                  <a:gd name="connsiteX86" fmla="*/ 295370 w 533524"/>
                  <a:gd name="connsiteY86" fmla="*/ 142875 h 533400"/>
                  <a:gd name="connsiteX87" fmla="*/ 314420 w 533524"/>
                  <a:gd name="connsiteY87" fmla="*/ 142875 h 533400"/>
                  <a:gd name="connsiteX88" fmla="*/ 314420 w 533524"/>
                  <a:gd name="connsiteY88" fmla="*/ 161925 h 533400"/>
                  <a:gd name="connsiteX89" fmla="*/ 333470 w 533524"/>
                  <a:gd name="connsiteY89" fmla="*/ 161925 h 533400"/>
                  <a:gd name="connsiteX90" fmla="*/ 333470 w 533524"/>
                  <a:gd name="connsiteY90" fmla="*/ 133350 h 533400"/>
                  <a:gd name="connsiteX91" fmla="*/ 323945 w 533524"/>
                  <a:gd name="connsiteY91" fmla="*/ 123825 h 533400"/>
                  <a:gd name="connsiteX92" fmla="*/ 362045 w 533524"/>
                  <a:gd name="connsiteY92" fmla="*/ 95250 h 533400"/>
                  <a:gd name="connsiteX93" fmla="*/ 352520 w 533524"/>
                  <a:gd name="connsiteY93" fmla="*/ 104775 h 533400"/>
                  <a:gd name="connsiteX94" fmla="*/ 352520 w 533524"/>
                  <a:gd name="connsiteY94" fmla="*/ 161925 h 533400"/>
                  <a:gd name="connsiteX95" fmla="*/ 371570 w 533524"/>
                  <a:gd name="connsiteY95" fmla="*/ 161925 h 533400"/>
                  <a:gd name="connsiteX96" fmla="*/ 371570 w 533524"/>
                  <a:gd name="connsiteY96" fmla="*/ 114300 h 533400"/>
                  <a:gd name="connsiteX97" fmla="*/ 390620 w 533524"/>
                  <a:gd name="connsiteY97" fmla="*/ 114300 h 533400"/>
                  <a:gd name="connsiteX98" fmla="*/ 390620 w 533524"/>
                  <a:gd name="connsiteY98" fmla="*/ 161925 h 533400"/>
                  <a:gd name="connsiteX99" fmla="*/ 409670 w 533524"/>
                  <a:gd name="connsiteY99" fmla="*/ 161925 h 533400"/>
                  <a:gd name="connsiteX100" fmla="*/ 409670 w 533524"/>
                  <a:gd name="connsiteY100" fmla="*/ 104775 h 533400"/>
                  <a:gd name="connsiteX101" fmla="*/ 400145 w 533524"/>
                  <a:gd name="connsiteY101" fmla="*/ 95250 h 533400"/>
                  <a:gd name="connsiteX102" fmla="*/ 104870 w 533524"/>
                  <a:gd name="connsiteY102" fmla="*/ 95250 h 533400"/>
                  <a:gd name="connsiteX103" fmla="*/ 104870 w 533524"/>
                  <a:gd name="connsiteY103" fmla="*/ 114300 h 533400"/>
                  <a:gd name="connsiteX104" fmla="*/ 142970 w 533524"/>
                  <a:gd name="connsiteY104" fmla="*/ 114300 h 533400"/>
                  <a:gd name="connsiteX105" fmla="*/ 142970 w 533524"/>
                  <a:gd name="connsiteY105" fmla="*/ 95250 h 533400"/>
                  <a:gd name="connsiteX106" fmla="*/ 476345 w 533524"/>
                  <a:gd name="connsiteY106" fmla="*/ 76200 h 533400"/>
                  <a:gd name="connsiteX107" fmla="*/ 504920 w 533524"/>
                  <a:gd name="connsiteY107" fmla="*/ 76200 h 533400"/>
                  <a:gd name="connsiteX108" fmla="*/ 504949 w 533524"/>
                  <a:gd name="connsiteY108" fmla="*/ 76200 h 533400"/>
                  <a:gd name="connsiteX109" fmla="*/ 533524 w 533524"/>
                  <a:gd name="connsiteY109" fmla="*/ 104775 h 533400"/>
                  <a:gd name="connsiteX110" fmla="*/ 533524 w 533524"/>
                  <a:gd name="connsiteY110" fmla="*/ 361950 h 533400"/>
                  <a:gd name="connsiteX111" fmla="*/ 502091 w 533524"/>
                  <a:gd name="connsiteY111" fmla="*/ 361950 h 533400"/>
                  <a:gd name="connsiteX112" fmla="*/ 476250 w 533524"/>
                  <a:gd name="connsiteY112" fmla="*/ 244793 h 533400"/>
                  <a:gd name="connsiteX113" fmla="*/ 28575 w 533524"/>
                  <a:gd name="connsiteY113" fmla="*/ 76200 h 533400"/>
                  <a:gd name="connsiteX114" fmla="*/ 57245 w 533524"/>
                  <a:gd name="connsiteY114" fmla="*/ 76200 h 533400"/>
                  <a:gd name="connsiteX115" fmla="*/ 57245 w 533524"/>
                  <a:gd name="connsiteY115" fmla="*/ 361950 h 533400"/>
                  <a:gd name="connsiteX116" fmla="*/ 0 w 533524"/>
                  <a:gd name="connsiteY116" fmla="*/ 361950 h 533400"/>
                  <a:gd name="connsiteX117" fmla="*/ 95 w 533524"/>
                  <a:gd name="connsiteY117" fmla="*/ 104775 h 533400"/>
                  <a:gd name="connsiteX118" fmla="*/ 28575 w 533524"/>
                  <a:gd name="connsiteY118" fmla="*/ 76200 h 533400"/>
                  <a:gd name="connsiteX119" fmla="*/ 104870 w 533524"/>
                  <a:gd name="connsiteY119" fmla="*/ 57150 h 533400"/>
                  <a:gd name="connsiteX120" fmla="*/ 104870 w 533524"/>
                  <a:gd name="connsiteY120" fmla="*/ 76200 h 533400"/>
                  <a:gd name="connsiteX121" fmla="*/ 428720 w 533524"/>
                  <a:gd name="connsiteY121" fmla="*/ 76200 h 533400"/>
                  <a:gd name="connsiteX122" fmla="*/ 428720 w 533524"/>
                  <a:gd name="connsiteY122" fmla="*/ 57150 h 533400"/>
                  <a:gd name="connsiteX123" fmla="*/ 181070 w 533524"/>
                  <a:gd name="connsiteY123" fmla="*/ 19050 h 533400"/>
                  <a:gd name="connsiteX124" fmla="*/ 181070 w 533524"/>
                  <a:gd name="connsiteY124" fmla="*/ 38100 h 533400"/>
                  <a:gd name="connsiteX125" fmla="*/ 200120 w 533524"/>
                  <a:gd name="connsiteY125" fmla="*/ 38100 h 533400"/>
                  <a:gd name="connsiteX126" fmla="*/ 200120 w 533524"/>
                  <a:gd name="connsiteY126" fmla="*/ 19050 h 533400"/>
                  <a:gd name="connsiteX127" fmla="*/ 142970 w 533524"/>
                  <a:gd name="connsiteY127" fmla="*/ 19050 h 533400"/>
                  <a:gd name="connsiteX128" fmla="*/ 142970 w 533524"/>
                  <a:gd name="connsiteY128" fmla="*/ 38100 h 533400"/>
                  <a:gd name="connsiteX129" fmla="*/ 162020 w 533524"/>
                  <a:gd name="connsiteY129" fmla="*/ 38100 h 533400"/>
                  <a:gd name="connsiteX130" fmla="*/ 162020 w 533524"/>
                  <a:gd name="connsiteY130" fmla="*/ 19050 h 533400"/>
                  <a:gd name="connsiteX131" fmla="*/ 104870 w 533524"/>
                  <a:gd name="connsiteY131" fmla="*/ 19050 h 533400"/>
                  <a:gd name="connsiteX132" fmla="*/ 104870 w 533524"/>
                  <a:gd name="connsiteY132" fmla="*/ 38100 h 533400"/>
                  <a:gd name="connsiteX133" fmla="*/ 123920 w 533524"/>
                  <a:gd name="connsiteY133" fmla="*/ 38100 h 533400"/>
                  <a:gd name="connsiteX134" fmla="*/ 123920 w 533524"/>
                  <a:gd name="connsiteY134" fmla="*/ 19050 h 533400"/>
                  <a:gd name="connsiteX135" fmla="*/ 104870 w 533524"/>
                  <a:gd name="connsiteY135" fmla="*/ 0 h 533400"/>
                  <a:gd name="connsiteX136" fmla="*/ 428720 w 533524"/>
                  <a:gd name="connsiteY136" fmla="*/ 0 h 533400"/>
                  <a:gd name="connsiteX137" fmla="*/ 457295 w 533524"/>
                  <a:gd name="connsiteY137" fmla="*/ 28575 h 533400"/>
                  <a:gd name="connsiteX138" fmla="*/ 457295 w 533524"/>
                  <a:gd name="connsiteY138" fmla="*/ 222990 h 533400"/>
                  <a:gd name="connsiteX139" fmla="*/ 352075 w 533524"/>
                  <a:gd name="connsiteY139" fmla="*/ 180969 h 533400"/>
                  <a:gd name="connsiteX140" fmla="*/ 200120 w 533524"/>
                  <a:gd name="connsiteY140" fmla="*/ 333375 h 533400"/>
                  <a:gd name="connsiteX141" fmla="*/ 202882 w 533524"/>
                  <a:gd name="connsiteY141" fmla="*/ 361950 h 533400"/>
                  <a:gd name="connsiteX142" fmla="*/ 76295 w 533524"/>
                  <a:gd name="connsiteY142" fmla="*/ 361950 h 533400"/>
                  <a:gd name="connsiteX143" fmla="*/ 76295 w 533524"/>
                  <a:gd name="connsiteY143" fmla="*/ 28575 h 533400"/>
                  <a:gd name="connsiteX144" fmla="*/ 104870 w 533524"/>
                  <a:gd name="connsiteY144"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533524" h="533400">
                    <a:moveTo>
                      <a:pt x="462914" y="438150"/>
                    </a:moveTo>
                    <a:lnTo>
                      <a:pt x="528408" y="503634"/>
                    </a:lnTo>
                    <a:cubicBezTo>
                      <a:pt x="531667" y="506907"/>
                      <a:pt x="533505" y="511332"/>
                      <a:pt x="533523" y="515950"/>
                    </a:cubicBezTo>
                    <a:cubicBezTo>
                      <a:pt x="533529" y="520572"/>
                      <a:pt x="531691" y="525005"/>
                      <a:pt x="528418" y="528266"/>
                    </a:cubicBezTo>
                    <a:cubicBezTo>
                      <a:pt x="521511" y="534820"/>
                      <a:pt x="510683" y="534820"/>
                      <a:pt x="503776" y="528266"/>
                    </a:cubicBezTo>
                    <a:lnTo>
                      <a:pt x="436149" y="460639"/>
                    </a:lnTo>
                    <a:cubicBezTo>
                      <a:pt x="445900" y="454188"/>
                      <a:pt x="454880" y="446643"/>
                      <a:pt x="462914" y="438150"/>
                    </a:cubicBezTo>
                    <a:close/>
                    <a:moveTo>
                      <a:pt x="497205" y="381000"/>
                    </a:moveTo>
                    <a:lnTo>
                      <a:pt x="533495" y="381000"/>
                    </a:lnTo>
                    <a:lnTo>
                      <a:pt x="533495" y="400050"/>
                    </a:lnTo>
                    <a:cubicBezTo>
                      <a:pt x="533417" y="415836"/>
                      <a:pt x="520611" y="428599"/>
                      <a:pt x="504825" y="428625"/>
                    </a:cubicBezTo>
                    <a:lnTo>
                      <a:pt x="480289" y="428625"/>
                    </a:lnTo>
                    <a:lnTo>
                      <a:pt x="475145" y="423481"/>
                    </a:lnTo>
                    <a:cubicBezTo>
                      <a:pt x="484675" y="410562"/>
                      <a:pt x="492119" y="396227"/>
                      <a:pt x="497205" y="381000"/>
                    </a:cubicBezTo>
                    <a:close/>
                    <a:moveTo>
                      <a:pt x="0" y="381000"/>
                    </a:moveTo>
                    <a:lnTo>
                      <a:pt x="207845" y="381000"/>
                    </a:lnTo>
                    <a:cubicBezTo>
                      <a:pt x="224975" y="432790"/>
                      <a:pt x="268400" y="471530"/>
                      <a:pt x="321802" y="482660"/>
                    </a:cubicBezTo>
                    <a:lnTo>
                      <a:pt x="332489" y="514350"/>
                    </a:lnTo>
                    <a:lnTo>
                      <a:pt x="371475" y="514350"/>
                    </a:lnTo>
                    <a:lnTo>
                      <a:pt x="371475" y="533400"/>
                    </a:lnTo>
                    <a:lnTo>
                      <a:pt x="161925" y="533400"/>
                    </a:lnTo>
                    <a:lnTo>
                      <a:pt x="161925" y="514350"/>
                    </a:lnTo>
                    <a:lnTo>
                      <a:pt x="201597" y="514350"/>
                    </a:lnTo>
                    <a:lnTo>
                      <a:pt x="228095" y="441408"/>
                    </a:lnTo>
                    <a:cubicBezTo>
                      <a:pt x="228475" y="440363"/>
                      <a:pt x="228670" y="439259"/>
                      <a:pt x="228670" y="438147"/>
                    </a:cubicBezTo>
                    <a:cubicBezTo>
                      <a:pt x="228668" y="432886"/>
                      <a:pt x="224402" y="428623"/>
                      <a:pt x="219142" y="428625"/>
                    </a:cubicBezTo>
                    <a:lnTo>
                      <a:pt x="28642" y="428625"/>
                    </a:lnTo>
                    <a:cubicBezTo>
                      <a:pt x="12860" y="428625"/>
                      <a:pt x="67" y="415832"/>
                      <a:pt x="67" y="400050"/>
                    </a:cubicBezTo>
                    <a:close/>
                    <a:moveTo>
                      <a:pt x="162020" y="314325"/>
                    </a:moveTo>
                    <a:lnTo>
                      <a:pt x="162020" y="333375"/>
                    </a:lnTo>
                    <a:lnTo>
                      <a:pt x="181070" y="333375"/>
                    </a:lnTo>
                    <a:lnTo>
                      <a:pt x="181070" y="314325"/>
                    </a:lnTo>
                    <a:close/>
                    <a:moveTo>
                      <a:pt x="104870" y="314325"/>
                    </a:moveTo>
                    <a:lnTo>
                      <a:pt x="104870" y="333375"/>
                    </a:lnTo>
                    <a:lnTo>
                      <a:pt x="142970" y="333375"/>
                    </a:lnTo>
                    <a:lnTo>
                      <a:pt x="142970" y="314325"/>
                    </a:lnTo>
                    <a:close/>
                    <a:moveTo>
                      <a:pt x="308972" y="270843"/>
                    </a:moveTo>
                    <a:cubicBezTo>
                      <a:pt x="288524" y="285099"/>
                      <a:pt x="276332" y="308448"/>
                      <a:pt x="276320" y="333375"/>
                    </a:cubicBezTo>
                    <a:lnTo>
                      <a:pt x="295370" y="333375"/>
                    </a:lnTo>
                    <a:cubicBezTo>
                      <a:pt x="295380" y="314675"/>
                      <a:pt x="304526" y="297158"/>
                      <a:pt x="319868" y="286464"/>
                    </a:cubicBezTo>
                    <a:close/>
                    <a:moveTo>
                      <a:pt x="352520" y="257175"/>
                    </a:moveTo>
                    <a:cubicBezTo>
                      <a:pt x="345151" y="257168"/>
                      <a:pt x="337820" y="258230"/>
                      <a:pt x="330755" y="260328"/>
                    </a:cubicBezTo>
                    <a:lnTo>
                      <a:pt x="336185" y="278597"/>
                    </a:lnTo>
                    <a:cubicBezTo>
                      <a:pt x="341486" y="277021"/>
                      <a:pt x="346989" y="276222"/>
                      <a:pt x="352520" y="276225"/>
                    </a:cubicBezTo>
                    <a:close/>
                    <a:moveTo>
                      <a:pt x="352520" y="238125"/>
                    </a:moveTo>
                    <a:cubicBezTo>
                      <a:pt x="405101" y="238183"/>
                      <a:pt x="447712" y="280794"/>
                      <a:pt x="447770" y="333375"/>
                    </a:cubicBezTo>
                    <a:cubicBezTo>
                      <a:pt x="447770" y="385980"/>
                      <a:pt x="405125" y="428625"/>
                      <a:pt x="352520" y="428625"/>
                    </a:cubicBezTo>
                    <a:cubicBezTo>
                      <a:pt x="299915" y="428625"/>
                      <a:pt x="257270" y="385980"/>
                      <a:pt x="257270" y="333375"/>
                    </a:cubicBezTo>
                    <a:cubicBezTo>
                      <a:pt x="257270" y="280770"/>
                      <a:pt x="299915" y="238125"/>
                      <a:pt x="352520" y="238125"/>
                    </a:cubicBezTo>
                    <a:close/>
                    <a:moveTo>
                      <a:pt x="352520" y="219075"/>
                    </a:moveTo>
                    <a:cubicBezTo>
                      <a:pt x="289394" y="219075"/>
                      <a:pt x="238220" y="270249"/>
                      <a:pt x="238220" y="333375"/>
                    </a:cubicBezTo>
                    <a:cubicBezTo>
                      <a:pt x="238220" y="396501"/>
                      <a:pt x="289394" y="447675"/>
                      <a:pt x="352520" y="447675"/>
                    </a:cubicBezTo>
                    <a:cubicBezTo>
                      <a:pt x="415617" y="447606"/>
                      <a:pt x="466751" y="396472"/>
                      <a:pt x="466820" y="333375"/>
                    </a:cubicBezTo>
                    <a:cubicBezTo>
                      <a:pt x="466820" y="270249"/>
                      <a:pt x="415646" y="219075"/>
                      <a:pt x="352520" y="219075"/>
                    </a:cubicBezTo>
                    <a:close/>
                    <a:moveTo>
                      <a:pt x="142970" y="219075"/>
                    </a:moveTo>
                    <a:lnTo>
                      <a:pt x="162020" y="219075"/>
                    </a:lnTo>
                    <a:lnTo>
                      <a:pt x="162020" y="276225"/>
                    </a:lnTo>
                    <a:lnTo>
                      <a:pt x="142970" y="276225"/>
                    </a:lnTo>
                    <a:close/>
                    <a:moveTo>
                      <a:pt x="352520" y="200025"/>
                    </a:moveTo>
                    <a:cubicBezTo>
                      <a:pt x="426135" y="200104"/>
                      <a:pt x="485791" y="259760"/>
                      <a:pt x="485870" y="333375"/>
                    </a:cubicBezTo>
                    <a:cubicBezTo>
                      <a:pt x="485870" y="407022"/>
                      <a:pt x="426167" y="466725"/>
                      <a:pt x="352520" y="466725"/>
                    </a:cubicBezTo>
                    <a:cubicBezTo>
                      <a:pt x="278873" y="466725"/>
                      <a:pt x="219170" y="407022"/>
                      <a:pt x="219170" y="333375"/>
                    </a:cubicBezTo>
                    <a:cubicBezTo>
                      <a:pt x="219170" y="259728"/>
                      <a:pt x="278873" y="200025"/>
                      <a:pt x="352520" y="200025"/>
                    </a:cubicBezTo>
                    <a:close/>
                    <a:moveTo>
                      <a:pt x="133445" y="200025"/>
                    </a:moveTo>
                    <a:cubicBezTo>
                      <a:pt x="128184" y="200025"/>
                      <a:pt x="123920" y="204289"/>
                      <a:pt x="123920" y="209550"/>
                    </a:cubicBezTo>
                    <a:lnTo>
                      <a:pt x="123920" y="276225"/>
                    </a:lnTo>
                    <a:lnTo>
                      <a:pt x="104870" y="276225"/>
                    </a:lnTo>
                    <a:lnTo>
                      <a:pt x="104870" y="295275"/>
                    </a:lnTo>
                    <a:lnTo>
                      <a:pt x="181070" y="295275"/>
                    </a:lnTo>
                    <a:lnTo>
                      <a:pt x="181070" y="276225"/>
                    </a:lnTo>
                    <a:lnTo>
                      <a:pt x="181070" y="209550"/>
                    </a:lnTo>
                    <a:cubicBezTo>
                      <a:pt x="181070" y="204289"/>
                      <a:pt x="176806" y="200025"/>
                      <a:pt x="171545" y="200025"/>
                    </a:cubicBezTo>
                    <a:close/>
                    <a:moveTo>
                      <a:pt x="209645" y="133350"/>
                    </a:moveTo>
                    <a:cubicBezTo>
                      <a:pt x="204384" y="133350"/>
                      <a:pt x="200120" y="137614"/>
                      <a:pt x="200120" y="142875"/>
                    </a:cubicBezTo>
                    <a:lnTo>
                      <a:pt x="200120" y="228600"/>
                    </a:lnTo>
                    <a:lnTo>
                      <a:pt x="219170" y="228600"/>
                    </a:lnTo>
                    <a:lnTo>
                      <a:pt x="219170" y="152400"/>
                    </a:lnTo>
                    <a:lnTo>
                      <a:pt x="238220" y="152400"/>
                    </a:lnTo>
                    <a:lnTo>
                      <a:pt x="238220" y="190500"/>
                    </a:lnTo>
                    <a:lnTo>
                      <a:pt x="257270" y="190500"/>
                    </a:lnTo>
                    <a:lnTo>
                      <a:pt x="257270" y="142875"/>
                    </a:lnTo>
                    <a:cubicBezTo>
                      <a:pt x="257270" y="137614"/>
                      <a:pt x="253006" y="133350"/>
                      <a:pt x="247745" y="133350"/>
                    </a:cubicBezTo>
                    <a:close/>
                    <a:moveTo>
                      <a:pt x="285845" y="123825"/>
                    </a:moveTo>
                    <a:cubicBezTo>
                      <a:pt x="280584" y="123825"/>
                      <a:pt x="276320" y="128089"/>
                      <a:pt x="276320" y="133350"/>
                    </a:cubicBezTo>
                    <a:lnTo>
                      <a:pt x="276320" y="171450"/>
                    </a:lnTo>
                    <a:lnTo>
                      <a:pt x="295370" y="171450"/>
                    </a:lnTo>
                    <a:lnTo>
                      <a:pt x="295370" y="142875"/>
                    </a:lnTo>
                    <a:lnTo>
                      <a:pt x="314420" y="142875"/>
                    </a:lnTo>
                    <a:lnTo>
                      <a:pt x="314420" y="161925"/>
                    </a:lnTo>
                    <a:lnTo>
                      <a:pt x="333470" y="161925"/>
                    </a:lnTo>
                    <a:lnTo>
                      <a:pt x="333470" y="133350"/>
                    </a:lnTo>
                    <a:cubicBezTo>
                      <a:pt x="333470" y="128089"/>
                      <a:pt x="329206" y="123825"/>
                      <a:pt x="323945" y="123825"/>
                    </a:cubicBezTo>
                    <a:close/>
                    <a:moveTo>
                      <a:pt x="362045" y="95250"/>
                    </a:moveTo>
                    <a:cubicBezTo>
                      <a:pt x="356784" y="95250"/>
                      <a:pt x="352520" y="99514"/>
                      <a:pt x="352520" y="104775"/>
                    </a:cubicBezTo>
                    <a:lnTo>
                      <a:pt x="352520" y="161925"/>
                    </a:lnTo>
                    <a:lnTo>
                      <a:pt x="371570" y="161925"/>
                    </a:lnTo>
                    <a:lnTo>
                      <a:pt x="371570" y="114300"/>
                    </a:lnTo>
                    <a:lnTo>
                      <a:pt x="390620" y="114300"/>
                    </a:lnTo>
                    <a:lnTo>
                      <a:pt x="390620" y="161925"/>
                    </a:lnTo>
                    <a:lnTo>
                      <a:pt x="409670" y="161925"/>
                    </a:lnTo>
                    <a:lnTo>
                      <a:pt x="409670" y="104775"/>
                    </a:lnTo>
                    <a:cubicBezTo>
                      <a:pt x="409670" y="99514"/>
                      <a:pt x="405406" y="95250"/>
                      <a:pt x="400145" y="95250"/>
                    </a:cubicBezTo>
                    <a:close/>
                    <a:moveTo>
                      <a:pt x="104870" y="95250"/>
                    </a:moveTo>
                    <a:lnTo>
                      <a:pt x="104870" y="114300"/>
                    </a:lnTo>
                    <a:lnTo>
                      <a:pt x="142970" y="114300"/>
                    </a:lnTo>
                    <a:lnTo>
                      <a:pt x="142970" y="95250"/>
                    </a:lnTo>
                    <a:close/>
                    <a:moveTo>
                      <a:pt x="476345" y="76200"/>
                    </a:moveTo>
                    <a:lnTo>
                      <a:pt x="504920" y="76200"/>
                    </a:lnTo>
                    <a:cubicBezTo>
                      <a:pt x="504930" y="76200"/>
                      <a:pt x="504939" y="76200"/>
                      <a:pt x="504949" y="76200"/>
                    </a:cubicBezTo>
                    <a:cubicBezTo>
                      <a:pt x="520731" y="76200"/>
                      <a:pt x="533524" y="88993"/>
                      <a:pt x="533524" y="104775"/>
                    </a:cubicBezTo>
                    <a:lnTo>
                      <a:pt x="533524" y="361950"/>
                    </a:lnTo>
                    <a:lnTo>
                      <a:pt x="502091" y="361950"/>
                    </a:lnTo>
                    <a:cubicBezTo>
                      <a:pt x="510148" y="321003"/>
                      <a:pt x="500785" y="278551"/>
                      <a:pt x="476250" y="244793"/>
                    </a:cubicBezTo>
                    <a:close/>
                    <a:moveTo>
                      <a:pt x="28575" y="76200"/>
                    </a:moveTo>
                    <a:lnTo>
                      <a:pt x="57245" y="76200"/>
                    </a:lnTo>
                    <a:lnTo>
                      <a:pt x="57245" y="361950"/>
                    </a:lnTo>
                    <a:lnTo>
                      <a:pt x="0" y="361950"/>
                    </a:lnTo>
                    <a:lnTo>
                      <a:pt x="95" y="104775"/>
                    </a:lnTo>
                    <a:cubicBezTo>
                      <a:pt x="95" y="89030"/>
                      <a:pt x="12831" y="76252"/>
                      <a:pt x="28575" y="76200"/>
                    </a:cubicBezTo>
                    <a:close/>
                    <a:moveTo>
                      <a:pt x="104870" y="57150"/>
                    </a:moveTo>
                    <a:lnTo>
                      <a:pt x="104870" y="76200"/>
                    </a:lnTo>
                    <a:lnTo>
                      <a:pt x="428720" y="76200"/>
                    </a:lnTo>
                    <a:lnTo>
                      <a:pt x="428720" y="57150"/>
                    </a:lnTo>
                    <a:close/>
                    <a:moveTo>
                      <a:pt x="181070" y="19050"/>
                    </a:moveTo>
                    <a:lnTo>
                      <a:pt x="181070" y="38100"/>
                    </a:lnTo>
                    <a:lnTo>
                      <a:pt x="200120" y="38100"/>
                    </a:lnTo>
                    <a:lnTo>
                      <a:pt x="200120" y="19050"/>
                    </a:lnTo>
                    <a:close/>
                    <a:moveTo>
                      <a:pt x="142970" y="19050"/>
                    </a:moveTo>
                    <a:lnTo>
                      <a:pt x="142970" y="38100"/>
                    </a:lnTo>
                    <a:lnTo>
                      <a:pt x="162020" y="38100"/>
                    </a:lnTo>
                    <a:lnTo>
                      <a:pt x="162020" y="19050"/>
                    </a:lnTo>
                    <a:close/>
                    <a:moveTo>
                      <a:pt x="104870" y="19050"/>
                    </a:moveTo>
                    <a:lnTo>
                      <a:pt x="104870" y="38100"/>
                    </a:lnTo>
                    <a:lnTo>
                      <a:pt x="123920" y="38100"/>
                    </a:lnTo>
                    <a:lnTo>
                      <a:pt x="123920" y="19050"/>
                    </a:lnTo>
                    <a:close/>
                    <a:moveTo>
                      <a:pt x="104870" y="0"/>
                    </a:moveTo>
                    <a:lnTo>
                      <a:pt x="428720" y="0"/>
                    </a:lnTo>
                    <a:cubicBezTo>
                      <a:pt x="444502" y="0"/>
                      <a:pt x="457295" y="12794"/>
                      <a:pt x="457295" y="28575"/>
                    </a:cubicBezTo>
                    <a:lnTo>
                      <a:pt x="457295" y="222990"/>
                    </a:lnTo>
                    <a:cubicBezTo>
                      <a:pt x="428937" y="195963"/>
                      <a:pt x="391250" y="180911"/>
                      <a:pt x="352075" y="180969"/>
                    </a:cubicBezTo>
                    <a:cubicBezTo>
                      <a:pt x="268028" y="181093"/>
                      <a:pt x="199995" y="249328"/>
                      <a:pt x="200120" y="333375"/>
                    </a:cubicBezTo>
                    <a:cubicBezTo>
                      <a:pt x="200137" y="342966"/>
                      <a:pt x="201062" y="352534"/>
                      <a:pt x="202882" y="361950"/>
                    </a:cubicBezTo>
                    <a:lnTo>
                      <a:pt x="76295" y="361950"/>
                    </a:lnTo>
                    <a:lnTo>
                      <a:pt x="76295" y="28575"/>
                    </a:lnTo>
                    <a:cubicBezTo>
                      <a:pt x="76295" y="12794"/>
                      <a:pt x="89088" y="0"/>
                      <a:pt x="104870" y="0"/>
                    </a:cubicBezTo>
                    <a:close/>
                  </a:path>
                </a:pathLst>
              </a:custGeom>
              <a:solidFill>
                <a:schemeClr val="bg1"/>
              </a:solidFill>
              <a:ln w="9525" cap="flat">
                <a:noFill/>
                <a:prstDash val="solid"/>
                <a:miter/>
              </a:ln>
            </p:spPr>
            <p:txBody>
              <a:bodyPr rtlCol="0" anchor="ctr"/>
              <a:lstStyle/>
              <a:p>
                <a:endParaRPr lang="en-US" sz="3480"/>
              </a:p>
            </p:txBody>
          </p:sp>
          <p:sp>
            <p:nvSpPr>
              <p:cNvPr id="277" name="Graphic 275">
                <a:extLst>
                  <a:ext uri="{FF2B5EF4-FFF2-40B4-BE49-F238E27FC236}">
                    <a16:creationId xmlns:a16="http://schemas.microsoft.com/office/drawing/2014/main" id="{3F7CA29E-C8FA-4980-BE43-889BD9E2DF7D}"/>
                  </a:ext>
                </a:extLst>
              </p:cNvPr>
              <p:cNvSpPr/>
              <p:nvPr/>
            </p:nvSpPr>
            <p:spPr>
              <a:xfrm>
                <a:off x="9357364" y="3834189"/>
                <a:ext cx="177547" cy="177547"/>
              </a:xfrm>
              <a:custGeom>
                <a:avLst/>
                <a:gdLst>
                  <a:gd name="connsiteX0" fmla="*/ 590550 w 590550"/>
                  <a:gd name="connsiteY0" fmla="*/ 581025 h 590550"/>
                  <a:gd name="connsiteX1" fmla="*/ 581025 w 590550"/>
                  <a:gd name="connsiteY1" fmla="*/ 590550 h 590550"/>
                  <a:gd name="connsiteX2" fmla="*/ 9525 w 590550"/>
                  <a:gd name="connsiteY2" fmla="*/ 590550 h 590550"/>
                  <a:gd name="connsiteX3" fmla="*/ 0 w 590550"/>
                  <a:gd name="connsiteY3" fmla="*/ 581025 h 590550"/>
                  <a:gd name="connsiteX4" fmla="*/ 9525 w 590550"/>
                  <a:gd name="connsiteY4" fmla="*/ 571500 h 590550"/>
                  <a:gd name="connsiteX5" fmla="*/ 47625 w 590550"/>
                  <a:gd name="connsiteY5" fmla="*/ 571500 h 590550"/>
                  <a:gd name="connsiteX6" fmla="*/ 47625 w 590550"/>
                  <a:gd name="connsiteY6" fmla="*/ 276225 h 590550"/>
                  <a:gd name="connsiteX7" fmla="*/ 57150 w 590550"/>
                  <a:gd name="connsiteY7" fmla="*/ 266700 h 590550"/>
                  <a:gd name="connsiteX8" fmla="*/ 133350 w 590550"/>
                  <a:gd name="connsiteY8" fmla="*/ 266700 h 590550"/>
                  <a:gd name="connsiteX9" fmla="*/ 142875 w 590550"/>
                  <a:gd name="connsiteY9" fmla="*/ 276225 h 590550"/>
                  <a:gd name="connsiteX10" fmla="*/ 142875 w 590550"/>
                  <a:gd name="connsiteY10" fmla="*/ 571500 h 590550"/>
                  <a:gd name="connsiteX11" fmla="*/ 180975 w 590550"/>
                  <a:gd name="connsiteY11" fmla="*/ 571500 h 590550"/>
                  <a:gd name="connsiteX12" fmla="*/ 180975 w 590550"/>
                  <a:gd name="connsiteY12" fmla="*/ 342900 h 590550"/>
                  <a:gd name="connsiteX13" fmla="*/ 190500 w 590550"/>
                  <a:gd name="connsiteY13" fmla="*/ 333375 h 590550"/>
                  <a:gd name="connsiteX14" fmla="*/ 266700 w 590550"/>
                  <a:gd name="connsiteY14" fmla="*/ 333375 h 590550"/>
                  <a:gd name="connsiteX15" fmla="*/ 276225 w 590550"/>
                  <a:gd name="connsiteY15" fmla="*/ 342900 h 590550"/>
                  <a:gd name="connsiteX16" fmla="*/ 276225 w 590550"/>
                  <a:gd name="connsiteY16" fmla="*/ 571500 h 590550"/>
                  <a:gd name="connsiteX17" fmla="*/ 314325 w 590550"/>
                  <a:gd name="connsiteY17" fmla="*/ 571500 h 590550"/>
                  <a:gd name="connsiteX18" fmla="*/ 314325 w 590550"/>
                  <a:gd name="connsiteY18" fmla="*/ 219075 h 590550"/>
                  <a:gd name="connsiteX19" fmla="*/ 323850 w 590550"/>
                  <a:gd name="connsiteY19" fmla="*/ 209550 h 590550"/>
                  <a:gd name="connsiteX20" fmla="*/ 400050 w 590550"/>
                  <a:gd name="connsiteY20" fmla="*/ 209550 h 590550"/>
                  <a:gd name="connsiteX21" fmla="*/ 409575 w 590550"/>
                  <a:gd name="connsiteY21" fmla="*/ 219075 h 590550"/>
                  <a:gd name="connsiteX22" fmla="*/ 409575 w 590550"/>
                  <a:gd name="connsiteY22" fmla="*/ 571500 h 590550"/>
                  <a:gd name="connsiteX23" fmla="*/ 447675 w 590550"/>
                  <a:gd name="connsiteY23" fmla="*/ 571500 h 590550"/>
                  <a:gd name="connsiteX24" fmla="*/ 447675 w 590550"/>
                  <a:gd name="connsiteY24" fmla="*/ 123825 h 590550"/>
                  <a:gd name="connsiteX25" fmla="*/ 457200 w 590550"/>
                  <a:gd name="connsiteY25" fmla="*/ 114300 h 590550"/>
                  <a:gd name="connsiteX26" fmla="*/ 533400 w 590550"/>
                  <a:gd name="connsiteY26" fmla="*/ 114300 h 590550"/>
                  <a:gd name="connsiteX27" fmla="*/ 542925 w 590550"/>
                  <a:gd name="connsiteY27" fmla="*/ 123825 h 590550"/>
                  <a:gd name="connsiteX28" fmla="*/ 542925 w 590550"/>
                  <a:gd name="connsiteY28" fmla="*/ 571500 h 590550"/>
                  <a:gd name="connsiteX29" fmla="*/ 581025 w 590550"/>
                  <a:gd name="connsiteY29" fmla="*/ 571500 h 590550"/>
                  <a:gd name="connsiteX30" fmla="*/ 590550 w 590550"/>
                  <a:gd name="connsiteY30" fmla="*/ 581025 h 590550"/>
                  <a:gd name="connsiteX31" fmla="*/ 95250 w 590550"/>
                  <a:gd name="connsiteY31" fmla="*/ 228600 h 590550"/>
                  <a:gd name="connsiteX32" fmla="*/ 123825 w 590550"/>
                  <a:gd name="connsiteY32" fmla="*/ 215437 h 590550"/>
                  <a:gd name="connsiteX33" fmla="*/ 191369 w 590550"/>
                  <a:gd name="connsiteY33" fmla="*/ 249209 h 590550"/>
                  <a:gd name="connsiteX34" fmla="*/ 220215 w 590550"/>
                  <a:gd name="connsiteY34" fmla="*/ 294770 h 590550"/>
                  <a:gd name="connsiteX35" fmla="*/ 265775 w 590550"/>
                  <a:gd name="connsiteY35" fmla="*/ 265924 h 590550"/>
                  <a:gd name="connsiteX36" fmla="*/ 261958 w 590550"/>
                  <a:gd name="connsiteY36" fmla="*/ 239147 h 590550"/>
                  <a:gd name="connsiteX37" fmla="*/ 341498 w 590550"/>
                  <a:gd name="connsiteY37" fmla="*/ 165390 h 590550"/>
                  <a:gd name="connsiteX38" fmla="*/ 393937 w 590550"/>
                  <a:gd name="connsiteY38" fmla="*/ 154237 h 590550"/>
                  <a:gd name="connsiteX39" fmla="*/ 397429 w 590550"/>
                  <a:gd name="connsiteY39" fmla="*/ 119741 h 590550"/>
                  <a:gd name="connsiteX40" fmla="*/ 470962 w 590550"/>
                  <a:gd name="connsiteY40" fmla="*/ 67169 h 590550"/>
                  <a:gd name="connsiteX41" fmla="*/ 495300 w 590550"/>
                  <a:gd name="connsiteY41" fmla="*/ 76200 h 590550"/>
                  <a:gd name="connsiteX42" fmla="*/ 533400 w 590550"/>
                  <a:gd name="connsiteY42" fmla="*/ 38100 h 590550"/>
                  <a:gd name="connsiteX43" fmla="*/ 495300 w 590550"/>
                  <a:gd name="connsiteY43" fmla="*/ 0 h 590550"/>
                  <a:gd name="connsiteX44" fmla="*/ 457200 w 590550"/>
                  <a:gd name="connsiteY44" fmla="*/ 38100 h 590550"/>
                  <a:gd name="connsiteX45" fmla="*/ 459822 w 590550"/>
                  <a:gd name="connsiteY45" fmla="*/ 51709 h 590550"/>
                  <a:gd name="connsiteX46" fmla="*/ 386289 w 590550"/>
                  <a:gd name="connsiteY46" fmla="*/ 104281 h 590550"/>
                  <a:gd name="connsiteX47" fmla="*/ 361950 w 590550"/>
                  <a:gd name="connsiteY47" fmla="*/ 95250 h 590550"/>
                  <a:gd name="connsiteX48" fmla="*/ 323850 w 590550"/>
                  <a:gd name="connsiteY48" fmla="*/ 133350 h 590550"/>
                  <a:gd name="connsiteX49" fmla="*/ 328592 w 590550"/>
                  <a:gd name="connsiteY49" fmla="*/ 151378 h 590550"/>
                  <a:gd name="connsiteX50" fmla="*/ 249053 w 590550"/>
                  <a:gd name="connsiteY50" fmla="*/ 225135 h 590550"/>
                  <a:gd name="connsiteX51" fmla="*/ 200025 w 590550"/>
                  <a:gd name="connsiteY51" fmla="*/ 232238 h 590550"/>
                  <a:gd name="connsiteX52" fmla="*/ 132481 w 590550"/>
                  <a:gd name="connsiteY52" fmla="*/ 198466 h 590550"/>
                  <a:gd name="connsiteX53" fmla="*/ 103186 w 590550"/>
                  <a:gd name="connsiteY53" fmla="*/ 153268 h 590550"/>
                  <a:gd name="connsiteX54" fmla="*/ 57988 w 590550"/>
                  <a:gd name="connsiteY54" fmla="*/ 182563 h 590550"/>
                  <a:gd name="connsiteX55" fmla="*/ 87283 w 590550"/>
                  <a:gd name="connsiteY55" fmla="*/ 227761 h 590550"/>
                  <a:gd name="connsiteX56" fmla="*/ 95250 w 590550"/>
                  <a:gd name="connsiteY56" fmla="*/ 228600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90550" h="590550">
                    <a:moveTo>
                      <a:pt x="590550" y="581025"/>
                    </a:moveTo>
                    <a:cubicBezTo>
                      <a:pt x="590550" y="586286"/>
                      <a:pt x="586286" y="590550"/>
                      <a:pt x="581025" y="590550"/>
                    </a:cubicBezTo>
                    <a:lnTo>
                      <a:pt x="9525" y="590550"/>
                    </a:lnTo>
                    <a:cubicBezTo>
                      <a:pt x="4265" y="590550"/>
                      <a:pt x="0" y="586286"/>
                      <a:pt x="0" y="581025"/>
                    </a:cubicBezTo>
                    <a:cubicBezTo>
                      <a:pt x="0" y="575764"/>
                      <a:pt x="4265" y="571500"/>
                      <a:pt x="9525" y="571500"/>
                    </a:cubicBezTo>
                    <a:lnTo>
                      <a:pt x="47625" y="571500"/>
                    </a:lnTo>
                    <a:lnTo>
                      <a:pt x="47625" y="276225"/>
                    </a:lnTo>
                    <a:cubicBezTo>
                      <a:pt x="47625" y="270964"/>
                      <a:pt x="51890" y="266700"/>
                      <a:pt x="57150" y="266700"/>
                    </a:cubicBezTo>
                    <a:lnTo>
                      <a:pt x="133350" y="266700"/>
                    </a:lnTo>
                    <a:cubicBezTo>
                      <a:pt x="138611" y="266700"/>
                      <a:pt x="142875" y="270964"/>
                      <a:pt x="142875" y="276225"/>
                    </a:cubicBezTo>
                    <a:lnTo>
                      <a:pt x="142875" y="571500"/>
                    </a:lnTo>
                    <a:lnTo>
                      <a:pt x="180975" y="571500"/>
                    </a:lnTo>
                    <a:lnTo>
                      <a:pt x="180975" y="342900"/>
                    </a:lnTo>
                    <a:cubicBezTo>
                      <a:pt x="180975" y="337639"/>
                      <a:pt x="185239" y="333375"/>
                      <a:pt x="190500" y="333375"/>
                    </a:cubicBezTo>
                    <a:lnTo>
                      <a:pt x="266700" y="333375"/>
                    </a:lnTo>
                    <a:cubicBezTo>
                      <a:pt x="271961" y="333375"/>
                      <a:pt x="276225" y="337639"/>
                      <a:pt x="276225" y="342900"/>
                    </a:cubicBezTo>
                    <a:lnTo>
                      <a:pt x="276225" y="571500"/>
                    </a:lnTo>
                    <a:lnTo>
                      <a:pt x="314325" y="571500"/>
                    </a:lnTo>
                    <a:lnTo>
                      <a:pt x="314325" y="219075"/>
                    </a:lnTo>
                    <a:cubicBezTo>
                      <a:pt x="314325" y="213814"/>
                      <a:pt x="318589" y="209550"/>
                      <a:pt x="323850" y="209550"/>
                    </a:cubicBezTo>
                    <a:lnTo>
                      <a:pt x="400050" y="209550"/>
                    </a:lnTo>
                    <a:cubicBezTo>
                      <a:pt x="405311" y="209550"/>
                      <a:pt x="409575" y="213814"/>
                      <a:pt x="409575" y="219075"/>
                    </a:cubicBezTo>
                    <a:lnTo>
                      <a:pt x="409575" y="571500"/>
                    </a:lnTo>
                    <a:lnTo>
                      <a:pt x="447675" y="571500"/>
                    </a:lnTo>
                    <a:lnTo>
                      <a:pt x="447675" y="123825"/>
                    </a:lnTo>
                    <a:cubicBezTo>
                      <a:pt x="447675" y="118564"/>
                      <a:pt x="451939" y="114300"/>
                      <a:pt x="457200" y="114300"/>
                    </a:cubicBezTo>
                    <a:lnTo>
                      <a:pt x="533400" y="114300"/>
                    </a:lnTo>
                    <a:cubicBezTo>
                      <a:pt x="538661" y="114300"/>
                      <a:pt x="542925" y="118564"/>
                      <a:pt x="542925" y="123825"/>
                    </a:cubicBezTo>
                    <a:lnTo>
                      <a:pt x="542925" y="571500"/>
                    </a:lnTo>
                    <a:lnTo>
                      <a:pt x="581025" y="571500"/>
                    </a:lnTo>
                    <a:cubicBezTo>
                      <a:pt x="586286" y="571500"/>
                      <a:pt x="590550" y="575764"/>
                      <a:pt x="590550" y="581025"/>
                    </a:cubicBezTo>
                    <a:close/>
                    <a:moveTo>
                      <a:pt x="95250" y="228600"/>
                    </a:moveTo>
                    <a:cubicBezTo>
                      <a:pt x="106233" y="228565"/>
                      <a:pt x="116660" y="223762"/>
                      <a:pt x="123825" y="215437"/>
                    </a:cubicBezTo>
                    <a:lnTo>
                      <a:pt x="191369" y="249209"/>
                    </a:lnTo>
                    <a:cubicBezTo>
                      <a:pt x="186753" y="269756"/>
                      <a:pt x="199668" y="290154"/>
                      <a:pt x="220215" y="294770"/>
                    </a:cubicBezTo>
                    <a:cubicBezTo>
                      <a:pt x="240762" y="299386"/>
                      <a:pt x="261159" y="286471"/>
                      <a:pt x="265775" y="265924"/>
                    </a:cubicBezTo>
                    <a:cubicBezTo>
                      <a:pt x="267818" y="256832"/>
                      <a:pt x="266460" y="247306"/>
                      <a:pt x="261958" y="239147"/>
                    </a:cubicBezTo>
                    <a:lnTo>
                      <a:pt x="341498" y="165390"/>
                    </a:lnTo>
                    <a:cubicBezTo>
                      <a:pt x="359058" y="176792"/>
                      <a:pt x="382536" y="171798"/>
                      <a:pt x="393937" y="154237"/>
                    </a:cubicBezTo>
                    <a:cubicBezTo>
                      <a:pt x="400600" y="143976"/>
                      <a:pt x="401900" y="131130"/>
                      <a:pt x="397429" y="119741"/>
                    </a:cubicBezTo>
                    <a:lnTo>
                      <a:pt x="470962" y="67169"/>
                    </a:lnTo>
                    <a:cubicBezTo>
                      <a:pt x="477751" y="72963"/>
                      <a:pt x="486375" y="76162"/>
                      <a:pt x="495300" y="76200"/>
                    </a:cubicBezTo>
                    <a:cubicBezTo>
                      <a:pt x="516342" y="76200"/>
                      <a:pt x="533400" y="59142"/>
                      <a:pt x="533400" y="38100"/>
                    </a:cubicBezTo>
                    <a:cubicBezTo>
                      <a:pt x="533400" y="17058"/>
                      <a:pt x="516342" y="0"/>
                      <a:pt x="495300" y="0"/>
                    </a:cubicBezTo>
                    <a:cubicBezTo>
                      <a:pt x="474258" y="0"/>
                      <a:pt x="457200" y="17058"/>
                      <a:pt x="457200" y="38100"/>
                    </a:cubicBezTo>
                    <a:cubicBezTo>
                      <a:pt x="457227" y="42759"/>
                      <a:pt x="458115" y="47374"/>
                      <a:pt x="459822" y="51709"/>
                    </a:cubicBezTo>
                    <a:lnTo>
                      <a:pt x="386289" y="104281"/>
                    </a:lnTo>
                    <a:cubicBezTo>
                      <a:pt x="379499" y="98488"/>
                      <a:pt x="370876" y="95288"/>
                      <a:pt x="361950" y="95250"/>
                    </a:cubicBezTo>
                    <a:cubicBezTo>
                      <a:pt x="340917" y="95270"/>
                      <a:pt x="323871" y="112317"/>
                      <a:pt x="323850" y="133350"/>
                    </a:cubicBezTo>
                    <a:cubicBezTo>
                      <a:pt x="323894" y="139662"/>
                      <a:pt x="325525" y="145862"/>
                      <a:pt x="328592" y="151378"/>
                    </a:cubicBezTo>
                    <a:lnTo>
                      <a:pt x="249053" y="225135"/>
                    </a:lnTo>
                    <a:cubicBezTo>
                      <a:pt x="233242" y="214870"/>
                      <a:pt x="212272" y="217907"/>
                      <a:pt x="200025" y="232238"/>
                    </a:cubicBezTo>
                    <a:lnTo>
                      <a:pt x="132481" y="198466"/>
                    </a:lnTo>
                    <a:cubicBezTo>
                      <a:pt x="136872" y="177896"/>
                      <a:pt x="123757" y="157660"/>
                      <a:pt x="103186" y="153268"/>
                    </a:cubicBezTo>
                    <a:cubicBezTo>
                      <a:pt x="82616" y="148877"/>
                      <a:pt x="62380" y="161993"/>
                      <a:pt x="57988" y="182563"/>
                    </a:cubicBezTo>
                    <a:cubicBezTo>
                      <a:pt x="53597" y="203133"/>
                      <a:pt x="66713" y="223369"/>
                      <a:pt x="87283" y="227761"/>
                    </a:cubicBezTo>
                    <a:cubicBezTo>
                      <a:pt x="89902" y="228320"/>
                      <a:pt x="92573" y="228601"/>
                      <a:pt x="95250" y="228600"/>
                    </a:cubicBezTo>
                    <a:close/>
                  </a:path>
                </a:pathLst>
              </a:custGeom>
              <a:solidFill>
                <a:srgbClr val="DC8400"/>
              </a:solidFill>
              <a:ln w="9525" cap="flat">
                <a:noFill/>
                <a:prstDash val="solid"/>
                <a:miter/>
              </a:ln>
            </p:spPr>
            <p:txBody>
              <a:bodyPr rtlCol="0" anchor="ctr"/>
              <a:lstStyle/>
              <a:p>
                <a:endParaRPr lang="en-US" sz="3480"/>
              </a:p>
            </p:txBody>
          </p:sp>
          <p:sp>
            <p:nvSpPr>
              <p:cNvPr id="287" name="Freeform: Shape 286">
                <a:extLst>
                  <a:ext uri="{FF2B5EF4-FFF2-40B4-BE49-F238E27FC236}">
                    <a16:creationId xmlns:a16="http://schemas.microsoft.com/office/drawing/2014/main" id="{DFF76A91-E6C3-4FC4-80D1-C7A1F00F2E24}"/>
                  </a:ext>
                </a:extLst>
              </p:cNvPr>
              <p:cNvSpPr/>
              <p:nvPr/>
            </p:nvSpPr>
            <p:spPr>
              <a:xfrm>
                <a:off x="9378839" y="4118081"/>
                <a:ext cx="134596" cy="175089"/>
              </a:xfrm>
              <a:custGeom>
                <a:avLst/>
                <a:gdLst>
                  <a:gd name="connsiteX0" fmla="*/ 170021 w 353949"/>
                  <a:gd name="connsiteY0" fmla="*/ 379953 h 460439"/>
                  <a:gd name="connsiteX1" fmla="*/ 160496 w 353949"/>
                  <a:gd name="connsiteY1" fmla="*/ 389478 h 460439"/>
                  <a:gd name="connsiteX2" fmla="*/ 170021 w 353949"/>
                  <a:gd name="connsiteY2" fmla="*/ 399003 h 460439"/>
                  <a:gd name="connsiteX3" fmla="*/ 296418 w 353949"/>
                  <a:gd name="connsiteY3" fmla="*/ 399003 h 460439"/>
                  <a:gd name="connsiteX4" fmla="*/ 305943 w 353949"/>
                  <a:gd name="connsiteY4" fmla="*/ 389478 h 460439"/>
                  <a:gd name="connsiteX5" fmla="*/ 296418 w 353949"/>
                  <a:gd name="connsiteY5" fmla="*/ 379953 h 460439"/>
                  <a:gd name="connsiteX6" fmla="*/ 120587 w 353949"/>
                  <a:gd name="connsiteY6" fmla="*/ 338805 h 460439"/>
                  <a:gd name="connsiteX7" fmla="*/ 81629 w 353949"/>
                  <a:gd name="connsiteY7" fmla="*/ 377762 h 460439"/>
                  <a:gd name="connsiteX8" fmla="*/ 64294 w 353949"/>
                  <a:gd name="connsiteY8" fmla="*/ 360427 h 460439"/>
                  <a:gd name="connsiteX9" fmla="*/ 50864 w 353949"/>
                  <a:gd name="connsiteY9" fmla="*/ 360427 h 460439"/>
                  <a:gd name="connsiteX10" fmla="*/ 50864 w 353949"/>
                  <a:gd name="connsiteY10" fmla="*/ 373857 h 460439"/>
                  <a:gd name="connsiteX11" fmla="*/ 74962 w 353949"/>
                  <a:gd name="connsiteY11" fmla="*/ 397955 h 460439"/>
                  <a:gd name="connsiteX12" fmla="*/ 81725 w 353949"/>
                  <a:gd name="connsiteY12" fmla="*/ 400813 h 460439"/>
                  <a:gd name="connsiteX13" fmla="*/ 88392 w 353949"/>
                  <a:gd name="connsiteY13" fmla="*/ 397955 h 460439"/>
                  <a:gd name="connsiteX14" fmla="*/ 134112 w 353949"/>
                  <a:gd name="connsiteY14" fmla="*/ 352235 h 460439"/>
                  <a:gd name="connsiteX15" fmla="*/ 134112 w 353949"/>
                  <a:gd name="connsiteY15" fmla="*/ 338805 h 460439"/>
                  <a:gd name="connsiteX16" fmla="*/ 120587 w 353949"/>
                  <a:gd name="connsiteY16" fmla="*/ 338805 h 460439"/>
                  <a:gd name="connsiteX17" fmla="*/ 170021 w 353949"/>
                  <a:gd name="connsiteY17" fmla="*/ 337757 h 460439"/>
                  <a:gd name="connsiteX18" fmla="*/ 160496 w 353949"/>
                  <a:gd name="connsiteY18" fmla="*/ 347282 h 460439"/>
                  <a:gd name="connsiteX19" fmla="*/ 170021 w 353949"/>
                  <a:gd name="connsiteY19" fmla="*/ 356807 h 460439"/>
                  <a:gd name="connsiteX20" fmla="*/ 296418 w 353949"/>
                  <a:gd name="connsiteY20" fmla="*/ 356807 h 460439"/>
                  <a:gd name="connsiteX21" fmla="*/ 305943 w 353949"/>
                  <a:gd name="connsiteY21" fmla="*/ 347282 h 460439"/>
                  <a:gd name="connsiteX22" fmla="*/ 296418 w 353949"/>
                  <a:gd name="connsiteY22" fmla="*/ 337757 h 460439"/>
                  <a:gd name="connsiteX23" fmla="*/ 170021 w 353949"/>
                  <a:gd name="connsiteY23" fmla="*/ 268320 h 460439"/>
                  <a:gd name="connsiteX24" fmla="*/ 160496 w 353949"/>
                  <a:gd name="connsiteY24" fmla="*/ 277845 h 460439"/>
                  <a:gd name="connsiteX25" fmla="*/ 170021 w 353949"/>
                  <a:gd name="connsiteY25" fmla="*/ 287370 h 460439"/>
                  <a:gd name="connsiteX26" fmla="*/ 296418 w 353949"/>
                  <a:gd name="connsiteY26" fmla="*/ 287370 h 460439"/>
                  <a:gd name="connsiteX27" fmla="*/ 305943 w 353949"/>
                  <a:gd name="connsiteY27" fmla="*/ 277845 h 460439"/>
                  <a:gd name="connsiteX28" fmla="*/ 296418 w 353949"/>
                  <a:gd name="connsiteY28" fmla="*/ 268320 h 460439"/>
                  <a:gd name="connsiteX29" fmla="*/ 120587 w 353949"/>
                  <a:gd name="connsiteY29" fmla="*/ 227077 h 460439"/>
                  <a:gd name="connsiteX30" fmla="*/ 81629 w 353949"/>
                  <a:gd name="connsiteY30" fmla="*/ 266129 h 460439"/>
                  <a:gd name="connsiteX31" fmla="*/ 64294 w 353949"/>
                  <a:gd name="connsiteY31" fmla="*/ 248698 h 460439"/>
                  <a:gd name="connsiteX32" fmla="*/ 50864 w 353949"/>
                  <a:gd name="connsiteY32" fmla="*/ 248698 h 460439"/>
                  <a:gd name="connsiteX33" fmla="*/ 50864 w 353949"/>
                  <a:gd name="connsiteY33" fmla="*/ 262224 h 460439"/>
                  <a:gd name="connsiteX34" fmla="*/ 74962 w 353949"/>
                  <a:gd name="connsiteY34" fmla="*/ 286322 h 460439"/>
                  <a:gd name="connsiteX35" fmla="*/ 81725 w 353949"/>
                  <a:gd name="connsiteY35" fmla="*/ 289084 h 460439"/>
                  <a:gd name="connsiteX36" fmla="*/ 88392 w 353949"/>
                  <a:gd name="connsiteY36" fmla="*/ 286322 h 460439"/>
                  <a:gd name="connsiteX37" fmla="*/ 134112 w 353949"/>
                  <a:gd name="connsiteY37" fmla="*/ 240602 h 460439"/>
                  <a:gd name="connsiteX38" fmla="*/ 134112 w 353949"/>
                  <a:gd name="connsiteY38" fmla="*/ 227077 h 460439"/>
                  <a:gd name="connsiteX39" fmla="*/ 120587 w 353949"/>
                  <a:gd name="connsiteY39" fmla="*/ 227077 h 460439"/>
                  <a:gd name="connsiteX40" fmla="*/ 170021 w 353949"/>
                  <a:gd name="connsiteY40" fmla="*/ 226029 h 460439"/>
                  <a:gd name="connsiteX41" fmla="*/ 160496 w 353949"/>
                  <a:gd name="connsiteY41" fmla="*/ 235554 h 460439"/>
                  <a:gd name="connsiteX42" fmla="*/ 170021 w 353949"/>
                  <a:gd name="connsiteY42" fmla="*/ 245079 h 460439"/>
                  <a:gd name="connsiteX43" fmla="*/ 296418 w 353949"/>
                  <a:gd name="connsiteY43" fmla="*/ 245079 h 460439"/>
                  <a:gd name="connsiteX44" fmla="*/ 305943 w 353949"/>
                  <a:gd name="connsiteY44" fmla="*/ 235554 h 460439"/>
                  <a:gd name="connsiteX45" fmla="*/ 296418 w 353949"/>
                  <a:gd name="connsiteY45" fmla="*/ 226029 h 460439"/>
                  <a:gd name="connsiteX46" fmla="*/ 170021 w 353949"/>
                  <a:gd name="connsiteY46" fmla="*/ 156687 h 460439"/>
                  <a:gd name="connsiteX47" fmla="*/ 160496 w 353949"/>
                  <a:gd name="connsiteY47" fmla="*/ 166212 h 460439"/>
                  <a:gd name="connsiteX48" fmla="*/ 170021 w 353949"/>
                  <a:gd name="connsiteY48" fmla="*/ 175737 h 460439"/>
                  <a:gd name="connsiteX49" fmla="*/ 296418 w 353949"/>
                  <a:gd name="connsiteY49" fmla="*/ 175737 h 460439"/>
                  <a:gd name="connsiteX50" fmla="*/ 305943 w 353949"/>
                  <a:gd name="connsiteY50" fmla="*/ 166212 h 460439"/>
                  <a:gd name="connsiteX51" fmla="*/ 296418 w 353949"/>
                  <a:gd name="connsiteY51" fmla="*/ 156687 h 460439"/>
                  <a:gd name="connsiteX52" fmla="*/ 120587 w 353949"/>
                  <a:gd name="connsiteY52" fmla="*/ 120111 h 460439"/>
                  <a:gd name="connsiteX53" fmla="*/ 81629 w 353949"/>
                  <a:gd name="connsiteY53" fmla="*/ 159068 h 460439"/>
                  <a:gd name="connsiteX54" fmla="*/ 64294 w 353949"/>
                  <a:gd name="connsiteY54" fmla="*/ 141733 h 460439"/>
                  <a:gd name="connsiteX55" fmla="*/ 50864 w 353949"/>
                  <a:gd name="connsiteY55" fmla="*/ 141733 h 460439"/>
                  <a:gd name="connsiteX56" fmla="*/ 50864 w 353949"/>
                  <a:gd name="connsiteY56" fmla="*/ 155163 h 460439"/>
                  <a:gd name="connsiteX57" fmla="*/ 74962 w 353949"/>
                  <a:gd name="connsiteY57" fmla="*/ 179261 h 460439"/>
                  <a:gd name="connsiteX58" fmla="*/ 81725 w 353949"/>
                  <a:gd name="connsiteY58" fmla="*/ 182119 h 460439"/>
                  <a:gd name="connsiteX59" fmla="*/ 88392 w 353949"/>
                  <a:gd name="connsiteY59" fmla="*/ 179261 h 460439"/>
                  <a:gd name="connsiteX60" fmla="*/ 134112 w 353949"/>
                  <a:gd name="connsiteY60" fmla="*/ 133541 h 460439"/>
                  <a:gd name="connsiteX61" fmla="*/ 134112 w 353949"/>
                  <a:gd name="connsiteY61" fmla="*/ 120111 h 460439"/>
                  <a:gd name="connsiteX62" fmla="*/ 120587 w 353949"/>
                  <a:gd name="connsiteY62" fmla="*/ 120111 h 460439"/>
                  <a:gd name="connsiteX63" fmla="*/ 170021 w 353949"/>
                  <a:gd name="connsiteY63" fmla="*/ 114396 h 460439"/>
                  <a:gd name="connsiteX64" fmla="*/ 160496 w 353949"/>
                  <a:gd name="connsiteY64" fmla="*/ 123921 h 460439"/>
                  <a:gd name="connsiteX65" fmla="*/ 170021 w 353949"/>
                  <a:gd name="connsiteY65" fmla="*/ 133446 h 460439"/>
                  <a:gd name="connsiteX66" fmla="*/ 296418 w 353949"/>
                  <a:gd name="connsiteY66" fmla="*/ 133446 h 460439"/>
                  <a:gd name="connsiteX67" fmla="*/ 305943 w 353949"/>
                  <a:gd name="connsiteY67" fmla="*/ 123921 h 460439"/>
                  <a:gd name="connsiteX68" fmla="*/ 296418 w 353949"/>
                  <a:gd name="connsiteY68" fmla="*/ 114396 h 460439"/>
                  <a:gd name="connsiteX69" fmla="*/ 30861 w 353949"/>
                  <a:gd name="connsiteY69" fmla="*/ 28957 h 460439"/>
                  <a:gd name="connsiteX70" fmla="*/ 82201 w 353949"/>
                  <a:gd name="connsiteY70" fmla="*/ 28957 h 460439"/>
                  <a:gd name="connsiteX71" fmla="*/ 69723 w 353949"/>
                  <a:gd name="connsiteY71" fmla="*/ 55055 h 460439"/>
                  <a:gd name="connsiteX72" fmla="*/ 71152 w 353949"/>
                  <a:gd name="connsiteY72" fmla="*/ 82678 h 460439"/>
                  <a:gd name="connsiteX73" fmla="*/ 95441 w 353949"/>
                  <a:gd name="connsiteY73" fmla="*/ 96013 h 460439"/>
                  <a:gd name="connsiteX74" fmla="*/ 258509 w 353949"/>
                  <a:gd name="connsiteY74" fmla="*/ 96013 h 460439"/>
                  <a:gd name="connsiteX75" fmla="*/ 282797 w 353949"/>
                  <a:gd name="connsiteY75" fmla="*/ 82582 h 460439"/>
                  <a:gd name="connsiteX76" fmla="*/ 284226 w 353949"/>
                  <a:gd name="connsiteY76" fmla="*/ 55150 h 460439"/>
                  <a:gd name="connsiteX77" fmla="*/ 271748 w 353949"/>
                  <a:gd name="connsiteY77" fmla="*/ 28957 h 460439"/>
                  <a:gd name="connsiteX78" fmla="*/ 323088 w 353949"/>
                  <a:gd name="connsiteY78" fmla="*/ 28957 h 460439"/>
                  <a:gd name="connsiteX79" fmla="*/ 353949 w 353949"/>
                  <a:gd name="connsiteY79" fmla="*/ 59913 h 460439"/>
                  <a:gd name="connsiteX80" fmla="*/ 353949 w 353949"/>
                  <a:gd name="connsiteY80" fmla="*/ 429483 h 460439"/>
                  <a:gd name="connsiteX81" fmla="*/ 323088 w 353949"/>
                  <a:gd name="connsiteY81" fmla="*/ 460439 h 460439"/>
                  <a:gd name="connsiteX82" fmla="*/ 30861 w 353949"/>
                  <a:gd name="connsiteY82" fmla="*/ 460439 h 460439"/>
                  <a:gd name="connsiteX83" fmla="*/ 0 w 353949"/>
                  <a:gd name="connsiteY83" fmla="*/ 429483 h 460439"/>
                  <a:gd name="connsiteX84" fmla="*/ 0 w 353949"/>
                  <a:gd name="connsiteY84" fmla="*/ 59913 h 460439"/>
                  <a:gd name="connsiteX85" fmla="*/ 30861 w 353949"/>
                  <a:gd name="connsiteY85" fmla="*/ 28957 h 460439"/>
                  <a:gd name="connsiteX86" fmla="*/ 123158 w 353949"/>
                  <a:gd name="connsiteY86" fmla="*/ 0 h 460439"/>
                  <a:gd name="connsiteX87" fmla="*/ 230791 w 353949"/>
                  <a:gd name="connsiteY87" fmla="*/ 0 h 460439"/>
                  <a:gd name="connsiteX88" fmla="*/ 239363 w 353949"/>
                  <a:gd name="connsiteY88" fmla="*/ 5429 h 460439"/>
                  <a:gd name="connsiteX89" fmla="*/ 267081 w 353949"/>
                  <a:gd name="connsiteY89" fmla="*/ 63341 h 460439"/>
                  <a:gd name="connsiteX90" fmla="*/ 266605 w 353949"/>
                  <a:gd name="connsiteY90" fmla="*/ 72581 h 460439"/>
                  <a:gd name="connsiteX91" fmla="*/ 258508 w 353949"/>
                  <a:gd name="connsiteY91" fmla="*/ 76962 h 460439"/>
                  <a:gd name="connsiteX92" fmla="*/ 95440 w 353949"/>
                  <a:gd name="connsiteY92" fmla="*/ 76962 h 460439"/>
                  <a:gd name="connsiteX93" fmla="*/ 87344 w 353949"/>
                  <a:gd name="connsiteY93" fmla="*/ 72581 h 460439"/>
                  <a:gd name="connsiteX94" fmla="*/ 86868 w 353949"/>
                  <a:gd name="connsiteY94" fmla="*/ 63341 h 460439"/>
                  <a:gd name="connsiteX95" fmla="*/ 114586 w 353949"/>
                  <a:gd name="connsiteY95" fmla="*/ 5429 h 460439"/>
                  <a:gd name="connsiteX96" fmla="*/ 123158 w 353949"/>
                  <a:gd name="connsiteY96" fmla="*/ 0 h 460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353949" h="460439">
                    <a:moveTo>
                      <a:pt x="170021" y="379953"/>
                    </a:moveTo>
                    <a:cubicBezTo>
                      <a:pt x="164783" y="379953"/>
                      <a:pt x="160496" y="384239"/>
                      <a:pt x="160496" y="389478"/>
                    </a:cubicBezTo>
                    <a:cubicBezTo>
                      <a:pt x="160496" y="394812"/>
                      <a:pt x="164783" y="399003"/>
                      <a:pt x="170021" y="399003"/>
                    </a:cubicBezTo>
                    <a:lnTo>
                      <a:pt x="296418" y="399003"/>
                    </a:lnTo>
                    <a:cubicBezTo>
                      <a:pt x="301657" y="399003"/>
                      <a:pt x="305943" y="394812"/>
                      <a:pt x="305943" y="389478"/>
                    </a:cubicBezTo>
                    <a:cubicBezTo>
                      <a:pt x="305943" y="384239"/>
                      <a:pt x="301657" y="379953"/>
                      <a:pt x="296418" y="379953"/>
                    </a:cubicBezTo>
                    <a:close/>
                    <a:moveTo>
                      <a:pt x="120587" y="338805"/>
                    </a:moveTo>
                    <a:lnTo>
                      <a:pt x="81629" y="377762"/>
                    </a:lnTo>
                    <a:lnTo>
                      <a:pt x="64294" y="360427"/>
                    </a:lnTo>
                    <a:cubicBezTo>
                      <a:pt x="60579" y="356712"/>
                      <a:pt x="54578" y="356712"/>
                      <a:pt x="50864" y="360427"/>
                    </a:cubicBezTo>
                    <a:cubicBezTo>
                      <a:pt x="47054" y="364141"/>
                      <a:pt x="47054" y="370142"/>
                      <a:pt x="50864" y="373857"/>
                    </a:cubicBezTo>
                    <a:lnTo>
                      <a:pt x="74962" y="397955"/>
                    </a:lnTo>
                    <a:cubicBezTo>
                      <a:pt x="76771" y="399765"/>
                      <a:pt x="79153" y="400813"/>
                      <a:pt x="81725" y="400813"/>
                    </a:cubicBezTo>
                    <a:cubicBezTo>
                      <a:pt x="84201" y="400813"/>
                      <a:pt x="86678" y="399765"/>
                      <a:pt x="88392" y="397955"/>
                    </a:cubicBezTo>
                    <a:lnTo>
                      <a:pt x="134112" y="352235"/>
                    </a:lnTo>
                    <a:cubicBezTo>
                      <a:pt x="137827" y="348520"/>
                      <a:pt x="137827" y="342520"/>
                      <a:pt x="134112" y="338805"/>
                    </a:cubicBezTo>
                    <a:cubicBezTo>
                      <a:pt x="130302" y="335090"/>
                      <a:pt x="124301" y="335090"/>
                      <a:pt x="120587" y="338805"/>
                    </a:cubicBezTo>
                    <a:close/>
                    <a:moveTo>
                      <a:pt x="170021" y="337757"/>
                    </a:moveTo>
                    <a:cubicBezTo>
                      <a:pt x="164783" y="337757"/>
                      <a:pt x="160496" y="341948"/>
                      <a:pt x="160496" y="347282"/>
                    </a:cubicBezTo>
                    <a:cubicBezTo>
                      <a:pt x="160496" y="352521"/>
                      <a:pt x="164783" y="356807"/>
                      <a:pt x="170021" y="356807"/>
                    </a:cubicBezTo>
                    <a:lnTo>
                      <a:pt x="296418" y="356807"/>
                    </a:lnTo>
                    <a:cubicBezTo>
                      <a:pt x="301657" y="356807"/>
                      <a:pt x="305943" y="352521"/>
                      <a:pt x="305943" y="347282"/>
                    </a:cubicBezTo>
                    <a:cubicBezTo>
                      <a:pt x="305943" y="341948"/>
                      <a:pt x="301657" y="337757"/>
                      <a:pt x="296418" y="337757"/>
                    </a:cubicBezTo>
                    <a:close/>
                    <a:moveTo>
                      <a:pt x="170021" y="268320"/>
                    </a:moveTo>
                    <a:cubicBezTo>
                      <a:pt x="164783" y="268320"/>
                      <a:pt x="160496" y="272606"/>
                      <a:pt x="160496" y="277845"/>
                    </a:cubicBezTo>
                    <a:cubicBezTo>
                      <a:pt x="160496" y="283084"/>
                      <a:pt x="164783" y="287370"/>
                      <a:pt x="170021" y="287370"/>
                    </a:cubicBezTo>
                    <a:lnTo>
                      <a:pt x="296418" y="287370"/>
                    </a:lnTo>
                    <a:cubicBezTo>
                      <a:pt x="301657" y="287370"/>
                      <a:pt x="305943" y="283084"/>
                      <a:pt x="305943" y="277845"/>
                    </a:cubicBezTo>
                    <a:cubicBezTo>
                      <a:pt x="305943" y="272606"/>
                      <a:pt x="301657" y="268320"/>
                      <a:pt x="296418" y="268320"/>
                    </a:cubicBezTo>
                    <a:close/>
                    <a:moveTo>
                      <a:pt x="120587" y="227077"/>
                    </a:moveTo>
                    <a:lnTo>
                      <a:pt x="81629" y="266129"/>
                    </a:lnTo>
                    <a:lnTo>
                      <a:pt x="64294" y="248698"/>
                    </a:lnTo>
                    <a:cubicBezTo>
                      <a:pt x="60579" y="244984"/>
                      <a:pt x="54578" y="244984"/>
                      <a:pt x="50864" y="248698"/>
                    </a:cubicBezTo>
                    <a:cubicBezTo>
                      <a:pt x="47054" y="252413"/>
                      <a:pt x="47054" y="258509"/>
                      <a:pt x="50864" y="262224"/>
                    </a:cubicBezTo>
                    <a:lnTo>
                      <a:pt x="74962" y="286322"/>
                    </a:lnTo>
                    <a:cubicBezTo>
                      <a:pt x="76771" y="288132"/>
                      <a:pt x="79153" y="289084"/>
                      <a:pt x="81725" y="289084"/>
                    </a:cubicBezTo>
                    <a:cubicBezTo>
                      <a:pt x="84201" y="289084"/>
                      <a:pt x="86678" y="288132"/>
                      <a:pt x="88392" y="286322"/>
                    </a:cubicBezTo>
                    <a:lnTo>
                      <a:pt x="134112" y="240602"/>
                    </a:lnTo>
                    <a:cubicBezTo>
                      <a:pt x="137827" y="236887"/>
                      <a:pt x="137827" y="230791"/>
                      <a:pt x="134112" y="227077"/>
                    </a:cubicBezTo>
                    <a:cubicBezTo>
                      <a:pt x="130302" y="223362"/>
                      <a:pt x="124301" y="223362"/>
                      <a:pt x="120587" y="227077"/>
                    </a:cubicBezTo>
                    <a:close/>
                    <a:moveTo>
                      <a:pt x="170021" y="226029"/>
                    </a:moveTo>
                    <a:cubicBezTo>
                      <a:pt x="164783" y="226029"/>
                      <a:pt x="160496" y="230315"/>
                      <a:pt x="160496" y="235554"/>
                    </a:cubicBezTo>
                    <a:cubicBezTo>
                      <a:pt x="160496" y="240888"/>
                      <a:pt x="164783" y="245079"/>
                      <a:pt x="170021" y="245079"/>
                    </a:cubicBezTo>
                    <a:lnTo>
                      <a:pt x="296418" y="245079"/>
                    </a:lnTo>
                    <a:cubicBezTo>
                      <a:pt x="301657" y="245079"/>
                      <a:pt x="305943" y="240888"/>
                      <a:pt x="305943" y="235554"/>
                    </a:cubicBezTo>
                    <a:cubicBezTo>
                      <a:pt x="305943" y="230315"/>
                      <a:pt x="301657" y="226029"/>
                      <a:pt x="296418" y="226029"/>
                    </a:cubicBezTo>
                    <a:close/>
                    <a:moveTo>
                      <a:pt x="170021" y="156687"/>
                    </a:moveTo>
                    <a:cubicBezTo>
                      <a:pt x="164783" y="156687"/>
                      <a:pt x="160496" y="160973"/>
                      <a:pt x="160496" y="166212"/>
                    </a:cubicBezTo>
                    <a:cubicBezTo>
                      <a:pt x="160496" y="171451"/>
                      <a:pt x="164783" y="175737"/>
                      <a:pt x="170021" y="175737"/>
                    </a:cubicBezTo>
                    <a:lnTo>
                      <a:pt x="296418" y="175737"/>
                    </a:lnTo>
                    <a:cubicBezTo>
                      <a:pt x="301657" y="175737"/>
                      <a:pt x="305943" y="171451"/>
                      <a:pt x="305943" y="166212"/>
                    </a:cubicBezTo>
                    <a:cubicBezTo>
                      <a:pt x="305943" y="160973"/>
                      <a:pt x="301657" y="156687"/>
                      <a:pt x="296418" y="156687"/>
                    </a:cubicBezTo>
                    <a:close/>
                    <a:moveTo>
                      <a:pt x="120587" y="120111"/>
                    </a:moveTo>
                    <a:lnTo>
                      <a:pt x="81629" y="159068"/>
                    </a:lnTo>
                    <a:lnTo>
                      <a:pt x="64294" y="141733"/>
                    </a:lnTo>
                    <a:cubicBezTo>
                      <a:pt x="60579" y="138018"/>
                      <a:pt x="54578" y="138018"/>
                      <a:pt x="50864" y="141733"/>
                    </a:cubicBezTo>
                    <a:cubicBezTo>
                      <a:pt x="47054" y="145447"/>
                      <a:pt x="47054" y="151448"/>
                      <a:pt x="50864" y="155163"/>
                    </a:cubicBezTo>
                    <a:lnTo>
                      <a:pt x="74962" y="179261"/>
                    </a:lnTo>
                    <a:cubicBezTo>
                      <a:pt x="76771" y="181071"/>
                      <a:pt x="79153" y="182119"/>
                      <a:pt x="81725" y="182119"/>
                    </a:cubicBezTo>
                    <a:cubicBezTo>
                      <a:pt x="84201" y="182119"/>
                      <a:pt x="86678" y="181071"/>
                      <a:pt x="88392" y="179261"/>
                    </a:cubicBezTo>
                    <a:lnTo>
                      <a:pt x="134112" y="133541"/>
                    </a:lnTo>
                    <a:cubicBezTo>
                      <a:pt x="137827" y="129826"/>
                      <a:pt x="137827" y="123826"/>
                      <a:pt x="134112" y="120111"/>
                    </a:cubicBezTo>
                    <a:cubicBezTo>
                      <a:pt x="130302" y="116396"/>
                      <a:pt x="124301" y="116396"/>
                      <a:pt x="120587" y="120111"/>
                    </a:cubicBezTo>
                    <a:close/>
                    <a:moveTo>
                      <a:pt x="170021" y="114396"/>
                    </a:moveTo>
                    <a:cubicBezTo>
                      <a:pt x="164783" y="114396"/>
                      <a:pt x="160496" y="118682"/>
                      <a:pt x="160496" y="123921"/>
                    </a:cubicBezTo>
                    <a:cubicBezTo>
                      <a:pt x="160496" y="129160"/>
                      <a:pt x="164783" y="133446"/>
                      <a:pt x="170021" y="133446"/>
                    </a:cubicBezTo>
                    <a:lnTo>
                      <a:pt x="296418" y="133446"/>
                    </a:lnTo>
                    <a:cubicBezTo>
                      <a:pt x="301657" y="133446"/>
                      <a:pt x="305943" y="129160"/>
                      <a:pt x="305943" y="123921"/>
                    </a:cubicBezTo>
                    <a:cubicBezTo>
                      <a:pt x="305943" y="118682"/>
                      <a:pt x="301657" y="114396"/>
                      <a:pt x="296418" y="114396"/>
                    </a:cubicBezTo>
                    <a:close/>
                    <a:moveTo>
                      <a:pt x="30861" y="28957"/>
                    </a:moveTo>
                    <a:lnTo>
                      <a:pt x="82201" y="28957"/>
                    </a:lnTo>
                    <a:lnTo>
                      <a:pt x="69723" y="55055"/>
                    </a:lnTo>
                    <a:cubicBezTo>
                      <a:pt x="65532" y="63818"/>
                      <a:pt x="66008" y="74391"/>
                      <a:pt x="71152" y="82678"/>
                    </a:cubicBezTo>
                    <a:cubicBezTo>
                      <a:pt x="76391" y="91060"/>
                      <a:pt x="85439" y="96013"/>
                      <a:pt x="95441" y="96013"/>
                    </a:cubicBezTo>
                    <a:lnTo>
                      <a:pt x="258509" y="96013"/>
                    </a:lnTo>
                    <a:cubicBezTo>
                      <a:pt x="268510" y="96013"/>
                      <a:pt x="277559" y="90964"/>
                      <a:pt x="282797" y="82582"/>
                    </a:cubicBezTo>
                    <a:cubicBezTo>
                      <a:pt x="287941" y="74391"/>
                      <a:pt x="288512" y="63818"/>
                      <a:pt x="284226" y="55150"/>
                    </a:cubicBezTo>
                    <a:lnTo>
                      <a:pt x="271748" y="28957"/>
                    </a:lnTo>
                    <a:lnTo>
                      <a:pt x="323088" y="28957"/>
                    </a:lnTo>
                    <a:cubicBezTo>
                      <a:pt x="340138" y="28957"/>
                      <a:pt x="353949" y="42863"/>
                      <a:pt x="353949" y="59913"/>
                    </a:cubicBezTo>
                    <a:lnTo>
                      <a:pt x="353949" y="429483"/>
                    </a:lnTo>
                    <a:cubicBezTo>
                      <a:pt x="353949" y="446533"/>
                      <a:pt x="340138" y="460439"/>
                      <a:pt x="323088" y="460439"/>
                    </a:cubicBezTo>
                    <a:lnTo>
                      <a:pt x="30861" y="460439"/>
                    </a:lnTo>
                    <a:cubicBezTo>
                      <a:pt x="13811" y="460439"/>
                      <a:pt x="0" y="446533"/>
                      <a:pt x="0" y="429483"/>
                    </a:cubicBezTo>
                    <a:lnTo>
                      <a:pt x="0" y="59913"/>
                    </a:lnTo>
                    <a:cubicBezTo>
                      <a:pt x="0" y="42863"/>
                      <a:pt x="13811" y="28957"/>
                      <a:pt x="30861" y="28957"/>
                    </a:cubicBezTo>
                    <a:close/>
                    <a:moveTo>
                      <a:pt x="123158" y="0"/>
                    </a:moveTo>
                    <a:lnTo>
                      <a:pt x="230791" y="0"/>
                    </a:lnTo>
                    <a:cubicBezTo>
                      <a:pt x="234505" y="0"/>
                      <a:pt x="237839" y="2191"/>
                      <a:pt x="239363" y="5429"/>
                    </a:cubicBezTo>
                    <a:lnTo>
                      <a:pt x="267081" y="63341"/>
                    </a:lnTo>
                    <a:cubicBezTo>
                      <a:pt x="268510" y="66294"/>
                      <a:pt x="268319" y="69818"/>
                      <a:pt x="266605" y="72581"/>
                    </a:cubicBezTo>
                    <a:cubicBezTo>
                      <a:pt x="264890" y="75343"/>
                      <a:pt x="261842" y="76962"/>
                      <a:pt x="258508" y="76962"/>
                    </a:cubicBezTo>
                    <a:lnTo>
                      <a:pt x="95440" y="76962"/>
                    </a:lnTo>
                    <a:cubicBezTo>
                      <a:pt x="92107" y="76962"/>
                      <a:pt x="89059" y="75343"/>
                      <a:pt x="87344" y="72581"/>
                    </a:cubicBezTo>
                    <a:cubicBezTo>
                      <a:pt x="85630" y="69818"/>
                      <a:pt x="85439" y="66294"/>
                      <a:pt x="86868" y="63341"/>
                    </a:cubicBezTo>
                    <a:lnTo>
                      <a:pt x="114586" y="5429"/>
                    </a:lnTo>
                    <a:cubicBezTo>
                      <a:pt x="116110" y="2191"/>
                      <a:pt x="119443" y="0"/>
                      <a:pt x="123158" y="0"/>
                    </a:cubicBezTo>
                    <a:close/>
                  </a:path>
                </a:pathLst>
              </a:custGeom>
              <a:solidFill>
                <a:srgbClr val="DC8400"/>
              </a:solidFill>
              <a:ln w="9525" cap="flat">
                <a:noFill/>
                <a:prstDash val="solid"/>
                <a:miter/>
              </a:ln>
            </p:spPr>
            <p:txBody>
              <a:bodyPr rtlCol="0" anchor="ctr"/>
              <a:lstStyle/>
              <a:p>
                <a:endParaRPr lang="en-US" sz="3480"/>
              </a:p>
            </p:txBody>
          </p:sp>
        </p:grpSp>
      </p:grpSp>
      <p:grpSp>
        <p:nvGrpSpPr>
          <p:cNvPr id="530" name="Group 529">
            <a:extLst>
              <a:ext uri="{FF2B5EF4-FFF2-40B4-BE49-F238E27FC236}">
                <a16:creationId xmlns:a16="http://schemas.microsoft.com/office/drawing/2014/main" id="{BC9D0954-B82A-47C5-BD88-BF658DE98B13}"/>
              </a:ext>
            </a:extLst>
          </p:cNvPr>
          <p:cNvGrpSpPr/>
          <p:nvPr/>
        </p:nvGrpSpPr>
        <p:grpSpPr>
          <a:xfrm>
            <a:off x="5492277" y="928673"/>
            <a:ext cx="3506199" cy="1198097"/>
            <a:chOff x="4576897" y="1139019"/>
            <a:chExt cx="2921833" cy="998414"/>
          </a:xfrm>
        </p:grpSpPr>
        <p:grpSp>
          <p:nvGrpSpPr>
            <p:cNvPr id="529" name="Group 528">
              <a:extLst>
                <a:ext uri="{FF2B5EF4-FFF2-40B4-BE49-F238E27FC236}">
                  <a16:creationId xmlns:a16="http://schemas.microsoft.com/office/drawing/2014/main" id="{12AACB50-3E02-44EC-B176-8AD16DD35560}"/>
                </a:ext>
              </a:extLst>
            </p:cNvPr>
            <p:cNvGrpSpPr/>
            <p:nvPr/>
          </p:nvGrpSpPr>
          <p:grpSpPr>
            <a:xfrm>
              <a:off x="4576897" y="1139019"/>
              <a:ext cx="2921833" cy="967645"/>
              <a:chOff x="4576897" y="1139019"/>
              <a:chExt cx="2921833" cy="967645"/>
            </a:xfrm>
          </p:grpSpPr>
          <p:sp>
            <p:nvSpPr>
              <p:cNvPr id="525" name="Rectangle: Rounded Corners 4">
                <a:extLst>
                  <a:ext uri="{FF2B5EF4-FFF2-40B4-BE49-F238E27FC236}">
                    <a16:creationId xmlns:a16="http://schemas.microsoft.com/office/drawing/2014/main" id="{54E55E98-DF68-4F82-9493-081FBE862DE4}"/>
                  </a:ext>
                </a:extLst>
              </p:cNvPr>
              <p:cNvSpPr/>
              <p:nvPr/>
            </p:nvSpPr>
            <p:spPr>
              <a:xfrm flipH="1">
                <a:off x="4576897" y="1139019"/>
                <a:ext cx="2921833" cy="967645"/>
              </a:xfrm>
              <a:prstGeom prst="roundRect">
                <a:avLst>
                  <a:gd name="adj" fmla="val 50000"/>
                </a:avLst>
              </a:prstGeom>
              <a:solidFill>
                <a:schemeClr val="bg1">
                  <a:lumMod val="95000"/>
                </a:schemeClr>
              </a:solidFill>
              <a:ln w="12700" cap="flat" cmpd="sng" algn="ctr">
                <a:noFill/>
                <a:prstDash val="solid"/>
                <a:miter lim="800000"/>
              </a:ln>
              <a:effectLst/>
            </p:spPr>
            <p:txBody>
              <a:bodyPr rtlCol="0" anchor="ctr"/>
              <a:lstStyle/>
              <a:p>
                <a:pPr algn="ctr" defTabSz="1097226">
                  <a:defRPr/>
                </a:pPr>
                <a:endParaRPr lang="en-IN" sz="3480" kern="0">
                  <a:solidFill>
                    <a:prstClr val="white"/>
                  </a:solidFill>
                  <a:latin typeface="Calibri" panose="020F0502020204030204"/>
                </a:endParaRPr>
              </a:p>
            </p:txBody>
          </p:sp>
          <p:sp>
            <p:nvSpPr>
              <p:cNvPr id="527" name="Oval 526">
                <a:extLst>
                  <a:ext uri="{FF2B5EF4-FFF2-40B4-BE49-F238E27FC236}">
                    <a16:creationId xmlns:a16="http://schemas.microsoft.com/office/drawing/2014/main" id="{5180E01A-CDDE-4DD2-B5FA-30C3FF67479E}"/>
                  </a:ext>
                </a:extLst>
              </p:cNvPr>
              <p:cNvSpPr/>
              <p:nvPr/>
            </p:nvSpPr>
            <p:spPr>
              <a:xfrm>
                <a:off x="7341085" y="1612188"/>
                <a:ext cx="80995" cy="80995"/>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dirty="0"/>
              </a:p>
            </p:txBody>
          </p:sp>
          <p:sp>
            <p:nvSpPr>
              <p:cNvPr id="528" name="Oval 527">
                <a:extLst>
                  <a:ext uri="{FF2B5EF4-FFF2-40B4-BE49-F238E27FC236}">
                    <a16:creationId xmlns:a16="http://schemas.microsoft.com/office/drawing/2014/main" id="{E2F47334-DC69-47C8-8420-D87100839803}"/>
                  </a:ext>
                </a:extLst>
              </p:cNvPr>
              <p:cNvSpPr/>
              <p:nvPr/>
            </p:nvSpPr>
            <p:spPr>
              <a:xfrm>
                <a:off x="4702989" y="1612188"/>
                <a:ext cx="80995" cy="80995"/>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80" dirty="0"/>
              </a:p>
            </p:txBody>
          </p:sp>
        </p:grpSp>
        <p:sp>
          <p:nvSpPr>
            <p:cNvPr id="215" name="TextBox 214">
              <a:extLst>
                <a:ext uri="{FF2B5EF4-FFF2-40B4-BE49-F238E27FC236}">
                  <a16:creationId xmlns:a16="http://schemas.microsoft.com/office/drawing/2014/main" id="{48AE8C6E-3E19-4D07-B3FE-5F1C6725EC56}"/>
                </a:ext>
              </a:extLst>
            </p:cNvPr>
            <p:cNvSpPr txBox="1"/>
            <p:nvPr/>
          </p:nvSpPr>
          <p:spPr>
            <a:xfrm>
              <a:off x="4910074" y="1167937"/>
              <a:ext cx="2304920" cy="969496"/>
            </a:xfrm>
            <a:prstGeom prst="rect">
              <a:avLst/>
            </a:prstGeom>
            <a:noFill/>
          </p:spPr>
          <p:txBody>
            <a:bodyPr wrap="square" rtlCol="0" anchor="ctr">
              <a:spAutoFit/>
            </a:bodyPr>
            <a:lstStyle/>
            <a:p>
              <a:pPr algn="ctr" defTabSz="1097226">
                <a:defRPr/>
              </a:pPr>
              <a:r>
                <a:rPr lang="en-US" sz="3480" b="1" dirty="0">
                  <a:solidFill>
                    <a:schemeClr val="tx1">
                      <a:lumMod val="75000"/>
                      <a:lumOff val="25000"/>
                    </a:schemeClr>
                  </a:solidFill>
                  <a:latin typeface="Century Gothic" panose="020B0502020202020204" pitchFamily="34" charset="0"/>
                  <a:cs typeface="Calibri" panose="020F0502020204030204" pitchFamily="34" charset="0"/>
                </a:rPr>
                <a:t>Monitor &amp; Adjust</a:t>
              </a:r>
            </a:p>
          </p:txBody>
        </p:sp>
      </p:grpSp>
      <p:sp>
        <p:nvSpPr>
          <p:cNvPr id="165" name="TextBox 164">
            <a:extLst>
              <a:ext uri="{FF2B5EF4-FFF2-40B4-BE49-F238E27FC236}">
                <a16:creationId xmlns:a16="http://schemas.microsoft.com/office/drawing/2014/main" id="{56867C4E-FBD7-48C1-9A1E-EDC87290F797}"/>
              </a:ext>
            </a:extLst>
          </p:cNvPr>
          <p:cNvSpPr txBox="1"/>
          <p:nvPr/>
        </p:nvSpPr>
        <p:spPr>
          <a:xfrm>
            <a:off x="11883286" y="4788200"/>
            <a:ext cx="2160533" cy="535531"/>
          </a:xfrm>
          <a:prstGeom prst="rect">
            <a:avLst/>
          </a:prstGeom>
          <a:noFill/>
        </p:spPr>
        <p:txBody>
          <a:bodyPr wrap="square" rtlCol="0" anchor="t">
            <a:spAutoFit/>
          </a:bodyPr>
          <a:lstStyle/>
          <a:p>
            <a:pPr defTabSz="1097198">
              <a:defRPr/>
            </a:pPr>
            <a:r>
              <a:rPr lang="en-US" sz="1440" dirty="0">
                <a:solidFill>
                  <a:srgbClr val="000000">
                    <a:lumMod val="75000"/>
                    <a:lumOff val="25000"/>
                  </a:srgbClr>
                </a:solidFill>
                <a:latin typeface="Arial" panose="020B0604020202020204" pitchFamily="34" charset="0"/>
                <a:cs typeface="Arial" panose="020B0604020202020204" pitchFamily="34" charset="0"/>
              </a:rPr>
              <a:t>Clearly tied to key risk indicators</a:t>
            </a:r>
          </a:p>
        </p:txBody>
      </p:sp>
      <p:pic>
        <p:nvPicPr>
          <p:cNvPr id="5" name="Picture 4">
            <a:extLst>
              <a:ext uri="{FF2B5EF4-FFF2-40B4-BE49-F238E27FC236}">
                <a16:creationId xmlns:a16="http://schemas.microsoft.com/office/drawing/2014/main" id="{D4543986-BDC9-4D70-8E44-86C64F8F0D84}"/>
              </a:ext>
            </a:extLst>
          </p:cNvPr>
          <p:cNvPicPr>
            <a:picLocks noChangeAspect="1"/>
          </p:cNvPicPr>
          <p:nvPr/>
        </p:nvPicPr>
        <p:blipFill>
          <a:blip r:embed="rId4"/>
          <a:stretch>
            <a:fillRect/>
          </a:stretch>
        </p:blipFill>
        <p:spPr>
          <a:xfrm>
            <a:off x="10900144" y="732666"/>
            <a:ext cx="2970308" cy="1625724"/>
          </a:xfrm>
          <a:prstGeom prst="rect">
            <a:avLst/>
          </a:prstGeom>
        </p:spPr>
      </p:pic>
    </p:spTree>
    <p:custDataLst>
      <p:tags r:id="rId1"/>
    </p:custDataLst>
    <p:extLst>
      <p:ext uri="{BB962C8B-B14F-4D97-AF65-F5344CB8AC3E}">
        <p14:creationId xmlns:p14="http://schemas.microsoft.com/office/powerpoint/2010/main" val="764540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0">
            <a:extLst>
              <a:ext uri="{FF2B5EF4-FFF2-40B4-BE49-F238E27FC236}">
                <a16:creationId xmlns:a16="http://schemas.microsoft.com/office/drawing/2014/main" id="{218F0F80-0788-4A38-9A69-BD9B586D4DC1}"/>
              </a:ext>
            </a:extLst>
          </p:cNvPr>
          <p:cNvSpPr/>
          <p:nvPr/>
        </p:nvSpPr>
        <p:spPr>
          <a:xfrm rot="16200000">
            <a:off x="6614554" y="1343024"/>
            <a:ext cx="1446439" cy="5169748"/>
          </a:xfrm>
          <a:custGeom>
            <a:avLst/>
            <a:gdLst>
              <a:gd name="connsiteX0" fmla="*/ 0 w 3252723"/>
              <a:gd name="connsiteY0" fmla="*/ 0 h 2520280"/>
              <a:gd name="connsiteX1" fmla="*/ 3252723 w 3252723"/>
              <a:gd name="connsiteY1" fmla="*/ 0 h 2520280"/>
              <a:gd name="connsiteX2" fmla="*/ 3252723 w 3252723"/>
              <a:gd name="connsiteY2" fmla="*/ 2520280 h 2520280"/>
              <a:gd name="connsiteX3" fmla="*/ 0 w 3252723"/>
              <a:gd name="connsiteY3" fmla="*/ 2520280 h 2520280"/>
              <a:gd name="connsiteX4" fmla="*/ 0 w 3252723"/>
              <a:gd name="connsiteY4" fmla="*/ 0 h 2520280"/>
              <a:gd name="connsiteX0" fmla="*/ 0 w 3252723"/>
              <a:gd name="connsiteY0" fmla="*/ 0 h 2520280"/>
              <a:gd name="connsiteX1" fmla="*/ 3252723 w 3252723"/>
              <a:gd name="connsiteY1" fmla="*/ 0 h 2520280"/>
              <a:gd name="connsiteX2" fmla="*/ 3246122 w 3252723"/>
              <a:gd name="connsiteY2" fmla="*/ 1273939 h 2520280"/>
              <a:gd name="connsiteX3" fmla="*/ 3252723 w 3252723"/>
              <a:gd name="connsiteY3" fmla="*/ 2520280 h 2520280"/>
              <a:gd name="connsiteX4" fmla="*/ 0 w 3252723"/>
              <a:gd name="connsiteY4" fmla="*/ 2520280 h 2520280"/>
              <a:gd name="connsiteX5" fmla="*/ 0 w 3252723"/>
              <a:gd name="connsiteY5" fmla="*/ 0 h 2520280"/>
              <a:gd name="connsiteX0" fmla="*/ 0 w 3252723"/>
              <a:gd name="connsiteY0" fmla="*/ 0 h 2520280"/>
              <a:gd name="connsiteX1" fmla="*/ 3246122 w 3252723"/>
              <a:gd name="connsiteY1" fmla="*/ 1273939 h 2520280"/>
              <a:gd name="connsiteX2" fmla="*/ 3252723 w 3252723"/>
              <a:gd name="connsiteY2" fmla="*/ 2520280 h 2520280"/>
              <a:gd name="connsiteX3" fmla="*/ 0 w 3252723"/>
              <a:gd name="connsiteY3" fmla="*/ 2520280 h 2520280"/>
              <a:gd name="connsiteX4" fmla="*/ 0 w 3252723"/>
              <a:gd name="connsiteY4" fmla="*/ 0 h 2520280"/>
              <a:gd name="connsiteX0" fmla="*/ 0 w 3246122"/>
              <a:gd name="connsiteY0" fmla="*/ 0 h 2548575"/>
              <a:gd name="connsiteX1" fmla="*/ 3246122 w 3246122"/>
              <a:gd name="connsiteY1" fmla="*/ 1273939 h 2548575"/>
              <a:gd name="connsiteX2" fmla="*/ 0 w 3246122"/>
              <a:gd name="connsiteY2" fmla="*/ 2520280 h 2548575"/>
              <a:gd name="connsiteX3" fmla="*/ 0 w 3246122"/>
              <a:gd name="connsiteY3" fmla="*/ 0 h 2548575"/>
              <a:gd name="connsiteX0" fmla="*/ 0 w 3246122"/>
              <a:gd name="connsiteY0" fmla="*/ 0 h 2520280"/>
              <a:gd name="connsiteX1" fmla="*/ 3246122 w 3246122"/>
              <a:gd name="connsiteY1" fmla="*/ 1273939 h 2520280"/>
              <a:gd name="connsiteX2" fmla="*/ 0 w 3246122"/>
              <a:gd name="connsiteY2" fmla="*/ 2520280 h 2520280"/>
              <a:gd name="connsiteX3" fmla="*/ 0 w 3246122"/>
              <a:gd name="connsiteY3" fmla="*/ 0 h 2520280"/>
            </a:gdLst>
            <a:ahLst/>
            <a:cxnLst>
              <a:cxn ang="0">
                <a:pos x="connsiteX0" y="connsiteY0"/>
              </a:cxn>
              <a:cxn ang="0">
                <a:pos x="connsiteX1" y="connsiteY1"/>
              </a:cxn>
              <a:cxn ang="0">
                <a:pos x="connsiteX2" y="connsiteY2"/>
              </a:cxn>
              <a:cxn ang="0">
                <a:pos x="connsiteX3" y="connsiteY3"/>
              </a:cxn>
            </a:cxnLst>
            <a:rect l="l" t="t" r="r" b="b"/>
            <a:pathLst>
              <a:path w="3246122" h="2520280">
                <a:moveTo>
                  <a:pt x="0" y="0"/>
                </a:moveTo>
                <a:lnTo>
                  <a:pt x="3246122" y="1273939"/>
                </a:lnTo>
                <a:lnTo>
                  <a:pt x="0" y="2520280"/>
                </a:lnTo>
                <a:lnTo>
                  <a:pt x="0" y="0"/>
                </a:lnTo>
                <a:close/>
              </a:path>
            </a:pathLst>
          </a:custGeom>
          <a:gradFill flip="none" rotWithShape="1">
            <a:gsLst>
              <a:gs pos="0">
                <a:schemeClr val="accent2">
                  <a:lumMod val="20000"/>
                  <a:lumOff val="80000"/>
                  <a:alpha val="0"/>
                </a:schemeClr>
              </a:gs>
              <a:gs pos="100000">
                <a:schemeClr val="accent3">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2" name="Rectangle 10">
            <a:extLst>
              <a:ext uri="{FF2B5EF4-FFF2-40B4-BE49-F238E27FC236}">
                <a16:creationId xmlns:a16="http://schemas.microsoft.com/office/drawing/2014/main" id="{0E08A1FC-3E30-4227-9CBB-BCAA90556545}"/>
              </a:ext>
            </a:extLst>
          </p:cNvPr>
          <p:cNvSpPr/>
          <p:nvPr/>
        </p:nvSpPr>
        <p:spPr>
          <a:xfrm flipH="1">
            <a:off x="6558262" y="1295400"/>
            <a:ext cx="3468266" cy="3024336"/>
          </a:xfrm>
          <a:custGeom>
            <a:avLst/>
            <a:gdLst>
              <a:gd name="connsiteX0" fmla="*/ 0 w 3252723"/>
              <a:gd name="connsiteY0" fmla="*/ 0 h 2520280"/>
              <a:gd name="connsiteX1" fmla="*/ 3252723 w 3252723"/>
              <a:gd name="connsiteY1" fmla="*/ 0 h 2520280"/>
              <a:gd name="connsiteX2" fmla="*/ 3252723 w 3252723"/>
              <a:gd name="connsiteY2" fmla="*/ 2520280 h 2520280"/>
              <a:gd name="connsiteX3" fmla="*/ 0 w 3252723"/>
              <a:gd name="connsiteY3" fmla="*/ 2520280 h 2520280"/>
              <a:gd name="connsiteX4" fmla="*/ 0 w 3252723"/>
              <a:gd name="connsiteY4" fmla="*/ 0 h 2520280"/>
              <a:gd name="connsiteX0" fmla="*/ 0 w 3252723"/>
              <a:gd name="connsiteY0" fmla="*/ 0 h 2520280"/>
              <a:gd name="connsiteX1" fmla="*/ 3252723 w 3252723"/>
              <a:gd name="connsiteY1" fmla="*/ 0 h 2520280"/>
              <a:gd name="connsiteX2" fmla="*/ 3246122 w 3252723"/>
              <a:gd name="connsiteY2" fmla="*/ 1273939 h 2520280"/>
              <a:gd name="connsiteX3" fmla="*/ 3252723 w 3252723"/>
              <a:gd name="connsiteY3" fmla="*/ 2520280 h 2520280"/>
              <a:gd name="connsiteX4" fmla="*/ 0 w 3252723"/>
              <a:gd name="connsiteY4" fmla="*/ 2520280 h 2520280"/>
              <a:gd name="connsiteX5" fmla="*/ 0 w 3252723"/>
              <a:gd name="connsiteY5" fmla="*/ 0 h 2520280"/>
              <a:gd name="connsiteX0" fmla="*/ 0 w 3252723"/>
              <a:gd name="connsiteY0" fmla="*/ 0 h 2520280"/>
              <a:gd name="connsiteX1" fmla="*/ 3246122 w 3252723"/>
              <a:gd name="connsiteY1" fmla="*/ 1273939 h 2520280"/>
              <a:gd name="connsiteX2" fmla="*/ 3252723 w 3252723"/>
              <a:gd name="connsiteY2" fmla="*/ 2520280 h 2520280"/>
              <a:gd name="connsiteX3" fmla="*/ 0 w 3252723"/>
              <a:gd name="connsiteY3" fmla="*/ 2520280 h 2520280"/>
              <a:gd name="connsiteX4" fmla="*/ 0 w 3252723"/>
              <a:gd name="connsiteY4" fmla="*/ 0 h 2520280"/>
              <a:gd name="connsiteX0" fmla="*/ 0 w 3246122"/>
              <a:gd name="connsiteY0" fmla="*/ 0 h 2548575"/>
              <a:gd name="connsiteX1" fmla="*/ 3246122 w 3246122"/>
              <a:gd name="connsiteY1" fmla="*/ 1273939 h 2548575"/>
              <a:gd name="connsiteX2" fmla="*/ 0 w 3246122"/>
              <a:gd name="connsiteY2" fmla="*/ 2520280 h 2548575"/>
              <a:gd name="connsiteX3" fmla="*/ 0 w 3246122"/>
              <a:gd name="connsiteY3" fmla="*/ 0 h 2548575"/>
              <a:gd name="connsiteX0" fmla="*/ 0 w 3246122"/>
              <a:gd name="connsiteY0" fmla="*/ 0 h 2520280"/>
              <a:gd name="connsiteX1" fmla="*/ 3246122 w 3246122"/>
              <a:gd name="connsiteY1" fmla="*/ 1273939 h 2520280"/>
              <a:gd name="connsiteX2" fmla="*/ 0 w 3246122"/>
              <a:gd name="connsiteY2" fmla="*/ 2520280 h 2520280"/>
              <a:gd name="connsiteX3" fmla="*/ 0 w 3246122"/>
              <a:gd name="connsiteY3" fmla="*/ 0 h 2520280"/>
            </a:gdLst>
            <a:ahLst/>
            <a:cxnLst>
              <a:cxn ang="0">
                <a:pos x="connsiteX0" y="connsiteY0"/>
              </a:cxn>
              <a:cxn ang="0">
                <a:pos x="connsiteX1" y="connsiteY1"/>
              </a:cxn>
              <a:cxn ang="0">
                <a:pos x="connsiteX2" y="connsiteY2"/>
              </a:cxn>
              <a:cxn ang="0">
                <a:pos x="connsiteX3" y="connsiteY3"/>
              </a:cxn>
            </a:cxnLst>
            <a:rect l="l" t="t" r="r" b="b"/>
            <a:pathLst>
              <a:path w="3246122" h="2520280">
                <a:moveTo>
                  <a:pt x="0" y="0"/>
                </a:moveTo>
                <a:lnTo>
                  <a:pt x="3246122" y="1273939"/>
                </a:lnTo>
                <a:lnTo>
                  <a:pt x="0" y="2520280"/>
                </a:lnTo>
                <a:lnTo>
                  <a:pt x="0" y="0"/>
                </a:lnTo>
                <a:close/>
              </a:path>
            </a:pathLst>
          </a:custGeom>
          <a:gradFill flip="none" rotWithShape="1">
            <a:gsLst>
              <a:gs pos="0">
                <a:schemeClr val="accent2">
                  <a:lumMod val="20000"/>
                  <a:lumOff val="80000"/>
                  <a:alpha val="0"/>
                </a:schemeClr>
              </a:gs>
              <a:gs pos="100000">
                <a:schemeClr val="accent2">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1" name="Rectangle 10">
            <a:extLst>
              <a:ext uri="{FF2B5EF4-FFF2-40B4-BE49-F238E27FC236}">
                <a16:creationId xmlns:a16="http://schemas.microsoft.com/office/drawing/2014/main" id="{7654EFD5-AC77-4CD1-940A-42FDBF6C421E}"/>
              </a:ext>
            </a:extLst>
          </p:cNvPr>
          <p:cNvSpPr/>
          <p:nvPr/>
        </p:nvSpPr>
        <p:spPr>
          <a:xfrm>
            <a:off x="4648200" y="1295400"/>
            <a:ext cx="3468266" cy="3024336"/>
          </a:xfrm>
          <a:custGeom>
            <a:avLst/>
            <a:gdLst>
              <a:gd name="connsiteX0" fmla="*/ 0 w 3252723"/>
              <a:gd name="connsiteY0" fmla="*/ 0 h 2520280"/>
              <a:gd name="connsiteX1" fmla="*/ 3252723 w 3252723"/>
              <a:gd name="connsiteY1" fmla="*/ 0 h 2520280"/>
              <a:gd name="connsiteX2" fmla="*/ 3252723 w 3252723"/>
              <a:gd name="connsiteY2" fmla="*/ 2520280 h 2520280"/>
              <a:gd name="connsiteX3" fmla="*/ 0 w 3252723"/>
              <a:gd name="connsiteY3" fmla="*/ 2520280 h 2520280"/>
              <a:gd name="connsiteX4" fmla="*/ 0 w 3252723"/>
              <a:gd name="connsiteY4" fmla="*/ 0 h 2520280"/>
              <a:gd name="connsiteX0" fmla="*/ 0 w 3252723"/>
              <a:gd name="connsiteY0" fmla="*/ 0 h 2520280"/>
              <a:gd name="connsiteX1" fmla="*/ 3252723 w 3252723"/>
              <a:gd name="connsiteY1" fmla="*/ 0 h 2520280"/>
              <a:gd name="connsiteX2" fmla="*/ 3246122 w 3252723"/>
              <a:gd name="connsiteY2" fmla="*/ 1273939 h 2520280"/>
              <a:gd name="connsiteX3" fmla="*/ 3252723 w 3252723"/>
              <a:gd name="connsiteY3" fmla="*/ 2520280 h 2520280"/>
              <a:gd name="connsiteX4" fmla="*/ 0 w 3252723"/>
              <a:gd name="connsiteY4" fmla="*/ 2520280 h 2520280"/>
              <a:gd name="connsiteX5" fmla="*/ 0 w 3252723"/>
              <a:gd name="connsiteY5" fmla="*/ 0 h 2520280"/>
              <a:gd name="connsiteX0" fmla="*/ 0 w 3252723"/>
              <a:gd name="connsiteY0" fmla="*/ 0 h 2520280"/>
              <a:gd name="connsiteX1" fmla="*/ 3246122 w 3252723"/>
              <a:gd name="connsiteY1" fmla="*/ 1273939 h 2520280"/>
              <a:gd name="connsiteX2" fmla="*/ 3252723 w 3252723"/>
              <a:gd name="connsiteY2" fmla="*/ 2520280 h 2520280"/>
              <a:gd name="connsiteX3" fmla="*/ 0 w 3252723"/>
              <a:gd name="connsiteY3" fmla="*/ 2520280 h 2520280"/>
              <a:gd name="connsiteX4" fmla="*/ 0 w 3252723"/>
              <a:gd name="connsiteY4" fmla="*/ 0 h 2520280"/>
              <a:gd name="connsiteX0" fmla="*/ 0 w 3246122"/>
              <a:gd name="connsiteY0" fmla="*/ 0 h 2548575"/>
              <a:gd name="connsiteX1" fmla="*/ 3246122 w 3246122"/>
              <a:gd name="connsiteY1" fmla="*/ 1273939 h 2548575"/>
              <a:gd name="connsiteX2" fmla="*/ 0 w 3246122"/>
              <a:gd name="connsiteY2" fmla="*/ 2520280 h 2548575"/>
              <a:gd name="connsiteX3" fmla="*/ 0 w 3246122"/>
              <a:gd name="connsiteY3" fmla="*/ 0 h 2548575"/>
              <a:gd name="connsiteX0" fmla="*/ 0 w 3246122"/>
              <a:gd name="connsiteY0" fmla="*/ 0 h 2520280"/>
              <a:gd name="connsiteX1" fmla="*/ 3246122 w 3246122"/>
              <a:gd name="connsiteY1" fmla="*/ 1273939 h 2520280"/>
              <a:gd name="connsiteX2" fmla="*/ 0 w 3246122"/>
              <a:gd name="connsiteY2" fmla="*/ 2520280 h 2520280"/>
              <a:gd name="connsiteX3" fmla="*/ 0 w 3246122"/>
              <a:gd name="connsiteY3" fmla="*/ 0 h 2520280"/>
            </a:gdLst>
            <a:ahLst/>
            <a:cxnLst>
              <a:cxn ang="0">
                <a:pos x="connsiteX0" y="connsiteY0"/>
              </a:cxn>
              <a:cxn ang="0">
                <a:pos x="connsiteX1" y="connsiteY1"/>
              </a:cxn>
              <a:cxn ang="0">
                <a:pos x="connsiteX2" y="connsiteY2"/>
              </a:cxn>
              <a:cxn ang="0">
                <a:pos x="connsiteX3" y="connsiteY3"/>
              </a:cxn>
            </a:cxnLst>
            <a:rect l="l" t="t" r="r" b="b"/>
            <a:pathLst>
              <a:path w="3246122" h="2520280">
                <a:moveTo>
                  <a:pt x="0" y="0"/>
                </a:moveTo>
                <a:lnTo>
                  <a:pt x="3246122" y="1273939"/>
                </a:lnTo>
                <a:lnTo>
                  <a:pt x="0" y="2520280"/>
                </a:lnTo>
                <a:lnTo>
                  <a:pt x="0" y="0"/>
                </a:lnTo>
                <a:close/>
              </a:path>
            </a:pathLst>
          </a:custGeom>
          <a:gradFill flip="none" rotWithShape="1">
            <a:gsLst>
              <a:gs pos="0">
                <a:schemeClr val="accent1">
                  <a:lumMod val="20000"/>
                  <a:lumOff val="80000"/>
                  <a:alpha val="31000"/>
                </a:schemeClr>
              </a:gs>
              <a:gs pos="100000">
                <a:schemeClr val="accent1">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2" name="Title 1">
            <a:extLst>
              <a:ext uri="{FF2B5EF4-FFF2-40B4-BE49-F238E27FC236}">
                <a16:creationId xmlns:a16="http://schemas.microsoft.com/office/drawing/2014/main" id="{BEBEBE6B-7A5A-4FC6-AA7C-5FB73D7DC245}"/>
              </a:ext>
            </a:extLst>
          </p:cNvPr>
          <p:cNvSpPr>
            <a:spLocks noGrp="1"/>
          </p:cNvSpPr>
          <p:nvPr>
            <p:ph type="title"/>
          </p:nvPr>
        </p:nvSpPr>
        <p:spPr>
          <a:xfrm>
            <a:off x="480780" y="196782"/>
            <a:ext cx="13716000" cy="1238250"/>
          </a:xfrm>
        </p:spPr>
        <p:txBody>
          <a:bodyPr/>
          <a:lstStyle/>
          <a:p>
            <a:pPr algn="ctr"/>
            <a:r>
              <a:rPr lang="en-US" b="0" i="0" dirty="0">
                <a:solidFill>
                  <a:schemeClr val="tx1">
                    <a:lumMod val="75000"/>
                    <a:lumOff val="25000"/>
                  </a:schemeClr>
                </a:solidFill>
                <a:effectLst/>
              </a:rPr>
              <a:t>Build Contamination Control Across Processes</a:t>
            </a:r>
            <a:endParaRPr lang="en-IN" dirty="0">
              <a:solidFill>
                <a:schemeClr val="tx1">
                  <a:lumMod val="75000"/>
                  <a:lumOff val="25000"/>
                </a:schemeClr>
              </a:solidFill>
            </a:endParaRPr>
          </a:p>
        </p:txBody>
      </p:sp>
      <p:grpSp>
        <p:nvGrpSpPr>
          <p:cNvPr id="5" name="Group 4">
            <a:extLst>
              <a:ext uri="{FF2B5EF4-FFF2-40B4-BE49-F238E27FC236}">
                <a16:creationId xmlns:a16="http://schemas.microsoft.com/office/drawing/2014/main" id="{55A96710-45A7-44E6-BF31-89F0133C8DA5}"/>
              </a:ext>
            </a:extLst>
          </p:cNvPr>
          <p:cNvGrpSpPr/>
          <p:nvPr/>
        </p:nvGrpSpPr>
        <p:grpSpPr>
          <a:xfrm>
            <a:off x="6222042" y="1690830"/>
            <a:ext cx="2233476" cy="2233476"/>
            <a:chOff x="4841228" y="1959792"/>
            <a:chExt cx="1861230" cy="1861230"/>
          </a:xfrm>
        </p:grpSpPr>
        <p:sp>
          <p:nvSpPr>
            <p:cNvPr id="3" name="Oval 2">
              <a:extLst>
                <a:ext uri="{FF2B5EF4-FFF2-40B4-BE49-F238E27FC236}">
                  <a16:creationId xmlns:a16="http://schemas.microsoft.com/office/drawing/2014/main" id="{DEF6C502-58E8-49D5-A83A-35A558343C22}"/>
                </a:ext>
              </a:extLst>
            </p:cNvPr>
            <p:cNvSpPr/>
            <p:nvPr/>
          </p:nvSpPr>
          <p:spPr>
            <a:xfrm>
              <a:off x="4841228" y="1959792"/>
              <a:ext cx="1861230" cy="18612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4" name="Oval 3">
              <a:extLst>
                <a:ext uri="{FF2B5EF4-FFF2-40B4-BE49-F238E27FC236}">
                  <a16:creationId xmlns:a16="http://schemas.microsoft.com/office/drawing/2014/main" id="{2C4A432F-2032-4AAC-A093-546B3DD27C3B}"/>
                </a:ext>
              </a:extLst>
            </p:cNvPr>
            <p:cNvSpPr/>
            <p:nvPr/>
          </p:nvSpPr>
          <p:spPr>
            <a:xfrm>
              <a:off x="4987835" y="2106399"/>
              <a:ext cx="1568016" cy="15680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grpSp>
      <p:sp>
        <p:nvSpPr>
          <p:cNvPr id="6" name="Rectangle 5">
            <a:extLst>
              <a:ext uri="{FF2B5EF4-FFF2-40B4-BE49-F238E27FC236}">
                <a16:creationId xmlns:a16="http://schemas.microsoft.com/office/drawing/2014/main" id="{93E52EE9-7D06-4014-9488-E3B14D169333}"/>
              </a:ext>
            </a:extLst>
          </p:cNvPr>
          <p:cNvSpPr/>
          <p:nvPr/>
        </p:nvSpPr>
        <p:spPr>
          <a:xfrm>
            <a:off x="756815" y="1295400"/>
            <a:ext cx="3903268" cy="30243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7" name="Rectangle 6">
            <a:extLst>
              <a:ext uri="{FF2B5EF4-FFF2-40B4-BE49-F238E27FC236}">
                <a16:creationId xmlns:a16="http://schemas.microsoft.com/office/drawing/2014/main" id="{0031AC6F-E148-41FB-8037-542226A04C0B}"/>
              </a:ext>
            </a:extLst>
          </p:cNvPr>
          <p:cNvSpPr/>
          <p:nvPr/>
        </p:nvSpPr>
        <p:spPr>
          <a:xfrm>
            <a:off x="10017478" y="1295400"/>
            <a:ext cx="3903268" cy="30243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0" name="Rectangle 9">
            <a:extLst>
              <a:ext uri="{FF2B5EF4-FFF2-40B4-BE49-F238E27FC236}">
                <a16:creationId xmlns:a16="http://schemas.microsoft.com/office/drawing/2014/main" id="{B535F4C8-2EAC-4581-80B7-7FB5AA4B44B7}"/>
              </a:ext>
            </a:extLst>
          </p:cNvPr>
          <p:cNvSpPr/>
          <p:nvPr/>
        </p:nvSpPr>
        <p:spPr>
          <a:xfrm>
            <a:off x="4752900" y="4651117"/>
            <a:ext cx="5169748" cy="30243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4" name="TextBox 13">
            <a:extLst>
              <a:ext uri="{FF2B5EF4-FFF2-40B4-BE49-F238E27FC236}">
                <a16:creationId xmlns:a16="http://schemas.microsoft.com/office/drawing/2014/main" id="{ED54BE60-6AC4-4004-A7F4-D3F69AE6887A}"/>
              </a:ext>
            </a:extLst>
          </p:cNvPr>
          <p:cNvSpPr txBox="1"/>
          <p:nvPr/>
        </p:nvSpPr>
        <p:spPr>
          <a:xfrm>
            <a:off x="860418" y="1500843"/>
            <a:ext cx="3771865" cy="492443"/>
          </a:xfrm>
          <a:prstGeom prst="rect">
            <a:avLst/>
          </a:prstGeom>
          <a:noFill/>
        </p:spPr>
        <p:txBody>
          <a:bodyPr wrap="none" lIns="0" tIns="0" rIns="0" bIns="0" rtlCol="0" anchor="ctr">
            <a:spAutoFit/>
          </a:bodyPr>
          <a:lstStyle/>
          <a:p>
            <a:pPr algn="ctr"/>
            <a:r>
              <a:rPr lang="en-IN" sz="3200" b="1" dirty="0">
                <a:solidFill>
                  <a:schemeClr val="bg1"/>
                </a:solidFill>
              </a:rPr>
              <a:t>Investigation/CAPA</a:t>
            </a:r>
          </a:p>
        </p:txBody>
      </p:sp>
      <p:sp>
        <p:nvSpPr>
          <p:cNvPr id="16" name="TextBox 15">
            <a:extLst>
              <a:ext uri="{FF2B5EF4-FFF2-40B4-BE49-F238E27FC236}">
                <a16:creationId xmlns:a16="http://schemas.microsoft.com/office/drawing/2014/main" id="{E4C96029-3D04-4173-B89C-2FDCD8B579DD}"/>
              </a:ext>
            </a:extLst>
          </p:cNvPr>
          <p:cNvSpPr txBox="1"/>
          <p:nvPr/>
        </p:nvSpPr>
        <p:spPr>
          <a:xfrm>
            <a:off x="5801300" y="4844421"/>
            <a:ext cx="3072956" cy="492443"/>
          </a:xfrm>
          <a:prstGeom prst="rect">
            <a:avLst/>
          </a:prstGeom>
          <a:noFill/>
        </p:spPr>
        <p:txBody>
          <a:bodyPr wrap="none" lIns="0" tIns="0" rIns="0" bIns="0" rtlCol="0" anchor="ctr">
            <a:spAutoFit/>
          </a:bodyPr>
          <a:lstStyle/>
          <a:p>
            <a:pPr algn="ctr"/>
            <a:r>
              <a:rPr lang="en-IN" sz="3200" b="1" dirty="0">
                <a:solidFill>
                  <a:schemeClr val="bg1"/>
                </a:solidFill>
              </a:rPr>
              <a:t>Change Control</a:t>
            </a:r>
          </a:p>
        </p:txBody>
      </p:sp>
      <p:sp>
        <p:nvSpPr>
          <p:cNvPr id="17" name="TextBox 16">
            <a:extLst>
              <a:ext uri="{FF2B5EF4-FFF2-40B4-BE49-F238E27FC236}">
                <a16:creationId xmlns:a16="http://schemas.microsoft.com/office/drawing/2014/main" id="{BB5215EB-EAFC-4E8D-8BBA-9A316388C52A}"/>
              </a:ext>
            </a:extLst>
          </p:cNvPr>
          <p:cNvSpPr txBox="1"/>
          <p:nvPr/>
        </p:nvSpPr>
        <p:spPr>
          <a:xfrm>
            <a:off x="6584725" y="2585969"/>
            <a:ext cx="1508113" cy="443198"/>
          </a:xfrm>
          <a:prstGeom prst="rect">
            <a:avLst/>
          </a:prstGeom>
          <a:noFill/>
        </p:spPr>
        <p:txBody>
          <a:bodyPr wrap="square" lIns="0" tIns="0" rIns="0" bIns="0" rtlCol="0" anchor="ctr">
            <a:spAutoFit/>
          </a:bodyPr>
          <a:lstStyle/>
          <a:p>
            <a:pPr algn="ctr">
              <a:lnSpc>
                <a:spcPct val="80000"/>
              </a:lnSpc>
            </a:pPr>
            <a:r>
              <a:rPr lang="en-US" sz="1800" kern="0" dirty="0">
                <a:solidFill>
                  <a:schemeClr val="bg1"/>
                </a:solidFill>
                <a:latin typeface="Segoe UI" panose="020B0502040204020203" pitchFamily="34" charset="0"/>
                <a:ea typeface="Calibri Light" charset="0"/>
                <a:cs typeface="Segoe UI" panose="020B0502040204020203" pitchFamily="34" charset="0"/>
              </a:rPr>
              <a:t>Contamination</a:t>
            </a:r>
          </a:p>
          <a:p>
            <a:pPr algn="ctr">
              <a:lnSpc>
                <a:spcPct val="80000"/>
              </a:lnSpc>
            </a:pPr>
            <a:r>
              <a:rPr lang="en-US" sz="1800" kern="0" dirty="0">
                <a:solidFill>
                  <a:schemeClr val="bg1"/>
                </a:solidFill>
                <a:latin typeface="Segoe UI" panose="020B0502040204020203" pitchFamily="34" charset="0"/>
                <a:ea typeface="Calibri Light" charset="0"/>
                <a:cs typeface="Segoe UI" panose="020B0502040204020203" pitchFamily="34" charset="0"/>
              </a:rPr>
              <a:t>Control</a:t>
            </a:r>
            <a:endParaRPr lang="en-US" sz="1800" dirty="0">
              <a:solidFill>
                <a:schemeClr val="bg1"/>
              </a:solidFill>
              <a:latin typeface="Segoe UI" panose="020B0502040204020203" pitchFamily="34" charset="0"/>
              <a:ea typeface="Calibri Light" charset="0"/>
              <a:cs typeface="Segoe UI" panose="020B0502040204020203" pitchFamily="34" charset="0"/>
            </a:endParaRPr>
          </a:p>
        </p:txBody>
      </p:sp>
      <p:grpSp>
        <p:nvGrpSpPr>
          <p:cNvPr id="30" name="Group 29">
            <a:extLst>
              <a:ext uri="{FF2B5EF4-FFF2-40B4-BE49-F238E27FC236}">
                <a16:creationId xmlns:a16="http://schemas.microsoft.com/office/drawing/2014/main" id="{AA5662DA-75B1-4ECF-A421-9671C62C16C0}"/>
              </a:ext>
            </a:extLst>
          </p:cNvPr>
          <p:cNvGrpSpPr/>
          <p:nvPr/>
        </p:nvGrpSpPr>
        <p:grpSpPr>
          <a:xfrm>
            <a:off x="1093207" y="2143731"/>
            <a:ext cx="3230482" cy="1782261"/>
            <a:chOff x="889768" y="1354056"/>
            <a:chExt cx="2692068" cy="1485218"/>
          </a:xfrm>
        </p:grpSpPr>
        <p:grpSp>
          <p:nvGrpSpPr>
            <p:cNvPr id="23" name="Group 22">
              <a:extLst>
                <a:ext uri="{FF2B5EF4-FFF2-40B4-BE49-F238E27FC236}">
                  <a16:creationId xmlns:a16="http://schemas.microsoft.com/office/drawing/2014/main" id="{3F195D24-736B-47F7-B977-2CACB166BEAB}"/>
                </a:ext>
              </a:extLst>
            </p:cNvPr>
            <p:cNvGrpSpPr/>
            <p:nvPr/>
          </p:nvGrpSpPr>
          <p:grpSpPr>
            <a:xfrm>
              <a:off x="889768" y="1354056"/>
              <a:ext cx="2692068" cy="430888"/>
              <a:chOff x="829155" y="1354056"/>
              <a:chExt cx="2692068" cy="430888"/>
            </a:xfrm>
          </p:grpSpPr>
          <p:sp>
            <p:nvSpPr>
              <p:cNvPr id="19" name="TextBox 18">
                <a:extLst>
                  <a:ext uri="{FF2B5EF4-FFF2-40B4-BE49-F238E27FC236}">
                    <a16:creationId xmlns:a16="http://schemas.microsoft.com/office/drawing/2014/main" id="{07A1F20E-5969-49C0-A8ED-2B0649CF08D5}"/>
                  </a:ext>
                </a:extLst>
              </p:cNvPr>
              <p:cNvSpPr txBox="1"/>
              <p:nvPr/>
            </p:nvSpPr>
            <p:spPr>
              <a:xfrm>
                <a:off x="1365329" y="1354056"/>
                <a:ext cx="2155894" cy="430888"/>
              </a:xfrm>
              <a:prstGeom prst="rect">
                <a:avLst/>
              </a:prstGeom>
              <a:noFill/>
            </p:spPr>
            <p:txBody>
              <a:bodyPr wrap="square" lIns="0" tIns="0" rIns="0" bIns="0" rtlCol="0" anchor="ctr">
                <a:spAutoFit/>
              </a:bodyPr>
              <a:lstStyle/>
              <a:p>
                <a:r>
                  <a:rPr lang="en-US" sz="1680" kern="0" dirty="0">
                    <a:solidFill>
                      <a:schemeClr val="bg1"/>
                    </a:solidFill>
                    <a:latin typeface="Segoe UI" panose="020B0502040204020203" pitchFamily="34" charset="0"/>
                    <a:ea typeface="Calibri Light" charset="0"/>
                    <a:cs typeface="Segoe UI" panose="020B0502040204020203" pitchFamily="34" charset="0"/>
                  </a:rPr>
                  <a:t>Defined Strategy for Deviation Management</a:t>
                </a:r>
                <a:endParaRPr lang="en-US" sz="1680" dirty="0">
                  <a:solidFill>
                    <a:schemeClr val="bg1"/>
                  </a:solidFill>
                  <a:latin typeface="Segoe UI" panose="020B0502040204020203" pitchFamily="34" charset="0"/>
                  <a:ea typeface="Calibri Light" charset="0"/>
                  <a:cs typeface="Segoe UI" panose="020B0502040204020203" pitchFamily="34" charset="0"/>
                </a:endParaRPr>
              </a:p>
            </p:txBody>
          </p:sp>
          <p:sp>
            <p:nvSpPr>
              <p:cNvPr id="22" name="Graphic 20" descr="Back with solid fill">
                <a:extLst>
                  <a:ext uri="{FF2B5EF4-FFF2-40B4-BE49-F238E27FC236}">
                    <a16:creationId xmlns:a16="http://schemas.microsoft.com/office/drawing/2014/main" id="{3FF3046B-37F8-471A-B55D-8AA360DADEEC}"/>
                  </a:ext>
                </a:extLst>
              </p:cNvPr>
              <p:cNvSpPr/>
              <p:nvPr/>
            </p:nvSpPr>
            <p:spPr>
              <a:xfrm>
                <a:off x="829155" y="1454268"/>
                <a:ext cx="312488" cy="230460"/>
              </a:xfrm>
              <a:custGeom>
                <a:avLst/>
                <a:gdLst>
                  <a:gd name="connsiteX0" fmla="*/ 762000 w 762000"/>
                  <a:gd name="connsiteY0" fmla="*/ 228600 h 561975"/>
                  <a:gd name="connsiteX1" fmla="*/ 489585 w 762000"/>
                  <a:gd name="connsiteY1" fmla="*/ 0 h 561975"/>
                  <a:gd name="connsiteX2" fmla="*/ 489585 w 762000"/>
                  <a:gd name="connsiteY2" fmla="*/ 133350 h 561975"/>
                  <a:gd name="connsiteX3" fmla="*/ 0 w 762000"/>
                  <a:gd name="connsiteY3" fmla="*/ 561975 h 561975"/>
                  <a:gd name="connsiteX4" fmla="*/ 489585 w 762000"/>
                  <a:gd name="connsiteY4" fmla="*/ 333375 h 561975"/>
                  <a:gd name="connsiteX5" fmla="*/ 489585 w 762000"/>
                  <a:gd name="connsiteY5" fmla="*/ 457200 h 561975"/>
                  <a:gd name="connsiteX6" fmla="*/ 762000 w 762000"/>
                  <a:gd name="connsiteY6" fmla="*/ 22860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00" h="561975">
                    <a:moveTo>
                      <a:pt x="762000" y="228600"/>
                    </a:moveTo>
                    <a:lnTo>
                      <a:pt x="489585" y="0"/>
                    </a:lnTo>
                    <a:lnTo>
                      <a:pt x="489585" y="133350"/>
                    </a:lnTo>
                    <a:cubicBezTo>
                      <a:pt x="71438" y="137160"/>
                      <a:pt x="0" y="561975"/>
                      <a:pt x="0" y="561975"/>
                    </a:cubicBezTo>
                    <a:cubicBezTo>
                      <a:pt x="0" y="561975"/>
                      <a:pt x="155258" y="336233"/>
                      <a:pt x="489585" y="333375"/>
                    </a:cubicBezTo>
                    <a:lnTo>
                      <a:pt x="489585" y="457200"/>
                    </a:lnTo>
                    <a:lnTo>
                      <a:pt x="762000" y="228600"/>
                    </a:lnTo>
                    <a:close/>
                  </a:path>
                </a:pathLst>
              </a:custGeom>
              <a:solidFill>
                <a:schemeClr val="bg1"/>
              </a:solidFill>
              <a:ln w="9525" cap="flat">
                <a:noFill/>
                <a:prstDash val="solid"/>
                <a:miter/>
              </a:ln>
            </p:spPr>
            <p:txBody>
              <a:bodyPr rtlCol="0" anchor="ctr"/>
              <a:lstStyle/>
              <a:p>
                <a:endParaRPr lang="en-IN" sz="3480"/>
              </a:p>
            </p:txBody>
          </p:sp>
        </p:grpSp>
        <p:grpSp>
          <p:nvGrpSpPr>
            <p:cNvPr id="24" name="Group 23">
              <a:extLst>
                <a:ext uri="{FF2B5EF4-FFF2-40B4-BE49-F238E27FC236}">
                  <a16:creationId xmlns:a16="http://schemas.microsoft.com/office/drawing/2014/main" id="{273052AB-5556-4FFC-9BE4-9B11822D44B2}"/>
                </a:ext>
              </a:extLst>
            </p:cNvPr>
            <p:cNvGrpSpPr/>
            <p:nvPr/>
          </p:nvGrpSpPr>
          <p:grpSpPr>
            <a:xfrm>
              <a:off x="889768" y="2031541"/>
              <a:ext cx="2692068" cy="230460"/>
              <a:chOff x="829155" y="1454268"/>
              <a:chExt cx="2692068" cy="230460"/>
            </a:xfrm>
          </p:grpSpPr>
          <p:sp>
            <p:nvSpPr>
              <p:cNvPr id="25" name="TextBox 24">
                <a:extLst>
                  <a:ext uri="{FF2B5EF4-FFF2-40B4-BE49-F238E27FC236}">
                    <a16:creationId xmlns:a16="http://schemas.microsoft.com/office/drawing/2014/main" id="{E21054DD-9A68-4521-9B6C-8894C798B603}"/>
                  </a:ext>
                </a:extLst>
              </p:cNvPr>
              <p:cNvSpPr txBox="1"/>
              <p:nvPr/>
            </p:nvSpPr>
            <p:spPr>
              <a:xfrm>
                <a:off x="1365329" y="1461777"/>
                <a:ext cx="2155894" cy="215444"/>
              </a:xfrm>
              <a:prstGeom prst="rect">
                <a:avLst/>
              </a:prstGeom>
              <a:noFill/>
            </p:spPr>
            <p:txBody>
              <a:bodyPr wrap="square" lIns="0" tIns="0" rIns="0" bIns="0" rtlCol="0" anchor="ctr">
                <a:spAutoFit/>
              </a:bodyPr>
              <a:lstStyle/>
              <a:p>
                <a:r>
                  <a:rPr lang="en-US" sz="1680" kern="0" dirty="0">
                    <a:solidFill>
                      <a:schemeClr val="bg1"/>
                    </a:solidFill>
                    <a:latin typeface="Segoe UI" panose="020B0502040204020203" pitchFamily="34" charset="0"/>
                    <a:ea typeface="Calibri Light" charset="0"/>
                    <a:cs typeface="Segoe UI" panose="020B0502040204020203" pitchFamily="34" charset="0"/>
                  </a:rPr>
                  <a:t>Interim Controls</a:t>
                </a:r>
                <a:endParaRPr lang="en-US" sz="1680" dirty="0">
                  <a:solidFill>
                    <a:schemeClr val="bg1"/>
                  </a:solidFill>
                  <a:latin typeface="Segoe UI" panose="020B0502040204020203" pitchFamily="34" charset="0"/>
                  <a:ea typeface="Calibri Light" charset="0"/>
                  <a:cs typeface="Segoe UI" panose="020B0502040204020203" pitchFamily="34" charset="0"/>
                </a:endParaRPr>
              </a:p>
            </p:txBody>
          </p:sp>
          <p:sp>
            <p:nvSpPr>
              <p:cNvPr id="26" name="Graphic 20" descr="Back with solid fill">
                <a:extLst>
                  <a:ext uri="{FF2B5EF4-FFF2-40B4-BE49-F238E27FC236}">
                    <a16:creationId xmlns:a16="http://schemas.microsoft.com/office/drawing/2014/main" id="{B4987E54-A2A1-4BFA-AFC1-482B9BCA56B5}"/>
                  </a:ext>
                </a:extLst>
              </p:cNvPr>
              <p:cNvSpPr/>
              <p:nvPr/>
            </p:nvSpPr>
            <p:spPr>
              <a:xfrm>
                <a:off x="829155" y="1454268"/>
                <a:ext cx="312488" cy="230460"/>
              </a:xfrm>
              <a:custGeom>
                <a:avLst/>
                <a:gdLst>
                  <a:gd name="connsiteX0" fmla="*/ 762000 w 762000"/>
                  <a:gd name="connsiteY0" fmla="*/ 228600 h 561975"/>
                  <a:gd name="connsiteX1" fmla="*/ 489585 w 762000"/>
                  <a:gd name="connsiteY1" fmla="*/ 0 h 561975"/>
                  <a:gd name="connsiteX2" fmla="*/ 489585 w 762000"/>
                  <a:gd name="connsiteY2" fmla="*/ 133350 h 561975"/>
                  <a:gd name="connsiteX3" fmla="*/ 0 w 762000"/>
                  <a:gd name="connsiteY3" fmla="*/ 561975 h 561975"/>
                  <a:gd name="connsiteX4" fmla="*/ 489585 w 762000"/>
                  <a:gd name="connsiteY4" fmla="*/ 333375 h 561975"/>
                  <a:gd name="connsiteX5" fmla="*/ 489585 w 762000"/>
                  <a:gd name="connsiteY5" fmla="*/ 457200 h 561975"/>
                  <a:gd name="connsiteX6" fmla="*/ 762000 w 762000"/>
                  <a:gd name="connsiteY6" fmla="*/ 22860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00" h="561975">
                    <a:moveTo>
                      <a:pt x="762000" y="228600"/>
                    </a:moveTo>
                    <a:lnTo>
                      <a:pt x="489585" y="0"/>
                    </a:lnTo>
                    <a:lnTo>
                      <a:pt x="489585" y="133350"/>
                    </a:lnTo>
                    <a:cubicBezTo>
                      <a:pt x="71438" y="137160"/>
                      <a:pt x="0" y="561975"/>
                      <a:pt x="0" y="561975"/>
                    </a:cubicBezTo>
                    <a:cubicBezTo>
                      <a:pt x="0" y="561975"/>
                      <a:pt x="155258" y="336233"/>
                      <a:pt x="489585" y="333375"/>
                    </a:cubicBezTo>
                    <a:lnTo>
                      <a:pt x="489585" y="457200"/>
                    </a:lnTo>
                    <a:lnTo>
                      <a:pt x="762000" y="228600"/>
                    </a:lnTo>
                    <a:close/>
                  </a:path>
                </a:pathLst>
              </a:custGeom>
              <a:solidFill>
                <a:schemeClr val="bg1"/>
              </a:solidFill>
              <a:ln w="9525" cap="flat">
                <a:noFill/>
                <a:prstDash val="solid"/>
                <a:miter/>
              </a:ln>
            </p:spPr>
            <p:txBody>
              <a:bodyPr rtlCol="0" anchor="ctr"/>
              <a:lstStyle/>
              <a:p>
                <a:endParaRPr lang="en-IN" sz="3480"/>
              </a:p>
            </p:txBody>
          </p:sp>
        </p:grpSp>
        <p:grpSp>
          <p:nvGrpSpPr>
            <p:cNvPr id="27" name="Group 26">
              <a:extLst>
                <a:ext uri="{FF2B5EF4-FFF2-40B4-BE49-F238E27FC236}">
                  <a16:creationId xmlns:a16="http://schemas.microsoft.com/office/drawing/2014/main" id="{367C01B8-4AC6-4A6D-B678-254AFBEFC6D1}"/>
                </a:ext>
              </a:extLst>
            </p:cNvPr>
            <p:cNvGrpSpPr/>
            <p:nvPr/>
          </p:nvGrpSpPr>
          <p:grpSpPr>
            <a:xfrm>
              <a:off x="889768" y="2608814"/>
              <a:ext cx="2692068" cy="230460"/>
              <a:chOff x="829155" y="1454268"/>
              <a:chExt cx="2692068" cy="230460"/>
            </a:xfrm>
          </p:grpSpPr>
          <p:sp>
            <p:nvSpPr>
              <p:cNvPr id="28" name="TextBox 27">
                <a:extLst>
                  <a:ext uri="{FF2B5EF4-FFF2-40B4-BE49-F238E27FC236}">
                    <a16:creationId xmlns:a16="http://schemas.microsoft.com/office/drawing/2014/main" id="{CC7DAB8D-412C-4465-B8D1-03C00F89570F}"/>
                  </a:ext>
                </a:extLst>
              </p:cNvPr>
              <p:cNvSpPr txBox="1"/>
              <p:nvPr/>
            </p:nvSpPr>
            <p:spPr>
              <a:xfrm>
                <a:off x="1365329" y="1461777"/>
                <a:ext cx="2155894" cy="215444"/>
              </a:xfrm>
              <a:prstGeom prst="rect">
                <a:avLst/>
              </a:prstGeom>
              <a:noFill/>
            </p:spPr>
            <p:txBody>
              <a:bodyPr wrap="square" lIns="0" tIns="0" rIns="0" bIns="0" rtlCol="0" anchor="ctr">
                <a:spAutoFit/>
              </a:bodyPr>
              <a:lstStyle/>
              <a:p>
                <a:r>
                  <a:rPr lang="en-US" sz="1680" kern="0" dirty="0">
                    <a:solidFill>
                      <a:schemeClr val="bg1"/>
                    </a:solidFill>
                    <a:latin typeface="Segoe UI" panose="020B0502040204020203" pitchFamily="34" charset="0"/>
                    <a:ea typeface="Calibri Light" charset="0"/>
                    <a:cs typeface="Segoe UI" panose="020B0502040204020203" pitchFamily="34" charset="0"/>
                  </a:rPr>
                  <a:t>Escalation Paths</a:t>
                </a:r>
                <a:endParaRPr lang="en-US" sz="1680" dirty="0">
                  <a:solidFill>
                    <a:schemeClr val="bg1"/>
                  </a:solidFill>
                  <a:latin typeface="Segoe UI" panose="020B0502040204020203" pitchFamily="34" charset="0"/>
                  <a:ea typeface="Calibri Light" charset="0"/>
                  <a:cs typeface="Segoe UI" panose="020B0502040204020203" pitchFamily="34" charset="0"/>
                </a:endParaRPr>
              </a:p>
            </p:txBody>
          </p:sp>
          <p:sp>
            <p:nvSpPr>
              <p:cNvPr id="29" name="Graphic 20" descr="Back with solid fill">
                <a:extLst>
                  <a:ext uri="{FF2B5EF4-FFF2-40B4-BE49-F238E27FC236}">
                    <a16:creationId xmlns:a16="http://schemas.microsoft.com/office/drawing/2014/main" id="{2BCFABEE-D897-4E69-B856-DB8B9CBCE5A2}"/>
                  </a:ext>
                </a:extLst>
              </p:cNvPr>
              <p:cNvSpPr/>
              <p:nvPr/>
            </p:nvSpPr>
            <p:spPr>
              <a:xfrm>
                <a:off x="829155" y="1454268"/>
                <a:ext cx="312488" cy="230460"/>
              </a:xfrm>
              <a:custGeom>
                <a:avLst/>
                <a:gdLst>
                  <a:gd name="connsiteX0" fmla="*/ 762000 w 762000"/>
                  <a:gd name="connsiteY0" fmla="*/ 228600 h 561975"/>
                  <a:gd name="connsiteX1" fmla="*/ 489585 w 762000"/>
                  <a:gd name="connsiteY1" fmla="*/ 0 h 561975"/>
                  <a:gd name="connsiteX2" fmla="*/ 489585 w 762000"/>
                  <a:gd name="connsiteY2" fmla="*/ 133350 h 561975"/>
                  <a:gd name="connsiteX3" fmla="*/ 0 w 762000"/>
                  <a:gd name="connsiteY3" fmla="*/ 561975 h 561975"/>
                  <a:gd name="connsiteX4" fmla="*/ 489585 w 762000"/>
                  <a:gd name="connsiteY4" fmla="*/ 333375 h 561975"/>
                  <a:gd name="connsiteX5" fmla="*/ 489585 w 762000"/>
                  <a:gd name="connsiteY5" fmla="*/ 457200 h 561975"/>
                  <a:gd name="connsiteX6" fmla="*/ 762000 w 762000"/>
                  <a:gd name="connsiteY6" fmla="*/ 22860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00" h="561975">
                    <a:moveTo>
                      <a:pt x="762000" y="228600"/>
                    </a:moveTo>
                    <a:lnTo>
                      <a:pt x="489585" y="0"/>
                    </a:lnTo>
                    <a:lnTo>
                      <a:pt x="489585" y="133350"/>
                    </a:lnTo>
                    <a:cubicBezTo>
                      <a:pt x="71438" y="137160"/>
                      <a:pt x="0" y="561975"/>
                      <a:pt x="0" y="561975"/>
                    </a:cubicBezTo>
                    <a:cubicBezTo>
                      <a:pt x="0" y="561975"/>
                      <a:pt x="155258" y="336233"/>
                      <a:pt x="489585" y="333375"/>
                    </a:cubicBezTo>
                    <a:lnTo>
                      <a:pt x="489585" y="457200"/>
                    </a:lnTo>
                    <a:lnTo>
                      <a:pt x="762000" y="228600"/>
                    </a:lnTo>
                    <a:close/>
                  </a:path>
                </a:pathLst>
              </a:custGeom>
              <a:solidFill>
                <a:schemeClr val="bg1"/>
              </a:solidFill>
              <a:ln w="9525" cap="flat">
                <a:noFill/>
                <a:prstDash val="solid"/>
                <a:miter/>
              </a:ln>
            </p:spPr>
            <p:txBody>
              <a:bodyPr rtlCol="0" anchor="ctr"/>
              <a:lstStyle/>
              <a:p>
                <a:endParaRPr lang="en-IN" sz="3480"/>
              </a:p>
            </p:txBody>
          </p:sp>
        </p:grpSp>
      </p:grpSp>
      <p:grpSp>
        <p:nvGrpSpPr>
          <p:cNvPr id="41" name="Group 40">
            <a:extLst>
              <a:ext uri="{FF2B5EF4-FFF2-40B4-BE49-F238E27FC236}">
                <a16:creationId xmlns:a16="http://schemas.microsoft.com/office/drawing/2014/main" id="{FA95BC4B-3C72-49EF-A1FA-53ED6632E231}"/>
              </a:ext>
            </a:extLst>
          </p:cNvPr>
          <p:cNvGrpSpPr/>
          <p:nvPr/>
        </p:nvGrpSpPr>
        <p:grpSpPr>
          <a:xfrm>
            <a:off x="5722532" y="5500202"/>
            <a:ext cx="3230482" cy="1902522"/>
            <a:chOff x="889768" y="1354055"/>
            <a:chExt cx="2692068" cy="1585435"/>
          </a:xfrm>
        </p:grpSpPr>
        <p:grpSp>
          <p:nvGrpSpPr>
            <p:cNvPr id="42" name="Group 41">
              <a:extLst>
                <a:ext uri="{FF2B5EF4-FFF2-40B4-BE49-F238E27FC236}">
                  <a16:creationId xmlns:a16="http://schemas.microsoft.com/office/drawing/2014/main" id="{B0B64E30-6F87-48AC-8151-82C09FAFCDCC}"/>
                </a:ext>
              </a:extLst>
            </p:cNvPr>
            <p:cNvGrpSpPr/>
            <p:nvPr/>
          </p:nvGrpSpPr>
          <p:grpSpPr>
            <a:xfrm>
              <a:off x="889768" y="1354055"/>
              <a:ext cx="2692068" cy="430888"/>
              <a:chOff x="829155" y="1354055"/>
              <a:chExt cx="2692068" cy="430888"/>
            </a:xfrm>
          </p:grpSpPr>
          <p:sp>
            <p:nvSpPr>
              <p:cNvPr id="49" name="TextBox 48">
                <a:extLst>
                  <a:ext uri="{FF2B5EF4-FFF2-40B4-BE49-F238E27FC236}">
                    <a16:creationId xmlns:a16="http://schemas.microsoft.com/office/drawing/2014/main" id="{7F098702-E63E-4F7C-A8B3-3D74F53FE358}"/>
                  </a:ext>
                </a:extLst>
              </p:cNvPr>
              <p:cNvSpPr txBox="1"/>
              <p:nvPr/>
            </p:nvSpPr>
            <p:spPr>
              <a:xfrm>
                <a:off x="1365329" y="1354055"/>
                <a:ext cx="2155894" cy="430888"/>
              </a:xfrm>
              <a:prstGeom prst="rect">
                <a:avLst/>
              </a:prstGeom>
              <a:noFill/>
            </p:spPr>
            <p:txBody>
              <a:bodyPr wrap="square" lIns="0" tIns="0" rIns="0" bIns="0" rtlCol="0" anchor="ctr">
                <a:spAutoFit/>
              </a:bodyPr>
              <a:lstStyle/>
              <a:p>
                <a:r>
                  <a:rPr lang="en-US" sz="1680" kern="0" dirty="0">
                    <a:solidFill>
                      <a:schemeClr val="bg1"/>
                    </a:solidFill>
                    <a:latin typeface="Segoe UI" panose="020B0502040204020203" pitchFamily="34" charset="0"/>
                    <a:ea typeface="Calibri Light" charset="0"/>
                    <a:cs typeface="Segoe UI" panose="020B0502040204020203" pitchFamily="34" charset="0"/>
                  </a:rPr>
                  <a:t>Involve Contamination Control appropriately</a:t>
                </a:r>
                <a:endParaRPr lang="en-US" sz="1680" dirty="0">
                  <a:solidFill>
                    <a:schemeClr val="bg1"/>
                  </a:solidFill>
                  <a:latin typeface="Segoe UI" panose="020B0502040204020203" pitchFamily="34" charset="0"/>
                  <a:ea typeface="Calibri Light" charset="0"/>
                  <a:cs typeface="Segoe UI" panose="020B0502040204020203" pitchFamily="34" charset="0"/>
                </a:endParaRPr>
              </a:p>
            </p:txBody>
          </p:sp>
          <p:sp>
            <p:nvSpPr>
              <p:cNvPr id="50" name="Graphic 20" descr="Back with solid fill">
                <a:extLst>
                  <a:ext uri="{FF2B5EF4-FFF2-40B4-BE49-F238E27FC236}">
                    <a16:creationId xmlns:a16="http://schemas.microsoft.com/office/drawing/2014/main" id="{CFC10BC5-68AB-480A-80FF-B14F00B5EA73}"/>
                  </a:ext>
                </a:extLst>
              </p:cNvPr>
              <p:cNvSpPr/>
              <p:nvPr/>
            </p:nvSpPr>
            <p:spPr>
              <a:xfrm>
                <a:off x="829155" y="1454268"/>
                <a:ext cx="312488" cy="230460"/>
              </a:xfrm>
              <a:custGeom>
                <a:avLst/>
                <a:gdLst>
                  <a:gd name="connsiteX0" fmla="*/ 762000 w 762000"/>
                  <a:gd name="connsiteY0" fmla="*/ 228600 h 561975"/>
                  <a:gd name="connsiteX1" fmla="*/ 489585 w 762000"/>
                  <a:gd name="connsiteY1" fmla="*/ 0 h 561975"/>
                  <a:gd name="connsiteX2" fmla="*/ 489585 w 762000"/>
                  <a:gd name="connsiteY2" fmla="*/ 133350 h 561975"/>
                  <a:gd name="connsiteX3" fmla="*/ 0 w 762000"/>
                  <a:gd name="connsiteY3" fmla="*/ 561975 h 561975"/>
                  <a:gd name="connsiteX4" fmla="*/ 489585 w 762000"/>
                  <a:gd name="connsiteY4" fmla="*/ 333375 h 561975"/>
                  <a:gd name="connsiteX5" fmla="*/ 489585 w 762000"/>
                  <a:gd name="connsiteY5" fmla="*/ 457200 h 561975"/>
                  <a:gd name="connsiteX6" fmla="*/ 762000 w 762000"/>
                  <a:gd name="connsiteY6" fmla="*/ 22860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00" h="561975">
                    <a:moveTo>
                      <a:pt x="762000" y="228600"/>
                    </a:moveTo>
                    <a:lnTo>
                      <a:pt x="489585" y="0"/>
                    </a:lnTo>
                    <a:lnTo>
                      <a:pt x="489585" y="133350"/>
                    </a:lnTo>
                    <a:cubicBezTo>
                      <a:pt x="71438" y="137160"/>
                      <a:pt x="0" y="561975"/>
                      <a:pt x="0" y="561975"/>
                    </a:cubicBezTo>
                    <a:cubicBezTo>
                      <a:pt x="0" y="561975"/>
                      <a:pt x="155258" y="336233"/>
                      <a:pt x="489585" y="333375"/>
                    </a:cubicBezTo>
                    <a:lnTo>
                      <a:pt x="489585" y="457200"/>
                    </a:lnTo>
                    <a:lnTo>
                      <a:pt x="762000" y="228600"/>
                    </a:lnTo>
                    <a:close/>
                  </a:path>
                </a:pathLst>
              </a:custGeom>
              <a:solidFill>
                <a:schemeClr val="bg1"/>
              </a:solidFill>
              <a:ln w="9525" cap="flat">
                <a:noFill/>
                <a:prstDash val="solid"/>
                <a:miter/>
              </a:ln>
            </p:spPr>
            <p:txBody>
              <a:bodyPr rtlCol="0" anchor="ctr"/>
              <a:lstStyle/>
              <a:p>
                <a:endParaRPr lang="en-IN" sz="3480"/>
              </a:p>
            </p:txBody>
          </p:sp>
        </p:grpSp>
        <p:grpSp>
          <p:nvGrpSpPr>
            <p:cNvPr id="43" name="Group 42">
              <a:extLst>
                <a:ext uri="{FF2B5EF4-FFF2-40B4-BE49-F238E27FC236}">
                  <a16:creationId xmlns:a16="http://schemas.microsoft.com/office/drawing/2014/main" id="{9D855365-981C-43CB-B4ED-DFB8CC60E6F6}"/>
                </a:ext>
              </a:extLst>
            </p:cNvPr>
            <p:cNvGrpSpPr/>
            <p:nvPr/>
          </p:nvGrpSpPr>
          <p:grpSpPr>
            <a:xfrm>
              <a:off x="889768" y="2031541"/>
              <a:ext cx="2692068" cy="230460"/>
              <a:chOff x="829155" y="1454268"/>
              <a:chExt cx="2692068" cy="230460"/>
            </a:xfrm>
          </p:grpSpPr>
          <p:sp>
            <p:nvSpPr>
              <p:cNvPr id="47" name="TextBox 46">
                <a:extLst>
                  <a:ext uri="{FF2B5EF4-FFF2-40B4-BE49-F238E27FC236}">
                    <a16:creationId xmlns:a16="http://schemas.microsoft.com/office/drawing/2014/main" id="{0633EDC6-0E24-47E8-AD48-713EC50C3C08}"/>
                  </a:ext>
                </a:extLst>
              </p:cNvPr>
              <p:cNvSpPr txBox="1"/>
              <p:nvPr/>
            </p:nvSpPr>
            <p:spPr>
              <a:xfrm>
                <a:off x="1365329" y="1461778"/>
                <a:ext cx="2155894" cy="215443"/>
              </a:xfrm>
              <a:prstGeom prst="rect">
                <a:avLst/>
              </a:prstGeom>
              <a:noFill/>
            </p:spPr>
            <p:txBody>
              <a:bodyPr wrap="square" lIns="0" tIns="0" rIns="0" bIns="0" rtlCol="0" anchor="ctr">
                <a:spAutoFit/>
              </a:bodyPr>
              <a:lstStyle/>
              <a:p>
                <a:endParaRPr lang="en-US" sz="1680" dirty="0">
                  <a:solidFill>
                    <a:schemeClr val="bg1"/>
                  </a:solidFill>
                  <a:latin typeface="Segoe UI" panose="020B0502040204020203" pitchFamily="34" charset="0"/>
                  <a:ea typeface="Calibri Light" charset="0"/>
                  <a:cs typeface="Segoe UI" panose="020B0502040204020203" pitchFamily="34" charset="0"/>
                </a:endParaRPr>
              </a:p>
            </p:txBody>
          </p:sp>
          <p:sp>
            <p:nvSpPr>
              <p:cNvPr id="48" name="Graphic 20" descr="Back with solid fill">
                <a:extLst>
                  <a:ext uri="{FF2B5EF4-FFF2-40B4-BE49-F238E27FC236}">
                    <a16:creationId xmlns:a16="http://schemas.microsoft.com/office/drawing/2014/main" id="{603C4C99-08E5-4BAB-84B1-48FB2DA77443}"/>
                  </a:ext>
                </a:extLst>
              </p:cNvPr>
              <p:cNvSpPr/>
              <p:nvPr/>
            </p:nvSpPr>
            <p:spPr>
              <a:xfrm>
                <a:off x="829155" y="1454268"/>
                <a:ext cx="312488" cy="230460"/>
              </a:xfrm>
              <a:custGeom>
                <a:avLst/>
                <a:gdLst>
                  <a:gd name="connsiteX0" fmla="*/ 762000 w 762000"/>
                  <a:gd name="connsiteY0" fmla="*/ 228600 h 561975"/>
                  <a:gd name="connsiteX1" fmla="*/ 489585 w 762000"/>
                  <a:gd name="connsiteY1" fmla="*/ 0 h 561975"/>
                  <a:gd name="connsiteX2" fmla="*/ 489585 w 762000"/>
                  <a:gd name="connsiteY2" fmla="*/ 133350 h 561975"/>
                  <a:gd name="connsiteX3" fmla="*/ 0 w 762000"/>
                  <a:gd name="connsiteY3" fmla="*/ 561975 h 561975"/>
                  <a:gd name="connsiteX4" fmla="*/ 489585 w 762000"/>
                  <a:gd name="connsiteY4" fmla="*/ 333375 h 561975"/>
                  <a:gd name="connsiteX5" fmla="*/ 489585 w 762000"/>
                  <a:gd name="connsiteY5" fmla="*/ 457200 h 561975"/>
                  <a:gd name="connsiteX6" fmla="*/ 762000 w 762000"/>
                  <a:gd name="connsiteY6" fmla="*/ 22860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00" h="561975">
                    <a:moveTo>
                      <a:pt x="762000" y="228600"/>
                    </a:moveTo>
                    <a:lnTo>
                      <a:pt x="489585" y="0"/>
                    </a:lnTo>
                    <a:lnTo>
                      <a:pt x="489585" y="133350"/>
                    </a:lnTo>
                    <a:cubicBezTo>
                      <a:pt x="71438" y="137160"/>
                      <a:pt x="0" y="561975"/>
                      <a:pt x="0" y="561975"/>
                    </a:cubicBezTo>
                    <a:cubicBezTo>
                      <a:pt x="0" y="561975"/>
                      <a:pt x="155258" y="336233"/>
                      <a:pt x="489585" y="333375"/>
                    </a:cubicBezTo>
                    <a:lnTo>
                      <a:pt x="489585" y="457200"/>
                    </a:lnTo>
                    <a:lnTo>
                      <a:pt x="762000" y="228600"/>
                    </a:lnTo>
                    <a:close/>
                  </a:path>
                </a:pathLst>
              </a:custGeom>
              <a:solidFill>
                <a:schemeClr val="bg1"/>
              </a:solidFill>
              <a:ln w="9525" cap="flat">
                <a:noFill/>
                <a:prstDash val="solid"/>
                <a:miter/>
              </a:ln>
            </p:spPr>
            <p:txBody>
              <a:bodyPr rtlCol="0" anchor="ctr"/>
              <a:lstStyle/>
              <a:p>
                <a:endParaRPr lang="en-IN" sz="3480"/>
              </a:p>
            </p:txBody>
          </p:sp>
        </p:grpSp>
        <p:grpSp>
          <p:nvGrpSpPr>
            <p:cNvPr id="44" name="Group 43">
              <a:extLst>
                <a:ext uri="{FF2B5EF4-FFF2-40B4-BE49-F238E27FC236}">
                  <a16:creationId xmlns:a16="http://schemas.microsoft.com/office/drawing/2014/main" id="{19ED915A-8C44-4818-813F-B018B8B2B29F}"/>
                </a:ext>
              </a:extLst>
            </p:cNvPr>
            <p:cNvGrpSpPr/>
            <p:nvPr/>
          </p:nvGrpSpPr>
          <p:grpSpPr>
            <a:xfrm>
              <a:off x="889768" y="2508602"/>
              <a:ext cx="2692068" cy="430888"/>
              <a:chOff x="829155" y="1354056"/>
              <a:chExt cx="2692068" cy="430888"/>
            </a:xfrm>
          </p:grpSpPr>
          <p:sp>
            <p:nvSpPr>
              <p:cNvPr id="45" name="TextBox 44">
                <a:extLst>
                  <a:ext uri="{FF2B5EF4-FFF2-40B4-BE49-F238E27FC236}">
                    <a16:creationId xmlns:a16="http://schemas.microsoft.com/office/drawing/2014/main" id="{AD95AD01-054B-4AE3-BEA3-478CBA8E1BE2}"/>
                  </a:ext>
                </a:extLst>
              </p:cNvPr>
              <p:cNvSpPr txBox="1"/>
              <p:nvPr/>
            </p:nvSpPr>
            <p:spPr>
              <a:xfrm>
                <a:off x="1365329" y="1354056"/>
                <a:ext cx="2155894" cy="430888"/>
              </a:xfrm>
              <a:prstGeom prst="rect">
                <a:avLst/>
              </a:prstGeom>
              <a:noFill/>
            </p:spPr>
            <p:txBody>
              <a:bodyPr wrap="square" lIns="0" tIns="0" rIns="0" bIns="0" rtlCol="0" anchor="ctr">
                <a:spAutoFit/>
              </a:bodyPr>
              <a:lstStyle/>
              <a:p>
                <a:r>
                  <a:rPr lang="en-US" sz="1680" kern="0" dirty="0">
                    <a:solidFill>
                      <a:schemeClr val="bg1"/>
                    </a:solidFill>
                    <a:latin typeface="Segoe UI" panose="020B0502040204020203" pitchFamily="34" charset="0"/>
                    <a:ea typeface="Calibri Light" charset="0"/>
                    <a:cs typeface="Segoe UI" panose="020B0502040204020203" pitchFamily="34" charset="0"/>
                  </a:rPr>
                  <a:t>Leveraging interim controls consistently</a:t>
                </a:r>
                <a:endParaRPr lang="en-US" sz="1680" dirty="0">
                  <a:solidFill>
                    <a:schemeClr val="bg1"/>
                  </a:solidFill>
                  <a:latin typeface="Segoe UI" panose="020B0502040204020203" pitchFamily="34" charset="0"/>
                  <a:ea typeface="Calibri Light" charset="0"/>
                  <a:cs typeface="Segoe UI" panose="020B0502040204020203" pitchFamily="34" charset="0"/>
                </a:endParaRPr>
              </a:p>
            </p:txBody>
          </p:sp>
          <p:sp>
            <p:nvSpPr>
              <p:cNvPr id="46" name="Graphic 20" descr="Back with solid fill">
                <a:extLst>
                  <a:ext uri="{FF2B5EF4-FFF2-40B4-BE49-F238E27FC236}">
                    <a16:creationId xmlns:a16="http://schemas.microsoft.com/office/drawing/2014/main" id="{1975862C-55CB-4C16-A93E-3A4EE60CD187}"/>
                  </a:ext>
                </a:extLst>
              </p:cNvPr>
              <p:cNvSpPr/>
              <p:nvPr/>
            </p:nvSpPr>
            <p:spPr>
              <a:xfrm>
                <a:off x="829155" y="1454268"/>
                <a:ext cx="312488" cy="230460"/>
              </a:xfrm>
              <a:custGeom>
                <a:avLst/>
                <a:gdLst>
                  <a:gd name="connsiteX0" fmla="*/ 762000 w 762000"/>
                  <a:gd name="connsiteY0" fmla="*/ 228600 h 561975"/>
                  <a:gd name="connsiteX1" fmla="*/ 489585 w 762000"/>
                  <a:gd name="connsiteY1" fmla="*/ 0 h 561975"/>
                  <a:gd name="connsiteX2" fmla="*/ 489585 w 762000"/>
                  <a:gd name="connsiteY2" fmla="*/ 133350 h 561975"/>
                  <a:gd name="connsiteX3" fmla="*/ 0 w 762000"/>
                  <a:gd name="connsiteY3" fmla="*/ 561975 h 561975"/>
                  <a:gd name="connsiteX4" fmla="*/ 489585 w 762000"/>
                  <a:gd name="connsiteY4" fmla="*/ 333375 h 561975"/>
                  <a:gd name="connsiteX5" fmla="*/ 489585 w 762000"/>
                  <a:gd name="connsiteY5" fmla="*/ 457200 h 561975"/>
                  <a:gd name="connsiteX6" fmla="*/ 762000 w 762000"/>
                  <a:gd name="connsiteY6" fmla="*/ 22860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00" h="561975">
                    <a:moveTo>
                      <a:pt x="762000" y="228600"/>
                    </a:moveTo>
                    <a:lnTo>
                      <a:pt x="489585" y="0"/>
                    </a:lnTo>
                    <a:lnTo>
                      <a:pt x="489585" y="133350"/>
                    </a:lnTo>
                    <a:cubicBezTo>
                      <a:pt x="71438" y="137160"/>
                      <a:pt x="0" y="561975"/>
                      <a:pt x="0" y="561975"/>
                    </a:cubicBezTo>
                    <a:cubicBezTo>
                      <a:pt x="0" y="561975"/>
                      <a:pt x="155258" y="336233"/>
                      <a:pt x="489585" y="333375"/>
                    </a:cubicBezTo>
                    <a:lnTo>
                      <a:pt x="489585" y="457200"/>
                    </a:lnTo>
                    <a:lnTo>
                      <a:pt x="762000" y="228600"/>
                    </a:lnTo>
                    <a:close/>
                  </a:path>
                </a:pathLst>
              </a:custGeom>
              <a:solidFill>
                <a:schemeClr val="bg1"/>
              </a:solidFill>
              <a:ln w="9525" cap="flat">
                <a:noFill/>
                <a:prstDash val="solid"/>
                <a:miter/>
              </a:ln>
            </p:spPr>
            <p:txBody>
              <a:bodyPr rtlCol="0" anchor="ctr"/>
              <a:lstStyle/>
              <a:p>
                <a:endParaRPr lang="en-IN" sz="3480"/>
              </a:p>
            </p:txBody>
          </p:sp>
        </p:grpSp>
      </p:grpSp>
      <p:sp>
        <p:nvSpPr>
          <p:cNvPr id="51" name="TextBox 50">
            <a:extLst>
              <a:ext uri="{FF2B5EF4-FFF2-40B4-BE49-F238E27FC236}">
                <a16:creationId xmlns:a16="http://schemas.microsoft.com/office/drawing/2014/main" id="{3C206C1E-91CE-4E20-A6CD-D3BBE8ECF10E}"/>
              </a:ext>
            </a:extLst>
          </p:cNvPr>
          <p:cNvSpPr txBox="1"/>
          <p:nvPr/>
        </p:nvSpPr>
        <p:spPr>
          <a:xfrm>
            <a:off x="10779241" y="1273135"/>
            <a:ext cx="2503891" cy="984885"/>
          </a:xfrm>
          <a:prstGeom prst="rect">
            <a:avLst/>
          </a:prstGeom>
          <a:noFill/>
        </p:spPr>
        <p:txBody>
          <a:bodyPr wrap="none" lIns="0" tIns="0" rIns="0" bIns="0" rtlCol="0" anchor="ctr">
            <a:spAutoFit/>
          </a:bodyPr>
          <a:lstStyle/>
          <a:p>
            <a:pPr algn="ctr"/>
            <a:r>
              <a:rPr lang="en-IN" sz="3200" b="1" dirty="0">
                <a:solidFill>
                  <a:schemeClr val="bg1"/>
                </a:solidFill>
              </a:rPr>
              <a:t>Knowledge </a:t>
            </a:r>
          </a:p>
          <a:p>
            <a:pPr algn="ctr"/>
            <a:r>
              <a:rPr lang="en-IN" sz="3200" b="1" dirty="0">
                <a:solidFill>
                  <a:schemeClr val="bg1"/>
                </a:solidFill>
              </a:rPr>
              <a:t>Management</a:t>
            </a:r>
          </a:p>
        </p:txBody>
      </p:sp>
      <p:grpSp>
        <p:nvGrpSpPr>
          <p:cNvPr id="52" name="Group 51">
            <a:extLst>
              <a:ext uri="{FF2B5EF4-FFF2-40B4-BE49-F238E27FC236}">
                <a16:creationId xmlns:a16="http://schemas.microsoft.com/office/drawing/2014/main" id="{E9E89341-6B43-4EFB-838E-C35C07FD67B8}"/>
              </a:ext>
            </a:extLst>
          </p:cNvPr>
          <p:cNvGrpSpPr/>
          <p:nvPr/>
        </p:nvGrpSpPr>
        <p:grpSpPr>
          <a:xfrm>
            <a:off x="10362748" y="2411330"/>
            <a:ext cx="3230482" cy="1782265"/>
            <a:chOff x="889768" y="1454268"/>
            <a:chExt cx="2692068" cy="1485221"/>
          </a:xfrm>
        </p:grpSpPr>
        <p:grpSp>
          <p:nvGrpSpPr>
            <p:cNvPr id="53" name="Group 52">
              <a:extLst>
                <a:ext uri="{FF2B5EF4-FFF2-40B4-BE49-F238E27FC236}">
                  <a16:creationId xmlns:a16="http://schemas.microsoft.com/office/drawing/2014/main" id="{7FCE9762-C6B2-4912-BEAC-D117BC13B3DE}"/>
                </a:ext>
              </a:extLst>
            </p:cNvPr>
            <p:cNvGrpSpPr/>
            <p:nvPr/>
          </p:nvGrpSpPr>
          <p:grpSpPr>
            <a:xfrm>
              <a:off x="889768" y="1454268"/>
              <a:ext cx="2692068" cy="230460"/>
              <a:chOff x="829155" y="1454268"/>
              <a:chExt cx="2692068" cy="230460"/>
            </a:xfrm>
          </p:grpSpPr>
          <p:sp>
            <p:nvSpPr>
              <p:cNvPr id="60" name="TextBox 59">
                <a:extLst>
                  <a:ext uri="{FF2B5EF4-FFF2-40B4-BE49-F238E27FC236}">
                    <a16:creationId xmlns:a16="http://schemas.microsoft.com/office/drawing/2014/main" id="{05F4634F-0ECA-457D-807C-C26185297D12}"/>
                  </a:ext>
                </a:extLst>
              </p:cNvPr>
              <p:cNvSpPr txBox="1"/>
              <p:nvPr/>
            </p:nvSpPr>
            <p:spPr>
              <a:xfrm>
                <a:off x="1365329" y="1461777"/>
                <a:ext cx="2155894" cy="215443"/>
              </a:xfrm>
              <a:prstGeom prst="rect">
                <a:avLst/>
              </a:prstGeom>
              <a:noFill/>
            </p:spPr>
            <p:txBody>
              <a:bodyPr wrap="square" lIns="0" tIns="0" rIns="0" bIns="0" rtlCol="0" anchor="ctr">
                <a:spAutoFit/>
              </a:bodyPr>
              <a:lstStyle/>
              <a:p>
                <a:r>
                  <a:rPr lang="en-US" sz="1680" kern="0" dirty="0">
                    <a:solidFill>
                      <a:schemeClr val="bg1"/>
                    </a:solidFill>
                    <a:latin typeface="Segoe UI" panose="020B0502040204020203" pitchFamily="34" charset="0"/>
                    <a:ea typeface="Calibri Light" charset="0"/>
                    <a:cs typeface="Segoe UI" panose="020B0502040204020203" pitchFamily="34" charset="0"/>
                  </a:rPr>
                  <a:t>Tied into Governance</a:t>
                </a:r>
                <a:endParaRPr lang="en-US" sz="1680" dirty="0">
                  <a:solidFill>
                    <a:schemeClr val="bg1"/>
                  </a:solidFill>
                  <a:latin typeface="Segoe UI" panose="020B0502040204020203" pitchFamily="34" charset="0"/>
                  <a:ea typeface="Calibri Light" charset="0"/>
                  <a:cs typeface="Segoe UI" panose="020B0502040204020203" pitchFamily="34" charset="0"/>
                </a:endParaRPr>
              </a:p>
            </p:txBody>
          </p:sp>
          <p:sp>
            <p:nvSpPr>
              <p:cNvPr id="61" name="Graphic 20" descr="Back with solid fill">
                <a:extLst>
                  <a:ext uri="{FF2B5EF4-FFF2-40B4-BE49-F238E27FC236}">
                    <a16:creationId xmlns:a16="http://schemas.microsoft.com/office/drawing/2014/main" id="{7A0B0790-DD8D-404B-ADF1-5D01955EB33D}"/>
                  </a:ext>
                </a:extLst>
              </p:cNvPr>
              <p:cNvSpPr/>
              <p:nvPr/>
            </p:nvSpPr>
            <p:spPr>
              <a:xfrm>
                <a:off x="829155" y="1454268"/>
                <a:ext cx="312488" cy="230460"/>
              </a:xfrm>
              <a:custGeom>
                <a:avLst/>
                <a:gdLst>
                  <a:gd name="connsiteX0" fmla="*/ 762000 w 762000"/>
                  <a:gd name="connsiteY0" fmla="*/ 228600 h 561975"/>
                  <a:gd name="connsiteX1" fmla="*/ 489585 w 762000"/>
                  <a:gd name="connsiteY1" fmla="*/ 0 h 561975"/>
                  <a:gd name="connsiteX2" fmla="*/ 489585 w 762000"/>
                  <a:gd name="connsiteY2" fmla="*/ 133350 h 561975"/>
                  <a:gd name="connsiteX3" fmla="*/ 0 w 762000"/>
                  <a:gd name="connsiteY3" fmla="*/ 561975 h 561975"/>
                  <a:gd name="connsiteX4" fmla="*/ 489585 w 762000"/>
                  <a:gd name="connsiteY4" fmla="*/ 333375 h 561975"/>
                  <a:gd name="connsiteX5" fmla="*/ 489585 w 762000"/>
                  <a:gd name="connsiteY5" fmla="*/ 457200 h 561975"/>
                  <a:gd name="connsiteX6" fmla="*/ 762000 w 762000"/>
                  <a:gd name="connsiteY6" fmla="*/ 22860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00" h="561975">
                    <a:moveTo>
                      <a:pt x="762000" y="228600"/>
                    </a:moveTo>
                    <a:lnTo>
                      <a:pt x="489585" y="0"/>
                    </a:lnTo>
                    <a:lnTo>
                      <a:pt x="489585" y="133350"/>
                    </a:lnTo>
                    <a:cubicBezTo>
                      <a:pt x="71438" y="137160"/>
                      <a:pt x="0" y="561975"/>
                      <a:pt x="0" y="561975"/>
                    </a:cubicBezTo>
                    <a:cubicBezTo>
                      <a:pt x="0" y="561975"/>
                      <a:pt x="155258" y="336233"/>
                      <a:pt x="489585" y="333375"/>
                    </a:cubicBezTo>
                    <a:lnTo>
                      <a:pt x="489585" y="457200"/>
                    </a:lnTo>
                    <a:lnTo>
                      <a:pt x="762000" y="228600"/>
                    </a:lnTo>
                    <a:close/>
                  </a:path>
                </a:pathLst>
              </a:custGeom>
              <a:solidFill>
                <a:schemeClr val="bg1"/>
              </a:solidFill>
              <a:ln w="9525" cap="flat">
                <a:noFill/>
                <a:prstDash val="solid"/>
                <a:miter/>
              </a:ln>
            </p:spPr>
            <p:txBody>
              <a:bodyPr rtlCol="0" anchor="ctr"/>
              <a:lstStyle/>
              <a:p>
                <a:endParaRPr lang="en-IN" sz="3480"/>
              </a:p>
            </p:txBody>
          </p:sp>
        </p:grpSp>
        <p:grpSp>
          <p:nvGrpSpPr>
            <p:cNvPr id="54" name="Group 53">
              <a:extLst>
                <a:ext uri="{FF2B5EF4-FFF2-40B4-BE49-F238E27FC236}">
                  <a16:creationId xmlns:a16="http://schemas.microsoft.com/office/drawing/2014/main" id="{D729DBC5-AE30-4B70-A708-394AD525732A}"/>
                </a:ext>
              </a:extLst>
            </p:cNvPr>
            <p:cNvGrpSpPr/>
            <p:nvPr/>
          </p:nvGrpSpPr>
          <p:grpSpPr>
            <a:xfrm>
              <a:off x="889768" y="2031541"/>
              <a:ext cx="2692068" cy="230460"/>
              <a:chOff x="829155" y="1454268"/>
              <a:chExt cx="2692068" cy="230460"/>
            </a:xfrm>
          </p:grpSpPr>
          <p:sp>
            <p:nvSpPr>
              <p:cNvPr id="58" name="TextBox 57">
                <a:extLst>
                  <a:ext uri="{FF2B5EF4-FFF2-40B4-BE49-F238E27FC236}">
                    <a16:creationId xmlns:a16="http://schemas.microsoft.com/office/drawing/2014/main" id="{1DFEB425-9490-4E12-B226-AEE8A3DC8951}"/>
                  </a:ext>
                </a:extLst>
              </p:cNvPr>
              <p:cNvSpPr txBox="1"/>
              <p:nvPr/>
            </p:nvSpPr>
            <p:spPr>
              <a:xfrm>
                <a:off x="1365329" y="1461777"/>
                <a:ext cx="2155894" cy="215444"/>
              </a:xfrm>
              <a:prstGeom prst="rect">
                <a:avLst/>
              </a:prstGeom>
              <a:noFill/>
            </p:spPr>
            <p:txBody>
              <a:bodyPr wrap="square" lIns="0" tIns="0" rIns="0" bIns="0" rtlCol="0" anchor="ctr">
                <a:spAutoFit/>
              </a:bodyPr>
              <a:lstStyle/>
              <a:p>
                <a:r>
                  <a:rPr lang="en-US" sz="1680" kern="0" dirty="0">
                    <a:solidFill>
                      <a:schemeClr val="bg1"/>
                    </a:solidFill>
                    <a:latin typeface="Segoe UI" panose="020B0502040204020203" pitchFamily="34" charset="0"/>
                    <a:ea typeface="Calibri Light" charset="0"/>
                    <a:cs typeface="Segoe UI" panose="020B0502040204020203" pitchFamily="34" charset="0"/>
                  </a:rPr>
                  <a:t>Lessons Learned</a:t>
                </a:r>
                <a:endParaRPr lang="en-US" sz="1680" dirty="0">
                  <a:solidFill>
                    <a:schemeClr val="bg1"/>
                  </a:solidFill>
                  <a:latin typeface="Segoe UI" panose="020B0502040204020203" pitchFamily="34" charset="0"/>
                  <a:ea typeface="Calibri Light" charset="0"/>
                  <a:cs typeface="Segoe UI" panose="020B0502040204020203" pitchFamily="34" charset="0"/>
                </a:endParaRPr>
              </a:p>
            </p:txBody>
          </p:sp>
          <p:sp>
            <p:nvSpPr>
              <p:cNvPr id="59" name="Graphic 20" descr="Back with solid fill">
                <a:extLst>
                  <a:ext uri="{FF2B5EF4-FFF2-40B4-BE49-F238E27FC236}">
                    <a16:creationId xmlns:a16="http://schemas.microsoft.com/office/drawing/2014/main" id="{455B4D10-54AD-444D-9FCB-5AFED0614AAE}"/>
                  </a:ext>
                </a:extLst>
              </p:cNvPr>
              <p:cNvSpPr/>
              <p:nvPr/>
            </p:nvSpPr>
            <p:spPr>
              <a:xfrm>
                <a:off x="829155" y="1454268"/>
                <a:ext cx="312488" cy="230460"/>
              </a:xfrm>
              <a:custGeom>
                <a:avLst/>
                <a:gdLst>
                  <a:gd name="connsiteX0" fmla="*/ 762000 w 762000"/>
                  <a:gd name="connsiteY0" fmla="*/ 228600 h 561975"/>
                  <a:gd name="connsiteX1" fmla="*/ 489585 w 762000"/>
                  <a:gd name="connsiteY1" fmla="*/ 0 h 561975"/>
                  <a:gd name="connsiteX2" fmla="*/ 489585 w 762000"/>
                  <a:gd name="connsiteY2" fmla="*/ 133350 h 561975"/>
                  <a:gd name="connsiteX3" fmla="*/ 0 w 762000"/>
                  <a:gd name="connsiteY3" fmla="*/ 561975 h 561975"/>
                  <a:gd name="connsiteX4" fmla="*/ 489585 w 762000"/>
                  <a:gd name="connsiteY4" fmla="*/ 333375 h 561975"/>
                  <a:gd name="connsiteX5" fmla="*/ 489585 w 762000"/>
                  <a:gd name="connsiteY5" fmla="*/ 457200 h 561975"/>
                  <a:gd name="connsiteX6" fmla="*/ 762000 w 762000"/>
                  <a:gd name="connsiteY6" fmla="*/ 22860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00" h="561975">
                    <a:moveTo>
                      <a:pt x="762000" y="228600"/>
                    </a:moveTo>
                    <a:lnTo>
                      <a:pt x="489585" y="0"/>
                    </a:lnTo>
                    <a:lnTo>
                      <a:pt x="489585" y="133350"/>
                    </a:lnTo>
                    <a:cubicBezTo>
                      <a:pt x="71438" y="137160"/>
                      <a:pt x="0" y="561975"/>
                      <a:pt x="0" y="561975"/>
                    </a:cubicBezTo>
                    <a:cubicBezTo>
                      <a:pt x="0" y="561975"/>
                      <a:pt x="155258" y="336233"/>
                      <a:pt x="489585" y="333375"/>
                    </a:cubicBezTo>
                    <a:lnTo>
                      <a:pt x="489585" y="457200"/>
                    </a:lnTo>
                    <a:lnTo>
                      <a:pt x="762000" y="228600"/>
                    </a:lnTo>
                    <a:close/>
                  </a:path>
                </a:pathLst>
              </a:custGeom>
              <a:solidFill>
                <a:schemeClr val="bg1"/>
              </a:solidFill>
              <a:ln w="9525" cap="flat">
                <a:noFill/>
                <a:prstDash val="solid"/>
                <a:miter/>
              </a:ln>
            </p:spPr>
            <p:txBody>
              <a:bodyPr rtlCol="0" anchor="ctr"/>
              <a:lstStyle/>
              <a:p>
                <a:endParaRPr lang="en-IN" sz="3480"/>
              </a:p>
            </p:txBody>
          </p:sp>
        </p:grpSp>
        <p:grpSp>
          <p:nvGrpSpPr>
            <p:cNvPr id="55" name="Group 54">
              <a:extLst>
                <a:ext uri="{FF2B5EF4-FFF2-40B4-BE49-F238E27FC236}">
                  <a16:creationId xmlns:a16="http://schemas.microsoft.com/office/drawing/2014/main" id="{B7DEDD14-99C1-4E70-A0FC-C5B0EBF23BAC}"/>
                </a:ext>
              </a:extLst>
            </p:cNvPr>
            <p:cNvGrpSpPr/>
            <p:nvPr/>
          </p:nvGrpSpPr>
          <p:grpSpPr>
            <a:xfrm>
              <a:off x="889768" y="2508601"/>
              <a:ext cx="2692068" cy="430888"/>
              <a:chOff x="829155" y="1354055"/>
              <a:chExt cx="2692068" cy="430888"/>
            </a:xfrm>
          </p:grpSpPr>
          <p:sp>
            <p:nvSpPr>
              <p:cNvPr id="56" name="TextBox 55">
                <a:extLst>
                  <a:ext uri="{FF2B5EF4-FFF2-40B4-BE49-F238E27FC236}">
                    <a16:creationId xmlns:a16="http://schemas.microsoft.com/office/drawing/2014/main" id="{3612FC25-00E4-4690-B95F-F90F5CB7D660}"/>
                  </a:ext>
                </a:extLst>
              </p:cNvPr>
              <p:cNvSpPr txBox="1"/>
              <p:nvPr/>
            </p:nvSpPr>
            <p:spPr>
              <a:xfrm>
                <a:off x="1365329" y="1354055"/>
                <a:ext cx="2155894" cy="430888"/>
              </a:xfrm>
              <a:prstGeom prst="rect">
                <a:avLst/>
              </a:prstGeom>
              <a:noFill/>
            </p:spPr>
            <p:txBody>
              <a:bodyPr wrap="square" lIns="0" tIns="0" rIns="0" bIns="0" rtlCol="0" anchor="ctr">
                <a:spAutoFit/>
              </a:bodyPr>
              <a:lstStyle/>
              <a:p>
                <a:r>
                  <a:rPr lang="en-US" sz="1680" kern="0" dirty="0">
                    <a:solidFill>
                      <a:schemeClr val="bg1"/>
                    </a:solidFill>
                    <a:latin typeface="Segoe UI" panose="020B0502040204020203" pitchFamily="34" charset="0"/>
                    <a:ea typeface="Calibri Light" charset="0"/>
                    <a:cs typeface="Segoe UI" panose="020B0502040204020203" pitchFamily="34" charset="0"/>
                  </a:rPr>
                  <a:t>Transfer expertise – utilize tools (e.g. decision trees)</a:t>
                </a:r>
                <a:endParaRPr lang="en-US" sz="1680" dirty="0">
                  <a:solidFill>
                    <a:schemeClr val="bg1"/>
                  </a:solidFill>
                  <a:latin typeface="Segoe UI" panose="020B0502040204020203" pitchFamily="34" charset="0"/>
                  <a:ea typeface="Calibri Light" charset="0"/>
                  <a:cs typeface="Segoe UI" panose="020B0502040204020203" pitchFamily="34" charset="0"/>
                </a:endParaRPr>
              </a:p>
            </p:txBody>
          </p:sp>
          <p:sp>
            <p:nvSpPr>
              <p:cNvPr id="57" name="Graphic 20" descr="Back with solid fill">
                <a:extLst>
                  <a:ext uri="{FF2B5EF4-FFF2-40B4-BE49-F238E27FC236}">
                    <a16:creationId xmlns:a16="http://schemas.microsoft.com/office/drawing/2014/main" id="{24C7EC9D-E616-4209-BC17-408021B1C4A2}"/>
                  </a:ext>
                </a:extLst>
              </p:cNvPr>
              <p:cNvSpPr/>
              <p:nvPr/>
            </p:nvSpPr>
            <p:spPr>
              <a:xfrm>
                <a:off x="829155" y="1454268"/>
                <a:ext cx="312488" cy="230460"/>
              </a:xfrm>
              <a:custGeom>
                <a:avLst/>
                <a:gdLst>
                  <a:gd name="connsiteX0" fmla="*/ 762000 w 762000"/>
                  <a:gd name="connsiteY0" fmla="*/ 228600 h 561975"/>
                  <a:gd name="connsiteX1" fmla="*/ 489585 w 762000"/>
                  <a:gd name="connsiteY1" fmla="*/ 0 h 561975"/>
                  <a:gd name="connsiteX2" fmla="*/ 489585 w 762000"/>
                  <a:gd name="connsiteY2" fmla="*/ 133350 h 561975"/>
                  <a:gd name="connsiteX3" fmla="*/ 0 w 762000"/>
                  <a:gd name="connsiteY3" fmla="*/ 561975 h 561975"/>
                  <a:gd name="connsiteX4" fmla="*/ 489585 w 762000"/>
                  <a:gd name="connsiteY4" fmla="*/ 333375 h 561975"/>
                  <a:gd name="connsiteX5" fmla="*/ 489585 w 762000"/>
                  <a:gd name="connsiteY5" fmla="*/ 457200 h 561975"/>
                  <a:gd name="connsiteX6" fmla="*/ 762000 w 762000"/>
                  <a:gd name="connsiteY6" fmla="*/ 22860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00" h="561975">
                    <a:moveTo>
                      <a:pt x="762000" y="228600"/>
                    </a:moveTo>
                    <a:lnTo>
                      <a:pt x="489585" y="0"/>
                    </a:lnTo>
                    <a:lnTo>
                      <a:pt x="489585" y="133350"/>
                    </a:lnTo>
                    <a:cubicBezTo>
                      <a:pt x="71438" y="137160"/>
                      <a:pt x="0" y="561975"/>
                      <a:pt x="0" y="561975"/>
                    </a:cubicBezTo>
                    <a:cubicBezTo>
                      <a:pt x="0" y="561975"/>
                      <a:pt x="155258" y="336233"/>
                      <a:pt x="489585" y="333375"/>
                    </a:cubicBezTo>
                    <a:lnTo>
                      <a:pt x="489585" y="457200"/>
                    </a:lnTo>
                    <a:lnTo>
                      <a:pt x="762000" y="228600"/>
                    </a:lnTo>
                    <a:close/>
                  </a:path>
                </a:pathLst>
              </a:custGeom>
              <a:solidFill>
                <a:schemeClr val="bg1"/>
              </a:solidFill>
              <a:ln w="9525" cap="flat">
                <a:noFill/>
                <a:prstDash val="solid"/>
                <a:miter/>
              </a:ln>
            </p:spPr>
            <p:txBody>
              <a:bodyPr rtlCol="0" anchor="ctr"/>
              <a:lstStyle/>
              <a:p>
                <a:endParaRPr lang="en-IN" sz="3480"/>
              </a:p>
            </p:txBody>
          </p:sp>
        </p:grpSp>
      </p:grpSp>
      <p:grpSp>
        <p:nvGrpSpPr>
          <p:cNvPr id="62" name="Group 61">
            <a:extLst>
              <a:ext uri="{FF2B5EF4-FFF2-40B4-BE49-F238E27FC236}">
                <a16:creationId xmlns:a16="http://schemas.microsoft.com/office/drawing/2014/main" id="{47D891D4-1457-44B2-945A-3A9D33C9FF62}"/>
              </a:ext>
            </a:extLst>
          </p:cNvPr>
          <p:cNvGrpSpPr/>
          <p:nvPr/>
        </p:nvGrpSpPr>
        <p:grpSpPr>
          <a:xfrm>
            <a:off x="10487297" y="4319736"/>
            <a:ext cx="3381724" cy="3463576"/>
            <a:chOff x="2024978" y="1080297"/>
            <a:chExt cx="5101158" cy="5065685"/>
          </a:xfrm>
        </p:grpSpPr>
        <p:grpSp>
          <p:nvGrpSpPr>
            <p:cNvPr id="63" name="Group 62">
              <a:extLst>
                <a:ext uri="{FF2B5EF4-FFF2-40B4-BE49-F238E27FC236}">
                  <a16:creationId xmlns:a16="http://schemas.microsoft.com/office/drawing/2014/main" id="{69E8EBB7-E8C0-4913-A54B-F193F3FAFBB3}"/>
                </a:ext>
              </a:extLst>
            </p:cNvPr>
            <p:cNvGrpSpPr/>
            <p:nvPr/>
          </p:nvGrpSpPr>
          <p:grpSpPr>
            <a:xfrm>
              <a:off x="2024978" y="1080297"/>
              <a:ext cx="5101158" cy="5065685"/>
              <a:chOff x="1613206" y="355957"/>
              <a:chExt cx="5893169" cy="5852191"/>
            </a:xfrm>
            <a:effectLst>
              <a:outerShdw blurRad="76200" sx="101000" sy="101000" algn="ctr" rotWithShape="0">
                <a:prstClr val="black">
                  <a:alpha val="25000"/>
                </a:prstClr>
              </a:outerShdw>
            </a:effectLst>
          </p:grpSpPr>
          <p:sp>
            <p:nvSpPr>
              <p:cNvPr id="77" name="Oval 2">
                <a:extLst>
                  <a:ext uri="{FF2B5EF4-FFF2-40B4-BE49-F238E27FC236}">
                    <a16:creationId xmlns:a16="http://schemas.microsoft.com/office/drawing/2014/main" id="{5159D36F-0E67-480E-BB96-8CDC161E2787}"/>
                  </a:ext>
                </a:extLst>
              </p:cNvPr>
              <p:cNvSpPr/>
              <p:nvPr/>
            </p:nvSpPr>
            <p:spPr>
              <a:xfrm>
                <a:off x="4562553" y="357024"/>
                <a:ext cx="2351543" cy="1711828"/>
              </a:xfrm>
              <a:custGeom>
                <a:avLst/>
                <a:gdLst>
                  <a:gd name="connsiteX0" fmla="*/ 1717 w 2353793"/>
                  <a:gd name="connsiteY0" fmla="*/ 1004642 h 2191959"/>
                  <a:gd name="connsiteX1" fmla="*/ 0 w 2353793"/>
                  <a:gd name="connsiteY1" fmla="*/ 2191369 h 2191959"/>
                  <a:gd name="connsiteX2" fmla="*/ 7384 w 2353793"/>
                  <a:gd name="connsiteY2" fmla="*/ 2191959 h 2191959"/>
                  <a:gd name="connsiteX3" fmla="*/ 1717 w 2353793"/>
                  <a:gd name="connsiteY3" fmla="*/ 1004642 h 2191959"/>
                  <a:gd name="connsiteX4" fmla="*/ 332791 w 2353793"/>
                  <a:gd name="connsiteY4" fmla="*/ 0 h 2191959"/>
                  <a:gd name="connsiteX5" fmla="*/ 2353793 w 2353793"/>
                  <a:gd name="connsiteY5" fmla="*/ 1157783 h 2191959"/>
                  <a:gd name="connsiteX6" fmla="*/ 2087795 w 2353793"/>
                  <a:gd name="connsiteY6" fmla="*/ 1707000 h 2191959"/>
                  <a:gd name="connsiteX7" fmla="*/ 2093828 w 2353793"/>
                  <a:gd name="connsiteY7" fmla="*/ 1707250 h 2191959"/>
                  <a:gd name="connsiteX8" fmla="*/ 2085885 w 2353793"/>
                  <a:gd name="connsiteY8" fmla="*/ 1711828 h 2191959"/>
                  <a:gd name="connsiteX9" fmla="*/ 2250 w 2353793"/>
                  <a:gd name="connsiteY9" fmla="*/ 510226 h 2191959"/>
                  <a:gd name="connsiteX10" fmla="*/ 2264 w 2353793"/>
                  <a:gd name="connsiteY10" fmla="*/ 497407 h 2191959"/>
                  <a:gd name="connsiteX11" fmla="*/ 4359 w 2353793"/>
                  <a:gd name="connsiteY11" fmla="*/ 500600 h 2191959"/>
                  <a:gd name="connsiteX12" fmla="*/ 332791 w 2353793"/>
                  <a:gd name="connsiteY12" fmla="*/ 0 h 2191959"/>
                  <a:gd name="connsiteX0" fmla="*/ 1717 w 2353793"/>
                  <a:gd name="connsiteY0" fmla="*/ 1004642 h 2191369"/>
                  <a:gd name="connsiteX1" fmla="*/ 0 w 2353793"/>
                  <a:gd name="connsiteY1" fmla="*/ 2191369 h 2191369"/>
                  <a:gd name="connsiteX2" fmla="*/ 1717 w 2353793"/>
                  <a:gd name="connsiteY2" fmla="*/ 1004642 h 2191369"/>
                  <a:gd name="connsiteX3" fmla="*/ 332791 w 2353793"/>
                  <a:gd name="connsiteY3" fmla="*/ 0 h 2191369"/>
                  <a:gd name="connsiteX4" fmla="*/ 2353793 w 2353793"/>
                  <a:gd name="connsiteY4" fmla="*/ 1157783 h 2191369"/>
                  <a:gd name="connsiteX5" fmla="*/ 2087795 w 2353793"/>
                  <a:gd name="connsiteY5" fmla="*/ 1707000 h 2191369"/>
                  <a:gd name="connsiteX6" fmla="*/ 2093828 w 2353793"/>
                  <a:gd name="connsiteY6" fmla="*/ 1707250 h 2191369"/>
                  <a:gd name="connsiteX7" fmla="*/ 2085885 w 2353793"/>
                  <a:gd name="connsiteY7" fmla="*/ 1711828 h 2191369"/>
                  <a:gd name="connsiteX8" fmla="*/ 2250 w 2353793"/>
                  <a:gd name="connsiteY8" fmla="*/ 510226 h 2191369"/>
                  <a:gd name="connsiteX9" fmla="*/ 2264 w 2353793"/>
                  <a:gd name="connsiteY9" fmla="*/ 497407 h 2191369"/>
                  <a:gd name="connsiteX10" fmla="*/ 4359 w 2353793"/>
                  <a:gd name="connsiteY10" fmla="*/ 500600 h 2191369"/>
                  <a:gd name="connsiteX11" fmla="*/ 332791 w 2353793"/>
                  <a:gd name="connsiteY11" fmla="*/ 0 h 2191369"/>
                  <a:gd name="connsiteX0" fmla="*/ 330541 w 2351543"/>
                  <a:gd name="connsiteY0" fmla="*/ 0 h 1711828"/>
                  <a:gd name="connsiteX1" fmla="*/ 2351543 w 2351543"/>
                  <a:gd name="connsiteY1" fmla="*/ 1157783 h 1711828"/>
                  <a:gd name="connsiteX2" fmla="*/ 2085545 w 2351543"/>
                  <a:gd name="connsiteY2" fmla="*/ 1707000 h 1711828"/>
                  <a:gd name="connsiteX3" fmla="*/ 2091578 w 2351543"/>
                  <a:gd name="connsiteY3" fmla="*/ 1707250 h 1711828"/>
                  <a:gd name="connsiteX4" fmla="*/ 2083635 w 2351543"/>
                  <a:gd name="connsiteY4" fmla="*/ 1711828 h 1711828"/>
                  <a:gd name="connsiteX5" fmla="*/ 0 w 2351543"/>
                  <a:gd name="connsiteY5" fmla="*/ 510226 h 1711828"/>
                  <a:gd name="connsiteX6" fmla="*/ 14 w 2351543"/>
                  <a:gd name="connsiteY6" fmla="*/ 497407 h 1711828"/>
                  <a:gd name="connsiteX7" fmla="*/ 2109 w 2351543"/>
                  <a:gd name="connsiteY7" fmla="*/ 500600 h 1711828"/>
                  <a:gd name="connsiteX8" fmla="*/ 330541 w 2351543"/>
                  <a:gd name="connsiteY8" fmla="*/ 0 h 171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1543" h="1711828">
                    <a:moveTo>
                      <a:pt x="330541" y="0"/>
                    </a:moveTo>
                    <a:cubicBezTo>
                      <a:pt x="1156331" y="91605"/>
                      <a:pt x="1878531" y="525718"/>
                      <a:pt x="2351543" y="1157783"/>
                    </a:cubicBezTo>
                    <a:lnTo>
                      <a:pt x="2085545" y="1707000"/>
                    </a:lnTo>
                    <a:lnTo>
                      <a:pt x="2091578" y="1707250"/>
                    </a:lnTo>
                    <a:lnTo>
                      <a:pt x="2083635" y="1711828"/>
                    </a:lnTo>
                    <a:cubicBezTo>
                      <a:pt x="1667358" y="993333"/>
                      <a:pt x="890035" y="511129"/>
                      <a:pt x="0" y="510226"/>
                    </a:cubicBezTo>
                    <a:cubicBezTo>
                      <a:pt x="5" y="505953"/>
                      <a:pt x="9" y="501680"/>
                      <a:pt x="14" y="497407"/>
                    </a:cubicBezTo>
                    <a:lnTo>
                      <a:pt x="2109" y="500600"/>
                    </a:lnTo>
                    <a:lnTo>
                      <a:pt x="330541" y="0"/>
                    </a:lnTo>
                    <a:close/>
                  </a:path>
                </a:pathLst>
              </a:custGeom>
              <a:gradFill>
                <a:gsLst>
                  <a:gs pos="0">
                    <a:schemeClr val="accent2">
                      <a:lumMod val="75000"/>
                    </a:schemeClr>
                  </a:gs>
                  <a:gs pos="50000">
                    <a:schemeClr val="accent2"/>
                  </a:gs>
                  <a:gs pos="100000">
                    <a:schemeClr val="accent2">
                      <a:lumMod val="7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8" name="Oval 5">
                <a:extLst>
                  <a:ext uri="{FF2B5EF4-FFF2-40B4-BE49-F238E27FC236}">
                    <a16:creationId xmlns:a16="http://schemas.microsoft.com/office/drawing/2014/main" id="{8813269F-4CC4-4A6B-970A-CF1FAF9D1670}"/>
                  </a:ext>
                </a:extLst>
              </p:cNvPr>
              <p:cNvSpPr/>
              <p:nvPr/>
            </p:nvSpPr>
            <p:spPr>
              <a:xfrm>
                <a:off x="6642881" y="2060105"/>
                <a:ext cx="863494" cy="2433592"/>
              </a:xfrm>
              <a:custGeom>
                <a:avLst/>
                <a:gdLst/>
                <a:ahLst/>
                <a:cxnLst/>
                <a:rect l="l" t="t" r="r" b="b"/>
                <a:pathLst>
                  <a:path w="863494" h="2433592">
                    <a:moveTo>
                      <a:pt x="7114" y="0"/>
                    </a:moveTo>
                    <a:lnTo>
                      <a:pt x="5216" y="3920"/>
                    </a:lnTo>
                    <a:lnTo>
                      <a:pt x="606306" y="28880"/>
                    </a:lnTo>
                    <a:cubicBezTo>
                      <a:pt x="770176" y="393467"/>
                      <a:pt x="863494" y="801554"/>
                      <a:pt x="863494" y="1223175"/>
                    </a:cubicBezTo>
                    <a:cubicBezTo>
                      <a:pt x="863494" y="1637491"/>
                      <a:pt x="777984" y="2031835"/>
                      <a:pt x="621728" y="2388528"/>
                    </a:cubicBezTo>
                    <a:lnTo>
                      <a:pt x="13862" y="2426572"/>
                    </a:lnTo>
                    <a:lnTo>
                      <a:pt x="17446" y="2433592"/>
                    </a:lnTo>
                    <a:lnTo>
                      <a:pt x="8755" y="2428536"/>
                    </a:lnTo>
                    <a:cubicBezTo>
                      <a:pt x="215768" y="2074659"/>
                      <a:pt x="333081" y="1662617"/>
                      <a:pt x="333081" y="1223175"/>
                    </a:cubicBezTo>
                    <a:cubicBezTo>
                      <a:pt x="333081" y="782035"/>
                      <a:pt x="208495" y="358962"/>
                      <a:pt x="0" y="4163"/>
                    </a:cubicBezTo>
                    <a:close/>
                  </a:path>
                </a:pathLst>
              </a:custGeom>
              <a:gradFill>
                <a:gsLst>
                  <a:gs pos="0">
                    <a:schemeClr val="accent6">
                      <a:lumMod val="75000"/>
                    </a:schemeClr>
                  </a:gs>
                  <a:gs pos="50000">
                    <a:schemeClr val="accent6"/>
                  </a:gs>
                  <a:gs pos="100000">
                    <a:schemeClr val="accent6">
                      <a:lumMod val="75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9" name="Oval 8">
                <a:extLst>
                  <a:ext uri="{FF2B5EF4-FFF2-40B4-BE49-F238E27FC236}">
                    <a16:creationId xmlns:a16="http://schemas.microsoft.com/office/drawing/2014/main" id="{E52CBADE-E4D2-449B-9BE8-119A739679F9}"/>
                  </a:ext>
                </a:extLst>
              </p:cNvPr>
              <p:cNvSpPr/>
              <p:nvPr/>
            </p:nvSpPr>
            <p:spPr>
              <a:xfrm>
                <a:off x="4578201" y="4484725"/>
                <a:ext cx="2353918" cy="1723423"/>
              </a:xfrm>
              <a:custGeom>
                <a:avLst/>
                <a:gdLst/>
                <a:ahLst/>
                <a:cxnLst/>
                <a:rect l="l" t="t" r="r" b="b"/>
                <a:pathLst>
                  <a:path w="2353918" h="1723423">
                    <a:moveTo>
                      <a:pt x="2077714" y="0"/>
                    </a:moveTo>
                    <a:lnTo>
                      <a:pt x="2080865" y="1806"/>
                    </a:lnTo>
                    <a:lnTo>
                      <a:pt x="2078542" y="1952"/>
                    </a:lnTo>
                    <a:lnTo>
                      <a:pt x="2353918" y="541351"/>
                    </a:lnTo>
                    <a:cubicBezTo>
                      <a:pt x="1883508" y="1176959"/>
                      <a:pt x="1158175" y="1623406"/>
                      <a:pt x="334198" y="1723423"/>
                    </a:cubicBezTo>
                    <a:lnTo>
                      <a:pt x="0" y="1214033"/>
                    </a:lnTo>
                    <a:cubicBezTo>
                      <a:pt x="883719" y="1207871"/>
                      <a:pt x="1663892" y="714420"/>
                      <a:pt x="2077714" y="0"/>
                    </a:cubicBezTo>
                    <a:close/>
                  </a:path>
                </a:pathLst>
              </a:custGeom>
              <a:gradFill>
                <a:gsLst>
                  <a:gs pos="0">
                    <a:schemeClr val="accent4"/>
                  </a:gs>
                  <a:gs pos="50000">
                    <a:schemeClr val="accent4">
                      <a:lumMod val="60000"/>
                      <a:lumOff val="40000"/>
                    </a:schemeClr>
                  </a:gs>
                  <a:gs pos="100000">
                    <a:schemeClr val="accent4"/>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0" name="Oval 11">
                <a:extLst>
                  <a:ext uri="{FF2B5EF4-FFF2-40B4-BE49-F238E27FC236}">
                    <a16:creationId xmlns:a16="http://schemas.microsoft.com/office/drawing/2014/main" id="{0D06B1AD-97E5-4291-B9B5-5597A014401F}"/>
                  </a:ext>
                </a:extLst>
              </p:cNvPr>
              <p:cNvSpPr/>
              <p:nvPr/>
            </p:nvSpPr>
            <p:spPr>
              <a:xfrm>
                <a:off x="2182861" y="4484638"/>
                <a:ext cx="2363389" cy="1723461"/>
              </a:xfrm>
              <a:custGeom>
                <a:avLst/>
                <a:gdLst/>
                <a:ahLst/>
                <a:cxnLst/>
                <a:rect l="l" t="t" r="r" b="b"/>
                <a:pathLst>
                  <a:path w="2363389" h="1723461">
                    <a:moveTo>
                      <a:pt x="282132" y="1346"/>
                    </a:moveTo>
                    <a:cubicBezTo>
                      <a:pt x="695710" y="721608"/>
                      <a:pt x="1474249" y="1209866"/>
                      <a:pt x="2363389" y="1214353"/>
                    </a:cubicBezTo>
                    <a:lnTo>
                      <a:pt x="2029376" y="1723461"/>
                    </a:lnTo>
                    <a:cubicBezTo>
                      <a:pt x="1197894" y="1626424"/>
                      <a:pt x="470530" y="1180768"/>
                      <a:pt x="0" y="537997"/>
                    </a:cubicBezTo>
                    <a:close/>
                    <a:moveTo>
                      <a:pt x="281301" y="0"/>
                    </a:moveTo>
                    <a:lnTo>
                      <a:pt x="281462" y="261"/>
                    </a:lnTo>
                    <a:lnTo>
                      <a:pt x="280918" y="220"/>
                    </a:lnTo>
                    <a:close/>
                  </a:path>
                </a:pathLst>
              </a:custGeom>
              <a:gradFill>
                <a:gsLst>
                  <a:gs pos="0">
                    <a:schemeClr val="accent3">
                      <a:lumMod val="75000"/>
                    </a:schemeClr>
                  </a:gs>
                  <a:gs pos="50000">
                    <a:schemeClr val="accent3"/>
                  </a:gs>
                  <a:gs pos="100000">
                    <a:schemeClr val="accent3">
                      <a:lumMod val="7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1" name="Oval 14">
                <a:extLst>
                  <a:ext uri="{FF2B5EF4-FFF2-40B4-BE49-F238E27FC236}">
                    <a16:creationId xmlns:a16="http://schemas.microsoft.com/office/drawing/2014/main" id="{C314A8B5-BE1E-43C2-991E-D13F30251A8E}"/>
                  </a:ext>
                </a:extLst>
              </p:cNvPr>
              <p:cNvSpPr/>
              <p:nvPr/>
            </p:nvSpPr>
            <p:spPr>
              <a:xfrm>
                <a:off x="1613206" y="2080834"/>
                <a:ext cx="853065" cy="2403805"/>
              </a:xfrm>
              <a:custGeom>
                <a:avLst/>
                <a:gdLst/>
                <a:ahLst/>
                <a:cxnLst/>
                <a:rect l="l" t="t" r="r" b="b"/>
                <a:pathLst>
                  <a:path w="853065" h="2403805">
                    <a:moveTo>
                      <a:pt x="853065" y="0"/>
                    </a:moveTo>
                    <a:cubicBezTo>
                      <a:pt x="647088" y="353217"/>
                      <a:pt x="530414" y="764207"/>
                      <a:pt x="530414" y="1202447"/>
                    </a:cubicBezTo>
                    <a:cubicBezTo>
                      <a:pt x="530414" y="1639378"/>
                      <a:pt x="646392" y="2049221"/>
                      <a:pt x="851050" y="2401834"/>
                    </a:cubicBezTo>
                    <a:lnTo>
                      <a:pt x="847619" y="2403805"/>
                    </a:lnTo>
                    <a:lnTo>
                      <a:pt x="237474" y="2358271"/>
                    </a:lnTo>
                    <a:cubicBezTo>
                      <a:pt x="83985" y="2004040"/>
                      <a:pt x="0" y="1613051"/>
                      <a:pt x="0" y="1202447"/>
                    </a:cubicBezTo>
                    <a:cubicBezTo>
                      <a:pt x="0" y="785916"/>
                      <a:pt x="86428" y="389570"/>
                      <a:pt x="244392" y="31423"/>
                    </a:cubicBezTo>
                    <a:close/>
                  </a:path>
                </a:pathLst>
              </a:custGeom>
              <a:gradFill>
                <a:gsLst>
                  <a:gs pos="0">
                    <a:schemeClr val="accent1">
                      <a:lumMod val="75000"/>
                    </a:schemeClr>
                  </a:gs>
                  <a:gs pos="50000">
                    <a:schemeClr val="accent1"/>
                  </a:gs>
                  <a:gs pos="100000">
                    <a:schemeClr val="accent1">
                      <a:lumMod val="75000"/>
                    </a:schemeClr>
                  </a:gs>
                </a:gsLst>
                <a:lin ang="4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2" name="Oval 17">
                <a:extLst>
                  <a:ext uri="{FF2B5EF4-FFF2-40B4-BE49-F238E27FC236}">
                    <a16:creationId xmlns:a16="http://schemas.microsoft.com/office/drawing/2014/main" id="{1313184C-F871-4B72-A5AC-1F6D5484DAB4}"/>
                  </a:ext>
                </a:extLst>
              </p:cNvPr>
              <p:cNvSpPr/>
              <p:nvPr/>
            </p:nvSpPr>
            <p:spPr>
              <a:xfrm>
                <a:off x="2195964" y="355957"/>
                <a:ext cx="2367337" cy="1719061"/>
              </a:xfrm>
              <a:custGeom>
                <a:avLst/>
                <a:gdLst/>
                <a:ahLst/>
                <a:cxnLst/>
                <a:rect l="l" t="t" r="r" b="b"/>
                <a:pathLst>
                  <a:path w="2367337" h="1719061">
                    <a:moveTo>
                      <a:pt x="2039566" y="0"/>
                    </a:moveTo>
                    <a:lnTo>
                      <a:pt x="2367337" y="499594"/>
                    </a:lnTo>
                    <a:cubicBezTo>
                      <a:pt x="2367332" y="503505"/>
                      <a:pt x="2367326" y="507415"/>
                      <a:pt x="2367320" y="511326"/>
                    </a:cubicBezTo>
                    <a:lnTo>
                      <a:pt x="2363826" y="511150"/>
                    </a:lnTo>
                    <a:cubicBezTo>
                      <a:pt x="1470052" y="511150"/>
                      <a:pt x="689622" y="996444"/>
                      <a:pt x="273661" y="1719061"/>
                    </a:cubicBezTo>
                    <a:lnTo>
                      <a:pt x="271671" y="1717924"/>
                    </a:lnTo>
                    <a:lnTo>
                      <a:pt x="0" y="1171115"/>
                    </a:lnTo>
                    <a:cubicBezTo>
                      <a:pt x="474774" y="530141"/>
                      <a:pt x="1204589" y="90041"/>
                      <a:pt x="2039566" y="0"/>
                    </a:cubicBezTo>
                    <a:close/>
                  </a:path>
                </a:pathLst>
              </a:custGeom>
              <a:gradFill>
                <a:gsLst>
                  <a:gs pos="0">
                    <a:schemeClr val="accent5">
                      <a:lumMod val="75000"/>
                    </a:schemeClr>
                  </a:gs>
                  <a:gs pos="50000">
                    <a:schemeClr val="accent5"/>
                  </a:gs>
                  <a:gs pos="100000">
                    <a:schemeClr val="accent5">
                      <a:lumMod val="7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3" name="Oval 2">
                <a:extLst>
                  <a:ext uri="{FF2B5EF4-FFF2-40B4-BE49-F238E27FC236}">
                    <a16:creationId xmlns:a16="http://schemas.microsoft.com/office/drawing/2014/main" id="{8401EE20-4063-49B0-86CD-62083AD1F416}"/>
                  </a:ext>
                </a:extLst>
              </p:cNvPr>
              <p:cNvSpPr/>
              <p:nvPr/>
            </p:nvSpPr>
            <p:spPr>
              <a:xfrm>
                <a:off x="4561126" y="867248"/>
                <a:ext cx="2086050" cy="1914630"/>
              </a:xfrm>
              <a:custGeom>
                <a:avLst/>
                <a:gdLst/>
                <a:ahLst/>
                <a:cxnLst/>
                <a:rect l="l" t="t" r="r" b="b"/>
                <a:pathLst>
                  <a:path w="2086050" h="1914630">
                    <a:moveTo>
                      <a:pt x="1399" y="0"/>
                    </a:moveTo>
                    <a:cubicBezTo>
                      <a:pt x="892114" y="895"/>
                      <a:pt x="1669947" y="483825"/>
                      <a:pt x="2086050" y="1203193"/>
                    </a:cubicBezTo>
                    <a:lnTo>
                      <a:pt x="1722430" y="1412756"/>
                    </a:lnTo>
                    <a:cubicBezTo>
                      <a:pt x="1689040" y="1470003"/>
                      <a:pt x="1716221" y="1522082"/>
                      <a:pt x="1796613" y="1553204"/>
                    </a:cubicBezTo>
                    <a:cubicBezTo>
                      <a:pt x="1933906" y="1606058"/>
                      <a:pt x="1951602" y="1732333"/>
                      <a:pt x="1750865" y="1853571"/>
                    </a:cubicBezTo>
                    <a:cubicBezTo>
                      <a:pt x="1610315" y="1942491"/>
                      <a:pt x="1406763" y="1955579"/>
                      <a:pt x="1446891" y="1746373"/>
                    </a:cubicBezTo>
                    <a:cubicBezTo>
                      <a:pt x="1462987" y="1655837"/>
                      <a:pt x="1410891" y="1622713"/>
                      <a:pt x="1363428" y="1619658"/>
                    </a:cubicBezTo>
                    <a:lnTo>
                      <a:pt x="1015935" y="1819926"/>
                    </a:lnTo>
                    <a:cubicBezTo>
                      <a:pt x="812373" y="1470457"/>
                      <a:pt x="433561" y="1236227"/>
                      <a:pt x="0" y="1235791"/>
                    </a:cubicBezTo>
                    <a:lnTo>
                      <a:pt x="416" y="868480"/>
                    </a:lnTo>
                    <a:cubicBezTo>
                      <a:pt x="24945" y="826973"/>
                      <a:pt x="80398" y="796234"/>
                      <a:pt x="152059" y="856539"/>
                    </a:cubicBezTo>
                    <a:cubicBezTo>
                      <a:pt x="313173" y="995893"/>
                      <a:pt x="403614" y="813068"/>
                      <a:pt x="396883" y="646888"/>
                    </a:cubicBezTo>
                    <a:cubicBezTo>
                      <a:pt x="392256" y="412426"/>
                      <a:pt x="274051" y="364614"/>
                      <a:pt x="159631" y="457086"/>
                    </a:cubicBezTo>
                    <a:cubicBezTo>
                      <a:pt x="92470" y="511157"/>
                      <a:pt x="33768" y="508645"/>
                      <a:pt x="889" y="451074"/>
                    </a:cubicBezTo>
                    <a:cubicBezTo>
                      <a:pt x="1059" y="300716"/>
                      <a:pt x="1229" y="150358"/>
                      <a:pt x="1399" y="0"/>
                    </a:cubicBezTo>
                    <a:close/>
                  </a:path>
                </a:pathLst>
              </a:custGeom>
              <a:gradFill>
                <a:gsLst>
                  <a:gs pos="0">
                    <a:schemeClr val="accent2"/>
                  </a:gs>
                  <a:gs pos="50000">
                    <a:schemeClr val="accent2">
                      <a:lumMod val="60000"/>
                      <a:lumOff val="40000"/>
                    </a:schemeClr>
                  </a:gs>
                  <a:gs pos="100000">
                    <a:schemeClr val="accent2"/>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4" name="Oval 5">
                <a:extLst>
                  <a:ext uri="{FF2B5EF4-FFF2-40B4-BE49-F238E27FC236}">
                    <a16:creationId xmlns:a16="http://schemas.microsoft.com/office/drawing/2014/main" id="{D531874D-12A5-4BA3-933E-EDE1A7FB2A60}"/>
                  </a:ext>
                </a:extLst>
              </p:cNvPr>
              <p:cNvSpPr/>
              <p:nvPr/>
            </p:nvSpPr>
            <p:spPr>
              <a:xfrm>
                <a:off x="5577389" y="2064267"/>
                <a:ext cx="1398573" cy="2511287"/>
              </a:xfrm>
              <a:custGeom>
                <a:avLst/>
                <a:gdLst/>
                <a:ahLst/>
                <a:cxnLst/>
                <a:rect l="l" t="t" r="r" b="b"/>
                <a:pathLst>
                  <a:path w="1398573" h="2511287">
                    <a:moveTo>
                      <a:pt x="1065492" y="0"/>
                    </a:moveTo>
                    <a:cubicBezTo>
                      <a:pt x="1273987" y="354799"/>
                      <a:pt x="1398573" y="777872"/>
                      <a:pt x="1398573" y="1219012"/>
                    </a:cubicBezTo>
                    <a:cubicBezTo>
                      <a:pt x="1398573" y="1659093"/>
                      <a:pt x="1280918" y="2071694"/>
                      <a:pt x="1073393" y="2425946"/>
                    </a:cubicBezTo>
                    <a:lnTo>
                      <a:pt x="709159" y="2214065"/>
                    </a:lnTo>
                    <a:cubicBezTo>
                      <a:pt x="642648" y="2211838"/>
                      <a:pt x="611006" y="2261441"/>
                      <a:pt x="624273" y="2346768"/>
                    </a:cubicBezTo>
                    <a:cubicBezTo>
                      <a:pt x="647146" y="2492095"/>
                      <a:pt x="546637" y="2570557"/>
                      <a:pt x="341273" y="2457333"/>
                    </a:cubicBezTo>
                    <a:cubicBezTo>
                      <a:pt x="193991" y="2380072"/>
                      <a:pt x="80881" y="2210336"/>
                      <a:pt x="282122" y="2140484"/>
                    </a:cubicBezTo>
                    <a:cubicBezTo>
                      <a:pt x="368226" y="2109284"/>
                      <a:pt x="371192" y="2047977"/>
                      <a:pt x="350386" y="2005361"/>
                    </a:cubicBezTo>
                    <a:lnTo>
                      <a:pt x="5731" y="1804870"/>
                    </a:lnTo>
                    <a:cubicBezTo>
                      <a:pt x="106030" y="1632758"/>
                      <a:pt x="162711" y="1432504"/>
                      <a:pt x="162711" y="1219013"/>
                    </a:cubicBezTo>
                    <a:cubicBezTo>
                      <a:pt x="162711" y="1003514"/>
                      <a:pt x="101850" y="796842"/>
                      <a:pt x="0" y="623521"/>
                    </a:cubicBezTo>
                    <a:lnTo>
                      <a:pt x="343651" y="422418"/>
                    </a:lnTo>
                    <a:cubicBezTo>
                      <a:pt x="391989" y="424079"/>
                      <a:pt x="447126" y="456562"/>
                      <a:pt x="430628" y="549354"/>
                    </a:cubicBezTo>
                    <a:cubicBezTo>
                      <a:pt x="390500" y="758560"/>
                      <a:pt x="594052" y="745472"/>
                      <a:pt x="734602" y="656552"/>
                    </a:cubicBezTo>
                    <a:cubicBezTo>
                      <a:pt x="935339" y="535314"/>
                      <a:pt x="917643" y="409039"/>
                      <a:pt x="780350" y="356185"/>
                    </a:cubicBezTo>
                    <a:cubicBezTo>
                      <a:pt x="696306" y="323649"/>
                      <a:pt x="670417" y="268209"/>
                      <a:pt x="710619" y="207670"/>
                    </a:cubicBezTo>
                    <a:close/>
                  </a:path>
                </a:pathLst>
              </a:custGeom>
              <a:gradFill>
                <a:gsLst>
                  <a:gs pos="0">
                    <a:schemeClr val="accent6"/>
                  </a:gs>
                  <a:gs pos="50000">
                    <a:schemeClr val="accent6">
                      <a:lumMod val="60000"/>
                      <a:lumOff val="40000"/>
                    </a:schemeClr>
                  </a:gs>
                  <a:gs pos="100000">
                    <a:schemeClr val="accent6"/>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5" name="Oval 8">
                <a:extLst>
                  <a:ext uri="{FF2B5EF4-FFF2-40B4-BE49-F238E27FC236}">
                    <a16:creationId xmlns:a16="http://schemas.microsoft.com/office/drawing/2014/main" id="{4E0093EE-08CB-43FA-827A-8C68046DFEB7}"/>
                  </a:ext>
                </a:extLst>
              </p:cNvPr>
              <p:cNvSpPr/>
              <p:nvPr/>
            </p:nvSpPr>
            <p:spPr>
              <a:xfrm>
                <a:off x="4168398" y="3870191"/>
                <a:ext cx="2487517" cy="1829123"/>
              </a:xfrm>
              <a:custGeom>
                <a:avLst/>
                <a:gdLst/>
                <a:ahLst/>
                <a:cxnLst/>
                <a:rect l="l" t="t" r="r" b="b"/>
                <a:pathLst>
                  <a:path w="2487517" h="1829123">
                    <a:moveTo>
                      <a:pt x="1415358" y="0"/>
                    </a:moveTo>
                    <a:lnTo>
                      <a:pt x="1757812" y="196285"/>
                    </a:lnTo>
                    <a:cubicBezTo>
                      <a:pt x="1780280" y="238971"/>
                      <a:pt x="1779368" y="302580"/>
                      <a:pt x="1691113" y="334560"/>
                    </a:cubicBezTo>
                    <a:cubicBezTo>
                      <a:pt x="1489872" y="404412"/>
                      <a:pt x="1602982" y="574148"/>
                      <a:pt x="1750264" y="651409"/>
                    </a:cubicBezTo>
                    <a:cubicBezTo>
                      <a:pt x="1955628" y="764633"/>
                      <a:pt x="2056137" y="686171"/>
                      <a:pt x="2033264" y="540844"/>
                    </a:cubicBezTo>
                    <a:cubicBezTo>
                      <a:pt x="2019270" y="450839"/>
                      <a:pt x="2055243" y="400583"/>
                      <a:pt x="2129151" y="409127"/>
                    </a:cubicBezTo>
                    <a:lnTo>
                      <a:pt x="2487517" y="614533"/>
                    </a:lnTo>
                    <a:cubicBezTo>
                      <a:pt x="2071249" y="1333175"/>
                      <a:pt x="1284287" y="1828229"/>
                      <a:pt x="394127" y="1829123"/>
                    </a:cubicBezTo>
                    <a:cubicBezTo>
                      <a:pt x="394464" y="1635223"/>
                      <a:pt x="394951" y="1495807"/>
                      <a:pt x="395353" y="1383520"/>
                    </a:cubicBezTo>
                    <a:cubicBezTo>
                      <a:pt x="362318" y="1327548"/>
                      <a:pt x="304108" y="1325608"/>
                      <a:pt x="237602" y="1379152"/>
                    </a:cubicBezTo>
                    <a:cubicBezTo>
                      <a:pt x="123182" y="1471624"/>
                      <a:pt x="4977" y="1423811"/>
                      <a:pt x="350" y="1189349"/>
                    </a:cubicBezTo>
                    <a:cubicBezTo>
                      <a:pt x="-6381" y="1023169"/>
                      <a:pt x="84060" y="840344"/>
                      <a:pt x="245174" y="979699"/>
                    </a:cubicBezTo>
                    <a:cubicBezTo>
                      <a:pt x="315990" y="1039292"/>
                      <a:pt x="370979" y="1009976"/>
                      <a:pt x="395721" y="969036"/>
                    </a:cubicBezTo>
                    <a:cubicBezTo>
                      <a:pt x="395358" y="870583"/>
                      <a:pt x="394439" y="756361"/>
                      <a:pt x="392729" y="593332"/>
                    </a:cubicBezTo>
                    <a:cubicBezTo>
                      <a:pt x="827576" y="592895"/>
                      <a:pt x="1212010" y="351059"/>
                      <a:pt x="1415358" y="0"/>
                    </a:cubicBezTo>
                    <a:close/>
                  </a:path>
                </a:pathLst>
              </a:custGeom>
              <a:gradFill>
                <a:gsLst>
                  <a:gs pos="0">
                    <a:schemeClr val="accent4">
                      <a:lumMod val="60000"/>
                      <a:lumOff val="40000"/>
                    </a:schemeClr>
                  </a:gs>
                  <a:gs pos="50000">
                    <a:schemeClr val="accent4">
                      <a:lumMod val="20000"/>
                      <a:lumOff val="80000"/>
                    </a:schemeClr>
                  </a:gs>
                  <a:gs pos="100000">
                    <a:schemeClr val="accent4">
                      <a:lumMod val="60000"/>
                      <a:lumOff val="40000"/>
                    </a:schemeClr>
                  </a:gs>
                </a:gsLst>
                <a:lin ang="96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6" name="Oval 11">
                <a:extLst>
                  <a:ext uri="{FF2B5EF4-FFF2-40B4-BE49-F238E27FC236}">
                    <a16:creationId xmlns:a16="http://schemas.microsoft.com/office/drawing/2014/main" id="{086EBFC0-CC08-4BAB-BC6B-E0EB7B82505C}"/>
                  </a:ext>
                </a:extLst>
              </p:cNvPr>
              <p:cNvSpPr/>
              <p:nvPr/>
            </p:nvSpPr>
            <p:spPr>
              <a:xfrm>
                <a:off x="2464162" y="3776409"/>
                <a:ext cx="2099158" cy="1923042"/>
              </a:xfrm>
              <a:custGeom>
                <a:avLst/>
                <a:gdLst/>
                <a:ahLst/>
                <a:cxnLst/>
                <a:rect l="l" t="t" r="r" b="b"/>
                <a:pathLst>
                  <a:path w="2099158" h="1923042">
                    <a:moveTo>
                      <a:pt x="514975" y="454"/>
                    </a:moveTo>
                    <a:cubicBezTo>
                      <a:pt x="605507" y="-5123"/>
                      <a:pt x="674838" y="40014"/>
                      <a:pt x="647480" y="170311"/>
                    </a:cubicBezTo>
                    <a:cubicBezTo>
                      <a:pt x="630836" y="255287"/>
                      <a:pt x="675541" y="290418"/>
                      <a:pt x="720864" y="294980"/>
                    </a:cubicBezTo>
                    <a:lnTo>
                      <a:pt x="1071907" y="93738"/>
                    </a:lnTo>
                    <a:cubicBezTo>
                      <a:pt x="1274889" y="447730"/>
                      <a:pt x="1658255" y="687180"/>
                      <a:pt x="2095631" y="687180"/>
                    </a:cubicBezTo>
                    <a:cubicBezTo>
                      <a:pt x="2096200" y="687180"/>
                      <a:pt x="2096769" y="687180"/>
                      <a:pt x="2097337" y="687094"/>
                    </a:cubicBezTo>
                    <a:cubicBezTo>
                      <a:pt x="2097536" y="757409"/>
                      <a:pt x="2097840" y="899751"/>
                      <a:pt x="2098140" y="1064938"/>
                    </a:cubicBezTo>
                    <a:cubicBezTo>
                      <a:pt x="2073036" y="1104882"/>
                      <a:pt x="2018827" y="1131897"/>
                      <a:pt x="1949410" y="1073481"/>
                    </a:cubicBezTo>
                    <a:cubicBezTo>
                      <a:pt x="1788296" y="934126"/>
                      <a:pt x="1697855" y="1116951"/>
                      <a:pt x="1704586" y="1283131"/>
                    </a:cubicBezTo>
                    <a:cubicBezTo>
                      <a:pt x="1709214" y="1517593"/>
                      <a:pt x="1827419" y="1565406"/>
                      <a:pt x="1941839" y="1472934"/>
                    </a:cubicBezTo>
                    <a:cubicBezTo>
                      <a:pt x="2007822" y="1419810"/>
                      <a:pt x="2065641" y="1421303"/>
                      <a:pt x="2098807" y="1476006"/>
                    </a:cubicBezTo>
                    <a:cubicBezTo>
                      <a:pt x="2099077" y="1669868"/>
                      <a:pt x="2099233" y="1842910"/>
                      <a:pt x="2099123" y="1922866"/>
                    </a:cubicBezTo>
                    <a:cubicBezTo>
                      <a:pt x="2097959" y="1923041"/>
                      <a:pt x="2096794" y="1923042"/>
                      <a:pt x="2095630" y="1923042"/>
                    </a:cubicBezTo>
                    <a:cubicBezTo>
                      <a:pt x="1200294" y="1923042"/>
                      <a:pt x="415517" y="1432871"/>
                      <a:pt x="0" y="708227"/>
                    </a:cubicBezTo>
                    <a:lnTo>
                      <a:pt x="366802" y="497952"/>
                    </a:lnTo>
                    <a:cubicBezTo>
                      <a:pt x="400198" y="441726"/>
                      <a:pt x="373754" y="389654"/>
                      <a:pt x="294439" y="357347"/>
                    </a:cubicBezTo>
                    <a:cubicBezTo>
                      <a:pt x="158090" y="302104"/>
                      <a:pt x="142601" y="175540"/>
                      <a:pt x="345423" y="57823"/>
                    </a:cubicBezTo>
                    <a:cubicBezTo>
                      <a:pt x="398703" y="25404"/>
                      <a:pt x="460655" y="3801"/>
                      <a:pt x="514975" y="454"/>
                    </a:cubicBezTo>
                    <a:close/>
                  </a:path>
                </a:pathLst>
              </a:custGeom>
              <a:gradFill>
                <a:gsLst>
                  <a:gs pos="0">
                    <a:schemeClr val="accent3"/>
                  </a:gs>
                  <a:gs pos="50000">
                    <a:schemeClr val="accent3">
                      <a:lumMod val="60000"/>
                      <a:lumOff val="40000"/>
                    </a:schemeClr>
                  </a:gs>
                  <a:gs pos="100000">
                    <a:schemeClr val="accent3"/>
                  </a:gs>
                </a:gsLst>
                <a:lin ang="2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7" name="Oval 14">
                <a:extLst>
                  <a:ext uri="{FF2B5EF4-FFF2-40B4-BE49-F238E27FC236}">
                    <a16:creationId xmlns:a16="http://schemas.microsoft.com/office/drawing/2014/main" id="{301F27FA-71CD-4755-B1E4-A3A1E51EC402}"/>
                  </a:ext>
                </a:extLst>
              </p:cNvPr>
              <p:cNvSpPr/>
              <p:nvPr/>
            </p:nvSpPr>
            <p:spPr>
              <a:xfrm>
                <a:off x="2143619" y="1981522"/>
                <a:ext cx="1394608" cy="2501718"/>
              </a:xfrm>
              <a:custGeom>
                <a:avLst/>
                <a:gdLst/>
                <a:ahLst/>
                <a:cxnLst/>
                <a:rect l="l" t="t" r="r" b="b"/>
                <a:pathLst>
                  <a:path w="1394608" h="2501718">
                    <a:moveTo>
                      <a:pt x="863117" y="862"/>
                    </a:moveTo>
                    <a:cubicBezTo>
                      <a:pt x="909661" y="-4008"/>
                      <a:pt x="971927" y="11495"/>
                      <a:pt x="1048938" y="53954"/>
                    </a:cubicBezTo>
                    <a:cubicBezTo>
                      <a:pt x="1196220" y="131215"/>
                      <a:pt x="1309331" y="300951"/>
                      <a:pt x="1108089" y="370803"/>
                    </a:cubicBezTo>
                    <a:cubicBezTo>
                      <a:pt x="1019387" y="402945"/>
                      <a:pt x="1018916" y="467036"/>
                      <a:pt x="1041714" y="509729"/>
                    </a:cubicBezTo>
                    <a:lnTo>
                      <a:pt x="1394274" y="712891"/>
                    </a:lnTo>
                    <a:cubicBezTo>
                      <a:pt x="1293176" y="885789"/>
                      <a:pt x="1235807" y="1105665"/>
                      <a:pt x="1235863" y="1301758"/>
                    </a:cubicBezTo>
                    <a:cubicBezTo>
                      <a:pt x="1235919" y="1497851"/>
                      <a:pt x="1296156" y="1718556"/>
                      <a:pt x="1394608" y="1889450"/>
                    </a:cubicBezTo>
                    <a:lnTo>
                      <a:pt x="1042696" y="2090132"/>
                    </a:lnTo>
                    <a:cubicBezTo>
                      <a:pt x="996978" y="2085998"/>
                      <a:pt x="951214" y="2051018"/>
                      <a:pt x="968023" y="1965198"/>
                    </a:cubicBezTo>
                    <a:cubicBezTo>
                      <a:pt x="1011795" y="1756724"/>
                      <a:pt x="808046" y="1766258"/>
                      <a:pt x="665966" y="1852711"/>
                    </a:cubicBezTo>
                    <a:cubicBezTo>
                      <a:pt x="463144" y="1970427"/>
                      <a:pt x="478633" y="2096991"/>
                      <a:pt x="614982" y="2152234"/>
                    </a:cubicBezTo>
                    <a:cubicBezTo>
                      <a:pt x="694252" y="2184523"/>
                      <a:pt x="720711" y="2236554"/>
                      <a:pt x="687400" y="2292743"/>
                    </a:cubicBezTo>
                    <a:lnTo>
                      <a:pt x="320944" y="2501718"/>
                    </a:lnTo>
                    <a:cubicBezTo>
                      <a:pt x="116101" y="2148968"/>
                      <a:pt x="0" y="1738921"/>
                      <a:pt x="0" y="1301758"/>
                    </a:cubicBezTo>
                    <a:cubicBezTo>
                      <a:pt x="0" y="862298"/>
                      <a:pt x="117324" y="450241"/>
                      <a:pt x="324278" y="96308"/>
                    </a:cubicBezTo>
                    <a:lnTo>
                      <a:pt x="671442" y="296360"/>
                    </a:lnTo>
                    <a:cubicBezTo>
                      <a:pt x="744419" y="304134"/>
                      <a:pt x="779843" y="253947"/>
                      <a:pt x="765939" y="164519"/>
                    </a:cubicBezTo>
                    <a:cubicBezTo>
                      <a:pt x="751643" y="73690"/>
                      <a:pt x="785543" y="8980"/>
                      <a:pt x="863117" y="862"/>
                    </a:cubicBezTo>
                    <a:close/>
                  </a:path>
                </a:pathLst>
              </a:custGeom>
              <a:gradFill>
                <a:gsLst>
                  <a:gs pos="0">
                    <a:schemeClr val="accent1"/>
                  </a:gs>
                  <a:gs pos="50000">
                    <a:schemeClr val="accent1">
                      <a:lumMod val="60000"/>
                      <a:lumOff val="40000"/>
                    </a:schemeClr>
                  </a:gs>
                  <a:gs pos="100000">
                    <a:schemeClr val="accent1"/>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8" name="Oval 17">
                <a:extLst>
                  <a:ext uri="{FF2B5EF4-FFF2-40B4-BE49-F238E27FC236}">
                    <a16:creationId xmlns:a16="http://schemas.microsoft.com/office/drawing/2014/main" id="{4DE52D85-D405-4584-8B71-7F59ADA6142A}"/>
                  </a:ext>
                </a:extLst>
              </p:cNvPr>
              <p:cNvSpPr/>
              <p:nvPr/>
            </p:nvSpPr>
            <p:spPr>
              <a:xfrm>
                <a:off x="2468508" y="867109"/>
                <a:ext cx="2489851" cy="1827448"/>
              </a:xfrm>
              <a:custGeom>
                <a:avLst/>
                <a:gdLst/>
                <a:ahLst/>
                <a:cxnLst/>
                <a:rect l="l" t="t" r="r" b="b"/>
                <a:pathLst>
                  <a:path w="2489851" h="1827448">
                    <a:moveTo>
                      <a:pt x="2091282" y="0"/>
                    </a:moveTo>
                    <a:lnTo>
                      <a:pt x="2094776" y="176"/>
                    </a:lnTo>
                    <a:lnTo>
                      <a:pt x="2094123" y="452234"/>
                    </a:lnTo>
                    <a:cubicBezTo>
                      <a:pt x="2127097" y="508813"/>
                      <a:pt x="2185495" y="510968"/>
                      <a:pt x="2252249" y="457225"/>
                    </a:cubicBezTo>
                    <a:cubicBezTo>
                      <a:pt x="2366669" y="364753"/>
                      <a:pt x="2484874" y="412565"/>
                      <a:pt x="2489501" y="647027"/>
                    </a:cubicBezTo>
                    <a:cubicBezTo>
                      <a:pt x="2496232" y="813207"/>
                      <a:pt x="2405791" y="996032"/>
                      <a:pt x="2244677" y="856678"/>
                    </a:cubicBezTo>
                    <a:cubicBezTo>
                      <a:pt x="2173392" y="796689"/>
                      <a:pt x="2118145" y="826792"/>
                      <a:pt x="2093522" y="868050"/>
                    </a:cubicBezTo>
                    <a:cubicBezTo>
                      <a:pt x="2093345" y="990683"/>
                      <a:pt x="2093167" y="1113316"/>
                      <a:pt x="2092990" y="1235949"/>
                    </a:cubicBezTo>
                    <a:lnTo>
                      <a:pt x="2091284" y="1235863"/>
                    </a:lnTo>
                    <a:cubicBezTo>
                      <a:pt x="1656068" y="1235863"/>
                      <a:pt x="1273487" y="1476179"/>
                      <a:pt x="1070045" y="1827448"/>
                    </a:cubicBezTo>
                    <a:lnTo>
                      <a:pt x="716404" y="1623293"/>
                    </a:lnTo>
                    <a:cubicBezTo>
                      <a:pt x="694037" y="1580609"/>
                      <a:pt x="695081" y="1517147"/>
                      <a:pt x="783200" y="1485216"/>
                    </a:cubicBezTo>
                    <a:cubicBezTo>
                      <a:pt x="984442" y="1415364"/>
                      <a:pt x="871331" y="1245628"/>
                      <a:pt x="724049" y="1168367"/>
                    </a:cubicBezTo>
                    <a:cubicBezTo>
                      <a:pt x="518686" y="1055143"/>
                      <a:pt x="418176" y="1133606"/>
                      <a:pt x="441050" y="1278932"/>
                    </a:cubicBezTo>
                    <a:cubicBezTo>
                      <a:pt x="454821" y="1367506"/>
                      <a:pt x="420202" y="1417585"/>
                      <a:pt x="348590" y="1410956"/>
                    </a:cubicBezTo>
                    <a:lnTo>
                      <a:pt x="0" y="1209717"/>
                    </a:lnTo>
                    <a:cubicBezTo>
                      <a:pt x="415753" y="486118"/>
                      <a:pt x="1196749" y="0"/>
                      <a:pt x="2091282" y="0"/>
                    </a:cubicBezTo>
                    <a:close/>
                  </a:path>
                </a:pathLst>
              </a:custGeom>
              <a:gradFill>
                <a:gsLst>
                  <a:gs pos="0">
                    <a:schemeClr val="accent5"/>
                  </a:gs>
                  <a:gs pos="50000">
                    <a:schemeClr val="accent5">
                      <a:lumMod val="60000"/>
                      <a:lumOff val="40000"/>
                    </a:schemeClr>
                  </a:gs>
                  <a:gs pos="100000">
                    <a:schemeClr val="accent5"/>
                  </a:gs>
                </a:gsLst>
                <a:lin ang="8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64" name="Group 63">
              <a:extLst>
                <a:ext uri="{FF2B5EF4-FFF2-40B4-BE49-F238E27FC236}">
                  <a16:creationId xmlns:a16="http://schemas.microsoft.com/office/drawing/2014/main" id="{4014C187-1109-4EE5-A274-575EA7412133}"/>
                </a:ext>
              </a:extLst>
            </p:cNvPr>
            <p:cNvGrpSpPr/>
            <p:nvPr/>
          </p:nvGrpSpPr>
          <p:grpSpPr>
            <a:xfrm>
              <a:off x="2295628" y="1576570"/>
              <a:ext cx="4553892" cy="4075539"/>
              <a:chOff x="2295628" y="1576570"/>
              <a:chExt cx="4553892" cy="4075539"/>
            </a:xfrm>
          </p:grpSpPr>
          <p:sp>
            <p:nvSpPr>
              <p:cNvPr id="65" name="TextBox 64">
                <a:extLst>
                  <a:ext uri="{FF2B5EF4-FFF2-40B4-BE49-F238E27FC236}">
                    <a16:creationId xmlns:a16="http://schemas.microsoft.com/office/drawing/2014/main" id="{59640674-0CF3-4EA8-AB10-79428438CD23}"/>
                  </a:ext>
                </a:extLst>
              </p:cNvPr>
              <p:cNvSpPr txBox="1"/>
              <p:nvPr/>
            </p:nvSpPr>
            <p:spPr>
              <a:xfrm rot="1800000">
                <a:off x="4423375" y="1582216"/>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sz="1200" b="1" dirty="0"/>
                  <a:t>1- Generate</a:t>
                </a:r>
              </a:p>
            </p:txBody>
          </p:sp>
          <p:sp>
            <p:nvSpPr>
              <p:cNvPr id="66" name="TextBox 65">
                <a:extLst>
                  <a:ext uri="{FF2B5EF4-FFF2-40B4-BE49-F238E27FC236}">
                    <a16:creationId xmlns:a16="http://schemas.microsoft.com/office/drawing/2014/main" id="{740C724E-4942-40F6-8027-9D87E8BB79F8}"/>
                  </a:ext>
                </a:extLst>
              </p:cNvPr>
              <p:cNvSpPr txBox="1"/>
              <p:nvPr/>
            </p:nvSpPr>
            <p:spPr>
              <a:xfrm rot="5400000">
                <a:off x="5346299" y="3198121"/>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sz="1200" b="1" dirty="0"/>
                  <a:t>2 - Assess</a:t>
                </a:r>
              </a:p>
            </p:txBody>
          </p:sp>
          <p:sp>
            <p:nvSpPr>
              <p:cNvPr id="67" name="TextBox 66">
                <a:extLst>
                  <a:ext uri="{FF2B5EF4-FFF2-40B4-BE49-F238E27FC236}">
                    <a16:creationId xmlns:a16="http://schemas.microsoft.com/office/drawing/2014/main" id="{FD75C899-B665-49D0-8FAE-E0CE1B2C3C42}"/>
                  </a:ext>
                </a:extLst>
              </p:cNvPr>
              <p:cNvSpPr txBox="1"/>
              <p:nvPr/>
            </p:nvSpPr>
            <p:spPr>
              <a:xfrm rot="9060000">
                <a:off x="4411734" y="4787088"/>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sz="1200" b="1" dirty="0"/>
                  <a:t>3 - Share</a:t>
                </a:r>
              </a:p>
            </p:txBody>
          </p:sp>
          <p:sp>
            <p:nvSpPr>
              <p:cNvPr id="68" name="TextBox 67">
                <a:extLst>
                  <a:ext uri="{FF2B5EF4-FFF2-40B4-BE49-F238E27FC236}">
                    <a16:creationId xmlns:a16="http://schemas.microsoft.com/office/drawing/2014/main" id="{E6651E93-C30B-4197-BA59-433800B56EC3}"/>
                  </a:ext>
                </a:extLst>
              </p:cNvPr>
              <p:cNvSpPr txBox="1"/>
              <p:nvPr/>
            </p:nvSpPr>
            <p:spPr>
              <a:xfrm rot="19920000">
                <a:off x="2548459" y="1576570"/>
                <a:ext cx="2377583" cy="1052517"/>
              </a:xfrm>
              <a:prstGeom prst="rect">
                <a:avLst/>
              </a:prstGeom>
              <a:noFill/>
              <a:scene3d>
                <a:camera prst="orthographicFront"/>
                <a:lightRig rig="threePt" dir="t"/>
              </a:scene3d>
            </p:spPr>
            <p:txBody>
              <a:bodyPr wrap="none" rtlCol="0">
                <a:prstTxWarp prst="textArchUp">
                  <a:avLst/>
                </a:prstTxWarp>
                <a:spAutoFit/>
              </a:bodyPr>
              <a:lstStyle/>
              <a:p>
                <a:pPr algn="ctr"/>
                <a:r>
                  <a:rPr lang="en-US" sz="1200" b="1" dirty="0"/>
                  <a:t>6 - Update</a:t>
                </a:r>
              </a:p>
            </p:txBody>
          </p:sp>
          <p:sp>
            <p:nvSpPr>
              <p:cNvPr id="69" name="TextBox 68">
                <a:extLst>
                  <a:ext uri="{FF2B5EF4-FFF2-40B4-BE49-F238E27FC236}">
                    <a16:creationId xmlns:a16="http://schemas.microsoft.com/office/drawing/2014/main" id="{D2842B49-F9F0-4AB1-A09B-2B80041CE53A}"/>
                  </a:ext>
                </a:extLst>
              </p:cNvPr>
              <p:cNvSpPr txBox="1"/>
              <p:nvPr/>
            </p:nvSpPr>
            <p:spPr>
              <a:xfrm rot="12600000">
                <a:off x="2579222" y="4798065"/>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sz="1200" b="1" dirty="0"/>
                  <a:t>4- Contextualize</a:t>
                </a:r>
              </a:p>
            </p:txBody>
          </p:sp>
          <p:sp>
            <p:nvSpPr>
              <p:cNvPr id="70" name="TextBox 69">
                <a:extLst>
                  <a:ext uri="{FF2B5EF4-FFF2-40B4-BE49-F238E27FC236}">
                    <a16:creationId xmlns:a16="http://schemas.microsoft.com/office/drawing/2014/main" id="{5A078A48-4A32-455C-A3D7-A975610BBEB9}"/>
                  </a:ext>
                </a:extLst>
              </p:cNvPr>
              <p:cNvSpPr txBox="1"/>
              <p:nvPr/>
            </p:nvSpPr>
            <p:spPr>
              <a:xfrm rot="16200000">
                <a:off x="1646451" y="3182342"/>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sz="1200" b="1" dirty="0"/>
                  <a:t>5 - Apply</a:t>
                </a:r>
              </a:p>
            </p:txBody>
          </p:sp>
          <p:sp>
            <p:nvSpPr>
              <p:cNvPr id="71" name="TextBox 70">
                <a:extLst>
                  <a:ext uri="{FF2B5EF4-FFF2-40B4-BE49-F238E27FC236}">
                    <a16:creationId xmlns:a16="http://schemas.microsoft.com/office/drawing/2014/main" id="{0F872244-EC59-40C6-905B-0F1E43817350}"/>
                  </a:ext>
                </a:extLst>
              </p:cNvPr>
              <p:cNvSpPr txBox="1"/>
              <p:nvPr/>
            </p:nvSpPr>
            <p:spPr>
              <a:xfrm rot="20160000">
                <a:off x="3316454" y="2329765"/>
                <a:ext cx="1742411" cy="746019"/>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050" b="1" dirty="0"/>
                  <a:t>Knowledge </a:t>
                </a:r>
              </a:p>
              <a:p>
                <a:pPr algn="ctr"/>
                <a:r>
                  <a:rPr lang="en-US" sz="1050" b="1" dirty="0"/>
                  <a:t>Is</a:t>
                </a:r>
              </a:p>
              <a:p>
                <a:pPr algn="ctr"/>
                <a:r>
                  <a:rPr lang="en-US" sz="1050" b="1" dirty="0"/>
                  <a:t>sustained</a:t>
                </a:r>
              </a:p>
            </p:txBody>
          </p:sp>
          <p:sp>
            <p:nvSpPr>
              <p:cNvPr id="72" name="TextBox 71">
                <a:extLst>
                  <a:ext uri="{FF2B5EF4-FFF2-40B4-BE49-F238E27FC236}">
                    <a16:creationId xmlns:a16="http://schemas.microsoft.com/office/drawing/2014/main" id="{65BCEC80-A9C0-49EE-B731-659ED7533190}"/>
                  </a:ext>
                </a:extLst>
              </p:cNvPr>
              <p:cNvSpPr txBox="1"/>
              <p:nvPr/>
            </p:nvSpPr>
            <p:spPr>
              <a:xfrm rot="2220000">
                <a:off x="4405571" y="2204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050" b="1" dirty="0"/>
                  <a:t>Create/</a:t>
                </a:r>
              </a:p>
              <a:p>
                <a:pPr algn="ctr"/>
                <a:r>
                  <a:rPr lang="en-US" sz="1050" b="1" dirty="0"/>
                  <a:t>Capture</a:t>
                </a:r>
              </a:p>
            </p:txBody>
          </p:sp>
          <p:sp>
            <p:nvSpPr>
              <p:cNvPr id="73" name="TextBox 72">
                <a:extLst>
                  <a:ext uri="{FF2B5EF4-FFF2-40B4-BE49-F238E27FC236}">
                    <a16:creationId xmlns:a16="http://schemas.microsoft.com/office/drawing/2014/main" id="{1DCF8B4D-D062-4697-8499-0E2741EF5890}"/>
                  </a:ext>
                </a:extLst>
              </p:cNvPr>
              <p:cNvSpPr txBox="1"/>
              <p:nvPr/>
            </p:nvSpPr>
            <p:spPr>
              <a:xfrm rot="6000000">
                <a:off x="4836544" y="3337259"/>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050" b="1" dirty="0"/>
                  <a:t>Suitability /</a:t>
                </a:r>
              </a:p>
              <a:p>
                <a:pPr algn="ctr"/>
                <a:r>
                  <a:rPr lang="en-US" sz="1050" b="1" dirty="0"/>
                  <a:t>Generalization</a:t>
                </a:r>
              </a:p>
            </p:txBody>
          </p:sp>
          <p:sp>
            <p:nvSpPr>
              <p:cNvPr id="74" name="TextBox 73">
                <a:extLst>
                  <a:ext uri="{FF2B5EF4-FFF2-40B4-BE49-F238E27FC236}">
                    <a16:creationId xmlns:a16="http://schemas.microsoft.com/office/drawing/2014/main" id="{5FBD56A5-CA0F-4259-BEC6-666CF5A638D3}"/>
                  </a:ext>
                </a:extLst>
              </p:cNvPr>
              <p:cNvSpPr txBox="1"/>
              <p:nvPr/>
            </p:nvSpPr>
            <p:spPr>
              <a:xfrm rot="9180000">
                <a:off x="4123472" y="422208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050" b="1" dirty="0"/>
                  <a:t>Make knowledge</a:t>
                </a:r>
              </a:p>
              <a:p>
                <a:pPr algn="ctr"/>
                <a:r>
                  <a:rPr lang="en-US" sz="1050" b="1" dirty="0"/>
                  <a:t>available</a:t>
                </a:r>
              </a:p>
            </p:txBody>
          </p:sp>
          <p:sp>
            <p:nvSpPr>
              <p:cNvPr id="75" name="TextBox 74">
                <a:extLst>
                  <a:ext uri="{FF2B5EF4-FFF2-40B4-BE49-F238E27FC236}">
                    <a16:creationId xmlns:a16="http://schemas.microsoft.com/office/drawing/2014/main" id="{E2F6D78C-1E07-4C31-9254-500A4C3B76F9}"/>
                  </a:ext>
                </a:extLst>
              </p:cNvPr>
              <p:cNvSpPr txBox="1"/>
              <p:nvPr/>
            </p:nvSpPr>
            <p:spPr>
              <a:xfrm rot="12939713">
                <a:off x="3113712" y="3915293"/>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050" b="1" dirty="0"/>
                  <a:t>Standardize</a:t>
                </a:r>
              </a:p>
              <a:p>
                <a:pPr algn="ctr"/>
                <a:r>
                  <a:rPr lang="en-US" sz="1050" b="1" dirty="0"/>
                  <a:t>(job aids, </a:t>
                </a:r>
              </a:p>
              <a:p>
                <a:pPr algn="ctr"/>
                <a:r>
                  <a:rPr lang="en-US" sz="1050" b="1" dirty="0"/>
                  <a:t>Checklists)</a:t>
                </a:r>
              </a:p>
            </p:txBody>
          </p:sp>
          <p:sp>
            <p:nvSpPr>
              <p:cNvPr id="76" name="TextBox 75">
                <a:extLst>
                  <a:ext uri="{FF2B5EF4-FFF2-40B4-BE49-F238E27FC236}">
                    <a16:creationId xmlns:a16="http://schemas.microsoft.com/office/drawing/2014/main" id="{330D697D-97C4-4DA4-A18C-3E35EF581395}"/>
                  </a:ext>
                </a:extLst>
              </p:cNvPr>
              <p:cNvSpPr txBox="1"/>
              <p:nvPr/>
            </p:nvSpPr>
            <p:spPr>
              <a:xfrm rot="16628652">
                <a:off x="2604086" y="3018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050" b="1" dirty="0"/>
                  <a:t>Ensure your </a:t>
                </a:r>
              </a:p>
              <a:p>
                <a:pPr algn="ctr"/>
                <a:r>
                  <a:rPr lang="en-US" sz="1050" b="1" dirty="0"/>
                  <a:t>system uses it</a:t>
                </a:r>
              </a:p>
            </p:txBody>
          </p:sp>
        </p:grpSp>
      </p:grpSp>
      <p:sp>
        <p:nvSpPr>
          <p:cNvPr id="90" name="TextBox 89">
            <a:extLst>
              <a:ext uri="{FF2B5EF4-FFF2-40B4-BE49-F238E27FC236}">
                <a16:creationId xmlns:a16="http://schemas.microsoft.com/office/drawing/2014/main" id="{EA7DE02F-8B2A-430A-AAA2-429E90F53F51}"/>
              </a:ext>
            </a:extLst>
          </p:cNvPr>
          <p:cNvSpPr txBox="1"/>
          <p:nvPr/>
        </p:nvSpPr>
        <p:spPr>
          <a:xfrm>
            <a:off x="6391291" y="6163286"/>
            <a:ext cx="2587073" cy="517065"/>
          </a:xfrm>
          <a:prstGeom prst="rect">
            <a:avLst/>
          </a:prstGeom>
          <a:noFill/>
        </p:spPr>
        <p:txBody>
          <a:bodyPr wrap="square" lIns="0" tIns="0" rIns="0" bIns="0" rtlCol="0" anchor="ctr">
            <a:spAutoFit/>
          </a:bodyPr>
          <a:lstStyle/>
          <a:p>
            <a:r>
              <a:rPr lang="en-US" sz="1680" kern="0" dirty="0">
                <a:solidFill>
                  <a:schemeClr val="bg1"/>
                </a:solidFill>
                <a:latin typeface="Segoe UI" panose="020B0502040204020203" pitchFamily="34" charset="0"/>
                <a:ea typeface="Calibri Light" charset="0"/>
                <a:cs typeface="Segoe UI" panose="020B0502040204020203" pitchFamily="34" charset="0"/>
              </a:rPr>
              <a:t>Ad Hoc risk assessments that ask the right questions</a:t>
            </a:r>
            <a:endParaRPr lang="en-US" sz="1680" dirty="0">
              <a:solidFill>
                <a:schemeClr val="bg1"/>
              </a:solidFill>
              <a:latin typeface="Segoe UI" panose="020B0502040204020203" pitchFamily="34" charset="0"/>
              <a:ea typeface="Calibri Light" charset="0"/>
              <a:cs typeface="Segoe UI" panose="020B0502040204020203" pitchFamily="34" charset="0"/>
            </a:endParaRPr>
          </a:p>
        </p:txBody>
      </p:sp>
      <p:pic>
        <p:nvPicPr>
          <p:cNvPr id="15" name="Picture 14">
            <a:extLst>
              <a:ext uri="{FF2B5EF4-FFF2-40B4-BE49-F238E27FC236}">
                <a16:creationId xmlns:a16="http://schemas.microsoft.com/office/drawing/2014/main" id="{66D1F466-1C08-43ED-BA67-D6B57B243705}"/>
              </a:ext>
            </a:extLst>
          </p:cNvPr>
          <p:cNvPicPr>
            <a:picLocks noChangeAspect="1"/>
          </p:cNvPicPr>
          <p:nvPr/>
        </p:nvPicPr>
        <p:blipFill>
          <a:blip r:embed="rId3"/>
          <a:stretch>
            <a:fillRect/>
          </a:stretch>
        </p:blipFill>
        <p:spPr>
          <a:xfrm>
            <a:off x="613647" y="4741017"/>
            <a:ext cx="3638737" cy="2470277"/>
          </a:xfrm>
          <a:prstGeom prst="rect">
            <a:avLst/>
          </a:prstGeom>
        </p:spPr>
      </p:pic>
    </p:spTree>
    <p:custDataLst>
      <p:tags r:id="rId1"/>
    </p:custDataLst>
    <p:extLst>
      <p:ext uri="{BB962C8B-B14F-4D97-AF65-F5344CB8AC3E}">
        <p14:creationId xmlns:p14="http://schemas.microsoft.com/office/powerpoint/2010/main" val="1047235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1593F11-E01D-49B4-9FAA-28535EE7D4F2}"/>
              </a:ext>
            </a:extLst>
          </p:cNvPr>
          <p:cNvSpPr>
            <a:spLocks noGrp="1"/>
          </p:cNvSpPr>
          <p:nvPr>
            <p:ph type="sldNum" sz="quarter" idx="12"/>
          </p:nvPr>
        </p:nvSpPr>
        <p:spPr/>
        <p:txBody>
          <a:bodyPr/>
          <a:lstStyle/>
          <a:p>
            <a:fld id="{3BDA1DE9-7B15-4009-8318-6B9DFF879878}" type="slidenum">
              <a:rPr lang="en-US" smtClean="0"/>
              <a:t>10</a:t>
            </a:fld>
            <a:endParaRPr lang="en-US"/>
          </a:p>
        </p:txBody>
      </p:sp>
      <p:grpSp>
        <p:nvGrpSpPr>
          <p:cNvPr id="5" name="Group 4">
            <a:extLst>
              <a:ext uri="{FF2B5EF4-FFF2-40B4-BE49-F238E27FC236}">
                <a16:creationId xmlns:a16="http://schemas.microsoft.com/office/drawing/2014/main" id="{47986B4A-8283-4AD9-B6AD-25A4D43B3987}"/>
              </a:ext>
            </a:extLst>
          </p:cNvPr>
          <p:cNvGrpSpPr/>
          <p:nvPr/>
        </p:nvGrpSpPr>
        <p:grpSpPr>
          <a:xfrm>
            <a:off x="272070" y="159126"/>
            <a:ext cx="14086259" cy="7159987"/>
            <a:chOff x="230919" y="758998"/>
            <a:chExt cx="11738549" cy="5966656"/>
          </a:xfrm>
        </p:grpSpPr>
        <p:sp>
          <p:nvSpPr>
            <p:cNvPr id="6" name="Rectangle 5">
              <a:extLst>
                <a:ext uri="{FF2B5EF4-FFF2-40B4-BE49-F238E27FC236}">
                  <a16:creationId xmlns:a16="http://schemas.microsoft.com/office/drawing/2014/main" id="{73BA35DF-A4DB-42DB-866D-97E42A863EA5}"/>
                </a:ext>
              </a:extLst>
            </p:cNvPr>
            <p:cNvSpPr/>
            <p:nvPr/>
          </p:nvSpPr>
          <p:spPr>
            <a:xfrm>
              <a:off x="741799" y="3356163"/>
              <a:ext cx="11123667" cy="1139637"/>
            </a:xfrm>
            <a:prstGeom prst="rect">
              <a:avLst/>
            </a:prstGeom>
            <a:solidFill>
              <a:srgbClr val="F36C42">
                <a:alpha val="7000"/>
              </a:srgbClr>
            </a:solidFill>
            <a:ln w="12700">
              <a:solidFill>
                <a:srgbClr val="F36C4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7" name="Rectangle 6">
              <a:extLst>
                <a:ext uri="{FF2B5EF4-FFF2-40B4-BE49-F238E27FC236}">
                  <a16:creationId xmlns:a16="http://schemas.microsoft.com/office/drawing/2014/main" id="{0A95B9BD-0725-476C-BC85-A3F0BEE32B69}"/>
                </a:ext>
              </a:extLst>
            </p:cNvPr>
            <p:cNvSpPr/>
            <p:nvPr/>
          </p:nvSpPr>
          <p:spPr>
            <a:xfrm>
              <a:off x="734911" y="3942116"/>
              <a:ext cx="11137392" cy="59161"/>
            </a:xfrm>
            <a:prstGeom prst="rect">
              <a:avLst/>
            </a:prstGeom>
            <a:solidFill>
              <a:srgbClr val="F36C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grpSp>
          <p:nvGrpSpPr>
            <p:cNvPr id="8" name="Group 7">
              <a:extLst>
                <a:ext uri="{FF2B5EF4-FFF2-40B4-BE49-F238E27FC236}">
                  <a16:creationId xmlns:a16="http://schemas.microsoft.com/office/drawing/2014/main" id="{0F5B8703-6F74-4CE5-87F4-170E89A45FD3}"/>
                </a:ext>
              </a:extLst>
            </p:cNvPr>
            <p:cNvGrpSpPr/>
            <p:nvPr/>
          </p:nvGrpSpPr>
          <p:grpSpPr>
            <a:xfrm>
              <a:off x="3844728" y="3530875"/>
              <a:ext cx="1919901" cy="878578"/>
              <a:chOff x="3640539" y="3694561"/>
              <a:chExt cx="1919901" cy="878578"/>
            </a:xfrm>
          </p:grpSpPr>
          <p:sp>
            <p:nvSpPr>
              <p:cNvPr id="253" name="Freeform: Shape 252">
                <a:extLst>
                  <a:ext uri="{FF2B5EF4-FFF2-40B4-BE49-F238E27FC236}">
                    <a16:creationId xmlns:a16="http://schemas.microsoft.com/office/drawing/2014/main" id="{B2A8C135-3E64-4FF5-8617-563EF28AEB1E}"/>
                  </a:ext>
                </a:extLst>
              </p:cNvPr>
              <p:cNvSpPr/>
              <p:nvPr/>
            </p:nvSpPr>
            <p:spPr>
              <a:xfrm>
                <a:off x="3640539" y="3694561"/>
                <a:ext cx="1229172" cy="878578"/>
              </a:xfrm>
              <a:custGeom>
                <a:avLst/>
                <a:gdLst>
                  <a:gd name="connsiteX0" fmla="*/ 514905 w 550416"/>
                  <a:gd name="connsiteY0" fmla="*/ 0 h 852256"/>
                  <a:gd name="connsiteX1" fmla="*/ 0 w 550416"/>
                  <a:gd name="connsiteY1" fmla="*/ 0 h 852256"/>
                  <a:gd name="connsiteX2" fmla="*/ 0 w 550416"/>
                  <a:gd name="connsiteY2" fmla="*/ 852256 h 852256"/>
                  <a:gd name="connsiteX3" fmla="*/ 550416 w 550416"/>
                  <a:gd name="connsiteY3" fmla="*/ 852256 h 852256"/>
                </a:gdLst>
                <a:ahLst/>
                <a:cxnLst>
                  <a:cxn ang="0">
                    <a:pos x="connsiteX0" y="connsiteY0"/>
                  </a:cxn>
                  <a:cxn ang="0">
                    <a:pos x="connsiteX1" y="connsiteY1"/>
                  </a:cxn>
                  <a:cxn ang="0">
                    <a:pos x="connsiteX2" y="connsiteY2"/>
                  </a:cxn>
                  <a:cxn ang="0">
                    <a:pos x="connsiteX3" y="connsiteY3"/>
                  </a:cxn>
                </a:cxnLst>
                <a:rect l="l" t="t" r="r" b="b"/>
                <a:pathLst>
                  <a:path w="550416" h="852256">
                    <a:moveTo>
                      <a:pt x="514905" y="0"/>
                    </a:moveTo>
                    <a:lnTo>
                      <a:pt x="0" y="0"/>
                    </a:lnTo>
                    <a:lnTo>
                      <a:pt x="0" y="852256"/>
                    </a:lnTo>
                    <a:lnTo>
                      <a:pt x="550416" y="852256"/>
                    </a:lnTo>
                  </a:path>
                </a:pathLst>
              </a:custGeom>
              <a:solidFill>
                <a:schemeClr val="bg1"/>
              </a:solidFill>
              <a:ln>
                <a:solidFill>
                  <a:srgbClr val="F36C4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254" name="Freeform: Shape 253">
                <a:extLst>
                  <a:ext uri="{FF2B5EF4-FFF2-40B4-BE49-F238E27FC236}">
                    <a16:creationId xmlns:a16="http://schemas.microsoft.com/office/drawing/2014/main" id="{DE1C0109-59FC-4EEA-B5AE-1E31A7559799}"/>
                  </a:ext>
                </a:extLst>
              </p:cNvPr>
              <p:cNvSpPr/>
              <p:nvPr/>
            </p:nvSpPr>
            <p:spPr>
              <a:xfrm flipH="1">
                <a:off x="4255125" y="3694561"/>
                <a:ext cx="1305315" cy="878578"/>
              </a:xfrm>
              <a:custGeom>
                <a:avLst/>
                <a:gdLst>
                  <a:gd name="connsiteX0" fmla="*/ 514905 w 550416"/>
                  <a:gd name="connsiteY0" fmla="*/ 0 h 852256"/>
                  <a:gd name="connsiteX1" fmla="*/ 0 w 550416"/>
                  <a:gd name="connsiteY1" fmla="*/ 0 h 852256"/>
                  <a:gd name="connsiteX2" fmla="*/ 0 w 550416"/>
                  <a:gd name="connsiteY2" fmla="*/ 852256 h 852256"/>
                  <a:gd name="connsiteX3" fmla="*/ 550416 w 550416"/>
                  <a:gd name="connsiteY3" fmla="*/ 852256 h 852256"/>
                </a:gdLst>
                <a:ahLst/>
                <a:cxnLst>
                  <a:cxn ang="0">
                    <a:pos x="connsiteX0" y="connsiteY0"/>
                  </a:cxn>
                  <a:cxn ang="0">
                    <a:pos x="connsiteX1" y="connsiteY1"/>
                  </a:cxn>
                  <a:cxn ang="0">
                    <a:pos x="connsiteX2" y="connsiteY2"/>
                  </a:cxn>
                  <a:cxn ang="0">
                    <a:pos x="connsiteX3" y="connsiteY3"/>
                  </a:cxn>
                </a:cxnLst>
                <a:rect l="l" t="t" r="r" b="b"/>
                <a:pathLst>
                  <a:path w="550416" h="852256">
                    <a:moveTo>
                      <a:pt x="514905" y="0"/>
                    </a:moveTo>
                    <a:lnTo>
                      <a:pt x="0" y="0"/>
                    </a:lnTo>
                    <a:lnTo>
                      <a:pt x="0" y="852256"/>
                    </a:lnTo>
                    <a:lnTo>
                      <a:pt x="550416" y="852256"/>
                    </a:lnTo>
                  </a:path>
                </a:pathLst>
              </a:custGeom>
              <a:solidFill>
                <a:schemeClr val="bg1"/>
              </a:solidFill>
              <a:ln>
                <a:solidFill>
                  <a:srgbClr val="F36C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grpSp>
        <p:grpSp>
          <p:nvGrpSpPr>
            <p:cNvPr id="9" name="Group 8">
              <a:extLst>
                <a:ext uri="{FF2B5EF4-FFF2-40B4-BE49-F238E27FC236}">
                  <a16:creationId xmlns:a16="http://schemas.microsoft.com/office/drawing/2014/main" id="{98D66425-7DFA-49A9-AFF6-2A100B388B38}"/>
                </a:ext>
              </a:extLst>
            </p:cNvPr>
            <p:cNvGrpSpPr/>
            <p:nvPr/>
          </p:nvGrpSpPr>
          <p:grpSpPr>
            <a:xfrm>
              <a:off x="6828857" y="3530875"/>
              <a:ext cx="1919901" cy="878578"/>
              <a:chOff x="6624668" y="3694561"/>
              <a:chExt cx="1919901" cy="878578"/>
            </a:xfrm>
          </p:grpSpPr>
          <p:sp>
            <p:nvSpPr>
              <p:cNvPr id="251" name="Freeform: Shape 250">
                <a:extLst>
                  <a:ext uri="{FF2B5EF4-FFF2-40B4-BE49-F238E27FC236}">
                    <a16:creationId xmlns:a16="http://schemas.microsoft.com/office/drawing/2014/main" id="{D9AB1D35-31F5-4F50-8C54-EDFAF853AC62}"/>
                  </a:ext>
                </a:extLst>
              </p:cNvPr>
              <p:cNvSpPr/>
              <p:nvPr/>
            </p:nvSpPr>
            <p:spPr>
              <a:xfrm>
                <a:off x="6624668" y="3694561"/>
                <a:ext cx="1229172" cy="878578"/>
              </a:xfrm>
              <a:custGeom>
                <a:avLst/>
                <a:gdLst>
                  <a:gd name="connsiteX0" fmla="*/ 514905 w 550416"/>
                  <a:gd name="connsiteY0" fmla="*/ 0 h 852256"/>
                  <a:gd name="connsiteX1" fmla="*/ 0 w 550416"/>
                  <a:gd name="connsiteY1" fmla="*/ 0 h 852256"/>
                  <a:gd name="connsiteX2" fmla="*/ 0 w 550416"/>
                  <a:gd name="connsiteY2" fmla="*/ 852256 h 852256"/>
                  <a:gd name="connsiteX3" fmla="*/ 550416 w 550416"/>
                  <a:gd name="connsiteY3" fmla="*/ 852256 h 852256"/>
                </a:gdLst>
                <a:ahLst/>
                <a:cxnLst>
                  <a:cxn ang="0">
                    <a:pos x="connsiteX0" y="connsiteY0"/>
                  </a:cxn>
                  <a:cxn ang="0">
                    <a:pos x="connsiteX1" y="connsiteY1"/>
                  </a:cxn>
                  <a:cxn ang="0">
                    <a:pos x="connsiteX2" y="connsiteY2"/>
                  </a:cxn>
                  <a:cxn ang="0">
                    <a:pos x="connsiteX3" y="connsiteY3"/>
                  </a:cxn>
                </a:cxnLst>
                <a:rect l="l" t="t" r="r" b="b"/>
                <a:pathLst>
                  <a:path w="550416" h="852256">
                    <a:moveTo>
                      <a:pt x="514905" y="0"/>
                    </a:moveTo>
                    <a:lnTo>
                      <a:pt x="0" y="0"/>
                    </a:lnTo>
                    <a:lnTo>
                      <a:pt x="0" y="852256"/>
                    </a:lnTo>
                    <a:lnTo>
                      <a:pt x="550416" y="852256"/>
                    </a:lnTo>
                  </a:path>
                </a:pathLst>
              </a:custGeom>
              <a:solidFill>
                <a:schemeClr val="bg1"/>
              </a:solidFill>
              <a:ln>
                <a:solidFill>
                  <a:srgbClr val="F36C4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252" name="Freeform: Shape 251">
                <a:extLst>
                  <a:ext uri="{FF2B5EF4-FFF2-40B4-BE49-F238E27FC236}">
                    <a16:creationId xmlns:a16="http://schemas.microsoft.com/office/drawing/2014/main" id="{F52EC070-8A7D-40F7-9C6A-59BC979AF5DD}"/>
                  </a:ext>
                </a:extLst>
              </p:cNvPr>
              <p:cNvSpPr/>
              <p:nvPr/>
            </p:nvSpPr>
            <p:spPr>
              <a:xfrm flipH="1">
                <a:off x="7239254" y="3694561"/>
                <a:ext cx="1305315" cy="878578"/>
              </a:xfrm>
              <a:custGeom>
                <a:avLst/>
                <a:gdLst>
                  <a:gd name="connsiteX0" fmla="*/ 514905 w 550416"/>
                  <a:gd name="connsiteY0" fmla="*/ 0 h 852256"/>
                  <a:gd name="connsiteX1" fmla="*/ 0 w 550416"/>
                  <a:gd name="connsiteY1" fmla="*/ 0 h 852256"/>
                  <a:gd name="connsiteX2" fmla="*/ 0 w 550416"/>
                  <a:gd name="connsiteY2" fmla="*/ 852256 h 852256"/>
                  <a:gd name="connsiteX3" fmla="*/ 550416 w 550416"/>
                  <a:gd name="connsiteY3" fmla="*/ 852256 h 852256"/>
                </a:gdLst>
                <a:ahLst/>
                <a:cxnLst>
                  <a:cxn ang="0">
                    <a:pos x="connsiteX0" y="connsiteY0"/>
                  </a:cxn>
                  <a:cxn ang="0">
                    <a:pos x="connsiteX1" y="connsiteY1"/>
                  </a:cxn>
                  <a:cxn ang="0">
                    <a:pos x="connsiteX2" y="connsiteY2"/>
                  </a:cxn>
                  <a:cxn ang="0">
                    <a:pos x="connsiteX3" y="connsiteY3"/>
                  </a:cxn>
                </a:cxnLst>
                <a:rect l="l" t="t" r="r" b="b"/>
                <a:pathLst>
                  <a:path w="550416" h="852256">
                    <a:moveTo>
                      <a:pt x="514905" y="0"/>
                    </a:moveTo>
                    <a:lnTo>
                      <a:pt x="0" y="0"/>
                    </a:lnTo>
                    <a:lnTo>
                      <a:pt x="0" y="852256"/>
                    </a:lnTo>
                    <a:lnTo>
                      <a:pt x="550416" y="852256"/>
                    </a:lnTo>
                  </a:path>
                </a:pathLst>
              </a:custGeom>
              <a:solidFill>
                <a:schemeClr val="bg1"/>
              </a:solidFill>
              <a:ln>
                <a:solidFill>
                  <a:srgbClr val="F36C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grpSp>
        <p:grpSp>
          <p:nvGrpSpPr>
            <p:cNvPr id="10" name="Group 9">
              <a:extLst>
                <a:ext uri="{FF2B5EF4-FFF2-40B4-BE49-F238E27FC236}">
                  <a16:creationId xmlns:a16="http://schemas.microsoft.com/office/drawing/2014/main" id="{F1C4F5AE-A710-4554-8C18-815837CCA7A1}"/>
                </a:ext>
              </a:extLst>
            </p:cNvPr>
            <p:cNvGrpSpPr/>
            <p:nvPr/>
          </p:nvGrpSpPr>
          <p:grpSpPr>
            <a:xfrm>
              <a:off x="9812985" y="3530875"/>
              <a:ext cx="1919901" cy="878578"/>
              <a:chOff x="9608796" y="3694561"/>
              <a:chExt cx="1919901" cy="878578"/>
            </a:xfrm>
          </p:grpSpPr>
          <p:sp>
            <p:nvSpPr>
              <p:cNvPr id="249" name="Freeform: Shape 248">
                <a:extLst>
                  <a:ext uri="{FF2B5EF4-FFF2-40B4-BE49-F238E27FC236}">
                    <a16:creationId xmlns:a16="http://schemas.microsoft.com/office/drawing/2014/main" id="{E6CBD34D-7D10-400E-9EDB-A6A1935606E6}"/>
                  </a:ext>
                </a:extLst>
              </p:cNvPr>
              <p:cNvSpPr/>
              <p:nvPr/>
            </p:nvSpPr>
            <p:spPr>
              <a:xfrm>
                <a:off x="9608796" y="3694561"/>
                <a:ext cx="1229172" cy="878578"/>
              </a:xfrm>
              <a:custGeom>
                <a:avLst/>
                <a:gdLst>
                  <a:gd name="connsiteX0" fmla="*/ 514905 w 550416"/>
                  <a:gd name="connsiteY0" fmla="*/ 0 h 852256"/>
                  <a:gd name="connsiteX1" fmla="*/ 0 w 550416"/>
                  <a:gd name="connsiteY1" fmla="*/ 0 h 852256"/>
                  <a:gd name="connsiteX2" fmla="*/ 0 w 550416"/>
                  <a:gd name="connsiteY2" fmla="*/ 852256 h 852256"/>
                  <a:gd name="connsiteX3" fmla="*/ 550416 w 550416"/>
                  <a:gd name="connsiteY3" fmla="*/ 852256 h 852256"/>
                </a:gdLst>
                <a:ahLst/>
                <a:cxnLst>
                  <a:cxn ang="0">
                    <a:pos x="connsiteX0" y="connsiteY0"/>
                  </a:cxn>
                  <a:cxn ang="0">
                    <a:pos x="connsiteX1" y="connsiteY1"/>
                  </a:cxn>
                  <a:cxn ang="0">
                    <a:pos x="connsiteX2" y="connsiteY2"/>
                  </a:cxn>
                  <a:cxn ang="0">
                    <a:pos x="connsiteX3" y="connsiteY3"/>
                  </a:cxn>
                </a:cxnLst>
                <a:rect l="l" t="t" r="r" b="b"/>
                <a:pathLst>
                  <a:path w="550416" h="852256">
                    <a:moveTo>
                      <a:pt x="514905" y="0"/>
                    </a:moveTo>
                    <a:lnTo>
                      <a:pt x="0" y="0"/>
                    </a:lnTo>
                    <a:lnTo>
                      <a:pt x="0" y="852256"/>
                    </a:lnTo>
                    <a:lnTo>
                      <a:pt x="550416" y="852256"/>
                    </a:lnTo>
                  </a:path>
                </a:pathLst>
              </a:custGeom>
              <a:solidFill>
                <a:schemeClr val="bg1"/>
              </a:solidFill>
              <a:ln>
                <a:solidFill>
                  <a:srgbClr val="F36C4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250" name="Freeform: Shape 249">
                <a:extLst>
                  <a:ext uri="{FF2B5EF4-FFF2-40B4-BE49-F238E27FC236}">
                    <a16:creationId xmlns:a16="http://schemas.microsoft.com/office/drawing/2014/main" id="{72E2EDED-FDA8-4119-97E8-805358E085C2}"/>
                  </a:ext>
                </a:extLst>
              </p:cNvPr>
              <p:cNvSpPr/>
              <p:nvPr/>
            </p:nvSpPr>
            <p:spPr>
              <a:xfrm flipH="1">
                <a:off x="10223382" y="3694561"/>
                <a:ext cx="1305315" cy="878578"/>
              </a:xfrm>
              <a:custGeom>
                <a:avLst/>
                <a:gdLst>
                  <a:gd name="connsiteX0" fmla="*/ 514905 w 550416"/>
                  <a:gd name="connsiteY0" fmla="*/ 0 h 852256"/>
                  <a:gd name="connsiteX1" fmla="*/ 0 w 550416"/>
                  <a:gd name="connsiteY1" fmla="*/ 0 h 852256"/>
                  <a:gd name="connsiteX2" fmla="*/ 0 w 550416"/>
                  <a:gd name="connsiteY2" fmla="*/ 852256 h 852256"/>
                  <a:gd name="connsiteX3" fmla="*/ 550416 w 550416"/>
                  <a:gd name="connsiteY3" fmla="*/ 852256 h 852256"/>
                </a:gdLst>
                <a:ahLst/>
                <a:cxnLst>
                  <a:cxn ang="0">
                    <a:pos x="connsiteX0" y="connsiteY0"/>
                  </a:cxn>
                  <a:cxn ang="0">
                    <a:pos x="connsiteX1" y="connsiteY1"/>
                  </a:cxn>
                  <a:cxn ang="0">
                    <a:pos x="connsiteX2" y="connsiteY2"/>
                  </a:cxn>
                  <a:cxn ang="0">
                    <a:pos x="connsiteX3" y="connsiteY3"/>
                  </a:cxn>
                </a:cxnLst>
                <a:rect l="l" t="t" r="r" b="b"/>
                <a:pathLst>
                  <a:path w="550416" h="852256">
                    <a:moveTo>
                      <a:pt x="514905" y="0"/>
                    </a:moveTo>
                    <a:lnTo>
                      <a:pt x="0" y="0"/>
                    </a:lnTo>
                    <a:lnTo>
                      <a:pt x="0" y="852256"/>
                    </a:lnTo>
                    <a:lnTo>
                      <a:pt x="550416" y="852256"/>
                    </a:lnTo>
                  </a:path>
                </a:pathLst>
              </a:custGeom>
              <a:solidFill>
                <a:schemeClr val="bg1"/>
              </a:solidFill>
              <a:ln>
                <a:solidFill>
                  <a:srgbClr val="F36C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grpSp>
        <p:grpSp>
          <p:nvGrpSpPr>
            <p:cNvPr id="11" name="Group 10">
              <a:extLst>
                <a:ext uri="{FF2B5EF4-FFF2-40B4-BE49-F238E27FC236}">
                  <a16:creationId xmlns:a16="http://schemas.microsoft.com/office/drawing/2014/main" id="{6E997888-37A4-4F87-8C85-B535F3A51799}"/>
                </a:ext>
              </a:extLst>
            </p:cNvPr>
            <p:cNvGrpSpPr/>
            <p:nvPr/>
          </p:nvGrpSpPr>
          <p:grpSpPr>
            <a:xfrm>
              <a:off x="860599" y="3530875"/>
              <a:ext cx="1919901" cy="878578"/>
              <a:chOff x="656410" y="3694561"/>
              <a:chExt cx="1919901" cy="878578"/>
            </a:xfrm>
          </p:grpSpPr>
          <p:sp>
            <p:nvSpPr>
              <p:cNvPr id="247" name="Freeform: Shape 246">
                <a:extLst>
                  <a:ext uri="{FF2B5EF4-FFF2-40B4-BE49-F238E27FC236}">
                    <a16:creationId xmlns:a16="http://schemas.microsoft.com/office/drawing/2014/main" id="{5105CD5C-2AAF-4EBB-A345-72622F9943D3}"/>
                  </a:ext>
                </a:extLst>
              </p:cNvPr>
              <p:cNvSpPr/>
              <p:nvPr/>
            </p:nvSpPr>
            <p:spPr>
              <a:xfrm>
                <a:off x="656410" y="3694561"/>
                <a:ext cx="1229172" cy="878578"/>
              </a:xfrm>
              <a:custGeom>
                <a:avLst/>
                <a:gdLst>
                  <a:gd name="connsiteX0" fmla="*/ 514905 w 550416"/>
                  <a:gd name="connsiteY0" fmla="*/ 0 h 852256"/>
                  <a:gd name="connsiteX1" fmla="*/ 0 w 550416"/>
                  <a:gd name="connsiteY1" fmla="*/ 0 h 852256"/>
                  <a:gd name="connsiteX2" fmla="*/ 0 w 550416"/>
                  <a:gd name="connsiteY2" fmla="*/ 852256 h 852256"/>
                  <a:gd name="connsiteX3" fmla="*/ 550416 w 550416"/>
                  <a:gd name="connsiteY3" fmla="*/ 852256 h 852256"/>
                </a:gdLst>
                <a:ahLst/>
                <a:cxnLst>
                  <a:cxn ang="0">
                    <a:pos x="connsiteX0" y="connsiteY0"/>
                  </a:cxn>
                  <a:cxn ang="0">
                    <a:pos x="connsiteX1" y="connsiteY1"/>
                  </a:cxn>
                  <a:cxn ang="0">
                    <a:pos x="connsiteX2" y="connsiteY2"/>
                  </a:cxn>
                  <a:cxn ang="0">
                    <a:pos x="connsiteX3" y="connsiteY3"/>
                  </a:cxn>
                </a:cxnLst>
                <a:rect l="l" t="t" r="r" b="b"/>
                <a:pathLst>
                  <a:path w="550416" h="852256">
                    <a:moveTo>
                      <a:pt x="514905" y="0"/>
                    </a:moveTo>
                    <a:lnTo>
                      <a:pt x="0" y="0"/>
                    </a:lnTo>
                    <a:lnTo>
                      <a:pt x="0" y="852256"/>
                    </a:lnTo>
                    <a:lnTo>
                      <a:pt x="550416" y="852256"/>
                    </a:lnTo>
                  </a:path>
                </a:pathLst>
              </a:custGeom>
              <a:solidFill>
                <a:schemeClr val="bg1"/>
              </a:solidFill>
              <a:ln>
                <a:solidFill>
                  <a:srgbClr val="F36C4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248" name="Freeform: Shape 247">
                <a:extLst>
                  <a:ext uri="{FF2B5EF4-FFF2-40B4-BE49-F238E27FC236}">
                    <a16:creationId xmlns:a16="http://schemas.microsoft.com/office/drawing/2014/main" id="{945FBEE0-EA5B-4047-A6F2-39B6726F3679}"/>
                  </a:ext>
                </a:extLst>
              </p:cNvPr>
              <p:cNvSpPr/>
              <p:nvPr/>
            </p:nvSpPr>
            <p:spPr>
              <a:xfrm flipH="1">
                <a:off x="1270996" y="3694561"/>
                <a:ext cx="1305315" cy="878578"/>
              </a:xfrm>
              <a:custGeom>
                <a:avLst/>
                <a:gdLst>
                  <a:gd name="connsiteX0" fmla="*/ 514905 w 550416"/>
                  <a:gd name="connsiteY0" fmla="*/ 0 h 852256"/>
                  <a:gd name="connsiteX1" fmla="*/ 0 w 550416"/>
                  <a:gd name="connsiteY1" fmla="*/ 0 h 852256"/>
                  <a:gd name="connsiteX2" fmla="*/ 0 w 550416"/>
                  <a:gd name="connsiteY2" fmla="*/ 852256 h 852256"/>
                  <a:gd name="connsiteX3" fmla="*/ 550416 w 550416"/>
                  <a:gd name="connsiteY3" fmla="*/ 852256 h 852256"/>
                </a:gdLst>
                <a:ahLst/>
                <a:cxnLst>
                  <a:cxn ang="0">
                    <a:pos x="connsiteX0" y="connsiteY0"/>
                  </a:cxn>
                  <a:cxn ang="0">
                    <a:pos x="connsiteX1" y="connsiteY1"/>
                  </a:cxn>
                  <a:cxn ang="0">
                    <a:pos x="connsiteX2" y="connsiteY2"/>
                  </a:cxn>
                  <a:cxn ang="0">
                    <a:pos x="connsiteX3" y="connsiteY3"/>
                  </a:cxn>
                </a:cxnLst>
                <a:rect l="l" t="t" r="r" b="b"/>
                <a:pathLst>
                  <a:path w="550416" h="852256">
                    <a:moveTo>
                      <a:pt x="514905" y="0"/>
                    </a:moveTo>
                    <a:lnTo>
                      <a:pt x="0" y="0"/>
                    </a:lnTo>
                    <a:lnTo>
                      <a:pt x="0" y="852256"/>
                    </a:lnTo>
                    <a:lnTo>
                      <a:pt x="550416" y="852256"/>
                    </a:lnTo>
                  </a:path>
                </a:pathLst>
              </a:custGeom>
              <a:solidFill>
                <a:schemeClr val="bg1"/>
              </a:solidFill>
              <a:ln>
                <a:solidFill>
                  <a:srgbClr val="F36C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grpSp>
        <p:sp>
          <p:nvSpPr>
            <p:cNvPr id="12" name="Isosceles Triangle 11">
              <a:extLst>
                <a:ext uri="{FF2B5EF4-FFF2-40B4-BE49-F238E27FC236}">
                  <a16:creationId xmlns:a16="http://schemas.microsoft.com/office/drawing/2014/main" id="{EEF52B50-CC12-4EA1-BB32-809E5FCD411D}"/>
                </a:ext>
              </a:extLst>
            </p:cNvPr>
            <p:cNvSpPr/>
            <p:nvPr/>
          </p:nvSpPr>
          <p:spPr>
            <a:xfrm>
              <a:off x="848178" y="758998"/>
              <a:ext cx="10899042" cy="1063854"/>
            </a:xfrm>
            <a:prstGeom prst="triangle">
              <a:avLst/>
            </a:prstGeom>
            <a:solidFill>
              <a:schemeClr val="bg2">
                <a:lumMod val="9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4" name="TextBox 13">
              <a:extLst>
                <a:ext uri="{FF2B5EF4-FFF2-40B4-BE49-F238E27FC236}">
                  <a16:creationId xmlns:a16="http://schemas.microsoft.com/office/drawing/2014/main" id="{0F285B1B-3DB6-43CC-8731-96CBDF4F73BF}"/>
                </a:ext>
              </a:extLst>
            </p:cNvPr>
            <p:cNvSpPr txBox="1"/>
            <p:nvPr/>
          </p:nvSpPr>
          <p:spPr>
            <a:xfrm>
              <a:off x="5333578" y="1301767"/>
              <a:ext cx="1933222" cy="446276"/>
            </a:xfrm>
            <a:prstGeom prst="rect">
              <a:avLst/>
            </a:prstGeom>
            <a:noFill/>
          </p:spPr>
          <p:txBody>
            <a:bodyPr wrap="none" rtlCol="0" anchor="ctr">
              <a:spAutoFit/>
            </a:bodyPr>
            <a:lstStyle/>
            <a:p>
              <a:pPr algn="ctr"/>
              <a:r>
                <a:rPr lang="en-US" sz="2880" b="1" dirty="0">
                  <a:solidFill>
                    <a:schemeClr val="tx1">
                      <a:lumMod val="75000"/>
                      <a:lumOff val="25000"/>
                    </a:schemeClr>
                  </a:solidFill>
                  <a:latin typeface="Arial" panose="020B0604020202020204" pitchFamily="34" charset="0"/>
                  <a:cs typeface="Arial" panose="020B0604020202020204" pitchFamily="34" charset="0"/>
                </a:rPr>
                <a:t>Governance</a:t>
              </a:r>
              <a:endParaRPr lang="en-IN" sz="288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413B1328-9D23-4567-9E3A-6F89CAA1756E}"/>
                </a:ext>
              </a:extLst>
            </p:cNvPr>
            <p:cNvSpPr/>
            <p:nvPr/>
          </p:nvSpPr>
          <p:spPr>
            <a:xfrm>
              <a:off x="741799" y="1965661"/>
              <a:ext cx="11123667" cy="1215690"/>
            </a:xfrm>
            <a:prstGeom prst="rect">
              <a:avLst/>
            </a:prstGeom>
            <a:solidFill>
              <a:srgbClr val="18428F">
                <a:alpha val="7000"/>
              </a:srgbClr>
            </a:solidFill>
            <a:ln w="12700">
              <a:solidFill>
                <a:srgbClr val="18428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grpSp>
          <p:nvGrpSpPr>
            <p:cNvPr id="16" name="Group 15">
              <a:extLst>
                <a:ext uri="{FF2B5EF4-FFF2-40B4-BE49-F238E27FC236}">
                  <a16:creationId xmlns:a16="http://schemas.microsoft.com/office/drawing/2014/main" id="{4B0696A4-0B64-47CD-BF7E-C29DAAD23F5F}"/>
                </a:ext>
              </a:extLst>
            </p:cNvPr>
            <p:cNvGrpSpPr/>
            <p:nvPr/>
          </p:nvGrpSpPr>
          <p:grpSpPr>
            <a:xfrm>
              <a:off x="845801" y="1828137"/>
              <a:ext cx="11123667" cy="292388"/>
              <a:chOff x="436364" y="1837015"/>
              <a:chExt cx="11338560" cy="292388"/>
            </a:xfrm>
          </p:grpSpPr>
          <p:sp>
            <p:nvSpPr>
              <p:cNvPr id="245" name="Arrow: Chevron 244">
                <a:extLst>
                  <a:ext uri="{FF2B5EF4-FFF2-40B4-BE49-F238E27FC236}">
                    <a16:creationId xmlns:a16="http://schemas.microsoft.com/office/drawing/2014/main" id="{8F1D1F4C-2E77-4727-9DF2-65DC8179C8A4}"/>
                  </a:ext>
                </a:extLst>
              </p:cNvPr>
              <p:cNvSpPr/>
              <p:nvPr/>
            </p:nvSpPr>
            <p:spPr>
              <a:xfrm>
                <a:off x="436364" y="1841477"/>
                <a:ext cx="11338560" cy="283464"/>
              </a:xfrm>
              <a:prstGeom prst="chevron">
                <a:avLst>
                  <a:gd name="adj" fmla="val 29487"/>
                </a:avLst>
              </a:prstGeom>
              <a:solidFill>
                <a:srgbClr val="184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solidFill>
                    <a:schemeClr val="tx1"/>
                  </a:solidFill>
                </a:endParaRPr>
              </a:p>
            </p:txBody>
          </p:sp>
          <p:sp>
            <p:nvSpPr>
              <p:cNvPr id="246" name="TextBox 245">
                <a:extLst>
                  <a:ext uri="{FF2B5EF4-FFF2-40B4-BE49-F238E27FC236}">
                    <a16:creationId xmlns:a16="http://schemas.microsoft.com/office/drawing/2014/main" id="{B2FBA813-3D22-4DF8-9275-2E3E07BCB644}"/>
                  </a:ext>
                </a:extLst>
              </p:cNvPr>
              <p:cNvSpPr txBox="1"/>
              <p:nvPr/>
            </p:nvSpPr>
            <p:spPr>
              <a:xfrm>
                <a:off x="4008580" y="1837015"/>
                <a:ext cx="4194130" cy="292388"/>
              </a:xfrm>
              <a:prstGeom prst="rect">
                <a:avLst/>
              </a:prstGeom>
              <a:noFill/>
            </p:spPr>
            <p:txBody>
              <a:bodyPr wrap="none" rtlCol="0" anchor="ctr">
                <a:spAutoFit/>
              </a:bodyPr>
              <a:lstStyle/>
              <a:p>
                <a:pPr algn="ctr"/>
                <a:r>
                  <a:rPr lang="en-US" sz="168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Monitoring of Controls and Preventive Actions</a:t>
                </a:r>
                <a:endParaRPr lang="en-IN" sz="168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53176AC2-AA30-4854-9452-713DE9E5DBD1}"/>
                </a:ext>
              </a:extLst>
            </p:cNvPr>
            <p:cNvGrpSpPr/>
            <p:nvPr/>
          </p:nvGrpSpPr>
          <p:grpSpPr>
            <a:xfrm>
              <a:off x="741799" y="4523644"/>
              <a:ext cx="11227669" cy="1406549"/>
              <a:chOff x="741799" y="4523644"/>
              <a:chExt cx="11227669" cy="1406549"/>
            </a:xfrm>
          </p:grpSpPr>
          <p:sp>
            <p:nvSpPr>
              <p:cNvPr id="241" name="Rectangle 240">
                <a:extLst>
                  <a:ext uri="{FF2B5EF4-FFF2-40B4-BE49-F238E27FC236}">
                    <a16:creationId xmlns:a16="http://schemas.microsoft.com/office/drawing/2014/main" id="{45B523A0-D612-46B3-9AD9-9470FB9B6DDF}"/>
                  </a:ext>
                </a:extLst>
              </p:cNvPr>
              <p:cNvSpPr/>
              <p:nvPr/>
            </p:nvSpPr>
            <p:spPr>
              <a:xfrm>
                <a:off x="741799" y="4669926"/>
                <a:ext cx="11123667" cy="1260267"/>
              </a:xfrm>
              <a:prstGeom prst="rect">
                <a:avLst/>
              </a:prstGeom>
              <a:solidFill>
                <a:srgbClr val="00BDCC">
                  <a:alpha val="7000"/>
                </a:srgbClr>
              </a:solidFill>
              <a:ln w="12700">
                <a:solidFill>
                  <a:srgbClr val="00BDC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grpSp>
            <p:nvGrpSpPr>
              <p:cNvPr id="242" name="Group 241">
                <a:extLst>
                  <a:ext uri="{FF2B5EF4-FFF2-40B4-BE49-F238E27FC236}">
                    <a16:creationId xmlns:a16="http://schemas.microsoft.com/office/drawing/2014/main" id="{6A12C05F-C56E-418B-B904-929E2C140794}"/>
                  </a:ext>
                </a:extLst>
              </p:cNvPr>
              <p:cNvGrpSpPr/>
              <p:nvPr/>
            </p:nvGrpSpPr>
            <p:grpSpPr>
              <a:xfrm>
                <a:off x="845801" y="4523644"/>
                <a:ext cx="11123667" cy="292387"/>
                <a:chOff x="417076" y="4686683"/>
                <a:chExt cx="11338560" cy="292387"/>
              </a:xfrm>
            </p:grpSpPr>
            <p:sp>
              <p:nvSpPr>
                <p:cNvPr id="243" name="Arrow: Chevron 242">
                  <a:extLst>
                    <a:ext uri="{FF2B5EF4-FFF2-40B4-BE49-F238E27FC236}">
                      <a16:creationId xmlns:a16="http://schemas.microsoft.com/office/drawing/2014/main" id="{7480CC67-54EC-483F-BFB4-93C0B9761D1F}"/>
                    </a:ext>
                  </a:extLst>
                </p:cNvPr>
                <p:cNvSpPr/>
                <p:nvPr/>
              </p:nvSpPr>
              <p:spPr>
                <a:xfrm>
                  <a:off x="417076" y="4691144"/>
                  <a:ext cx="11338560" cy="283464"/>
                </a:xfrm>
                <a:prstGeom prst="chevron">
                  <a:avLst>
                    <a:gd name="adj" fmla="val 29487"/>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solidFill>
                      <a:schemeClr val="tx1"/>
                    </a:solidFill>
                  </a:endParaRPr>
                </a:p>
              </p:txBody>
            </p:sp>
            <p:sp>
              <p:nvSpPr>
                <p:cNvPr id="244" name="TextBox 243">
                  <a:extLst>
                    <a:ext uri="{FF2B5EF4-FFF2-40B4-BE49-F238E27FC236}">
                      <a16:creationId xmlns:a16="http://schemas.microsoft.com/office/drawing/2014/main" id="{ACB0E10E-3225-4432-997B-C4600922E749}"/>
                    </a:ext>
                  </a:extLst>
                </p:cNvPr>
                <p:cNvSpPr txBox="1"/>
                <p:nvPr/>
              </p:nvSpPr>
              <p:spPr>
                <a:xfrm>
                  <a:off x="4497491" y="4686683"/>
                  <a:ext cx="3177732" cy="292387"/>
                </a:xfrm>
                <a:prstGeom prst="rect">
                  <a:avLst/>
                </a:prstGeom>
                <a:noFill/>
              </p:spPr>
              <p:txBody>
                <a:bodyPr wrap="square" rtlCol="0" anchor="ctr">
                  <a:spAutoFit/>
                </a:bodyPr>
                <a:lstStyle/>
                <a:p>
                  <a:pPr algn="ctr"/>
                  <a:r>
                    <a:rPr lang="en-US" sz="168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Controls and Preventive Actions</a:t>
                  </a:r>
                  <a:endParaRPr lang="en-IN" sz="168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sp>
          <p:nvSpPr>
            <p:cNvPr id="18" name="Rectangle: Rounded Corners 17">
              <a:extLst>
                <a:ext uri="{FF2B5EF4-FFF2-40B4-BE49-F238E27FC236}">
                  <a16:creationId xmlns:a16="http://schemas.microsoft.com/office/drawing/2014/main" id="{8AA16852-7621-4B01-A053-9362330A815E}"/>
                </a:ext>
              </a:extLst>
            </p:cNvPr>
            <p:cNvSpPr/>
            <p:nvPr/>
          </p:nvSpPr>
          <p:spPr>
            <a:xfrm>
              <a:off x="855654" y="2363105"/>
              <a:ext cx="1443229" cy="728714"/>
            </a:xfrm>
            <a:prstGeom prst="roundRect">
              <a:avLst>
                <a:gd name="adj" fmla="val 4223"/>
              </a:avLst>
            </a:prstGeom>
            <a:solidFill>
              <a:schemeClr val="bg1"/>
            </a:solidFill>
            <a:ln>
              <a:solidFill>
                <a:srgbClr val="184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9" name="Rectangle: Rounded Corners 18">
              <a:extLst>
                <a:ext uri="{FF2B5EF4-FFF2-40B4-BE49-F238E27FC236}">
                  <a16:creationId xmlns:a16="http://schemas.microsoft.com/office/drawing/2014/main" id="{F8BA9484-5513-41F7-A046-B254DA107A9E}"/>
                </a:ext>
              </a:extLst>
            </p:cNvPr>
            <p:cNvSpPr/>
            <p:nvPr/>
          </p:nvSpPr>
          <p:spPr>
            <a:xfrm>
              <a:off x="925034" y="2424901"/>
              <a:ext cx="1304468" cy="605123"/>
            </a:xfrm>
            <a:prstGeom prst="roundRect">
              <a:avLst>
                <a:gd name="adj" fmla="val 4223"/>
              </a:avLst>
            </a:prstGeom>
            <a:solidFill>
              <a:srgbClr val="18428F">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grpSp>
          <p:nvGrpSpPr>
            <p:cNvPr id="20" name="Group 19">
              <a:extLst>
                <a:ext uri="{FF2B5EF4-FFF2-40B4-BE49-F238E27FC236}">
                  <a16:creationId xmlns:a16="http://schemas.microsoft.com/office/drawing/2014/main" id="{CE4064F0-2E63-4F3D-93DA-59045B4AFC37}"/>
                </a:ext>
              </a:extLst>
            </p:cNvPr>
            <p:cNvGrpSpPr/>
            <p:nvPr/>
          </p:nvGrpSpPr>
          <p:grpSpPr>
            <a:xfrm>
              <a:off x="1281284" y="2165410"/>
              <a:ext cx="591968" cy="385014"/>
              <a:chOff x="4136403" y="1591718"/>
              <a:chExt cx="1287777" cy="837564"/>
            </a:xfrm>
          </p:grpSpPr>
          <p:grpSp>
            <p:nvGrpSpPr>
              <p:cNvPr id="236" name="Group 235">
                <a:extLst>
                  <a:ext uri="{FF2B5EF4-FFF2-40B4-BE49-F238E27FC236}">
                    <a16:creationId xmlns:a16="http://schemas.microsoft.com/office/drawing/2014/main" id="{4E42CB4F-7D72-4639-A71A-1D20D3E859AC}"/>
                  </a:ext>
                </a:extLst>
              </p:cNvPr>
              <p:cNvGrpSpPr/>
              <p:nvPr/>
            </p:nvGrpSpPr>
            <p:grpSpPr>
              <a:xfrm>
                <a:off x="4169453" y="1591718"/>
                <a:ext cx="1221676" cy="837564"/>
                <a:chOff x="4202515" y="1591718"/>
                <a:chExt cx="1221676" cy="837564"/>
              </a:xfrm>
            </p:grpSpPr>
            <p:sp>
              <p:nvSpPr>
                <p:cNvPr id="239" name="Rectangle: Rounded Corners 238">
                  <a:extLst>
                    <a:ext uri="{FF2B5EF4-FFF2-40B4-BE49-F238E27FC236}">
                      <a16:creationId xmlns:a16="http://schemas.microsoft.com/office/drawing/2014/main" id="{C177DAA5-C911-429E-A5E6-792A9A0DB29E}"/>
                    </a:ext>
                  </a:extLst>
                </p:cNvPr>
                <p:cNvSpPr/>
                <p:nvPr/>
              </p:nvSpPr>
              <p:spPr>
                <a:xfrm>
                  <a:off x="4202515" y="1994691"/>
                  <a:ext cx="1221676" cy="31620"/>
                </a:xfrm>
                <a:prstGeom prst="roundRect">
                  <a:avLst>
                    <a:gd name="adj" fmla="val 50000"/>
                  </a:avLst>
                </a:prstGeom>
                <a:solidFill>
                  <a:srgbClr val="18428F"/>
                </a:solidFill>
                <a:ln w="12700" cap="flat" cmpd="sng" algn="ctr">
                  <a:noFill/>
                  <a:prstDash val="solid"/>
                  <a:miter lim="800000"/>
                </a:ln>
                <a:effectLst/>
              </p:spPr>
              <p:txBody>
                <a:bodyPr rtlCol="0" anchor="ctr"/>
                <a:lstStyle/>
                <a:p>
                  <a:pPr algn="ctr" defTabSz="1097280">
                    <a:defRPr/>
                  </a:pPr>
                  <a:endParaRPr lang="en-US" sz="2160" kern="0">
                    <a:solidFill>
                      <a:prstClr val="white"/>
                    </a:solidFill>
                    <a:latin typeface="Calibri" panose="020F0502020204030204"/>
                  </a:endParaRPr>
                </a:p>
              </p:txBody>
            </p:sp>
            <p:sp>
              <p:nvSpPr>
                <p:cNvPr id="240" name="Oval 239">
                  <a:extLst>
                    <a:ext uri="{FF2B5EF4-FFF2-40B4-BE49-F238E27FC236}">
                      <a16:creationId xmlns:a16="http://schemas.microsoft.com/office/drawing/2014/main" id="{DB736948-72FE-49F3-B545-93E03F6CD90D}"/>
                    </a:ext>
                  </a:extLst>
                </p:cNvPr>
                <p:cNvSpPr/>
                <p:nvPr/>
              </p:nvSpPr>
              <p:spPr bwMode="gray">
                <a:xfrm>
                  <a:off x="4394570" y="1591718"/>
                  <a:ext cx="837565" cy="837564"/>
                </a:xfrm>
                <a:prstGeom prst="ellipse">
                  <a:avLst/>
                </a:prstGeom>
                <a:solidFill>
                  <a:schemeClr val="bg1"/>
                </a:solidFill>
                <a:ln w="9525" algn="ctr">
                  <a:solidFill>
                    <a:srgbClr val="18428F"/>
                  </a:solidFill>
                  <a:prstDash val="dash"/>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237" name="Oval 236">
                <a:extLst>
                  <a:ext uri="{FF2B5EF4-FFF2-40B4-BE49-F238E27FC236}">
                    <a16:creationId xmlns:a16="http://schemas.microsoft.com/office/drawing/2014/main" id="{A6820AE1-0D7C-4067-9ECD-28D7E6127617}"/>
                  </a:ext>
                </a:extLst>
              </p:cNvPr>
              <p:cNvSpPr/>
              <p:nvPr/>
            </p:nvSpPr>
            <p:spPr bwMode="gray">
              <a:xfrm>
                <a:off x="5360292"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sp>
            <p:nvSpPr>
              <p:cNvPr id="238" name="Oval 237">
                <a:extLst>
                  <a:ext uri="{FF2B5EF4-FFF2-40B4-BE49-F238E27FC236}">
                    <a16:creationId xmlns:a16="http://schemas.microsoft.com/office/drawing/2014/main" id="{E436AEE4-9493-4C55-9FB7-928592CDFC10}"/>
                  </a:ext>
                </a:extLst>
              </p:cNvPr>
              <p:cNvSpPr/>
              <p:nvPr/>
            </p:nvSpPr>
            <p:spPr bwMode="gray">
              <a:xfrm>
                <a:off x="4136403"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21" name="TextBox 20">
              <a:extLst>
                <a:ext uri="{FF2B5EF4-FFF2-40B4-BE49-F238E27FC236}">
                  <a16:creationId xmlns:a16="http://schemas.microsoft.com/office/drawing/2014/main" id="{992CE67F-4357-4A98-A3EF-0ED9B5BBEF9F}"/>
                </a:ext>
              </a:extLst>
            </p:cNvPr>
            <p:cNvSpPr txBox="1"/>
            <p:nvPr/>
          </p:nvSpPr>
          <p:spPr>
            <a:xfrm>
              <a:off x="868419" y="2558761"/>
              <a:ext cx="1417698"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Personal Monitoring</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2" name="Rectangle: Rounded Corners 21">
              <a:extLst>
                <a:ext uri="{FF2B5EF4-FFF2-40B4-BE49-F238E27FC236}">
                  <a16:creationId xmlns:a16="http://schemas.microsoft.com/office/drawing/2014/main" id="{E815DCFB-1F5A-439B-891F-FC042101F4EE}"/>
                </a:ext>
              </a:extLst>
            </p:cNvPr>
            <p:cNvSpPr/>
            <p:nvPr/>
          </p:nvSpPr>
          <p:spPr>
            <a:xfrm>
              <a:off x="2744822" y="2363105"/>
              <a:ext cx="1443229" cy="728714"/>
            </a:xfrm>
            <a:prstGeom prst="roundRect">
              <a:avLst>
                <a:gd name="adj" fmla="val 4223"/>
              </a:avLst>
            </a:prstGeom>
            <a:solidFill>
              <a:schemeClr val="bg1"/>
            </a:solidFill>
            <a:ln>
              <a:solidFill>
                <a:srgbClr val="184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23" name="Rectangle: Rounded Corners 22">
              <a:extLst>
                <a:ext uri="{FF2B5EF4-FFF2-40B4-BE49-F238E27FC236}">
                  <a16:creationId xmlns:a16="http://schemas.microsoft.com/office/drawing/2014/main" id="{A46CFE05-13C6-4041-BAE2-5306E006CE36}"/>
                </a:ext>
              </a:extLst>
            </p:cNvPr>
            <p:cNvSpPr/>
            <p:nvPr/>
          </p:nvSpPr>
          <p:spPr>
            <a:xfrm>
              <a:off x="2814202" y="2424901"/>
              <a:ext cx="1304468" cy="605123"/>
            </a:xfrm>
            <a:prstGeom prst="roundRect">
              <a:avLst>
                <a:gd name="adj" fmla="val 4223"/>
              </a:avLst>
            </a:prstGeom>
            <a:solidFill>
              <a:srgbClr val="18428F">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24" name="TextBox 23">
              <a:extLst>
                <a:ext uri="{FF2B5EF4-FFF2-40B4-BE49-F238E27FC236}">
                  <a16:creationId xmlns:a16="http://schemas.microsoft.com/office/drawing/2014/main" id="{D3F781D2-0177-4814-AC7B-3ACE1E3B105F}"/>
                </a:ext>
              </a:extLst>
            </p:cNvPr>
            <p:cNvSpPr txBox="1"/>
            <p:nvPr/>
          </p:nvSpPr>
          <p:spPr>
            <a:xfrm>
              <a:off x="2757587" y="2558761"/>
              <a:ext cx="1417698"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In - Process Monitoring</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25" name="Group 24">
              <a:extLst>
                <a:ext uri="{FF2B5EF4-FFF2-40B4-BE49-F238E27FC236}">
                  <a16:creationId xmlns:a16="http://schemas.microsoft.com/office/drawing/2014/main" id="{39A808A7-C902-45B2-9BAF-0619F577DC6F}"/>
                </a:ext>
              </a:extLst>
            </p:cNvPr>
            <p:cNvGrpSpPr/>
            <p:nvPr/>
          </p:nvGrpSpPr>
          <p:grpSpPr>
            <a:xfrm>
              <a:off x="3170452" y="2165410"/>
              <a:ext cx="591968" cy="385014"/>
              <a:chOff x="4136403" y="1591718"/>
              <a:chExt cx="1287777" cy="837564"/>
            </a:xfrm>
          </p:grpSpPr>
          <p:grpSp>
            <p:nvGrpSpPr>
              <p:cNvPr id="231" name="Group 230">
                <a:extLst>
                  <a:ext uri="{FF2B5EF4-FFF2-40B4-BE49-F238E27FC236}">
                    <a16:creationId xmlns:a16="http://schemas.microsoft.com/office/drawing/2014/main" id="{FF9D84A3-2172-42EA-BBC6-B76C06CD6D6B}"/>
                  </a:ext>
                </a:extLst>
              </p:cNvPr>
              <p:cNvGrpSpPr/>
              <p:nvPr/>
            </p:nvGrpSpPr>
            <p:grpSpPr>
              <a:xfrm>
                <a:off x="4169453" y="1591718"/>
                <a:ext cx="1221676" cy="837564"/>
                <a:chOff x="4202515" y="1591718"/>
                <a:chExt cx="1221676" cy="837564"/>
              </a:xfrm>
            </p:grpSpPr>
            <p:sp>
              <p:nvSpPr>
                <p:cNvPr id="234" name="Rectangle: Rounded Corners 233">
                  <a:extLst>
                    <a:ext uri="{FF2B5EF4-FFF2-40B4-BE49-F238E27FC236}">
                      <a16:creationId xmlns:a16="http://schemas.microsoft.com/office/drawing/2014/main" id="{9EC18AF4-F49C-4F93-BB6A-46733F7DE455}"/>
                    </a:ext>
                  </a:extLst>
                </p:cNvPr>
                <p:cNvSpPr/>
                <p:nvPr/>
              </p:nvSpPr>
              <p:spPr>
                <a:xfrm>
                  <a:off x="4202515" y="1994691"/>
                  <a:ext cx="1221676" cy="31620"/>
                </a:xfrm>
                <a:prstGeom prst="roundRect">
                  <a:avLst>
                    <a:gd name="adj" fmla="val 50000"/>
                  </a:avLst>
                </a:prstGeom>
                <a:solidFill>
                  <a:srgbClr val="18428F"/>
                </a:solidFill>
                <a:ln w="12700" cap="flat" cmpd="sng" algn="ctr">
                  <a:noFill/>
                  <a:prstDash val="solid"/>
                  <a:miter lim="800000"/>
                </a:ln>
                <a:effectLst/>
              </p:spPr>
              <p:txBody>
                <a:bodyPr rtlCol="0" anchor="ctr"/>
                <a:lstStyle/>
                <a:p>
                  <a:pPr algn="ctr" defTabSz="1097280">
                    <a:defRPr/>
                  </a:pPr>
                  <a:endParaRPr lang="en-US" sz="2160" kern="0">
                    <a:solidFill>
                      <a:prstClr val="white"/>
                    </a:solidFill>
                    <a:latin typeface="Calibri" panose="020F0502020204030204"/>
                  </a:endParaRPr>
                </a:p>
              </p:txBody>
            </p:sp>
            <p:sp>
              <p:nvSpPr>
                <p:cNvPr id="235" name="Oval 234">
                  <a:extLst>
                    <a:ext uri="{FF2B5EF4-FFF2-40B4-BE49-F238E27FC236}">
                      <a16:creationId xmlns:a16="http://schemas.microsoft.com/office/drawing/2014/main" id="{34ED6D41-7427-4353-B6C5-449E9050ED9D}"/>
                    </a:ext>
                  </a:extLst>
                </p:cNvPr>
                <p:cNvSpPr/>
                <p:nvPr/>
              </p:nvSpPr>
              <p:spPr bwMode="gray">
                <a:xfrm>
                  <a:off x="4394570" y="1591718"/>
                  <a:ext cx="837565" cy="837564"/>
                </a:xfrm>
                <a:prstGeom prst="ellipse">
                  <a:avLst/>
                </a:prstGeom>
                <a:solidFill>
                  <a:schemeClr val="bg1"/>
                </a:solidFill>
                <a:ln w="9525" algn="ctr">
                  <a:solidFill>
                    <a:srgbClr val="18428F"/>
                  </a:solidFill>
                  <a:prstDash val="dash"/>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232" name="Oval 231">
                <a:extLst>
                  <a:ext uri="{FF2B5EF4-FFF2-40B4-BE49-F238E27FC236}">
                    <a16:creationId xmlns:a16="http://schemas.microsoft.com/office/drawing/2014/main" id="{6584C96E-38BA-4169-B325-AF7A29EC56EA}"/>
                  </a:ext>
                </a:extLst>
              </p:cNvPr>
              <p:cNvSpPr/>
              <p:nvPr/>
            </p:nvSpPr>
            <p:spPr bwMode="gray">
              <a:xfrm>
                <a:off x="5360292"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sp>
            <p:nvSpPr>
              <p:cNvPr id="233" name="Oval 232">
                <a:extLst>
                  <a:ext uri="{FF2B5EF4-FFF2-40B4-BE49-F238E27FC236}">
                    <a16:creationId xmlns:a16="http://schemas.microsoft.com/office/drawing/2014/main" id="{3B9D4D2A-A857-4492-ADBA-87FBFBCE250F}"/>
                  </a:ext>
                </a:extLst>
              </p:cNvPr>
              <p:cNvSpPr/>
              <p:nvPr/>
            </p:nvSpPr>
            <p:spPr bwMode="gray">
              <a:xfrm>
                <a:off x="4136403"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26" name="Rectangle: Rounded Corners 25">
              <a:extLst>
                <a:ext uri="{FF2B5EF4-FFF2-40B4-BE49-F238E27FC236}">
                  <a16:creationId xmlns:a16="http://schemas.microsoft.com/office/drawing/2014/main" id="{BAF64AC9-C946-4307-8D4C-976A8A0B81C8}"/>
                </a:ext>
              </a:extLst>
            </p:cNvPr>
            <p:cNvSpPr/>
            <p:nvPr/>
          </p:nvSpPr>
          <p:spPr>
            <a:xfrm>
              <a:off x="4633990" y="2363105"/>
              <a:ext cx="1443229" cy="728714"/>
            </a:xfrm>
            <a:prstGeom prst="roundRect">
              <a:avLst>
                <a:gd name="adj" fmla="val 4223"/>
              </a:avLst>
            </a:prstGeom>
            <a:solidFill>
              <a:schemeClr val="bg1"/>
            </a:solidFill>
            <a:ln>
              <a:solidFill>
                <a:srgbClr val="184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27" name="Rectangle: Rounded Corners 26">
              <a:extLst>
                <a:ext uri="{FF2B5EF4-FFF2-40B4-BE49-F238E27FC236}">
                  <a16:creationId xmlns:a16="http://schemas.microsoft.com/office/drawing/2014/main" id="{B390215D-E334-48B9-8AB6-7A0AF14FD035}"/>
                </a:ext>
              </a:extLst>
            </p:cNvPr>
            <p:cNvSpPr/>
            <p:nvPr/>
          </p:nvSpPr>
          <p:spPr>
            <a:xfrm>
              <a:off x="4703370" y="2424901"/>
              <a:ext cx="1304468" cy="605123"/>
            </a:xfrm>
            <a:prstGeom prst="roundRect">
              <a:avLst>
                <a:gd name="adj" fmla="val 4223"/>
              </a:avLst>
            </a:prstGeom>
            <a:solidFill>
              <a:srgbClr val="18428F">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28" name="TextBox 27">
              <a:extLst>
                <a:ext uri="{FF2B5EF4-FFF2-40B4-BE49-F238E27FC236}">
                  <a16:creationId xmlns:a16="http://schemas.microsoft.com/office/drawing/2014/main" id="{60113228-4330-4331-BA96-F27897BA300B}"/>
                </a:ext>
              </a:extLst>
            </p:cNvPr>
            <p:cNvSpPr txBox="1"/>
            <p:nvPr/>
          </p:nvSpPr>
          <p:spPr>
            <a:xfrm>
              <a:off x="4646755" y="2558761"/>
              <a:ext cx="1417698"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Method Performance</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29" name="Group 28">
              <a:extLst>
                <a:ext uri="{FF2B5EF4-FFF2-40B4-BE49-F238E27FC236}">
                  <a16:creationId xmlns:a16="http://schemas.microsoft.com/office/drawing/2014/main" id="{724A2415-CB98-4F79-9000-AD558B055632}"/>
                </a:ext>
              </a:extLst>
            </p:cNvPr>
            <p:cNvGrpSpPr/>
            <p:nvPr/>
          </p:nvGrpSpPr>
          <p:grpSpPr>
            <a:xfrm>
              <a:off x="5059620" y="2165410"/>
              <a:ext cx="591968" cy="385014"/>
              <a:chOff x="4136403" y="1591718"/>
              <a:chExt cx="1287777" cy="837564"/>
            </a:xfrm>
          </p:grpSpPr>
          <p:grpSp>
            <p:nvGrpSpPr>
              <p:cNvPr id="226" name="Group 225">
                <a:extLst>
                  <a:ext uri="{FF2B5EF4-FFF2-40B4-BE49-F238E27FC236}">
                    <a16:creationId xmlns:a16="http://schemas.microsoft.com/office/drawing/2014/main" id="{3C9A8E23-3191-4E45-ABCE-7E2215008CB8}"/>
                  </a:ext>
                </a:extLst>
              </p:cNvPr>
              <p:cNvGrpSpPr/>
              <p:nvPr/>
            </p:nvGrpSpPr>
            <p:grpSpPr>
              <a:xfrm>
                <a:off x="4169453" y="1591718"/>
                <a:ext cx="1221676" cy="837564"/>
                <a:chOff x="4202515" y="1591718"/>
                <a:chExt cx="1221676" cy="837564"/>
              </a:xfrm>
            </p:grpSpPr>
            <p:sp>
              <p:nvSpPr>
                <p:cNvPr id="229" name="Rectangle: Rounded Corners 228">
                  <a:extLst>
                    <a:ext uri="{FF2B5EF4-FFF2-40B4-BE49-F238E27FC236}">
                      <a16:creationId xmlns:a16="http://schemas.microsoft.com/office/drawing/2014/main" id="{19EDEA0A-39E5-4402-B794-AE2E38CAEF9C}"/>
                    </a:ext>
                  </a:extLst>
                </p:cNvPr>
                <p:cNvSpPr/>
                <p:nvPr/>
              </p:nvSpPr>
              <p:spPr>
                <a:xfrm>
                  <a:off x="4202515" y="1994691"/>
                  <a:ext cx="1221676" cy="31620"/>
                </a:xfrm>
                <a:prstGeom prst="roundRect">
                  <a:avLst>
                    <a:gd name="adj" fmla="val 50000"/>
                  </a:avLst>
                </a:prstGeom>
                <a:solidFill>
                  <a:srgbClr val="18428F"/>
                </a:solidFill>
                <a:ln w="12700" cap="flat" cmpd="sng" algn="ctr">
                  <a:noFill/>
                  <a:prstDash val="solid"/>
                  <a:miter lim="800000"/>
                </a:ln>
                <a:effectLst/>
              </p:spPr>
              <p:txBody>
                <a:bodyPr rtlCol="0" anchor="ctr"/>
                <a:lstStyle/>
                <a:p>
                  <a:pPr algn="ctr" defTabSz="1097280">
                    <a:defRPr/>
                  </a:pPr>
                  <a:endParaRPr lang="en-US" sz="2160" kern="0">
                    <a:solidFill>
                      <a:prstClr val="white"/>
                    </a:solidFill>
                    <a:latin typeface="Calibri" panose="020F0502020204030204"/>
                  </a:endParaRPr>
                </a:p>
              </p:txBody>
            </p:sp>
            <p:sp>
              <p:nvSpPr>
                <p:cNvPr id="230" name="Oval 229">
                  <a:extLst>
                    <a:ext uri="{FF2B5EF4-FFF2-40B4-BE49-F238E27FC236}">
                      <a16:creationId xmlns:a16="http://schemas.microsoft.com/office/drawing/2014/main" id="{F3A8C220-6395-4B69-8772-2626E22DDA32}"/>
                    </a:ext>
                  </a:extLst>
                </p:cNvPr>
                <p:cNvSpPr/>
                <p:nvPr/>
              </p:nvSpPr>
              <p:spPr bwMode="gray">
                <a:xfrm>
                  <a:off x="4394570" y="1591718"/>
                  <a:ext cx="837565" cy="837564"/>
                </a:xfrm>
                <a:prstGeom prst="ellipse">
                  <a:avLst/>
                </a:prstGeom>
                <a:solidFill>
                  <a:schemeClr val="bg1"/>
                </a:solidFill>
                <a:ln w="9525" algn="ctr">
                  <a:solidFill>
                    <a:srgbClr val="18428F"/>
                  </a:solidFill>
                  <a:prstDash val="dash"/>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227" name="Oval 226">
                <a:extLst>
                  <a:ext uri="{FF2B5EF4-FFF2-40B4-BE49-F238E27FC236}">
                    <a16:creationId xmlns:a16="http://schemas.microsoft.com/office/drawing/2014/main" id="{054BF7BD-20DA-44D5-A71A-FE2A5649C6C4}"/>
                  </a:ext>
                </a:extLst>
              </p:cNvPr>
              <p:cNvSpPr/>
              <p:nvPr/>
            </p:nvSpPr>
            <p:spPr bwMode="gray">
              <a:xfrm>
                <a:off x="5360292"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sp>
            <p:nvSpPr>
              <p:cNvPr id="228" name="Oval 227">
                <a:extLst>
                  <a:ext uri="{FF2B5EF4-FFF2-40B4-BE49-F238E27FC236}">
                    <a16:creationId xmlns:a16="http://schemas.microsoft.com/office/drawing/2014/main" id="{46D7FE07-F707-4F04-B7C9-4CFEF7465334}"/>
                  </a:ext>
                </a:extLst>
              </p:cNvPr>
              <p:cNvSpPr/>
              <p:nvPr/>
            </p:nvSpPr>
            <p:spPr bwMode="gray">
              <a:xfrm>
                <a:off x="4136403"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30" name="Rectangle: Rounded Corners 29">
              <a:extLst>
                <a:ext uri="{FF2B5EF4-FFF2-40B4-BE49-F238E27FC236}">
                  <a16:creationId xmlns:a16="http://schemas.microsoft.com/office/drawing/2014/main" id="{482C4C3B-958F-4FB1-8E27-87DB087A6F4F}"/>
                </a:ext>
              </a:extLst>
            </p:cNvPr>
            <p:cNvSpPr/>
            <p:nvPr/>
          </p:nvSpPr>
          <p:spPr>
            <a:xfrm>
              <a:off x="6523158" y="2363105"/>
              <a:ext cx="1443229" cy="728714"/>
            </a:xfrm>
            <a:prstGeom prst="roundRect">
              <a:avLst>
                <a:gd name="adj" fmla="val 4223"/>
              </a:avLst>
            </a:prstGeom>
            <a:solidFill>
              <a:schemeClr val="bg1"/>
            </a:solidFill>
            <a:ln>
              <a:solidFill>
                <a:srgbClr val="184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31" name="Rectangle: Rounded Corners 30">
              <a:extLst>
                <a:ext uri="{FF2B5EF4-FFF2-40B4-BE49-F238E27FC236}">
                  <a16:creationId xmlns:a16="http://schemas.microsoft.com/office/drawing/2014/main" id="{5A6902B1-74F1-4562-A3BC-9861A4C34F13}"/>
                </a:ext>
              </a:extLst>
            </p:cNvPr>
            <p:cNvSpPr/>
            <p:nvPr/>
          </p:nvSpPr>
          <p:spPr>
            <a:xfrm>
              <a:off x="6592538" y="2424901"/>
              <a:ext cx="1304468" cy="605123"/>
            </a:xfrm>
            <a:prstGeom prst="roundRect">
              <a:avLst>
                <a:gd name="adj" fmla="val 4223"/>
              </a:avLst>
            </a:prstGeom>
            <a:solidFill>
              <a:srgbClr val="18428F">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32" name="TextBox 31">
              <a:extLst>
                <a:ext uri="{FF2B5EF4-FFF2-40B4-BE49-F238E27FC236}">
                  <a16:creationId xmlns:a16="http://schemas.microsoft.com/office/drawing/2014/main" id="{2BCE9D69-D229-4AFC-8A70-DB069F87C52B}"/>
                </a:ext>
              </a:extLst>
            </p:cNvPr>
            <p:cNvSpPr txBox="1"/>
            <p:nvPr/>
          </p:nvSpPr>
          <p:spPr>
            <a:xfrm>
              <a:off x="6535923" y="2558761"/>
              <a:ext cx="1417698"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Environmental Monitoring</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33" name="Group 32">
              <a:extLst>
                <a:ext uri="{FF2B5EF4-FFF2-40B4-BE49-F238E27FC236}">
                  <a16:creationId xmlns:a16="http://schemas.microsoft.com/office/drawing/2014/main" id="{D556CC65-A633-4FC1-AD09-97DE639764DC}"/>
                </a:ext>
              </a:extLst>
            </p:cNvPr>
            <p:cNvGrpSpPr/>
            <p:nvPr/>
          </p:nvGrpSpPr>
          <p:grpSpPr>
            <a:xfrm>
              <a:off x="6948788" y="2165410"/>
              <a:ext cx="591968" cy="385014"/>
              <a:chOff x="4136403" y="1591718"/>
              <a:chExt cx="1287777" cy="837564"/>
            </a:xfrm>
          </p:grpSpPr>
          <p:grpSp>
            <p:nvGrpSpPr>
              <p:cNvPr id="221" name="Group 220">
                <a:extLst>
                  <a:ext uri="{FF2B5EF4-FFF2-40B4-BE49-F238E27FC236}">
                    <a16:creationId xmlns:a16="http://schemas.microsoft.com/office/drawing/2014/main" id="{40A441A6-12BE-48D5-B35E-644A96E2A1EA}"/>
                  </a:ext>
                </a:extLst>
              </p:cNvPr>
              <p:cNvGrpSpPr/>
              <p:nvPr/>
            </p:nvGrpSpPr>
            <p:grpSpPr>
              <a:xfrm>
                <a:off x="4169453" y="1591718"/>
                <a:ext cx="1221676" cy="837564"/>
                <a:chOff x="4202515" y="1591718"/>
                <a:chExt cx="1221676" cy="837564"/>
              </a:xfrm>
            </p:grpSpPr>
            <p:sp>
              <p:nvSpPr>
                <p:cNvPr id="224" name="Rectangle: Rounded Corners 223">
                  <a:extLst>
                    <a:ext uri="{FF2B5EF4-FFF2-40B4-BE49-F238E27FC236}">
                      <a16:creationId xmlns:a16="http://schemas.microsoft.com/office/drawing/2014/main" id="{971E7C0E-ECF7-4E42-85AF-C0D8F5FAC02C}"/>
                    </a:ext>
                  </a:extLst>
                </p:cNvPr>
                <p:cNvSpPr/>
                <p:nvPr/>
              </p:nvSpPr>
              <p:spPr>
                <a:xfrm>
                  <a:off x="4202515" y="1994691"/>
                  <a:ext cx="1221676" cy="31620"/>
                </a:xfrm>
                <a:prstGeom prst="roundRect">
                  <a:avLst>
                    <a:gd name="adj" fmla="val 50000"/>
                  </a:avLst>
                </a:prstGeom>
                <a:solidFill>
                  <a:srgbClr val="18428F"/>
                </a:solidFill>
                <a:ln w="12700" cap="flat" cmpd="sng" algn="ctr">
                  <a:noFill/>
                  <a:prstDash val="solid"/>
                  <a:miter lim="800000"/>
                </a:ln>
                <a:effectLst/>
              </p:spPr>
              <p:txBody>
                <a:bodyPr rtlCol="0" anchor="ctr"/>
                <a:lstStyle/>
                <a:p>
                  <a:pPr algn="ctr" defTabSz="1097280">
                    <a:defRPr/>
                  </a:pPr>
                  <a:endParaRPr lang="en-US" sz="2160" kern="0">
                    <a:solidFill>
                      <a:prstClr val="white"/>
                    </a:solidFill>
                    <a:latin typeface="Calibri" panose="020F0502020204030204"/>
                  </a:endParaRPr>
                </a:p>
              </p:txBody>
            </p:sp>
            <p:sp>
              <p:nvSpPr>
                <p:cNvPr id="225" name="Oval 224">
                  <a:extLst>
                    <a:ext uri="{FF2B5EF4-FFF2-40B4-BE49-F238E27FC236}">
                      <a16:creationId xmlns:a16="http://schemas.microsoft.com/office/drawing/2014/main" id="{01694475-87F2-4A44-87BD-8EB8602256B6}"/>
                    </a:ext>
                  </a:extLst>
                </p:cNvPr>
                <p:cNvSpPr/>
                <p:nvPr/>
              </p:nvSpPr>
              <p:spPr bwMode="gray">
                <a:xfrm>
                  <a:off x="4394570" y="1591718"/>
                  <a:ext cx="837565" cy="837564"/>
                </a:xfrm>
                <a:prstGeom prst="ellipse">
                  <a:avLst/>
                </a:prstGeom>
                <a:solidFill>
                  <a:schemeClr val="bg1"/>
                </a:solidFill>
                <a:ln w="9525" algn="ctr">
                  <a:solidFill>
                    <a:srgbClr val="18428F"/>
                  </a:solidFill>
                  <a:prstDash val="dash"/>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222" name="Oval 221">
                <a:extLst>
                  <a:ext uri="{FF2B5EF4-FFF2-40B4-BE49-F238E27FC236}">
                    <a16:creationId xmlns:a16="http://schemas.microsoft.com/office/drawing/2014/main" id="{8AA39762-7E27-48CA-AA31-1600A09B0430}"/>
                  </a:ext>
                </a:extLst>
              </p:cNvPr>
              <p:cNvSpPr/>
              <p:nvPr/>
            </p:nvSpPr>
            <p:spPr bwMode="gray">
              <a:xfrm>
                <a:off x="5360292"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sp>
            <p:nvSpPr>
              <p:cNvPr id="223" name="Oval 222">
                <a:extLst>
                  <a:ext uri="{FF2B5EF4-FFF2-40B4-BE49-F238E27FC236}">
                    <a16:creationId xmlns:a16="http://schemas.microsoft.com/office/drawing/2014/main" id="{603D723A-C6E6-4D2B-B401-86F8DF74754B}"/>
                  </a:ext>
                </a:extLst>
              </p:cNvPr>
              <p:cNvSpPr/>
              <p:nvPr/>
            </p:nvSpPr>
            <p:spPr bwMode="gray">
              <a:xfrm>
                <a:off x="4136403"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34" name="Rectangle: Rounded Corners 33">
              <a:extLst>
                <a:ext uri="{FF2B5EF4-FFF2-40B4-BE49-F238E27FC236}">
                  <a16:creationId xmlns:a16="http://schemas.microsoft.com/office/drawing/2014/main" id="{A4B22499-2E23-4EFA-8B62-9C0D8DF808C6}"/>
                </a:ext>
              </a:extLst>
            </p:cNvPr>
            <p:cNvSpPr/>
            <p:nvPr/>
          </p:nvSpPr>
          <p:spPr>
            <a:xfrm>
              <a:off x="8412326" y="2363105"/>
              <a:ext cx="1443229" cy="728714"/>
            </a:xfrm>
            <a:prstGeom prst="roundRect">
              <a:avLst>
                <a:gd name="adj" fmla="val 4223"/>
              </a:avLst>
            </a:prstGeom>
            <a:solidFill>
              <a:schemeClr val="bg1"/>
            </a:solidFill>
            <a:ln>
              <a:solidFill>
                <a:srgbClr val="184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35" name="Rectangle: Rounded Corners 34">
              <a:extLst>
                <a:ext uri="{FF2B5EF4-FFF2-40B4-BE49-F238E27FC236}">
                  <a16:creationId xmlns:a16="http://schemas.microsoft.com/office/drawing/2014/main" id="{FA3E9884-B717-472F-9830-03E6EA5EF810}"/>
                </a:ext>
              </a:extLst>
            </p:cNvPr>
            <p:cNvSpPr/>
            <p:nvPr/>
          </p:nvSpPr>
          <p:spPr>
            <a:xfrm>
              <a:off x="8481706" y="2424901"/>
              <a:ext cx="1304468" cy="605123"/>
            </a:xfrm>
            <a:prstGeom prst="roundRect">
              <a:avLst>
                <a:gd name="adj" fmla="val 4223"/>
              </a:avLst>
            </a:prstGeom>
            <a:solidFill>
              <a:srgbClr val="18428F">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36" name="TextBox 35">
              <a:extLst>
                <a:ext uri="{FF2B5EF4-FFF2-40B4-BE49-F238E27FC236}">
                  <a16:creationId xmlns:a16="http://schemas.microsoft.com/office/drawing/2014/main" id="{7E6CDF24-489A-416A-88C8-56AA4118D223}"/>
                </a:ext>
              </a:extLst>
            </p:cNvPr>
            <p:cNvSpPr txBox="1"/>
            <p:nvPr/>
          </p:nvSpPr>
          <p:spPr>
            <a:xfrm>
              <a:off x="8425091" y="2558761"/>
              <a:ext cx="1417698"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Utility</a:t>
              </a:r>
            </a:p>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Monitoring</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37" name="Group 36">
              <a:extLst>
                <a:ext uri="{FF2B5EF4-FFF2-40B4-BE49-F238E27FC236}">
                  <a16:creationId xmlns:a16="http://schemas.microsoft.com/office/drawing/2014/main" id="{8307A175-B9D7-404F-8CA1-CF113BE8025A}"/>
                </a:ext>
              </a:extLst>
            </p:cNvPr>
            <p:cNvGrpSpPr/>
            <p:nvPr/>
          </p:nvGrpSpPr>
          <p:grpSpPr>
            <a:xfrm>
              <a:off x="8837956" y="2165410"/>
              <a:ext cx="591968" cy="385014"/>
              <a:chOff x="4136403" y="1591718"/>
              <a:chExt cx="1287777" cy="837564"/>
            </a:xfrm>
          </p:grpSpPr>
          <p:grpSp>
            <p:nvGrpSpPr>
              <p:cNvPr id="216" name="Group 215">
                <a:extLst>
                  <a:ext uri="{FF2B5EF4-FFF2-40B4-BE49-F238E27FC236}">
                    <a16:creationId xmlns:a16="http://schemas.microsoft.com/office/drawing/2014/main" id="{32097CE8-2A25-4EC1-8BB9-74336DEEA0A6}"/>
                  </a:ext>
                </a:extLst>
              </p:cNvPr>
              <p:cNvGrpSpPr/>
              <p:nvPr/>
            </p:nvGrpSpPr>
            <p:grpSpPr>
              <a:xfrm>
                <a:off x="4169453" y="1591718"/>
                <a:ext cx="1221676" cy="837564"/>
                <a:chOff x="4202515" y="1591718"/>
                <a:chExt cx="1221676" cy="837564"/>
              </a:xfrm>
            </p:grpSpPr>
            <p:sp>
              <p:nvSpPr>
                <p:cNvPr id="219" name="Rectangle: Rounded Corners 218">
                  <a:extLst>
                    <a:ext uri="{FF2B5EF4-FFF2-40B4-BE49-F238E27FC236}">
                      <a16:creationId xmlns:a16="http://schemas.microsoft.com/office/drawing/2014/main" id="{047AA0D2-0B1A-4E7E-A5FF-695EEBE3385A}"/>
                    </a:ext>
                  </a:extLst>
                </p:cNvPr>
                <p:cNvSpPr/>
                <p:nvPr/>
              </p:nvSpPr>
              <p:spPr>
                <a:xfrm>
                  <a:off x="4202515" y="1994691"/>
                  <a:ext cx="1221676" cy="31620"/>
                </a:xfrm>
                <a:prstGeom prst="roundRect">
                  <a:avLst>
                    <a:gd name="adj" fmla="val 50000"/>
                  </a:avLst>
                </a:prstGeom>
                <a:solidFill>
                  <a:srgbClr val="18428F"/>
                </a:solidFill>
                <a:ln w="12700" cap="flat" cmpd="sng" algn="ctr">
                  <a:noFill/>
                  <a:prstDash val="solid"/>
                  <a:miter lim="800000"/>
                </a:ln>
                <a:effectLst/>
              </p:spPr>
              <p:txBody>
                <a:bodyPr rtlCol="0" anchor="ctr"/>
                <a:lstStyle/>
                <a:p>
                  <a:pPr algn="ctr" defTabSz="1097280">
                    <a:defRPr/>
                  </a:pPr>
                  <a:endParaRPr lang="en-US" sz="2160" kern="0" dirty="0">
                    <a:solidFill>
                      <a:prstClr val="white"/>
                    </a:solidFill>
                    <a:latin typeface="Calibri" panose="020F0502020204030204"/>
                  </a:endParaRPr>
                </a:p>
              </p:txBody>
            </p:sp>
            <p:sp>
              <p:nvSpPr>
                <p:cNvPr id="220" name="Oval 219">
                  <a:extLst>
                    <a:ext uri="{FF2B5EF4-FFF2-40B4-BE49-F238E27FC236}">
                      <a16:creationId xmlns:a16="http://schemas.microsoft.com/office/drawing/2014/main" id="{E062BA8E-BD35-4A7B-94E0-F46795EE0E0D}"/>
                    </a:ext>
                  </a:extLst>
                </p:cNvPr>
                <p:cNvSpPr/>
                <p:nvPr/>
              </p:nvSpPr>
              <p:spPr bwMode="gray">
                <a:xfrm>
                  <a:off x="4394570" y="1591718"/>
                  <a:ext cx="837565" cy="837564"/>
                </a:xfrm>
                <a:prstGeom prst="ellipse">
                  <a:avLst/>
                </a:prstGeom>
                <a:solidFill>
                  <a:schemeClr val="bg1"/>
                </a:solidFill>
                <a:ln w="9525" algn="ctr">
                  <a:solidFill>
                    <a:srgbClr val="18428F"/>
                  </a:solidFill>
                  <a:prstDash val="dash"/>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217" name="Oval 216">
                <a:extLst>
                  <a:ext uri="{FF2B5EF4-FFF2-40B4-BE49-F238E27FC236}">
                    <a16:creationId xmlns:a16="http://schemas.microsoft.com/office/drawing/2014/main" id="{E05A14A2-E165-4C76-B564-72468D055B34}"/>
                  </a:ext>
                </a:extLst>
              </p:cNvPr>
              <p:cNvSpPr/>
              <p:nvPr/>
            </p:nvSpPr>
            <p:spPr bwMode="gray">
              <a:xfrm>
                <a:off x="5360292"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sp>
            <p:nvSpPr>
              <p:cNvPr id="218" name="Oval 217">
                <a:extLst>
                  <a:ext uri="{FF2B5EF4-FFF2-40B4-BE49-F238E27FC236}">
                    <a16:creationId xmlns:a16="http://schemas.microsoft.com/office/drawing/2014/main" id="{C269BFE2-F989-4786-A13F-67B540EBB46A}"/>
                  </a:ext>
                </a:extLst>
              </p:cNvPr>
              <p:cNvSpPr/>
              <p:nvPr/>
            </p:nvSpPr>
            <p:spPr bwMode="gray">
              <a:xfrm>
                <a:off x="4136403"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38" name="Rectangle: Rounded Corners 37">
              <a:extLst>
                <a:ext uri="{FF2B5EF4-FFF2-40B4-BE49-F238E27FC236}">
                  <a16:creationId xmlns:a16="http://schemas.microsoft.com/office/drawing/2014/main" id="{53095449-2F7D-4D47-8052-45D44F6A29F8}"/>
                </a:ext>
              </a:extLst>
            </p:cNvPr>
            <p:cNvSpPr/>
            <p:nvPr/>
          </p:nvSpPr>
          <p:spPr>
            <a:xfrm>
              <a:off x="10301495" y="2363105"/>
              <a:ext cx="1443229" cy="728714"/>
            </a:xfrm>
            <a:prstGeom prst="roundRect">
              <a:avLst>
                <a:gd name="adj" fmla="val 4223"/>
              </a:avLst>
            </a:prstGeom>
            <a:solidFill>
              <a:schemeClr val="bg1"/>
            </a:solidFill>
            <a:ln>
              <a:solidFill>
                <a:srgbClr val="184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39" name="Rectangle: Rounded Corners 38">
              <a:extLst>
                <a:ext uri="{FF2B5EF4-FFF2-40B4-BE49-F238E27FC236}">
                  <a16:creationId xmlns:a16="http://schemas.microsoft.com/office/drawing/2014/main" id="{A383D8CC-BF59-4B8D-971C-E9356DAB6662}"/>
                </a:ext>
              </a:extLst>
            </p:cNvPr>
            <p:cNvSpPr/>
            <p:nvPr/>
          </p:nvSpPr>
          <p:spPr>
            <a:xfrm>
              <a:off x="10370875" y="2424901"/>
              <a:ext cx="1304468" cy="605123"/>
            </a:xfrm>
            <a:prstGeom prst="roundRect">
              <a:avLst>
                <a:gd name="adj" fmla="val 4223"/>
              </a:avLst>
            </a:prstGeom>
            <a:solidFill>
              <a:srgbClr val="18428F">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40" name="TextBox 39">
              <a:extLst>
                <a:ext uri="{FF2B5EF4-FFF2-40B4-BE49-F238E27FC236}">
                  <a16:creationId xmlns:a16="http://schemas.microsoft.com/office/drawing/2014/main" id="{7BC2A842-9CC0-433E-86D3-B1134D8A969F}"/>
                </a:ext>
              </a:extLst>
            </p:cNvPr>
            <p:cNvSpPr txBox="1"/>
            <p:nvPr/>
          </p:nvSpPr>
          <p:spPr>
            <a:xfrm>
              <a:off x="10314260" y="2558761"/>
              <a:ext cx="1417698"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Pest </a:t>
              </a:r>
            </a:p>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Control</a:t>
              </a:r>
            </a:p>
          </p:txBody>
        </p:sp>
        <p:grpSp>
          <p:nvGrpSpPr>
            <p:cNvPr id="41" name="Group 40">
              <a:extLst>
                <a:ext uri="{FF2B5EF4-FFF2-40B4-BE49-F238E27FC236}">
                  <a16:creationId xmlns:a16="http://schemas.microsoft.com/office/drawing/2014/main" id="{3993AD24-A310-4EEE-9298-9E517CA2C774}"/>
                </a:ext>
              </a:extLst>
            </p:cNvPr>
            <p:cNvGrpSpPr/>
            <p:nvPr/>
          </p:nvGrpSpPr>
          <p:grpSpPr>
            <a:xfrm>
              <a:off x="10727125" y="2165410"/>
              <a:ext cx="591968" cy="385014"/>
              <a:chOff x="4136403" y="1591718"/>
              <a:chExt cx="1287777" cy="837564"/>
            </a:xfrm>
          </p:grpSpPr>
          <p:grpSp>
            <p:nvGrpSpPr>
              <p:cNvPr id="211" name="Group 210">
                <a:extLst>
                  <a:ext uri="{FF2B5EF4-FFF2-40B4-BE49-F238E27FC236}">
                    <a16:creationId xmlns:a16="http://schemas.microsoft.com/office/drawing/2014/main" id="{226F97C9-7A74-4119-BEC1-1E575722BCDD}"/>
                  </a:ext>
                </a:extLst>
              </p:cNvPr>
              <p:cNvGrpSpPr/>
              <p:nvPr/>
            </p:nvGrpSpPr>
            <p:grpSpPr>
              <a:xfrm>
                <a:off x="4169453" y="1591718"/>
                <a:ext cx="1221676" cy="837564"/>
                <a:chOff x="4202515" y="1591718"/>
                <a:chExt cx="1221676" cy="837564"/>
              </a:xfrm>
            </p:grpSpPr>
            <p:sp>
              <p:nvSpPr>
                <p:cNvPr id="214" name="Rectangle: Rounded Corners 213">
                  <a:extLst>
                    <a:ext uri="{FF2B5EF4-FFF2-40B4-BE49-F238E27FC236}">
                      <a16:creationId xmlns:a16="http://schemas.microsoft.com/office/drawing/2014/main" id="{11AAD591-9C91-41DA-8191-982F61AFFED5}"/>
                    </a:ext>
                  </a:extLst>
                </p:cNvPr>
                <p:cNvSpPr/>
                <p:nvPr/>
              </p:nvSpPr>
              <p:spPr>
                <a:xfrm>
                  <a:off x="4202515" y="1994691"/>
                  <a:ext cx="1221676" cy="31620"/>
                </a:xfrm>
                <a:prstGeom prst="roundRect">
                  <a:avLst>
                    <a:gd name="adj" fmla="val 50000"/>
                  </a:avLst>
                </a:prstGeom>
                <a:solidFill>
                  <a:srgbClr val="18428F"/>
                </a:solidFill>
                <a:ln w="12700" cap="flat" cmpd="sng" algn="ctr">
                  <a:noFill/>
                  <a:prstDash val="solid"/>
                  <a:miter lim="800000"/>
                </a:ln>
                <a:effectLst/>
              </p:spPr>
              <p:txBody>
                <a:bodyPr rtlCol="0" anchor="ctr"/>
                <a:lstStyle/>
                <a:p>
                  <a:pPr algn="ctr" defTabSz="1097280">
                    <a:defRPr/>
                  </a:pPr>
                  <a:endParaRPr lang="en-US" sz="2160" kern="0" dirty="0">
                    <a:solidFill>
                      <a:prstClr val="white"/>
                    </a:solidFill>
                    <a:latin typeface="Calibri" panose="020F0502020204030204"/>
                  </a:endParaRPr>
                </a:p>
              </p:txBody>
            </p:sp>
            <p:sp>
              <p:nvSpPr>
                <p:cNvPr id="215" name="Oval 214">
                  <a:extLst>
                    <a:ext uri="{FF2B5EF4-FFF2-40B4-BE49-F238E27FC236}">
                      <a16:creationId xmlns:a16="http://schemas.microsoft.com/office/drawing/2014/main" id="{57622AA0-DF6E-42EA-810C-06C892736C35}"/>
                    </a:ext>
                  </a:extLst>
                </p:cNvPr>
                <p:cNvSpPr/>
                <p:nvPr/>
              </p:nvSpPr>
              <p:spPr bwMode="gray">
                <a:xfrm>
                  <a:off x="4394570" y="1591718"/>
                  <a:ext cx="837565" cy="837564"/>
                </a:xfrm>
                <a:prstGeom prst="ellipse">
                  <a:avLst/>
                </a:prstGeom>
                <a:solidFill>
                  <a:schemeClr val="bg1"/>
                </a:solidFill>
                <a:ln w="9525" algn="ctr">
                  <a:solidFill>
                    <a:srgbClr val="18428F"/>
                  </a:solidFill>
                  <a:prstDash val="dash"/>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sp>
            <p:nvSpPr>
              <p:cNvPr id="212" name="Oval 211">
                <a:extLst>
                  <a:ext uri="{FF2B5EF4-FFF2-40B4-BE49-F238E27FC236}">
                    <a16:creationId xmlns:a16="http://schemas.microsoft.com/office/drawing/2014/main" id="{DC066434-B926-416F-A64D-5E998187F73D}"/>
                  </a:ext>
                </a:extLst>
              </p:cNvPr>
              <p:cNvSpPr/>
              <p:nvPr/>
            </p:nvSpPr>
            <p:spPr bwMode="gray">
              <a:xfrm>
                <a:off x="5360292"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sp>
            <p:nvSpPr>
              <p:cNvPr id="213" name="Oval 212">
                <a:extLst>
                  <a:ext uri="{FF2B5EF4-FFF2-40B4-BE49-F238E27FC236}">
                    <a16:creationId xmlns:a16="http://schemas.microsoft.com/office/drawing/2014/main" id="{05DBFC24-8932-4F8F-A40E-E846AE851DC4}"/>
                  </a:ext>
                </a:extLst>
              </p:cNvPr>
              <p:cNvSpPr/>
              <p:nvPr/>
            </p:nvSpPr>
            <p:spPr bwMode="gray">
              <a:xfrm>
                <a:off x="4136403" y="1978556"/>
                <a:ext cx="63888" cy="63888"/>
              </a:xfrm>
              <a:prstGeom prst="ellipse">
                <a:avLst/>
              </a:prstGeom>
              <a:solidFill>
                <a:schemeClr val="bg1"/>
              </a:solidFill>
              <a:ln w="3175" algn="ctr">
                <a:solidFill>
                  <a:srgbClr val="18428F"/>
                </a:solidFill>
                <a:prstDash val="solid"/>
                <a:miter lim="800000"/>
                <a:headEnd/>
                <a:tailEnd/>
              </a:ln>
              <a:effectLst/>
            </p:spPr>
            <p:txBody>
              <a:bodyPr lIns="76200" tIns="0" rIns="77760" bIns="0" rtlCol="0" anchor="ctr"/>
              <a:lstStyle/>
              <a:p>
                <a:pPr algn="ctr" defTabSz="1097252">
                  <a:spcBef>
                    <a:spcPct val="0"/>
                  </a:spcBef>
                  <a:buSzPct val="90000"/>
                  <a:defRPr/>
                </a:pPr>
                <a:endParaRPr lang="en-US" sz="1920" b="1" kern="0" dirty="0">
                  <a:solidFill>
                    <a:srgbClr val="FFFFFF"/>
                  </a:solidFill>
                  <a:latin typeface="Calibri"/>
                  <a:cs typeface="Arial" pitchFamily="34" charset="0"/>
                </a:endParaRPr>
              </a:p>
            </p:txBody>
          </p:sp>
        </p:grpSp>
        <p:grpSp>
          <p:nvGrpSpPr>
            <p:cNvPr id="42" name="Group 41">
              <a:extLst>
                <a:ext uri="{FF2B5EF4-FFF2-40B4-BE49-F238E27FC236}">
                  <a16:creationId xmlns:a16="http://schemas.microsoft.com/office/drawing/2014/main" id="{4429AF8D-2C04-406A-AEB4-DE065F431488}"/>
                </a:ext>
              </a:extLst>
            </p:cNvPr>
            <p:cNvGrpSpPr/>
            <p:nvPr/>
          </p:nvGrpSpPr>
          <p:grpSpPr>
            <a:xfrm>
              <a:off x="845801" y="3210574"/>
              <a:ext cx="11123667" cy="292387"/>
              <a:chOff x="436364" y="3383138"/>
              <a:chExt cx="11338560" cy="292387"/>
            </a:xfrm>
          </p:grpSpPr>
          <p:sp>
            <p:nvSpPr>
              <p:cNvPr id="209" name="Arrow: Chevron 208">
                <a:extLst>
                  <a:ext uri="{FF2B5EF4-FFF2-40B4-BE49-F238E27FC236}">
                    <a16:creationId xmlns:a16="http://schemas.microsoft.com/office/drawing/2014/main" id="{9FEBF061-3F3A-40A3-8CA5-B90BCBB68C70}"/>
                  </a:ext>
                </a:extLst>
              </p:cNvPr>
              <p:cNvSpPr/>
              <p:nvPr/>
            </p:nvSpPr>
            <p:spPr>
              <a:xfrm>
                <a:off x="436364" y="3387599"/>
                <a:ext cx="11338560" cy="283464"/>
              </a:xfrm>
              <a:prstGeom prst="chevron">
                <a:avLst>
                  <a:gd name="adj" fmla="val 29487"/>
                </a:avLst>
              </a:prstGeom>
              <a:solidFill>
                <a:srgbClr val="F36C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solidFill>
                    <a:schemeClr val="tx1"/>
                  </a:solidFill>
                </a:endParaRPr>
              </a:p>
            </p:txBody>
          </p:sp>
          <p:sp>
            <p:nvSpPr>
              <p:cNvPr id="210" name="TextBox 209">
                <a:extLst>
                  <a:ext uri="{FF2B5EF4-FFF2-40B4-BE49-F238E27FC236}">
                    <a16:creationId xmlns:a16="http://schemas.microsoft.com/office/drawing/2014/main" id="{05C63A47-FDF9-4B39-AA75-96753A73674D}"/>
                  </a:ext>
                </a:extLst>
              </p:cNvPr>
              <p:cNvSpPr txBox="1"/>
              <p:nvPr/>
            </p:nvSpPr>
            <p:spPr>
              <a:xfrm>
                <a:off x="3930066" y="3383138"/>
                <a:ext cx="4351156" cy="292387"/>
              </a:xfrm>
              <a:prstGeom prst="rect">
                <a:avLst/>
              </a:prstGeom>
              <a:noFill/>
            </p:spPr>
            <p:txBody>
              <a:bodyPr wrap="square" rtlCol="0" anchor="ctr">
                <a:spAutoFit/>
              </a:bodyPr>
              <a:lstStyle/>
              <a:p>
                <a:pPr algn="ctr"/>
                <a:r>
                  <a:rPr lang="en-US" sz="168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Validation of Controls and Preventive Actions</a:t>
                </a:r>
                <a:endParaRPr lang="en-IN" sz="168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43" name="TextBox 42">
              <a:extLst>
                <a:ext uri="{FF2B5EF4-FFF2-40B4-BE49-F238E27FC236}">
                  <a16:creationId xmlns:a16="http://schemas.microsoft.com/office/drawing/2014/main" id="{2442661F-E7CD-4C92-AFAA-FAF82D19DB9A}"/>
                </a:ext>
              </a:extLst>
            </p:cNvPr>
            <p:cNvSpPr txBox="1"/>
            <p:nvPr/>
          </p:nvSpPr>
          <p:spPr>
            <a:xfrm>
              <a:off x="845802" y="3877263"/>
              <a:ext cx="1919901"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Personnel Qualification and Requalification</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2FE43608-823B-407B-A3BB-C9DB12A88AAF}"/>
                </a:ext>
              </a:extLst>
            </p:cNvPr>
            <p:cNvSpPr txBox="1"/>
            <p:nvPr/>
          </p:nvSpPr>
          <p:spPr>
            <a:xfrm>
              <a:off x="3844728" y="3877263"/>
              <a:ext cx="1919901"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Process Qualification and Lifecycle</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93FA67C1-8C44-4E3F-9C0A-D895308377EA}"/>
                </a:ext>
              </a:extLst>
            </p:cNvPr>
            <p:cNvSpPr txBox="1"/>
            <p:nvPr/>
          </p:nvSpPr>
          <p:spPr>
            <a:xfrm>
              <a:off x="6828857" y="3877263"/>
              <a:ext cx="1919901"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Analytical Method Qualification and ALCM</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8E49D2D2-D120-4325-9E0C-9D3609D86E48}"/>
                </a:ext>
              </a:extLst>
            </p:cNvPr>
            <p:cNvSpPr txBox="1"/>
            <p:nvPr/>
          </p:nvSpPr>
          <p:spPr>
            <a:xfrm>
              <a:off x="9801147" y="3784930"/>
              <a:ext cx="1943578" cy="630942"/>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Facility, Utility &amp; Equipment Qualification &amp; Lifecycle</a:t>
              </a:r>
              <a:endParaRPr lang="en-IN" sz="1440" b="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47" name="Group 46">
              <a:extLst>
                <a:ext uri="{FF2B5EF4-FFF2-40B4-BE49-F238E27FC236}">
                  <a16:creationId xmlns:a16="http://schemas.microsoft.com/office/drawing/2014/main" id="{74FAF7B9-79D9-4DD9-AC42-1BF40901688F}"/>
                </a:ext>
              </a:extLst>
            </p:cNvPr>
            <p:cNvGrpSpPr/>
            <p:nvPr/>
          </p:nvGrpSpPr>
          <p:grpSpPr>
            <a:xfrm>
              <a:off x="3359147" y="2233656"/>
              <a:ext cx="214578" cy="248523"/>
              <a:chOff x="5512937" y="2365794"/>
              <a:chExt cx="475374" cy="550576"/>
            </a:xfrm>
            <a:solidFill>
              <a:srgbClr val="18428F"/>
            </a:solidFill>
          </p:grpSpPr>
          <p:sp>
            <p:nvSpPr>
              <p:cNvPr id="194" name="Freeform: Shape 193">
                <a:extLst>
                  <a:ext uri="{FF2B5EF4-FFF2-40B4-BE49-F238E27FC236}">
                    <a16:creationId xmlns:a16="http://schemas.microsoft.com/office/drawing/2014/main" id="{6618DB4C-4E2F-4F06-B82F-9612875E3F13}"/>
                  </a:ext>
                </a:extLst>
              </p:cNvPr>
              <p:cNvSpPr/>
              <p:nvPr/>
            </p:nvSpPr>
            <p:spPr>
              <a:xfrm>
                <a:off x="5606991" y="2498490"/>
                <a:ext cx="284942" cy="284825"/>
              </a:xfrm>
              <a:custGeom>
                <a:avLst/>
                <a:gdLst>
                  <a:gd name="connsiteX0" fmla="*/ 240751 w 284942"/>
                  <a:gd name="connsiteY0" fmla="*/ 201763 h 284825"/>
                  <a:gd name="connsiteX1" fmla="*/ 253822 w 284942"/>
                  <a:gd name="connsiteY1" fmla="*/ 169949 h 284825"/>
                  <a:gd name="connsiteX2" fmla="*/ 284943 w 284942"/>
                  <a:gd name="connsiteY2" fmla="*/ 169949 h 284825"/>
                  <a:gd name="connsiteX3" fmla="*/ 284943 w 284942"/>
                  <a:gd name="connsiteY3" fmla="*/ 114881 h 284825"/>
                  <a:gd name="connsiteX4" fmla="*/ 253822 w 284942"/>
                  <a:gd name="connsiteY4" fmla="*/ 114881 h 284825"/>
                  <a:gd name="connsiteX5" fmla="*/ 240751 w 284942"/>
                  <a:gd name="connsiteY5" fmla="*/ 83180 h 284825"/>
                  <a:gd name="connsiteX6" fmla="*/ 262615 w 284942"/>
                  <a:gd name="connsiteY6" fmla="*/ 61199 h 284825"/>
                  <a:gd name="connsiteX7" fmla="*/ 223744 w 284942"/>
                  <a:gd name="connsiteY7" fmla="*/ 22210 h 284825"/>
                  <a:gd name="connsiteX8" fmla="*/ 201763 w 284942"/>
                  <a:gd name="connsiteY8" fmla="*/ 44191 h 284825"/>
                  <a:gd name="connsiteX9" fmla="*/ 169949 w 284942"/>
                  <a:gd name="connsiteY9" fmla="*/ 31004 h 284825"/>
                  <a:gd name="connsiteX10" fmla="*/ 169949 w 284942"/>
                  <a:gd name="connsiteY10" fmla="*/ 0 h 284825"/>
                  <a:gd name="connsiteX11" fmla="*/ 114881 w 284942"/>
                  <a:gd name="connsiteY11" fmla="*/ 0 h 284825"/>
                  <a:gd name="connsiteX12" fmla="*/ 114881 w 284942"/>
                  <a:gd name="connsiteY12" fmla="*/ 31004 h 284825"/>
                  <a:gd name="connsiteX13" fmla="*/ 83180 w 284942"/>
                  <a:gd name="connsiteY13" fmla="*/ 44191 h 284825"/>
                  <a:gd name="connsiteX14" fmla="*/ 61198 w 284942"/>
                  <a:gd name="connsiteY14" fmla="*/ 22210 h 284825"/>
                  <a:gd name="connsiteX15" fmla="*/ 22210 w 284942"/>
                  <a:gd name="connsiteY15" fmla="*/ 61199 h 284825"/>
                  <a:gd name="connsiteX16" fmla="*/ 44191 w 284942"/>
                  <a:gd name="connsiteY16" fmla="*/ 83180 h 284825"/>
                  <a:gd name="connsiteX17" fmla="*/ 31004 w 284942"/>
                  <a:gd name="connsiteY17" fmla="*/ 114881 h 284825"/>
                  <a:gd name="connsiteX18" fmla="*/ 0 w 284942"/>
                  <a:gd name="connsiteY18" fmla="*/ 114881 h 284825"/>
                  <a:gd name="connsiteX19" fmla="*/ 0 w 284942"/>
                  <a:gd name="connsiteY19" fmla="*/ 169949 h 284825"/>
                  <a:gd name="connsiteX20" fmla="*/ 31004 w 284942"/>
                  <a:gd name="connsiteY20" fmla="*/ 169949 h 284825"/>
                  <a:gd name="connsiteX21" fmla="*/ 44191 w 284942"/>
                  <a:gd name="connsiteY21" fmla="*/ 201763 h 284825"/>
                  <a:gd name="connsiteX22" fmla="*/ 22210 w 284942"/>
                  <a:gd name="connsiteY22" fmla="*/ 223627 h 284825"/>
                  <a:gd name="connsiteX23" fmla="*/ 61198 w 284942"/>
                  <a:gd name="connsiteY23" fmla="*/ 262615 h 284825"/>
                  <a:gd name="connsiteX24" fmla="*/ 83180 w 284942"/>
                  <a:gd name="connsiteY24" fmla="*/ 240634 h 284825"/>
                  <a:gd name="connsiteX25" fmla="*/ 114881 w 284942"/>
                  <a:gd name="connsiteY25" fmla="*/ 253822 h 284825"/>
                  <a:gd name="connsiteX26" fmla="*/ 114881 w 284942"/>
                  <a:gd name="connsiteY26" fmla="*/ 284825 h 284825"/>
                  <a:gd name="connsiteX27" fmla="*/ 169949 w 284942"/>
                  <a:gd name="connsiteY27" fmla="*/ 284825 h 284825"/>
                  <a:gd name="connsiteX28" fmla="*/ 169949 w 284942"/>
                  <a:gd name="connsiteY28" fmla="*/ 253822 h 284825"/>
                  <a:gd name="connsiteX29" fmla="*/ 201763 w 284942"/>
                  <a:gd name="connsiteY29" fmla="*/ 240634 h 284825"/>
                  <a:gd name="connsiteX30" fmla="*/ 223744 w 284942"/>
                  <a:gd name="connsiteY30" fmla="*/ 262615 h 284825"/>
                  <a:gd name="connsiteX31" fmla="*/ 262615 w 284942"/>
                  <a:gd name="connsiteY31" fmla="*/ 223627 h 284825"/>
                  <a:gd name="connsiteX32" fmla="*/ 142413 w 284942"/>
                  <a:gd name="connsiteY32" fmla="*/ 203616 h 284825"/>
                  <a:gd name="connsiteX33" fmla="*/ 81209 w 284942"/>
                  <a:gd name="connsiteY33" fmla="*/ 142412 h 284825"/>
                  <a:gd name="connsiteX34" fmla="*/ 142413 w 284942"/>
                  <a:gd name="connsiteY34" fmla="*/ 81208 h 284825"/>
                  <a:gd name="connsiteX35" fmla="*/ 203617 w 284942"/>
                  <a:gd name="connsiteY35" fmla="*/ 142412 h 284825"/>
                  <a:gd name="connsiteX36" fmla="*/ 142413 w 284942"/>
                  <a:gd name="connsiteY36" fmla="*/ 203616 h 28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4942" h="284825">
                    <a:moveTo>
                      <a:pt x="240751" y="201763"/>
                    </a:moveTo>
                    <a:cubicBezTo>
                      <a:pt x="246652" y="192042"/>
                      <a:pt x="251047" y="181283"/>
                      <a:pt x="253822" y="169949"/>
                    </a:cubicBezTo>
                    <a:lnTo>
                      <a:pt x="284943" y="169949"/>
                    </a:lnTo>
                    <a:lnTo>
                      <a:pt x="284943" y="114881"/>
                    </a:lnTo>
                    <a:lnTo>
                      <a:pt x="253822" y="114881"/>
                    </a:lnTo>
                    <a:cubicBezTo>
                      <a:pt x="251047" y="103542"/>
                      <a:pt x="246647" y="92900"/>
                      <a:pt x="240751" y="83180"/>
                    </a:cubicBezTo>
                    <a:lnTo>
                      <a:pt x="262615" y="61199"/>
                    </a:lnTo>
                    <a:lnTo>
                      <a:pt x="223744" y="22210"/>
                    </a:lnTo>
                    <a:lnTo>
                      <a:pt x="201763" y="44191"/>
                    </a:lnTo>
                    <a:cubicBezTo>
                      <a:pt x="192042" y="38290"/>
                      <a:pt x="181400" y="33778"/>
                      <a:pt x="169949" y="31004"/>
                    </a:cubicBezTo>
                    <a:lnTo>
                      <a:pt x="169949" y="0"/>
                    </a:lnTo>
                    <a:lnTo>
                      <a:pt x="114881" y="0"/>
                    </a:lnTo>
                    <a:lnTo>
                      <a:pt x="114881" y="31004"/>
                    </a:lnTo>
                    <a:cubicBezTo>
                      <a:pt x="103542" y="33778"/>
                      <a:pt x="92900" y="38290"/>
                      <a:pt x="83180" y="44191"/>
                    </a:cubicBezTo>
                    <a:lnTo>
                      <a:pt x="61198" y="22210"/>
                    </a:lnTo>
                    <a:lnTo>
                      <a:pt x="22210" y="61199"/>
                    </a:lnTo>
                    <a:lnTo>
                      <a:pt x="44191" y="83180"/>
                    </a:lnTo>
                    <a:cubicBezTo>
                      <a:pt x="38290" y="92900"/>
                      <a:pt x="33778" y="103542"/>
                      <a:pt x="31004" y="114881"/>
                    </a:cubicBezTo>
                    <a:lnTo>
                      <a:pt x="0" y="114881"/>
                    </a:lnTo>
                    <a:lnTo>
                      <a:pt x="0" y="169949"/>
                    </a:lnTo>
                    <a:lnTo>
                      <a:pt x="31004" y="169949"/>
                    </a:lnTo>
                    <a:cubicBezTo>
                      <a:pt x="33778" y="181288"/>
                      <a:pt x="38290" y="192048"/>
                      <a:pt x="44191" y="201763"/>
                    </a:cubicBezTo>
                    <a:lnTo>
                      <a:pt x="22210" y="223627"/>
                    </a:lnTo>
                    <a:lnTo>
                      <a:pt x="61198" y="262615"/>
                    </a:lnTo>
                    <a:lnTo>
                      <a:pt x="83180" y="240634"/>
                    </a:lnTo>
                    <a:cubicBezTo>
                      <a:pt x="92900" y="246535"/>
                      <a:pt x="103542" y="251047"/>
                      <a:pt x="114881" y="253822"/>
                    </a:cubicBezTo>
                    <a:lnTo>
                      <a:pt x="114881" y="284825"/>
                    </a:lnTo>
                    <a:lnTo>
                      <a:pt x="169949" y="284825"/>
                    </a:lnTo>
                    <a:lnTo>
                      <a:pt x="169949" y="253822"/>
                    </a:lnTo>
                    <a:cubicBezTo>
                      <a:pt x="181400" y="251047"/>
                      <a:pt x="192048" y="246535"/>
                      <a:pt x="201763" y="240634"/>
                    </a:cubicBezTo>
                    <a:lnTo>
                      <a:pt x="223744" y="262615"/>
                    </a:lnTo>
                    <a:lnTo>
                      <a:pt x="262615" y="223627"/>
                    </a:lnTo>
                    <a:close/>
                    <a:moveTo>
                      <a:pt x="142413" y="203616"/>
                    </a:moveTo>
                    <a:cubicBezTo>
                      <a:pt x="108630" y="203616"/>
                      <a:pt x="81209" y="176197"/>
                      <a:pt x="81209" y="142412"/>
                    </a:cubicBezTo>
                    <a:cubicBezTo>
                      <a:pt x="81209" y="108628"/>
                      <a:pt x="108628" y="81208"/>
                      <a:pt x="142413" y="81208"/>
                    </a:cubicBezTo>
                    <a:cubicBezTo>
                      <a:pt x="176309" y="81208"/>
                      <a:pt x="203617" y="108627"/>
                      <a:pt x="203617" y="142412"/>
                    </a:cubicBezTo>
                    <a:cubicBezTo>
                      <a:pt x="203612" y="176196"/>
                      <a:pt x="176310" y="203616"/>
                      <a:pt x="142413" y="203616"/>
                    </a:cubicBezTo>
                    <a:close/>
                  </a:path>
                </a:pathLst>
              </a:custGeom>
              <a:grpFill/>
              <a:ln w="1361" cap="flat">
                <a:noFill/>
                <a:prstDash val="solid"/>
                <a:miter/>
              </a:ln>
            </p:spPr>
            <p:txBody>
              <a:bodyPr rtlCol="0" anchor="ctr"/>
              <a:lstStyle/>
              <a:p>
                <a:endParaRPr lang="en-IN" sz="3480" dirty="0"/>
              </a:p>
            </p:txBody>
          </p:sp>
          <p:sp>
            <p:nvSpPr>
              <p:cNvPr id="195" name="Freeform: Shape 194">
                <a:extLst>
                  <a:ext uri="{FF2B5EF4-FFF2-40B4-BE49-F238E27FC236}">
                    <a16:creationId xmlns:a16="http://schemas.microsoft.com/office/drawing/2014/main" id="{0BD356F4-4366-494D-AAB6-C59133174422}"/>
                  </a:ext>
                </a:extLst>
              </p:cNvPr>
              <p:cNvSpPr/>
              <p:nvPr/>
            </p:nvSpPr>
            <p:spPr>
              <a:xfrm>
                <a:off x="5731834" y="2365794"/>
                <a:ext cx="256477" cy="312597"/>
              </a:xfrm>
              <a:custGeom>
                <a:avLst/>
                <a:gdLst>
                  <a:gd name="connsiteX0" fmla="*/ 186838 w 256477"/>
                  <a:gd name="connsiteY0" fmla="*/ 108170 h 312597"/>
                  <a:gd name="connsiteX1" fmla="*/ 45115 w 256477"/>
                  <a:gd name="connsiteY1" fmla="*/ 40026 h 312597"/>
                  <a:gd name="connsiteX2" fmla="*/ 72651 w 256477"/>
                  <a:gd name="connsiteY2" fmla="*/ 18162 h 312597"/>
                  <a:gd name="connsiteX3" fmla="*/ 58306 w 256477"/>
                  <a:gd name="connsiteY3" fmla="*/ 0 h 312597"/>
                  <a:gd name="connsiteX4" fmla="*/ 0 w 256477"/>
                  <a:gd name="connsiteY4" fmla="*/ 46162 h 312597"/>
                  <a:gd name="connsiteX5" fmla="*/ 46162 w 256477"/>
                  <a:gd name="connsiteY5" fmla="*/ 104468 h 312597"/>
                  <a:gd name="connsiteX6" fmla="*/ 64313 w 256477"/>
                  <a:gd name="connsiteY6" fmla="*/ 90120 h 312597"/>
                  <a:gd name="connsiteX7" fmla="*/ 42912 w 256477"/>
                  <a:gd name="connsiteY7" fmla="*/ 63047 h 312597"/>
                  <a:gd name="connsiteX8" fmla="*/ 170518 w 256477"/>
                  <a:gd name="connsiteY8" fmla="*/ 124480 h 312597"/>
                  <a:gd name="connsiteX9" fmla="*/ 233340 w 256477"/>
                  <a:gd name="connsiteY9" fmla="*/ 276267 h 312597"/>
                  <a:gd name="connsiteX10" fmla="*/ 230795 w 256477"/>
                  <a:gd name="connsiteY10" fmla="*/ 309124 h 312597"/>
                  <a:gd name="connsiteX11" fmla="*/ 253703 w 256477"/>
                  <a:gd name="connsiteY11" fmla="*/ 312597 h 312597"/>
                  <a:gd name="connsiteX12" fmla="*/ 256478 w 256477"/>
                  <a:gd name="connsiteY12" fmla="*/ 276272 h 312597"/>
                  <a:gd name="connsiteX13" fmla="*/ 186832 w 256477"/>
                  <a:gd name="connsiteY13" fmla="*/ 108165 h 31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77" h="312597">
                    <a:moveTo>
                      <a:pt x="186838" y="108170"/>
                    </a:moveTo>
                    <a:cubicBezTo>
                      <a:pt x="148196" y="69528"/>
                      <a:pt x="98567" y="45929"/>
                      <a:pt x="45115" y="40026"/>
                    </a:cubicBezTo>
                    <a:lnTo>
                      <a:pt x="72651" y="18162"/>
                    </a:lnTo>
                    <a:lnTo>
                      <a:pt x="58306" y="0"/>
                    </a:lnTo>
                    <a:lnTo>
                      <a:pt x="0" y="46162"/>
                    </a:lnTo>
                    <a:lnTo>
                      <a:pt x="46162" y="104468"/>
                    </a:lnTo>
                    <a:lnTo>
                      <a:pt x="64313" y="90120"/>
                    </a:lnTo>
                    <a:lnTo>
                      <a:pt x="42912" y="63047"/>
                    </a:lnTo>
                    <a:cubicBezTo>
                      <a:pt x="91040" y="68368"/>
                      <a:pt x="135695" y="89658"/>
                      <a:pt x="170518" y="124480"/>
                    </a:cubicBezTo>
                    <a:cubicBezTo>
                      <a:pt x="211007" y="164970"/>
                      <a:pt x="233340" y="218887"/>
                      <a:pt x="233340" y="276267"/>
                    </a:cubicBezTo>
                    <a:cubicBezTo>
                      <a:pt x="233340" y="287259"/>
                      <a:pt x="232531" y="298248"/>
                      <a:pt x="230795" y="309124"/>
                    </a:cubicBezTo>
                    <a:lnTo>
                      <a:pt x="253703" y="312597"/>
                    </a:lnTo>
                    <a:cubicBezTo>
                      <a:pt x="255556" y="300566"/>
                      <a:pt x="256478" y="288417"/>
                      <a:pt x="256478" y="276272"/>
                    </a:cubicBezTo>
                    <a:cubicBezTo>
                      <a:pt x="256478" y="212757"/>
                      <a:pt x="231722" y="153056"/>
                      <a:pt x="186832" y="108165"/>
                    </a:cubicBezTo>
                    <a:close/>
                  </a:path>
                </a:pathLst>
              </a:custGeom>
              <a:grpFill/>
              <a:ln w="1361" cap="flat">
                <a:noFill/>
                <a:prstDash val="solid"/>
                <a:miter/>
              </a:ln>
            </p:spPr>
            <p:txBody>
              <a:bodyPr rtlCol="0" anchor="ctr"/>
              <a:lstStyle/>
              <a:p>
                <a:endParaRPr lang="en-IN" sz="3480"/>
              </a:p>
            </p:txBody>
          </p:sp>
          <p:sp>
            <p:nvSpPr>
              <p:cNvPr id="196" name="Freeform: Shape 195">
                <a:extLst>
                  <a:ext uri="{FF2B5EF4-FFF2-40B4-BE49-F238E27FC236}">
                    <a16:creationId xmlns:a16="http://schemas.microsoft.com/office/drawing/2014/main" id="{67BD8C17-DC86-4D19-B49E-43E9EB006A1C}"/>
                  </a:ext>
                </a:extLst>
              </p:cNvPr>
              <p:cNvSpPr/>
              <p:nvPr/>
            </p:nvSpPr>
            <p:spPr>
              <a:xfrm>
                <a:off x="5871576" y="2798709"/>
                <a:ext cx="41528" cy="39680"/>
              </a:xfrm>
              <a:custGeom>
                <a:avLst/>
                <a:gdLst>
                  <a:gd name="connsiteX0" fmla="*/ 0 w 41528"/>
                  <a:gd name="connsiteY0" fmla="*/ 20592 h 39680"/>
                  <a:gd name="connsiteX1" fmla="*/ 13071 w 41528"/>
                  <a:gd name="connsiteY1" fmla="*/ 39681 h 39680"/>
                  <a:gd name="connsiteX2" fmla="*/ 41528 w 41528"/>
                  <a:gd name="connsiteY2" fmla="*/ 16890 h 39680"/>
                  <a:gd name="connsiteX3" fmla="*/ 25678 w 41528"/>
                  <a:gd name="connsiteY3" fmla="*/ 0 h 39680"/>
                  <a:gd name="connsiteX4" fmla="*/ 0 w 41528"/>
                  <a:gd name="connsiteY4" fmla="*/ 20592 h 39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28" h="39680">
                    <a:moveTo>
                      <a:pt x="0" y="20592"/>
                    </a:moveTo>
                    <a:lnTo>
                      <a:pt x="13071" y="39681"/>
                    </a:lnTo>
                    <a:cubicBezTo>
                      <a:pt x="23020" y="32852"/>
                      <a:pt x="32623" y="25221"/>
                      <a:pt x="41528" y="16890"/>
                    </a:cubicBezTo>
                    <a:lnTo>
                      <a:pt x="25678" y="0"/>
                    </a:lnTo>
                    <a:cubicBezTo>
                      <a:pt x="17587" y="7521"/>
                      <a:pt x="9028" y="14460"/>
                      <a:pt x="0" y="20592"/>
                    </a:cubicBezTo>
                    <a:close/>
                  </a:path>
                </a:pathLst>
              </a:custGeom>
              <a:grpFill/>
              <a:ln w="1361" cap="flat">
                <a:noFill/>
                <a:prstDash val="solid"/>
                <a:miter/>
              </a:ln>
            </p:spPr>
            <p:txBody>
              <a:bodyPr rtlCol="0" anchor="ctr"/>
              <a:lstStyle/>
              <a:p>
                <a:endParaRPr lang="en-IN" sz="3480"/>
              </a:p>
            </p:txBody>
          </p:sp>
          <p:sp>
            <p:nvSpPr>
              <p:cNvPr id="197" name="Freeform: Shape 196">
                <a:extLst>
                  <a:ext uri="{FF2B5EF4-FFF2-40B4-BE49-F238E27FC236}">
                    <a16:creationId xmlns:a16="http://schemas.microsoft.com/office/drawing/2014/main" id="{F5F8EA5A-D8EC-4A92-91EB-85BEEAB4C4D0}"/>
                  </a:ext>
                </a:extLst>
              </p:cNvPr>
              <p:cNvSpPr/>
              <p:nvPr/>
            </p:nvSpPr>
            <p:spPr>
              <a:xfrm>
                <a:off x="5833057" y="2825197"/>
                <a:ext cx="41422" cy="36325"/>
              </a:xfrm>
              <a:custGeom>
                <a:avLst/>
                <a:gdLst>
                  <a:gd name="connsiteX0" fmla="*/ 0 w 41422"/>
                  <a:gd name="connsiteY0" fmla="*/ 14925 h 36325"/>
                  <a:gd name="connsiteX1" fmla="*/ 8911 w 41422"/>
                  <a:gd name="connsiteY1" fmla="*/ 36325 h 36325"/>
                  <a:gd name="connsiteX2" fmla="*/ 41422 w 41422"/>
                  <a:gd name="connsiteY2" fmla="*/ 19782 h 36325"/>
                  <a:gd name="connsiteX3" fmla="*/ 29390 w 41422"/>
                  <a:gd name="connsiteY3" fmla="*/ 0 h 36325"/>
                  <a:gd name="connsiteX4" fmla="*/ 0 w 41422"/>
                  <a:gd name="connsiteY4" fmla="*/ 14924 h 3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22" h="36325">
                    <a:moveTo>
                      <a:pt x="0" y="14925"/>
                    </a:moveTo>
                    <a:lnTo>
                      <a:pt x="8911" y="36325"/>
                    </a:lnTo>
                    <a:cubicBezTo>
                      <a:pt x="20134" y="31696"/>
                      <a:pt x="31009" y="26147"/>
                      <a:pt x="41422" y="19782"/>
                    </a:cubicBezTo>
                    <a:lnTo>
                      <a:pt x="29390" y="0"/>
                    </a:lnTo>
                    <a:cubicBezTo>
                      <a:pt x="20016" y="5784"/>
                      <a:pt x="10184" y="10759"/>
                      <a:pt x="0" y="14924"/>
                    </a:cubicBezTo>
                    <a:close/>
                  </a:path>
                </a:pathLst>
              </a:custGeom>
              <a:grpFill/>
              <a:ln w="1361" cap="flat">
                <a:noFill/>
                <a:prstDash val="solid"/>
                <a:miter/>
              </a:ln>
            </p:spPr>
            <p:txBody>
              <a:bodyPr rtlCol="0" anchor="ctr"/>
              <a:lstStyle/>
              <a:p>
                <a:endParaRPr lang="en-IN" sz="3480"/>
              </a:p>
            </p:txBody>
          </p:sp>
          <p:sp>
            <p:nvSpPr>
              <p:cNvPr id="198" name="Freeform: Shape 197">
                <a:extLst>
                  <a:ext uri="{FF2B5EF4-FFF2-40B4-BE49-F238E27FC236}">
                    <a16:creationId xmlns:a16="http://schemas.microsoft.com/office/drawing/2014/main" id="{2C6C5B8B-63D9-48F0-A3AA-92DA260CD44D}"/>
                  </a:ext>
                </a:extLst>
              </p:cNvPr>
              <p:cNvSpPr/>
              <p:nvPr/>
            </p:nvSpPr>
            <p:spPr>
              <a:xfrm>
                <a:off x="5791170" y="2844053"/>
                <a:ext cx="39451" cy="31355"/>
              </a:xfrm>
              <a:custGeom>
                <a:avLst/>
                <a:gdLst>
                  <a:gd name="connsiteX0" fmla="*/ 0 w 39451"/>
                  <a:gd name="connsiteY0" fmla="*/ 8681 h 31355"/>
                  <a:gd name="connsiteX1" fmla="*/ 4283 w 39451"/>
                  <a:gd name="connsiteY1" fmla="*/ 31355 h 31355"/>
                  <a:gd name="connsiteX2" fmla="*/ 39452 w 39451"/>
                  <a:gd name="connsiteY2" fmla="*/ 21752 h 31355"/>
                  <a:gd name="connsiteX3" fmla="*/ 31702 w 39451"/>
                  <a:gd name="connsiteY3" fmla="*/ 0 h 31355"/>
                  <a:gd name="connsiteX4" fmla="*/ 0 w 39451"/>
                  <a:gd name="connsiteY4" fmla="*/ 8681 h 31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51" h="31355">
                    <a:moveTo>
                      <a:pt x="0" y="8681"/>
                    </a:moveTo>
                    <a:lnTo>
                      <a:pt x="4283" y="31355"/>
                    </a:lnTo>
                    <a:cubicBezTo>
                      <a:pt x="16197" y="29044"/>
                      <a:pt x="28001" y="25918"/>
                      <a:pt x="39452" y="21752"/>
                    </a:cubicBezTo>
                    <a:lnTo>
                      <a:pt x="31702" y="0"/>
                    </a:lnTo>
                    <a:cubicBezTo>
                      <a:pt x="21406" y="3825"/>
                      <a:pt x="10642" y="6717"/>
                      <a:pt x="0" y="8681"/>
                    </a:cubicBezTo>
                    <a:close/>
                  </a:path>
                </a:pathLst>
              </a:custGeom>
              <a:grpFill/>
              <a:ln w="1361" cap="flat">
                <a:noFill/>
                <a:prstDash val="solid"/>
                <a:miter/>
              </a:ln>
            </p:spPr>
            <p:txBody>
              <a:bodyPr rtlCol="0" anchor="ctr"/>
              <a:lstStyle/>
              <a:p>
                <a:endParaRPr lang="en-IN" sz="3480"/>
              </a:p>
            </p:txBody>
          </p:sp>
          <p:sp>
            <p:nvSpPr>
              <p:cNvPr id="199" name="Freeform: Shape 198">
                <a:extLst>
                  <a:ext uri="{FF2B5EF4-FFF2-40B4-BE49-F238E27FC236}">
                    <a16:creationId xmlns:a16="http://schemas.microsoft.com/office/drawing/2014/main" id="{7688B5E2-F82C-4D50-A527-B512463CF412}"/>
                  </a:ext>
                </a:extLst>
              </p:cNvPr>
              <p:cNvSpPr/>
              <p:nvPr/>
            </p:nvSpPr>
            <p:spPr>
              <a:xfrm>
                <a:off x="5951628" y="2685666"/>
                <a:ext cx="31701" cy="39686"/>
              </a:xfrm>
              <a:custGeom>
                <a:avLst/>
                <a:gdLst>
                  <a:gd name="connsiteX0" fmla="*/ 0 w 31701"/>
                  <a:gd name="connsiteY0" fmla="*/ 31590 h 39686"/>
                  <a:gd name="connsiteX1" fmla="*/ 21635 w 31701"/>
                  <a:gd name="connsiteY1" fmla="*/ 39686 h 39686"/>
                  <a:gd name="connsiteX2" fmla="*/ 31702 w 31701"/>
                  <a:gd name="connsiteY2" fmla="*/ 4629 h 39686"/>
                  <a:gd name="connsiteX3" fmla="*/ 9028 w 31701"/>
                  <a:gd name="connsiteY3" fmla="*/ 0 h 39686"/>
                  <a:gd name="connsiteX4" fmla="*/ 0 w 31701"/>
                  <a:gd name="connsiteY4" fmla="*/ 31590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1" h="39686">
                    <a:moveTo>
                      <a:pt x="0" y="31590"/>
                    </a:moveTo>
                    <a:lnTo>
                      <a:pt x="21635" y="39686"/>
                    </a:lnTo>
                    <a:cubicBezTo>
                      <a:pt x="25918" y="28346"/>
                      <a:pt x="29273" y="16549"/>
                      <a:pt x="31702" y="4629"/>
                    </a:cubicBezTo>
                    <a:lnTo>
                      <a:pt x="9028" y="0"/>
                    </a:lnTo>
                    <a:cubicBezTo>
                      <a:pt x="6827" y="10653"/>
                      <a:pt x="3818" y="21294"/>
                      <a:pt x="0" y="31590"/>
                    </a:cubicBezTo>
                    <a:close/>
                  </a:path>
                </a:pathLst>
              </a:custGeom>
              <a:grpFill/>
              <a:ln w="1361" cap="flat">
                <a:noFill/>
                <a:prstDash val="solid"/>
                <a:miter/>
              </a:ln>
            </p:spPr>
            <p:txBody>
              <a:bodyPr rtlCol="0" anchor="ctr"/>
              <a:lstStyle/>
              <a:p>
                <a:endParaRPr lang="en-IN" sz="3480"/>
              </a:p>
            </p:txBody>
          </p:sp>
          <p:sp>
            <p:nvSpPr>
              <p:cNvPr id="200" name="Freeform: Shape 199">
                <a:extLst>
                  <a:ext uri="{FF2B5EF4-FFF2-40B4-BE49-F238E27FC236}">
                    <a16:creationId xmlns:a16="http://schemas.microsoft.com/office/drawing/2014/main" id="{B0F650E6-B814-46A7-9C84-A8A9DD9A3F78}"/>
                  </a:ext>
                </a:extLst>
              </p:cNvPr>
              <p:cNvSpPr/>
              <p:nvPr/>
            </p:nvSpPr>
            <p:spPr>
              <a:xfrm>
                <a:off x="5932089" y="2727445"/>
                <a:ext cx="36559" cy="41416"/>
              </a:xfrm>
              <a:custGeom>
                <a:avLst/>
                <a:gdLst>
                  <a:gd name="connsiteX0" fmla="*/ 0 w 36559"/>
                  <a:gd name="connsiteY0" fmla="*/ 29039 h 41416"/>
                  <a:gd name="connsiteX1" fmla="*/ 19553 w 36559"/>
                  <a:gd name="connsiteY1" fmla="*/ 41417 h 41416"/>
                  <a:gd name="connsiteX2" fmla="*/ 36560 w 36559"/>
                  <a:gd name="connsiteY2" fmla="*/ 9140 h 41416"/>
                  <a:gd name="connsiteX3" fmla="*/ 15389 w 36559"/>
                  <a:gd name="connsiteY3" fmla="*/ 0 h 41416"/>
                  <a:gd name="connsiteX4" fmla="*/ 1 w 36559"/>
                  <a:gd name="connsiteY4" fmla="*/ 29039 h 41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59" h="41416">
                    <a:moveTo>
                      <a:pt x="0" y="29039"/>
                    </a:moveTo>
                    <a:lnTo>
                      <a:pt x="19553" y="41417"/>
                    </a:lnTo>
                    <a:cubicBezTo>
                      <a:pt x="26029" y="31121"/>
                      <a:pt x="31813" y="20245"/>
                      <a:pt x="36560" y="9140"/>
                    </a:cubicBezTo>
                    <a:lnTo>
                      <a:pt x="15389" y="0"/>
                    </a:lnTo>
                    <a:cubicBezTo>
                      <a:pt x="11106" y="9950"/>
                      <a:pt x="5897" y="19782"/>
                      <a:pt x="1" y="29039"/>
                    </a:cubicBezTo>
                    <a:close/>
                  </a:path>
                </a:pathLst>
              </a:custGeom>
              <a:grpFill/>
              <a:ln w="1361" cap="flat">
                <a:noFill/>
                <a:prstDash val="solid"/>
                <a:miter/>
              </a:ln>
            </p:spPr>
            <p:txBody>
              <a:bodyPr rtlCol="0" anchor="ctr"/>
              <a:lstStyle/>
              <a:p>
                <a:endParaRPr lang="en-IN" sz="3480"/>
              </a:p>
            </p:txBody>
          </p:sp>
          <p:sp>
            <p:nvSpPr>
              <p:cNvPr id="201" name="Freeform: Shape 200">
                <a:extLst>
                  <a:ext uri="{FF2B5EF4-FFF2-40B4-BE49-F238E27FC236}">
                    <a16:creationId xmlns:a16="http://schemas.microsoft.com/office/drawing/2014/main" id="{F1B454D5-162E-42CD-8E6B-EE76E20101E0}"/>
                  </a:ext>
                </a:extLst>
              </p:cNvPr>
              <p:cNvSpPr/>
              <p:nvPr/>
            </p:nvSpPr>
            <p:spPr>
              <a:xfrm>
                <a:off x="5905009" y="2765617"/>
                <a:ext cx="39915" cy="41416"/>
              </a:xfrm>
              <a:custGeom>
                <a:avLst/>
                <a:gdLst>
                  <a:gd name="connsiteX0" fmla="*/ 0 w 39915"/>
                  <a:gd name="connsiteY0" fmla="*/ 25337 h 41416"/>
                  <a:gd name="connsiteX1" fmla="*/ 16661 w 39915"/>
                  <a:gd name="connsiteY1" fmla="*/ 41417 h 41416"/>
                  <a:gd name="connsiteX2" fmla="*/ 39915 w 39915"/>
                  <a:gd name="connsiteY2" fmla="*/ 13305 h 41416"/>
                  <a:gd name="connsiteX3" fmla="*/ 21055 w 39915"/>
                  <a:gd name="connsiteY3" fmla="*/ 0 h 41416"/>
                  <a:gd name="connsiteX4" fmla="*/ 1 w 39915"/>
                  <a:gd name="connsiteY4" fmla="*/ 25337 h 41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15" h="41416">
                    <a:moveTo>
                      <a:pt x="0" y="25337"/>
                    </a:moveTo>
                    <a:lnTo>
                      <a:pt x="16661" y="41417"/>
                    </a:lnTo>
                    <a:cubicBezTo>
                      <a:pt x="25108" y="32741"/>
                      <a:pt x="32858" y="23255"/>
                      <a:pt x="39915" y="13305"/>
                    </a:cubicBezTo>
                    <a:lnTo>
                      <a:pt x="21055" y="0"/>
                    </a:lnTo>
                    <a:cubicBezTo>
                      <a:pt x="14690" y="8905"/>
                      <a:pt x="7633" y="17469"/>
                      <a:pt x="1" y="25337"/>
                    </a:cubicBezTo>
                    <a:close/>
                  </a:path>
                </a:pathLst>
              </a:custGeom>
              <a:grpFill/>
              <a:ln w="1361" cap="flat">
                <a:noFill/>
                <a:prstDash val="solid"/>
                <a:miter/>
              </a:ln>
            </p:spPr>
            <p:txBody>
              <a:bodyPr rtlCol="0" anchor="ctr"/>
              <a:lstStyle/>
              <a:p>
                <a:endParaRPr lang="en-IN" sz="3480"/>
              </a:p>
            </p:txBody>
          </p:sp>
          <p:sp>
            <p:nvSpPr>
              <p:cNvPr id="202" name="Freeform: Shape 201">
                <a:extLst>
                  <a:ext uri="{FF2B5EF4-FFF2-40B4-BE49-F238E27FC236}">
                    <a16:creationId xmlns:a16="http://schemas.microsoft.com/office/drawing/2014/main" id="{EC91A23E-8C32-4C8F-B0FF-1E766D444630}"/>
                  </a:ext>
                </a:extLst>
              </p:cNvPr>
              <p:cNvSpPr/>
              <p:nvPr/>
            </p:nvSpPr>
            <p:spPr>
              <a:xfrm>
                <a:off x="5512937" y="2605850"/>
                <a:ext cx="254060" cy="310520"/>
              </a:xfrm>
              <a:custGeom>
                <a:avLst/>
                <a:gdLst>
                  <a:gd name="connsiteX0" fmla="*/ 189618 w 254060"/>
                  <a:gd name="connsiteY0" fmla="*/ 220282 h 310520"/>
                  <a:gd name="connsiteX1" fmla="*/ 212526 w 254060"/>
                  <a:gd name="connsiteY1" fmla="*/ 249204 h 310520"/>
                  <a:gd name="connsiteX2" fmla="*/ 85960 w 254060"/>
                  <a:gd name="connsiteY2" fmla="*/ 188000 h 310520"/>
                  <a:gd name="connsiteX3" fmla="*/ 23137 w 254060"/>
                  <a:gd name="connsiteY3" fmla="*/ 36214 h 310520"/>
                  <a:gd name="connsiteX4" fmla="*/ 25683 w 254060"/>
                  <a:gd name="connsiteY4" fmla="*/ 3473 h 310520"/>
                  <a:gd name="connsiteX5" fmla="*/ 2775 w 254060"/>
                  <a:gd name="connsiteY5" fmla="*/ 0 h 310520"/>
                  <a:gd name="connsiteX6" fmla="*/ 0 w 254060"/>
                  <a:gd name="connsiteY6" fmla="*/ 36325 h 310520"/>
                  <a:gd name="connsiteX7" fmla="*/ 69645 w 254060"/>
                  <a:gd name="connsiteY7" fmla="*/ 204433 h 310520"/>
                  <a:gd name="connsiteX8" fmla="*/ 207210 w 254060"/>
                  <a:gd name="connsiteY8" fmla="*/ 271879 h 310520"/>
                  <a:gd name="connsiteX9" fmla="*/ 181410 w 254060"/>
                  <a:gd name="connsiteY9" fmla="*/ 292359 h 310520"/>
                  <a:gd name="connsiteX10" fmla="*/ 195754 w 254060"/>
                  <a:gd name="connsiteY10" fmla="*/ 310521 h 310520"/>
                  <a:gd name="connsiteX11" fmla="*/ 254060 w 254060"/>
                  <a:gd name="connsiteY11" fmla="*/ 264359 h 310520"/>
                  <a:gd name="connsiteX12" fmla="*/ 207899 w 254060"/>
                  <a:gd name="connsiteY12" fmla="*/ 206052 h 31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4060" h="310520">
                    <a:moveTo>
                      <a:pt x="189618" y="220282"/>
                    </a:moveTo>
                    <a:lnTo>
                      <a:pt x="212526" y="249204"/>
                    </a:lnTo>
                    <a:cubicBezTo>
                      <a:pt x="164745" y="243649"/>
                      <a:pt x="120436" y="222476"/>
                      <a:pt x="85960" y="188000"/>
                    </a:cubicBezTo>
                    <a:cubicBezTo>
                      <a:pt x="45470" y="147510"/>
                      <a:pt x="23137" y="93593"/>
                      <a:pt x="23137" y="36214"/>
                    </a:cubicBezTo>
                    <a:cubicBezTo>
                      <a:pt x="23137" y="25221"/>
                      <a:pt x="23947" y="14232"/>
                      <a:pt x="25683" y="3473"/>
                    </a:cubicBezTo>
                    <a:lnTo>
                      <a:pt x="2775" y="0"/>
                    </a:lnTo>
                    <a:cubicBezTo>
                      <a:pt x="922" y="12032"/>
                      <a:pt x="0" y="24181"/>
                      <a:pt x="0" y="36325"/>
                    </a:cubicBezTo>
                    <a:cubicBezTo>
                      <a:pt x="0" y="99840"/>
                      <a:pt x="24756" y="159536"/>
                      <a:pt x="69645" y="204433"/>
                    </a:cubicBezTo>
                    <a:cubicBezTo>
                      <a:pt x="107243" y="242030"/>
                      <a:pt x="155371" y="265285"/>
                      <a:pt x="207210" y="271879"/>
                    </a:cubicBezTo>
                    <a:lnTo>
                      <a:pt x="181410" y="292359"/>
                    </a:lnTo>
                    <a:lnTo>
                      <a:pt x="195754" y="310521"/>
                    </a:lnTo>
                    <a:lnTo>
                      <a:pt x="254060" y="264359"/>
                    </a:lnTo>
                    <a:lnTo>
                      <a:pt x="207899" y="206052"/>
                    </a:lnTo>
                    <a:close/>
                  </a:path>
                </a:pathLst>
              </a:custGeom>
              <a:grpFill/>
              <a:ln w="1361" cap="flat">
                <a:noFill/>
                <a:prstDash val="solid"/>
                <a:miter/>
              </a:ln>
            </p:spPr>
            <p:txBody>
              <a:bodyPr rtlCol="0" anchor="ctr"/>
              <a:lstStyle/>
              <a:p>
                <a:endParaRPr lang="en-IN" sz="3480"/>
              </a:p>
            </p:txBody>
          </p:sp>
          <p:sp>
            <p:nvSpPr>
              <p:cNvPr id="203" name="Freeform: Shape 202">
                <a:extLst>
                  <a:ext uri="{FF2B5EF4-FFF2-40B4-BE49-F238E27FC236}">
                    <a16:creationId xmlns:a16="http://schemas.microsoft.com/office/drawing/2014/main" id="{55FC66CD-98E6-4426-AF57-1E4029DC88B1}"/>
                  </a:ext>
                </a:extLst>
              </p:cNvPr>
              <p:cNvSpPr/>
              <p:nvPr/>
            </p:nvSpPr>
            <p:spPr>
              <a:xfrm>
                <a:off x="5626650" y="2422485"/>
                <a:ext cx="41422" cy="36325"/>
              </a:xfrm>
              <a:custGeom>
                <a:avLst/>
                <a:gdLst>
                  <a:gd name="connsiteX0" fmla="*/ 41422 w 41422"/>
                  <a:gd name="connsiteY0" fmla="*/ 21400 h 36325"/>
                  <a:gd name="connsiteX1" fmla="*/ 32512 w 41422"/>
                  <a:gd name="connsiteY1" fmla="*/ 0 h 36325"/>
                  <a:gd name="connsiteX2" fmla="*/ 0 w 41422"/>
                  <a:gd name="connsiteY2" fmla="*/ 16543 h 36325"/>
                  <a:gd name="connsiteX3" fmla="*/ 12032 w 41422"/>
                  <a:gd name="connsiteY3" fmla="*/ 36325 h 36325"/>
                  <a:gd name="connsiteX4" fmla="*/ 41422 w 41422"/>
                  <a:gd name="connsiteY4" fmla="*/ 21402 h 3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22" h="36325">
                    <a:moveTo>
                      <a:pt x="41422" y="21400"/>
                    </a:moveTo>
                    <a:lnTo>
                      <a:pt x="32512" y="0"/>
                    </a:lnTo>
                    <a:cubicBezTo>
                      <a:pt x="21289" y="4628"/>
                      <a:pt x="10413" y="10296"/>
                      <a:pt x="0" y="16543"/>
                    </a:cubicBezTo>
                    <a:lnTo>
                      <a:pt x="12032" y="36325"/>
                    </a:lnTo>
                    <a:cubicBezTo>
                      <a:pt x="21406" y="30659"/>
                      <a:pt x="31238" y="25566"/>
                      <a:pt x="41422" y="21402"/>
                    </a:cubicBezTo>
                    <a:close/>
                  </a:path>
                </a:pathLst>
              </a:custGeom>
              <a:grpFill/>
              <a:ln w="1361" cap="flat">
                <a:noFill/>
                <a:prstDash val="solid"/>
                <a:miter/>
              </a:ln>
            </p:spPr>
            <p:txBody>
              <a:bodyPr rtlCol="0" anchor="ctr"/>
              <a:lstStyle/>
              <a:p>
                <a:endParaRPr lang="en-IN" sz="3480"/>
              </a:p>
            </p:txBody>
          </p:sp>
          <p:sp>
            <p:nvSpPr>
              <p:cNvPr id="204" name="Freeform: Shape 203">
                <a:extLst>
                  <a:ext uri="{FF2B5EF4-FFF2-40B4-BE49-F238E27FC236}">
                    <a16:creationId xmlns:a16="http://schemas.microsoft.com/office/drawing/2014/main" id="{3347F1F1-C40B-4C66-8A0A-4D94B2297945}"/>
                  </a:ext>
                </a:extLst>
              </p:cNvPr>
              <p:cNvSpPr/>
              <p:nvPr/>
            </p:nvSpPr>
            <p:spPr>
              <a:xfrm>
                <a:off x="5670507" y="2408599"/>
                <a:ext cx="39451" cy="31355"/>
              </a:xfrm>
              <a:custGeom>
                <a:avLst/>
                <a:gdLst>
                  <a:gd name="connsiteX0" fmla="*/ 39452 w 39451"/>
                  <a:gd name="connsiteY0" fmla="*/ 22674 h 31355"/>
                  <a:gd name="connsiteX1" fmla="*/ 35169 w 39451"/>
                  <a:gd name="connsiteY1" fmla="*/ 0 h 31355"/>
                  <a:gd name="connsiteX2" fmla="*/ 0 w 39451"/>
                  <a:gd name="connsiteY2" fmla="*/ 9603 h 31355"/>
                  <a:gd name="connsiteX3" fmla="*/ 7750 w 39451"/>
                  <a:gd name="connsiteY3" fmla="*/ 31355 h 31355"/>
                  <a:gd name="connsiteX4" fmla="*/ 39452 w 39451"/>
                  <a:gd name="connsiteY4" fmla="*/ 22674 h 31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51" h="31355">
                    <a:moveTo>
                      <a:pt x="39452" y="22674"/>
                    </a:moveTo>
                    <a:lnTo>
                      <a:pt x="35169" y="0"/>
                    </a:lnTo>
                    <a:cubicBezTo>
                      <a:pt x="23255" y="2311"/>
                      <a:pt x="11451" y="5438"/>
                      <a:pt x="0" y="9603"/>
                    </a:cubicBezTo>
                    <a:lnTo>
                      <a:pt x="7750" y="31355"/>
                    </a:lnTo>
                    <a:cubicBezTo>
                      <a:pt x="18046" y="27648"/>
                      <a:pt x="28810" y="24756"/>
                      <a:pt x="39452" y="22674"/>
                    </a:cubicBezTo>
                    <a:close/>
                  </a:path>
                </a:pathLst>
              </a:custGeom>
              <a:grpFill/>
              <a:ln w="1361" cap="flat">
                <a:noFill/>
                <a:prstDash val="solid"/>
                <a:miter/>
              </a:ln>
            </p:spPr>
            <p:txBody>
              <a:bodyPr rtlCol="0" anchor="ctr"/>
              <a:lstStyle/>
              <a:p>
                <a:endParaRPr lang="en-IN" sz="3480"/>
              </a:p>
            </p:txBody>
          </p:sp>
          <p:sp>
            <p:nvSpPr>
              <p:cNvPr id="205" name="Freeform: Shape 204">
                <a:extLst>
                  <a:ext uri="{FF2B5EF4-FFF2-40B4-BE49-F238E27FC236}">
                    <a16:creationId xmlns:a16="http://schemas.microsoft.com/office/drawing/2014/main" id="{7930D452-73C4-4628-B130-52549426F7B1}"/>
                  </a:ext>
                </a:extLst>
              </p:cNvPr>
              <p:cNvSpPr/>
              <p:nvPr/>
            </p:nvSpPr>
            <p:spPr>
              <a:xfrm>
                <a:off x="5588024" y="2445617"/>
                <a:ext cx="41528" cy="39680"/>
              </a:xfrm>
              <a:custGeom>
                <a:avLst/>
                <a:gdLst>
                  <a:gd name="connsiteX0" fmla="*/ 41528 w 41528"/>
                  <a:gd name="connsiteY0" fmla="*/ 19089 h 39680"/>
                  <a:gd name="connsiteX1" fmla="*/ 28458 w 41528"/>
                  <a:gd name="connsiteY1" fmla="*/ 0 h 39680"/>
                  <a:gd name="connsiteX2" fmla="*/ 0 w 41528"/>
                  <a:gd name="connsiteY2" fmla="*/ 22791 h 39680"/>
                  <a:gd name="connsiteX3" fmla="*/ 15851 w 41528"/>
                  <a:gd name="connsiteY3" fmla="*/ 39681 h 39680"/>
                  <a:gd name="connsiteX4" fmla="*/ 41528 w 41528"/>
                  <a:gd name="connsiteY4" fmla="*/ 19089 h 39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28" h="39680">
                    <a:moveTo>
                      <a:pt x="41528" y="19089"/>
                    </a:moveTo>
                    <a:lnTo>
                      <a:pt x="28458" y="0"/>
                    </a:lnTo>
                    <a:cubicBezTo>
                      <a:pt x="18508" y="6828"/>
                      <a:pt x="8905" y="14460"/>
                      <a:pt x="0" y="22791"/>
                    </a:cubicBezTo>
                    <a:lnTo>
                      <a:pt x="15851" y="39681"/>
                    </a:lnTo>
                    <a:cubicBezTo>
                      <a:pt x="23942" y="32277"/>
                      <a:pt x="32501" y="25337"/>
                      <a:pt x="41528" y="19089"/>
                    </a:cubicBezTo>
                    <a:close/>
                  </a:path>
                </a:pathLst>
              </a:custGeom>
              <a:grpFill/>
              <a:ln w="1361" cap="flat">
                <a:noFill/>
                <a:prstDash val="solid"/>
                <a:miter/>
              </a:ln>
            </p:spPr>
            <p:txBody>
              <a:bodyPr rtlCol="0" anchor="ctr"/>
              <a:lstStyle/>
              <a:p>
                <a:endParaRPr lang="en-IN" sz="3480"/>
              </a:p>
            </p:txBody>
          </p:sp>
          <p:sp>
            <p:nvSpPr>
              <p:cNvPr id="206" name="Freeform: Shape 205">
                <a:extLst>
                  <a:ext uri="{FF2B5EF4-FFF2-40B4-BE49-F238E27FC236}">
                    <a16:creationId xmlns:a16="http://schemas.microsoft.com/office/drawing/2014/main" id="{F2D6D0E8-9DA1-4F9E-9EFB-13FF0B1EE9AF}"/>
                  </a:ext>
                </a:extLst>
              </p:cNvPr>
              <p:cNvSpPr/>
              <p:nvPr/>
            </p:nvSpPr>
            <p:spPr>
              <a:xfrm>
                <a:off x="5517799" y="2558655"/>
                <a:ext cx="31701" cy="39686"/>
              </a:xfrm>
              <a:custGeom>
                <a:avLst/>
                <a:gdLst>
                  <a:gd name="connsiteX0" fmla="*/ 31702 w 31701"/>
                  <a:gd name="connsiteY0" fmla="*/ 8097 h 39686"/>
                  <a:gd name="connsiteX1" fmla="*/ 10067 w 31701"/>
                  <a:gd name="connsiteY1" fmla="*/ 0 h 39686"/>
                  <a:gd name="connsiteX2" fmla="*/ 0 w 31701"/>
                  <a:gd name="connsiteY2" fmla="*/ 35057 h 39686"/>
                  <a:gd name="connsiteX3" fmla="*/ 22674 w 31701"/>
                  <a:gd name="connsiteY3" fmla="*/ 39686 h 39686"/>
                  <a:gd name="connsiteX4" fmla="*/ 31702 w 31701"/>
                  <a:gd name="connsiteY4" fmla="*/ 8097 h 3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1" h="39686">
                    <a:moveTo>
                      <a:pt x="31702" y="8097"/>
                    </a:moveTo>
                    <a:lnTo>
                      <a:pt x="10067" y="0"/>
                    </a:lnTo>
                    <a:cubicBezTo>
                      <a:pt x="5784" y="11340"/>
                      <a:pt x="2428" y="23137"/>
                      <a:pt x="0" y="35057"/>
                    </a:cubicBezTo>
                    <a:lnTo>
                      <a:pt x="22674" y="39686"/>
                    </a:lnTo>
                    <a:cubicBezTo>
                      <a:pt x="24875" y="29039"/>
                      <a:pt x="27884" y="18392"/>
                      <a:pt x="31702" y="8097"/>
                    </a:cubicBezTo>
                    <a:close/>
                  </a:path>
                </a:pathLst>
              </a:custGeom>
              <a:grpFill/>
              <a:ln w="1361" cap="flat">
                <a:noFill/>
                <a:prstDash val="solid"/>
                <a:miter/>
              </a:ln>
            </p:spPr>
            <p:txBody>
              <a:bodyPr rtlCol="0" anchor="ctr"/>
              <a:lstStyle/>
              <a:p>
                <a:endParaRPr lang="en-IN" sz="3480"/>
              </a:p>
            </p:txBody>
          </p:sp>
          <p:sp>
            <p:nvSpPr>
              <p:cNvPr id="207" name="Freeform: Shape 206">
                <a:extLst>
                  <a:ext uri="{FF2B5EF4-FFF2-40B4-BE49-F238E27FC236}">
                    <a16:creationId xmlns:a16="http://schemas.microsoft.com/office/drawing/2014/main" id="{393244B6-C842-4A25-891F-7D27FACFA425}"/>
                  </a:ext>
                </a:extLst>
              </p:cNvPr>
              <p:cNvSpPr/>
              <p:nvPr/>
            </p:nvSpPr>
            <p:spPr>
              <a:xfrm>
                <a:off x="5556204" y="2476974"/>
                <a:ext cx="39915" cy="41416"/>
              </a:xfrm>
              <a:custGeom>
                <a:avLst/>
                <a:gdLst>
                  <a:gd name="connsiteX0" fmla="*/ 39915 w 39915"/>
                  <a:gd name="connsiteY0" fmla="*/ 16080 h 41416"/>
                  <a:gd name="connsiteX1" fmla="*/ 23255 w 39915"/>
                  <a:gd name="connsiteY1" fmla="*/ 0 h 41416"/>
                  <a:gd name="connsiteX2" fmla="*/ 0 w 39915"/>
                  <a:gd name="connsiteY2" fmla="*/ 28112 h 41416"/>
                  <a:gd name="connsiteX3" fmla="*/ 18860 w 39915"/>
                  <a:gd name="connsiteY3" fmla="*/ 41417 h 41416"/>
                  <a:gd name="connsiteX4" fmla="*/ 39914 w 39915"/>
                  <a:gd name="connsiteY4" fmla="*/ 16080 h 41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15" h="41416">
                    <a:moveTo>
                      <a:pt x="39915" y="16080"/>
                    </a:moveTo>
                    <a:lnTo>
                      <a:pt x="23255" y="0"/>
                    </a:lnTo>
                    <a:cubicBezTo>
                      <a:pt x="14808" y="8793"/>
                      <a:pt x="6940" y="18162"/>
                      <a:pt x="0" y="28112"/>
                    </a:cubicBezTo>
                    <a:lnTo>
                      <a:pt x="18860" y="41417"/>
                    </a:lnTo>
                    <a:cubicBezTo>
                      <a:pt x="25225" y="32506"/>
                      <a:pt x="32283" y="24059"/>
                      <a:pt x="39914" y="16080"/>
                    </a:cubicBezTo>
                    <a:close/>
                  </a:path>
                </a:pathLst>
              </a:custGeom>
              <a:grpFill/>
              <a:ln w="1361" cap="flat">
                <a:noFill/>
                <a:prstDash val="solid"/>
                <a:miter/>
              </a:ln>
            </p:spPr>
            <p:txBody>
              <a:bodyPr rtlCol="0" anchor="ctr"/>
              <a:lstStyle/>
              <a:p>
                <a:endParaRPr lang="en-IN" sz="3480"/>
              </a:p>
            </p:txBody>
          </p:sp>
          <p:sp>
            <p:nvSpPr>
              <p:cNvPr id="208" name="Freeform: Shape 207">
                <a:extLst>
                  <a:ext uri="{FF2B5EF4-FFF2-40B4-BE49-F238E27FC236}">
                    <a16:creationId xmlns:a16="http://schemas.microsoft.com/office/drawing/2014/main" id="{D4351DB3-8C9F-4FD8-89A2-6F58EEE68E98}"/>
                  </a:ext>
                </a:extLst>
              </p:cNvPr>
              <p:cNvSpPr/>
              <p:nvPr/>
            </p:nvSpPr>
            <p:spPr>
              <a:xfrm>
                <a:off x="5532371" y="2515145"/>
                <a:ext cx="36559" cy="41416"/>
              </a:xfrm>
              <a:custGeom>
                <a:avLst/>
                <a:gdLst>
                  <a:gd name="connsiteX0" fmla="*/ 36560 w 36559"/>
                  <a:gd name="connsiteY0" fmla="*/ 12378 h 41416"/>
                  <a:gd name="connsiteX1" fmla="*/ 17007 w 36559"/>
                  <a:gd name="connsiteY1" fmla="*/ 0 h 41416"/>
                  <a:gd name="connsiteX2" fmla="*/ 0 w 36559"/>
                  <a:gd name="connsiteY2" fmla="*/ 32277 h 41416"/>
                  <a:gd name="connsiteX3" fmla="*/ 21171 w 36559"/>
                  <a:gd name="connsiteY3" fmla="*/ 41417 h 41416"/>
                  <a:gd name="connsiteX4" fmla="*/ 36558 w 36559"/>
                  <a:gd name="connsiteY4" fmla="*/ 12378 h 41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59" h="41416">
                    <a:moveTo>
                      <a:pt x="36560" y="12378"/>
                    </a:moveTo>
                    <a:lnTo>
                      <a:pt x="17007" y="0"/>
                    </a:lnTo>
                    <a:cubicBezTo>
                      <a:pt x="10530" y="10296"/>
                      <a:pt x="4746" y="21171"/>
                      <a:pt x="0" y="32277"/>
                    </a:cubicBezTo>
                    <a:lnTo>
                      <a:pt x="21171" y="41417"/>
                    </a:lnTo>
                    <a:cubicBezTo>
                      <a:pt x="25566" y="31467"/>
                      <a:pt x="30774" y="21635"/>
                      <a:pt x="36558" y="12378"/>
                    </a:cubicBezTo>
                    <a:close/>
                  </a:path>
                </a:pathLst>
              </a:custGeom>
              <a:grpFill/>
              <a:ln w="1361" cap="flat">
                <a:noFill/>
                <a:prstDash val="solid"/>
                <a:miter/>
              </a:ln>
            </p:spPr>
            <p:txBody>
              <a:bodyPr rtlCol="0" anchor="ctr"/>
              <a:lstStyle/>
              <a:p>
                <a:endParaRPr lang="en-IN" sz="3480"/>
              </a:p>
            </p:txBody>
          </p:sp>
        </p:grpSp>
        <p:grpSp>
          <p:nvGrpSpPr>
            <p:cNvPr id="48" name="Group 47">
              <a:extLst>
                <a:ext uri="{FF2B5EF4-FFF2-40B4-BE49-F238E27FC236}">
                  <a16:creationId xmlns:a16="http://schemas.microsoft.com/office/drawing/2014/main" id="{1333ADDB-3697-4FA2-BC58-5EB6A23A7758}"/>
                </a:ext>
              </a:extLst>
            </p:cNvPr>
            <p:cNvGrpSpPr/>
            <p:nvPr/>
          </p:nvGrpSpPr>
          <p:grpSpPr>
            <a:xfrm>
              <a:off x="5252974" y="2255288"/>
              <a:ext cx="205260" cy="205258"/>
              <a:chOff x="1145422" y="1954196"/>
              <a:chExt cx="2017806" cy="2017785"/>
            </a:xfrm>
            <a:solidFill>
              <a:srgbClr val="18428F"/>
            </a:solidFill>
          </p:grpSpPr>
          <p:sp>
            <p:nvSpPr>
              <p:cNvPr id="190" name="Freeform: Shape 189">
                <a:extLst>
                  <a:ext uri="{FF2B5EF4-FFF2-40B4-BE49-F238E27FC236}">
                    <a16:creationId xmlns:a16="http://schemas.microsoft.com/office/drawing/2014/main" id="{7307CAC9-1E7F-4E95-BDBE-179442734641}"/>
                  </a:ext>
                </a:extLst>
              </p:cNvPr>
              <p:cNvSpPr/>
              <p:nvPr/>
            </p:nvSpPr>
            <p:spPr>
              <a:xfrm>
                <a:off x="1145422" y="1954196"/>
                <a:ext cx="2017783" cy="347893"/>
              </a:xfrm>
              <a:custGeom>
                <a:avLst/>
                <a:gdLst>
                  <a:gd name="connsiteX0" fmla="*/ 0 w 2017783"/>
                  <a:gd name="connsiteY0" fmla="*/ 0 h 347893"/>
                  <a:gd name="connsiteX1" fmla="*/ 2017784 w 2017783"/>
                  <a:gd name="connsiteY1" fmla="*/ 0 h 347893"/>
                  <a:gd name="connsiteX2" fmla="*/ 2017784 w 2017783"/>
                  <a:gd name="connsiteY2" fmla="*/ 347894 h 347893"/>
                  <a:gd name="connsiteX3" fmla="*/ 0 w 2017783"/>
                  <a:gd name="connsiteY3" fmla="*/ 347894 h 347893"/>
                </a:gdLst>
                <a:ahLst/>
                <a:cxnLst>
                  <a:cxn ang="0">
                    <a:pos x="connsiteX0" y="connsiteY0"/>
                  </a:cxn>
                  <a:cxn ang="0">
                    <a:pos x="connsiteX1" y="connsiteY1"/>
                  </a:cxn>
                  <a:cxn ang="0">
                    <a:pos x="connsiteX2" y="connsiteY2"/>
                  </a:cxn>
                  <a:cxn ang="0">
                    <a:pos x="connsiteX3" y="connsiteY3"/>
                  </a:cxn>
                </a:cxnLst>
                <a:rect l="l" t="t" r="r" b="b"/>
                <a:pathLst>
                  <a:path w="2017783" h="347893">
                    <a:moveTo>
                      <a:pt x="0" y="0"/>
                    </a:moveTo>
                    <a:lnTo>
                      <a:pt x="2017784" y="0"/>
                    </a:lnTo>
                    <a:lnTo>
                      <a:pt x="2017784" y="347894"/>
                    </a:lnTo>
                    <a:lnTo>
                      <a:pt x="0" y="347894"/>
                    </a:lnTo>
                    <a:close/>
                  </a:path>
                </a:pathLst>
              </a:custGeom>
              <a:grpFill/>
              <a:ln w="3973" cap="flat">
                <a:noFill/>
                <a:prstDash val="solid"/>
                <a:miter/>
              </a:ln>
            </p:spPr>
            <p:txBody>
              <a:bodyPr rtlCol="0" anchor="ctr"/>
              <a:lstStyle/>
              <a:p>
                <a:endParaRPr lang="en-IN" sz="3480"/>
              </a:p>
            </p:txBody>
          </p:sp>
          <p:sp>
            <p:nvSpPr>
              <p:cNvPr id="191" name="Freeform: Shape 190">
                <a:extLst>
                  <a:ext uri="{FF2B5EF4-FFF2-40B4-BE49-F238E27FC236}">
                    <a16:creationId xmlns:a16="http://schemas.microsoft.com/office/drawing/2014/main" id="{FE53135B-6296-4522-9231-C0D9B7A39B8A}"/>
                  </a:ext>
                </a:extLst>
              </p:cNvPr>
              <p:cNvSpPr/>
              <p:nvPr/>
            </p:nvSpPr>
            <p:spPr>
              <a:xfrm>
                <a:off x="1145422" y="2441247"/>
                <a:ext cx="2017783" cy="347893"/>
              </a:xfrm>
              <a:custGeom>
                <a:avLst/>
                <a:gdLst>
                  <a:gd name="connsiteX0" fmla="*/ 0 w 2017783"/>
                  <a:gd name="connsiteY0" fmla="*/ 347894 h 347893"/>
                  <a:gd name="connsiteX1" fmla="*/ 2017784 w 2017783"/>
                  <a:gd name="connsiteY1" fmla="*/ 347894 h 347893"/>
                  <a:gd name="connsiteX2" fmla="*/ 2017784 w 2017783"/>
                  <a:gd name="connsiteY2" fmla="*/ 0 h 347893"/>
                  <a:gd name="connsiteX3" fmla="*/ 0 w 2017783"/>
                  <a:gd name="connsiteY3" fmla="*/ 0 h 347893"/>
                </a:gdLst>
                <a:ahLst/>
                <a:cxnLst>
                  <a:cxn ang="0">
                    <a:pos x="connsiteX0" y="connsiteY0"/>
                  </a:cxn>
                  <a:cxn ang="0">
                    <a:pos x="connsiteX1" y="connsiteY1"/>
                  </a:cxn>
                  <a:cxn ang="0">
                    <a:pos x="connsiteX2" y="connsiteY2"/>
                  </a:cxn>
                  <a:cxn ang="0">
                    <a:pos x="connsiteX3" y="connsiteY3"/>
                  </a:cxn>
                </a:cxnLst>
                <a:rect l="l" t="t" r="r" b="b"/>
                <a:pathLst>
                  <a:path w="2017783" h="347893">
                    <a:moveTo>
                      <a:pt x="0" y="347894"/>
                    </a:moveTo>
                    <a:lnTo>
                      <a:pt x="2017784" y="347894"/>
                    </a:lnTo>
                    <a:lnTo>
                      <a:pt x="2017784" y="0"/>
                    </a:lnTo>
                    <a:lnTo>
                      <a:pt x="0" y="0"/>
                    </a:lnTo>
                    <a:close/>
                  </a:path>
                </a:pathLst>
              </a:custGeom>
              <a:grpFill/>
              <a:ln w="3973" cap="flat">
                <a:noFill/>
                <a:prstDash val="solid"/>
                <a:miter/>
              </a:ln>
            </p:spPr>
            <p:txBody>
              <a:bodyPr rtlCol="0" anchor="ctr"/>
              <a:lstStyle/>
              <a:p>
                <a:endParaRPr lang="en-IN" sz="3480"/>
              </a:p>
            </p:txBody>
          </p:sp>
          <p:sp>
            <p:nvSpPr>
              <p:cNvPr id="192" name="Freeform: Shape 191">
                <a:extLst>
                  <a:ext uri="{FF2B5EF4-FFF2-40B4-BE49-F238E27FC236}">
                    <a16:creationId xmlns:a16="http://schemas.microsoft.com/office/drawing/2014/main" id="{F0546CFC-32A3-473C-9DEA-84541944B87D}"/>
                  </a:ext>
                </a:extLst>
              </p:cNvPr>
              <p:cNvSpPr/>
              <p:nvPr/>
            </p:nvSpPr>
            <p:spPr>
              <a:xfrm>
                <a:off x="1145422" y="2789147"/>
                <a:ext cx="2017806" cy="1182834"/>
              </a:xfrm>
              <a:custGeom>
                <a:avLst/>
                <a:gdLst>
                  <a:gd name="connsiteX0" fmla="*/ 628634 w 2017806"/>
                  <a:gd name="connsiteY0" fmla="*/ 139151 h 1182834"/>
                  <a:gd name="connsiteX1" fmla="*/ 0 w 2017806"/>
                  <a:gd name="connsiteY1" fmla="*/ 139151 h 1182834"/>
                  <a:gd name="connsiteX2" fmla="*/ 0 w 2017806"/>
                  <a:gd name="connsiteY2" fmla="*/ 487045 h 1182834"/>
                  <a:gd name="connsiteX3" fmla="*/ 427214 w 2017806"/>
                  <a:gd name="connsiteY3" fmla="*/ 487045 h 1182834"/>
                  <a:gd name="connsiteX4" fmla="*/ 417476 w 2017806"/>
                  <a:gd name="connsiteY4" fmla="*/ 591413 h 1182834"/>
                  <a:gd name="connsiteX5" fmla="*/ 713185 w 2017806"/>
                  <a:gd name="connsiteY5" fmla="*/ 1103593 h 1182834"/>
                  <a:gd name="connsiteX6" fmla="*/ 1304605 w 2017806"/>
                  <a:gd name="connsiteY6" fmla="*/ 1103593 h 1182834"/>
                  <a:gd name="connsiteX7" fmla="*/ 1600314 w 2017806"/>
                  <a:gd name="connsiteY7" fmla="*/ 591413 h 1182834"/>
                  <a:gd name="connsiteX8" fmla="*/ 1582920 w 2017806"/>
                  <a:gd name="connsiteY8" fmla="*/ 452256 h 1182834"/>
                  <a:gd name="connsiteX9" fmla="*/ 2017807 w 2017806"/>
                  <a:gd name="connsiteY9" fmla="*/ 452256 h 1182834"/>
                  <a:gd name="connsiteX10" fmla="*/ 2017807 w 2017806"/>
                  <a:gd name="connsiteY10" fmla="*/ 104362 h 1182834"/>
                  <a:gd name="connsiteX11" fmla="*/ 1343609 w 2017806"/>
                  <a:gd name="connsiteY11" fmla="*/ 104362 h 1182834"/>
                  <a:gd name="connsiteX12" fmla="*/ 980260 w 2017806"/>
                  <a:gd name="connsiteY12" fmla="*/ 694 h 1182834"/>
                  <a:gd name="connsiteX13" fmla="*/ 628685 w 2017806"/>
                  <a:gd name="connsiteY13" fmla="*/ 139151 h 1182834"/>
                  <a:gd name="connsiteX14" fmla="*/ 1008880 w 2017806"/>
                  <a:gd name="connsiteY14" fmla="*/ 69573 h 1182834"/>
                  <a:gd name="connsiteX15" fmla="*/ 1377882 w 2017806"/>
                  <a:gd name="connsiteY15" fmla="*/ 222411 h 1182834"/>
                  <a:gd name="connsiteX16" fmla="*/ 1530721 w 2017806"/>
                  <a:gd name="connsiteY16" fmla="*/ 591413 h 1182834"/>
                  <a:gd name="connsiteX17" fmla="*/ 1377882 w 2017806"/>
                  <a:gd name="connsiteY17" fmla="*/ 960415 h 1182834"/>
                  <a:gd name="connsiteX18" fmla="*/ 1008880 w 2017806"/>
                  <a:gd name="connsiteY18" fmla="*/ 1113254 h 1182834"/>
                  <a:gd name="connsiteX19" fmla="*/ 639878 w 2017806"/>
                  <a:gd name="connsiteY19" fmla="*/ 960415 h 1182834"/>
                  <a:gd name="connsiteX20" fmla="*/ 487039 w 2017806"/>
                  <a:gd name="connsiteY20" fmla="*/ 591413 h 1182834"/>
                  <a:gd name="connsiteX21" fmla="*/ 639878 w 2017806"/>
                  <a:gd name="connsiteY21" fmla="*/ 222411 h 1182834"/>
                  <a:gd name="connsiteX22" fmla="*/ 1008880 w 2017806"/>
                  <a:gd name="connsiteY22" fmla="*/ 69573 h 118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17806" h="1182834">
                    <a:moveTo>
                      <a:pt x="628634" y="139151"/>
                    </a:moveTo>
                    <a:lnTo>
                      <a:pt x="0" y="139151"/>
                    </a:lnTo>
                    <a:lnTo>
                      <a:pt x="0" y="487045"/>
                    </a:lnTo>
                    <a:lnTo>
                      <a:pt x="427214" y="487045"/>
                    </a:lnTo>
                    <a:cubicBezTo>
                      <a:pt x="420970" y="521493"/>
                      <a:pt x="417709" y="556405"/>
                      <a:pt x="417476" y="591413"/>
                    </a:cubicBezTo>
                    <a:cubicBezTo>
                      <a:pt x="417476" y="802714"/>
                      <a:pt x="530201" y="997952"/>
                      <a:pt x="713185" y="1103593"/>
                    </a:cubicBezTo>
                    <a:cubicBezTo>
                      <a:pt x="896170" y="1209249"/>
                      <a:pt x="1121633" y="1209249"/>
                      <a:pt x="1304605" y="1103593"/>
                    </a:cubicBezTo>
                    <a:cubicBezTo>
                      <a:pt x="1487589" y="997952"/>
                      <a:pt x="1600314" y="802710"/>
                      <a:pt x="1600314" y="591413"/>
                    </a:cubicBezTo>
                    <a:cubicBezTo>
                      <a:pt x="1600237" y="544493"/>
                      <a:pt x="1594397" y="497760"/>
                      <a:pt x="1582920" y="452256"/>
                    </a:cubicBezTo>
                    <a:lnTo>
                      <a:pt x="2017807" y="452256"/>
                    </a:lnTo>
                    <a:lnTo>
                      <a:pt x="2017807" y="104362"/>
                    </a:lnTo>
                    <a:lnTo>
                      <a:pt x="1343609" y="104362"/>
                    </a:lnTo>
                    <a:cubicBezTo>
                      <a:pt x="1237161" y="30839"/>
                      <a:pt x="1109462" y="-5580"/>
                      <a:pt x="980260" y="694"/>
                    </a:cubicBezTo>
                    <a:cubicBezTo>
                      <a:pt x="851043" y="6984"/>
                      <a:pt x="727495" y="55641"/>
                      <a:pt x="628685" y="139151"/>
                    </a:cubicBezTo>
                    <a:close/>
                    <a:moveTo>
                      <a:pt x="1008880" y="69573"/>
                    </a:moveTo>
                    <a:cubicBezTo>
                      <a:pt x="1147278" y="69573"/>
                      <a:pt x="1280018" y="124552"/>
                      <a:pt x="1377882" y="222411"/>
                    </a:cubicBezTo>
                    <a:cubicBezTo>
                      <a:pt x="1475742" y="320271"/>
                      <a:pt x="1530721" y="453015"/>
                      <a:pt x="1530721" y="591413"/>
                    </a:cubicBezTo>
                    <a:cubicBezTo>
                      <a:pt x="1530721" y="729811"/>
                      <a:pt x="1475742" y="862552"/>
                      <a:pt x="1377882" y="960415"/>
                    </a:cubicBezTo>
                    <a:cubicBezTo>
                      <a:pt x="1280022" y="1058275"/>
                      <a:pt x="1147278" y="1113254"/>
                      <a:pt x="1008880" y="1113254"/>
                    </a:cubicBezTo>
                    <a:cubicBezTo>
                      <a:pt x="870482" y="1113254"/>
                      <a:pt x="737742" y="1058275"/>
                      <a:pt x="639878" y="960415"/>
                    </a:cubicBezTo>
                    <a:cubicBezTo>
                      <a:pt x="542018" y="862556"/>
                      <a:pt x="487039" y="729811"/>
                      <a:pt x="487039" y="591413"/>
                    </a:cubicBezTo>
                    <a:cubicBezTo>
                      <a:pt x="487039" y="453015"/>
                      <a:pt x="542018" y="320275"/>
                      <a:pt x="639878" y="222411"/>
                    </a:cubicBezTo>
                    <a:cubicBezTo>
                      <a:pt x="737738" y="124552"/>
                      <a:pt x="870482" y="69573"/>
                      <a:pt x="1008880" y="69573"/>
                    </a:cubicBezTo>
                    <a:close/>
                  </a:path>
                </a:pathLst>
              </a:custGeom>
              <a:grpFill/>
              <a:ln w="3973" cap="flat">
                <a:noFill/>
                <a:prstDash val="solid"/>
                <a:miter/>
              </a:ln>
            </p:spPr>
            <p:txBody>
              <a:bodyPr rtlCol="0" anchor="ctr"/>
              <a:lstStyle/>
              <a:p>
                <a:endParaRPr lang="en-IN" sz="3480"/>
              </a:p>
            </p:txBody>
          </p:sp>
          <p:sp>
            <p:nvSpPr>
              <p:cNvPr id="193" name="Freeform: Shape 192">
                <a:extLst>
                  <a:ext uri="{FF2B5EF4-FFF2-40B4-BE49-F238E27FC236}">
                    <a16:creationId xmlns:a16="http://schemas.microsoft.com/office/drawing/2014/main" id="{7C1D06E9-3BA8-4DF1-8C4D-88D2259155DE}"/>
                  </a:ext>
                </a:extLst>
              </p:cNvPr>
              <p:cNvSpPr/>
              <p:nvPr/>
            </p:nvSpPr>
            <p:spPr>
              <a:xfrm>
                <a:off x="1736841" y="2963088"/>
                <a:ext cx="834944" cy="834944"/>
              </a:xfrm>
              <a:custGeom>
                <a:avLst/>
                <a:gdLst>
                  <a:gd name="connsiteX0" fmla="*/ 76537 w 834944"/>
                  <a:gd name="connsiteY0" fmla="*/ 487051 h 834944"/>
                  <a:gd name="connsiteX1" fmla="*/ 127322 w 834944"/>
                  <a:gd name="connsiteY1" fmla="*/ 609156 h 834944"/>
                  <a:gd name="connsiteX2" fmla="*/ 73058 w 834944"/>
                  <a:gd name="connsiteY2" fmla="*/ 663435 h 834944"/>
                  <a:gd name="connsiteX3" fmla="*/ 171510 w 834944"/>
                  <a:gd name="connsiteY3" fmla="*/ 761887 h 834944"/>
                  <a:gd name="connsiteX4" fmla="*/ 225773 w 834944"/>
                  <a:gd name="connsiteY4" fmla="*/ 707623 h 834944"/>
                  <a:gd name="connsiteX5" fmla="*/ 225789 w 834944"/>
                  <a:gd name="connsiteY5" fmla="*/ 707623 h 834944"/>
                  <a:gd name="connsiteX6" fmla="*/ 347894 w 834944"/>
                  <a:gd name="connsiteY6" fmla="*/ 758408 h 834944"/>
                  <a:gd name="connsiteX7" fmla="*/ 347894 w 834944"/>
                  <a:gd name="connsiteY7" fmla="*/ 834945 h 834944"/>
                  <a:gd name="connsiteX8" fmla="*/ 487051 w 834944"/>
                  <a:gd name="connsiteY8" fmla="*/ 834945 h 834944"/>
                  <a:gd name="connsiteX9" fmla="*/ 487051 w 834944"/>
                  <a:gd name="connsiteY9" fmla="*/ 758408 h 834944"/>
                  <a:gd name="connsiteX10" fmla="*/ 609156 w 834944"/>
                  <a:gd name="connsiteY10" fmla="*/ 707623 h 834944"/>
                  <a:gd name="connsiteX11" fmla="*/ 663420 w 834944"/>
                  <a:gd name="connsiteY11" fmla="*/ 761887 h 834944"/>
                  <a:gd name="connsiteX12" fmla="*/ 761871 w 834944"/>
                  <a:gd name="connsiteY12" fmla="*/ 663435 h 834944"/>
                  <a:gd name="connsiteX13" fmla="*/ 707608 w 834944"/>
                  <a:gd name="connsiteY13" fmla="*/ 609172 h 834944"/>
                  <a:gd name="connsiteX14" fmla="*/ 707623 w 834944"/>
                  <a:gd name="connsiteY14" fmla="*/ 609156 h 834944"/>
                  <a:gd name="connsiteX15" fmla="*/ 758408 w 834944"/>
                  <a:gd name="connsiteY15" fmla="*/ 487051 h 834944"/>
                  <a:gd name="connsiteX16" fmla="*/ 834945 w 834944"/>
                  <a:gd name="connsiteY16" fmla="*/ 487051 h 834944"/>
                  <a:gd name="connsiteX17" fmla="*/ 834945 w 834944"/>
                  <a:gd name="connsiteY17" fmla="*/ 347894 h 834944"/>
                  <a:gd name="connsiteX18" fmla="*/ 758408 w 834944"/>
                  <a:gd name="connsiteY18" fmla="*/ 347894 h 834944"/>
                  <a:gd name="connsiteX19" fmla="*/ 707623 w 834944"/>
                  <a:gd name="connsiteY19" fmla="*/ 225789 h 834944"/>
                  <a:gd name="connsiteX20" fmla="*/ 761887 w 834944"/>
                  <a:gd name="connsiteY20" fmla="*/ 171526 h 834944"/>
                  <a:gd name="connsiteX21" fmla="*/ 663435 w 834944"/>
                  <a:gd name="connsiteY21" fmla="*/ 73058 h 834944"/>
                  <a:gd name="connsiteX22" fmla="*/ 609172 w 834944"/>
                  <a:gd name="connsiteY22" fmla="*/ 127321 h 834944"/>
                  <a:gd name="connsiteX23" fmla="*/ 609156 w 834944"/>
                  <a:gd name="connsiteY23" fmla="*/ 127321 h 834944"/>
                  <a:gd name="connsiteX24" fmla="*/ 487051 w 834944"/>
                  <a:gd name="connsiteY24" fmla="*/ 76537 h 834944"/>
                  <a:gd name="connsiteX25" fmla="*/ 487051 w 834944"/>
                  <a:gd name="connsiteY25" fmla="*/ 0 h 834944"/>
                  <a:gd name="connsiteX26" fmla="*/ 347894 w 834944"/>
                  <a:gd name="connsiteY26" fmla="*/ 0 h 834944"/>
                  <a:gd name="connsiteX27" fmla="*/ 347894 w 834944"/>
                  <a:gd name="connsiteY27" fmla="*/ 76537 h 834944"/>
                  <a:gd name="connsiteX28" fmla="*/ 225789 w 834944"/>
                  <a:gd name="connsiteY28" fmla="*/ 127321 h 834944"/>
                  <a:gd name="connsiteX29" fmla="*/ 171510 w 834944"/>
                  <a:gd name="connsiteY29" fmla="*/ 73058 h 834944"/>
                  <a:gd name="connsiteX30" fmla="*/ 73058 w 834944"/>
                  <a:gd name="connsiteY30" fmla="*/ 171510 h 834944"/>
                  <a:gd name="connsiteX31" fmla="*/ 127321 w 834944"/>
                  <a:gd name="connsiteY31" fmla="*/ 225773 h 834944"/>
                  <a:gd name="connsiteX32" fmla="*/ 127321 w 834944"/>
                  <a:gd name="connsiteY32" fmla="*/ 225789 h 834944"/>
                  <a:gd name="connsiteX33" fmla="*/ 76537 w 834944"/>
                  <a:gd name="connsiteY33" fmla="*/ 347893 h 834944"/>
                  <a:gd name="connsiteX34" fmla="*/ 0 w 834944"/>
                  <a:gd name="connsiteY34" fmla="*/ 347893 h 834944"/>
                  <a:gd name="connsiteX35" fmla="*/ 0 w 834944"/>
                  <a:gd name="connsiteY35" fmla="*/ 487051 h 834944"/>
                  <a:gd name="connsiteX36" fmla="*/ 417473 w 834944"/>
                  <a:gd name="connsiteY36" fmla="*/ 208736 h 834944"/>
                  <a:gd name="connsiteX37" fmla="*/ 565079 w 834944"/>
                  <a:gd name="connsiteY37" fmla="*/ 269866 h 834944"/>
                  <a:gd name="connsiteX38" fmla="*/ 626209 w 834944"/>
                  <a:gd name="connsiteY38" fmla="*/ 417472 h 834944"/>
                  <a:gd name="connsiteX39" fmla="*/ 565079 w 834944"/>
                  <a:gd name="connsiteY39" fmla="*/ 565079 h 834944"/>
                  <a:gd name="connsiteX40" fmla="*/ 417473 w 834944"/>
                  <a:gd name="connsiteY40" fmla="*/ 626208 h 834944"/>
                  <a:gd name="connsiteX41" fmla="*/ 269867 w 834944"/>
                  <a:gd name="connsiteY41" fmla="*/ 565079 h 834944"/>
                  <a:gd name="connsiteX42" fmla="*/ 208737 w 834944"/>
                  <a:gd name="connsiteY42" fmla="*/ 417472 h 834944"/>
                  <a:gd name="connsiteX43" fmla="*/ 269867 w 834944"/>
                  <a:gd name="connsiteY43" fmla="*/ 269866 h 834944"/>
                  <a:gd name="connsiteX44" fmla="*/ 417473 w 834944"/>
                  <a:gd name="connsiteY44" fmla="*/ 208736 h 834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34944" h="834944">
                    <a:moveTo>
                      <a:pt x="76537" y="487051"/>
                    </a:moveTo>
                    <a:cubicBezTo>
                      <a:pt x="85359" y="530679"/>
                      <a:pt x="102613" y="572144"/>
                      <a:pt x="127322" y="609156"/>
                    </a:cubicBezTo>
                    <a:lnTo>
                      <a:pt x="73058" y="663435"/>
                    </a:lnTo>
                    <a:lnTo>
                      <a:pt x="171510" y="761887"/>
                    </a:lnTo>
                    <a:lnTo>
                      <a:pt x="225773" y="707623"/>
                    </a:lnTo>
                    <a:lnTo>
                      <a:pt x="225789" y="707623"/>
                    </a:lnTo>
                    <a:cubicBezTo>
                      <a:pt x="262799" y="732333"/>
                      <a:pt x="304266" y="749589"/>
                      <a:pt x="347894" y="758408"/>
                    </a:cubicBezTo>
                    <a:lnTo>
                      <a:pt x="347894" y="834945"/>
                    </a:lnTo>
                    <a:lnTo>
                      <a:pt x="487051" y="834945"/>
                    </a:lnTo>
                    <a:lnTo>
                      <a:pt x="487051" y="758408"/>
                    </a:lnTo>
                    <a:cubicBezTo>
                      <a:pt x="530679" y="749586"/>
                      <a:pt x="572144" y="732332"/>
                      <a:pt x="609156" y="707623"/>
                    </a:cubicBezTo>
                    <a:lnTo>
                      <a:pt x="663420" y="761887"/>
                    </a:lnTo>
                    <a:lnTo>
                      <a:pt x="761871" y="663435"/>
                    </a:lnTo>
                    <a:lnTo>
                      <a:pt x="707608" y="609172"/>
                    </a:lnTo>
                    <a:lnTo>
                      <a:pt x="707623" y="609156"/>
                    </a:lnTo>
                    <a:cubicBezTo>
                      <a:pt x="732333" y="572146"/>
                      <a:pt x="749589" y="530679"/>
                      <a:pt x="758408" y="487051"/>
                    </a:cubicBezTo>
                    <a:lnTo>
                      <a:pt x="834945" y="487051"/>
                    </a:lnTo>
                    <a:lnTo>
                      <a:pt x="834945" y="347894"/>
                    </a:lnTo>
                    <a:lnTo>
                      <a:pt x="758408" y="347894"/>
                    </a:lnTo>
                    <a:cubicBezTo>
                      <a:pt x="749586" y="304266"/>
                      <a:pt x="732332" y="262801"/>
                      <a:pt x="707623" y="225789"/>
                    </a:cubicBezTo>
                    <a:lnTo>
                      <a:pt x="761887" y="171526"/>
                    </a:lnTo>
                    <a:lnTo>
                      <a:pt x="663435" y="73058"/>
                    </a:lnTo>
                    <a:lnTo>
                      <a:pt x="609172" y="127321"/>
                    </a:lnTo>
                    <a:lnTo>
                      <a:pt x="609156" y="127321"/>
                    </a:lnTo>
                    <a:cubicBezTo>
                      <a:pt x="572146" y="102612"/>
                      <a:pt x="530679" y="85355"/>
                      <a:pt x="487051" y="76537"/>
                    </a:cubicBezTo>
                    <a:lnTo>
                      <a:pt x="487051" y="0"/>
                    </a:lnTo>
                    <a:lnTo>
                      <a:pt x="347894" y="0"/>
                    </a:lnTo>
                    <a:lnTo>
                      <a:pt x="347894" y="76537"/>
                    </a:lnTo>
                    <a:cubicBezTo>
                      <a:pt x="304266" y="85358"/>
                      <a:pt x="262801" y="102613"/>
                      <a:pt x="225789" y="127321"/>
                    </a:cubicBezTo>
                    <a:lnTo>
                      <a:pt x="171510" y="73058"/>
                    </a:lnTo>
                    <a:lnTo>
                      <a:pt x="73058" y="171510"/>
                    </a:lnTo>
                    <a:lnTo>
                      <a:pt x="127321" y="225773"/>
                    </a:lnTo>
                    <a:lnTo>
                      <a:pt x="127321" y="225789"/>
                    </a:lnTo>
                    <a:cubicBezTo>
                      <a:pt x="102612" y="262799"/>
                      <a:pt x="85355" y="304266"/>
                      <a:pt x="76537" y="347893"/>
                    </a:cubicBezTo>
                    <a:lnTo>
                      <a:pt x="0" y="347893"/>
                    </a:lnTo>
                    <a:lnTo>
                      <a:pt x="0" y="487051"/>
                    </a:lnTo>
                    <a:close/>
                    <a:moveTo>
                      <a:pt x="417473" y="208736"/>
                    </a:moveTo>
                    <a:cubicBezTo>
                      <a:pt x="472842" y="208736"/>
                      <a:pt x="525924" y="230728"/>
                      <a:pt x="565079" y="269866"/>
                    </a:cubicBezTo>
                    <a:cubicBezTo>
                      <a:pt x="604218" y="309020"/>
                      <a:pt x="626209" y="362103"/>
                      <a:pt x="626209" y="417472"/>
                    </a:cubicBezTo>
                    <a:cubicBezTo>
                      <a:pt x="626209" y="472841"/>
                      <a:pt x="604218" y="525924"/>
                      <a:pt x="565079" y="565079"/>
                    </a:cubicBezTo>
                    <a:cubicBezTo>
                      <a:pt x="525926" y="604217"/>
                      <a:pt x="472842" y="626208"/>
                      <a:pt x="417473" y="626208"/>
                    </a:cubicBezTo>
                    <a:cubicBezTo>
                      <a:pt x="362104" y="626208"/>
                      <a:pt x="309021" y="604217"/>
                      <a:pt x="269867" y="565079"/>
                    </a:cubicBezTo>
                    <a:cubicBezTo>
                      <a:pt x="230728" y="525925"/>
                      <a:pt x="208737" y="472841"/>
                      <a:pt x="208737" y="417472"/>
                    </a:cubicBezTo>
                    <a:cubicBezTo>
                      <a:pt x="208737" y="362103"/>
                      <a:pt x="230728" y="309021"/>
                      <a:pt x="269867" y="269866"/>
                    </a:cubicBezTo>
                    <a:cubicBezTo>
                      <a:pt x="309020" y="230728"/>
                      <a:pt x="362104" y="208736"/>
                      <a:pt x="417473" y="208736"/>
                    </a:cubicBezTo>
                    <a:close/>
                  </a:path>
                </a:pathLst>
              </a:custGeom>
              <a:grpFill/>
              <a:ln w="3973" cap="flat">
                <a:noFill/>
                <a:prstDash val="solid"/>
                <a:miter/>
              </a:ln>
            </p:spPr>
            <p:txBody>
              <a:bodyPr rtlCol="0" anchor="ctr"/>
              <a:lstStyle/>
              <a:p>
                <a:endParaRPr lang="en-IN" sz="3480"/>
              </a:p>
            </p:txBody>
          </p:sp>
        </p:grpSp>
        <p:grpSp>
          <p:nvGrpSpPr>
            <p:cNvPr id="49" name="Group 48">
              <a:extLst>
                <a:ext uri="{FF2B5EF4-FFF2-40B4-BE49-F238E27FC236}">
                  <a16:creationId xmlns:a16="http://schemas.microsoft.com/office/drawing/2014/main" id="{99376924-036F-4094-9D75-6F98586C61DA}"/>
                </a:ext>
              </a:extLst>
            </p:cNvPr>
            <p:cNvGrpSpPr/>
            <p:nvPr/>
          </p:nvGrpSpPr>
          <p:grpSpPr>
            <a:xfrm>
              <a:off x="7106278" y="2241673"/>
              <a:ext cx="276989" cy="232488"/>
              <a:chOff x="8610096" y="4668776"/>
              <a:chExt cx="902194" cy="757248"/>
            </a:xfrm>
            <a:solidFill>
              <a:srgbClr val="18428F"/>
            </a:solidFill>
          </p:grpSpPr>
          <p:sp>
            <p:nvSpPr>
              <p:cNvPr id="172" name="Freeform: Shape 171">
                <a:extLst>
                  <a:ext uri="{FF2B5EF4-FFF2-40B4-BE49-F238E27FC236}">
                    <a16:creationId xmlns:a16="http://schemas.microsoft.com/office/drawing/2014/main" id="{E0C100C5-C2B5-486A-A43D-074864ECEA99}"/>
                  </a:ext>
                </a:extLst>
              </p:cNvPr>
              <p:cNvSpPr/>
              <p:nvPr/>
            </p:nvSpPr>
            <p:spPr>
              <a:xfrm>
                <a:off x="8674342" y="5100151"/>
                <a:ext cx="837948" cy="325873"/>
              </a:xfrm>
              <a:custGeom>
                <a:avLst/>
                <a:gdLst>
                  <a:gd name="connsiteX0" fmla="*/ 803134 w 837948"/>
                  <a:gd name="connsiteY0" fmla="*/ 0 h 325873"/>
                  <a:gd name="connsiteX1" fmla="*/ 831992 w 837948"/>
                  <a:gd name="connsiteY1" fmla="*/ 15626 h 325873"/>
                  <a:gd name="connsiteX2" fmla="*/ 837771 w 837948"/>
                  <a:gd name="connsiteY2" fmla="*/ 37214 h 325873"/>
                  <a:gd name="connsiteX3" fmla="*/ 826244 w 837948"/>
                  <a:gd name="connsiteY3" fmla="*/ 55533 h 325873"/>
                  <a:gd name="connsiteX4" fmla="*/ 826251 w 837948"/>
                  <a:gd name="connsiteY4" fmla="*/ 55541 h 325873"/>
                  <a:gd name="connsiteX5" fmla="*/ 826228 w 837948"/>
                  <a:gd name="connsiteY5" fmla="*/ 55548 h 325873"/>
                  <a:gd name="connsiteX6" fmla="*/ 617242 w 837948"/>
                  <a:gd name="connsiteY6" fmla="*/ 197945 h 325873"/>
                  <a:gd name="connsiteX7" fmla="*/ 503051 w 837948"/>
                  <a:gd name="connsiteY7" fmla="*/ 265865 h 325873"/>
                  <a:gd name="connsiteX8" fmla="*/ 427478 w 837948"/>
                  <a:gd name="connsiteY8" fmla="*/ 293740 h 325873"/>
                  <a:gd name="connsiteX9" fmla="*/ 427463 w 837948"/>
                  <a:gd name="connsiteY9" fmla="*/ 293740 h 325873"/>
                  <a:gd name="connsiteX10" fmla="*/ 55012 w 837948"/>
                  <a:gd name="connsiteY10" fmla="*/ 277163 h 325873"/>
                  <a:gd name="connsiteX11" fmla="*/ 55012 w 837948"/>
                  <a:gd name="connsiteY11" fmla="*/ 245107 h 325873"/>
                  <a:gd name="connsiteX12" fmla="*/ 55020 w 837948"/>
                  <a:gd name="connsiteY12" fmla="*/ 245114 h 325873"/>
                  <a:gd name="connsiteX13" fmla="*/ 51851 w 837948"/>
                  <a:gd name="connsiteY13" fmla="*/ 237233 h 325873"/>
                  <a:gd name="connsiteX14" fmla="*/ 44015 w 837948"/>
                  <a:gd name="connsiteY14" fmla="*/ 233956 h 325873"/>
                  <a:gd name="connsiteX15" fmla="*/ 36179 w 837948"/>
                  <a:gd name="connsiteY15" fmla="*/ 237233 h 325873"/>
                  <a:gd name="connsiteX16" fmla="*/ 33009 w 837948"/>
                  <a:gd name="connsiteY16" fmla="*/ 245114 h 325873"/>
                  <a:gd name="connsiteX17" fmla="*/ 33009 w 837948"/>
                  <a:gd name="connsiteY17" fmla="*/ 325874 h 325873"/>
                  <a:gd name="connsiteX18" fmla="*/ 0 w 837948"/>
                  <a:gd name="connsiteY18" fmla="*/ 325874 h 325873"/>
                  <a:gd name="connsiteX19" fmla="*/ 0 w 837948"/>
                  <a:gd name="connsiteY19" fmla="*/ 20420 h 325873"/>
                  <a:gd name="connsiteX20" fmla="*/ 33009 w 837948"/>
                  <a:gd name="connsiteY20" fmla="*/ 20420 h 325873"/>
                  <a:gd name="connsiteX21" fmla="*/ 33009 w 837948"/>
                  <a:gd name="connsiteY21" fmla="*/ 101188 h 325873"/>
                  <a:gd name="connsiteX22" fmla="*/ 36179 w 837948"/>
                  <a:gd name="connsiteY22" fmla="*/ 109069 h 325873"/>
                  <a:gd name="connsiteX23" fmla="*/ 44015 w 837948"/>
                  <a:gd name="connsiteY23" fmla="*/ 112347 h 325873"/>
                  <a:gd name="connsiteX24" fmla="*/ 51851 w 837948"/>
                  <a:gd name="connsiteY24" fmla="*/ 109069 h 325873"/>
                  <a:gd name="connsiteX25" fmla="*/ 55020 w 837948"/>
                  <a:gd name="connsiteY25" fmla="*/ 101188 h 325873"/>
                  <a:gd name="connsiteX26" fmla="*/ 55020 w 837948"/>
                  <a:gd name="connsiteY26" fmla="*/ 74519 h 325873"/>
                  <a:gd name="connsiteX27" fmla="*/ 195420 w 837948"/>
                  <a:gd name="connsiteY27" fmla="*/ 42975 h 325873"/>
                  <a:gd name="connsiteX28" fmla="*/ 292682 w 837948"/>
                  <a:gd name="connsiteY28" fmla="*/ 58386 h 325873"/>
                  <a:gd name="connsiteX29" fmla="*/ 380710 w 837948"/>
                  <a:gd name="connsiteY29" fmla="*/ 74664 h 325873"/>
                  <a:gd name="connsiteX30" fmla="*/ 380710 w 837948"/>
                  <a:gd name="connsiteY30" fmla="*/ 74672 h 325873"/>
                  <a:gd name="connsiteX31" fmla="*/ 381048 w 837948"/>
                  <a:gd name="connsiteY31" fmla="*/ 74672 h 325873"/>
                  <a:gd name="connsiteX32" fmla="*/ 499752 w 837948"/>
                  <a:gd name="connsiteY32" fmla="*/ 71041 h 325873"/>
                  <a:gd name="connsiteX33" fmla="*/ 499775 w 837948"/>
                  <a:gd name="connsiteY33" fmla="*/ 71041 h 325873"/>
                  <a:gd name="connsiteX34" fmla="*/ 530466 w 837948"/>
                  <a:gd name="connsiteY34" fmla="*/ 98663 h 325873"/>
                  <a:gd name="connsiteX35" fmla="*/ 498962 w 837948"/>
                  <a:gd name="connsiteY35" fmla="*/ 126291 h 325873"/>
                  <a:gd name="connsiteX36" fmla="*/ 273059 w 837948"/>
                  <a:gd name="connsiteY36" fmla="*/ 135977 h 325873"/>
                  <a:gd name="connsiteX37" fmla="*/ 273067 w 837948"/>
                  <a:gd name="connsiteY37" fmla="*/ 135977 h 325873"/>
                  <a:gd name="connsiteX38" fmla="*/ 265308 w 837948"/>
                  <a:gd name="connsiteY38" fmla="*/ 139468 h 325873"/>
                  <a:gd name="connsiteX39" fmla="*/ 262361 w 837948"/>
                  <a:gd name="connsiteY39" fmla="*/ 147442 h 325873"/>
                  <a:gd name="connsiteX40" fmla="*/ 265983 w 837948"/>
                  <a:gd name="connsiteY40" fmla="*/ 155140 h 325873"/>
                  <a:gd name="connsiteX41" fmla="*/ 274003 w 837948"/>
                  <a:gd name="connsiteY41" fmla="*/ 157957 h 325873"/>
                  <a:gd name="connsiteX42" fmla="*/ 499906 w 837948"/>
                  <a:gd name="connsiteY42" fmla="*/ 148271 h 325873"/>
                  <a:gd name="connsiteX43" fmla="*/ 548746 w 837948"/>
                  <a:gd name="connsiteY43" fmla="*/ 116706 h 325873"/>
                  <a:gd name="connsiteX44" fmla="*/ 549752 w 837948"/>
                  <a:gd name="connsiteY44" fmla="*/ 116284 h 325873"/>
                  <a:gd name="connsiteX45" fmla="*/ 779053 w 837948"/>
                  <a:gd name="connsiteY45" fmla="*/ 6144 h 325873"/>
                  <a:gd name="connsiteX46" fmla="*/ 779053 w 837948"/>
                  <a:gd name="connsiteY46" fmla="*/ 6137 h 325873"/>
                  <a:gd name="connsiteX47" fmla="*/ 779069 w 837948"/>
                  <a:gd name="connsiteY47" fmla="*/ 6137 h 325873"/>
                  <a:gd name="connsiteX48" fmla="*/ 803129 w 837948"/>
                  <a:gd name="connsiteY48" fmla="*/ 5 h 32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37948" h="325873">
                    <a:moveTo>
                      <a:pt x="803134" y="0"/>
                    </a:moveTo>
                    <a:cubicBezTo>
                      <a:pt x="816457" y="107"/>
                      <a:pt x="826013" y="6907"/>
                      <a:pt x="831992" y="15626"/>
                    </a:cubicBezTo>
                    <a:cubicBezTo>
                      <a:pt x="836551" y="22264"/>
                      <a:pt x="838592" y="30177"/>
                      <a:pt x="837771" y="37214"/>
                    </a:cubicBezTo>
                    <a:cubicBezTo>
                      <a:pt x="836950" y="44251"/>
                      <a:pt x="833726" y="50491"/>
                      <a:pt x="826244" y="55533"/>
                    </a:cubicBezTo>
                    <a:lnTo>
                      <a:pt x="826251" y="55541"/>
                    </a:lnTo>
                    <a:cubicBezTo>
                      <a:pt x="826244" y="55541"/>
                      <a:pt x="826236" y="55548"/>
                      <a:pt x="826228" y="55548"/>
                    </a:cubicBezTo>
                    <a:cubicBezTo>
                      <a:pt x="781570" y="85801"/>
                      <a:pt x="698223" y="145656"/>
                      <a:pt x="617242" y="197945"/>
                    </a:cubicBezTo>
                    <a:cubicBezTo>
                      <a:pt x="576751" y="224093"/>
                      <a:pt x="536866" y="248322"/>
                      <a:pt x="503051" y="265865"/>
                    </a:cubicBezTo>
                    <a:cubicBezTo>
                      <a:pt x="469252" y="283402"/>
                      <a:pt x="440518" y="293709"/>
                      <a:pt x="427478" y="293740"/>
                    </a:cubicBezTo>
                    <a:lnTo>
                      <a:pt x="427463" y="293740"/>
                    </a:lnTo>
                    <a:cubicBezTo>
                      <a:pt x="303464" y="293740"/>
                      <a:pt x="211070" y="248037"/>
                      <a:pt x="55012" y="277163"/>
                    </a:cubicBezTo>
                    <a:lnTo>
                      <a:pt x="55012" y="245107"/>
                    </a:lnTo>
                    <a:lnTo>
                      <a:pt x="55020" y="245114"/>
                    </a:lnTo>
                    <a:cubicBezTo>
                      <a:pt x="55059" y="242167"/>
                      <a:pt x="53915" y="239328"/>
                      <a:pt x="51851" y="237233"/>
                    </a:cubicBezTo>
                    <a:cubicBezTo>
                      <a:pt x="49786" y="235137"/>
                      <a:pt x="46962" y="233956"/>
                      <a:pt x="44015" y="233956"/>
                    </a:cubicBezTo>
                    <a:cubicBezTo>
                      <a:pt x="41068" y="233956"/>
                      <a:pt x="38251" y="235137"/>
                      <a:pt x="36179" y="237233"/>
                    </a:cubicBezTo>
                    <a:cubicBezTo>
                      <a:pt x="34114" y="239328"/>
                      <a:pt x="32971" y="242167"/>
                      <a:pt x="33009" y="245114"/>
                    </a:cubicBezTo>
                    <a:lnTo>
                      <a:pt x="33009" y="325874"/>
                    </a:lnTo>
                    <a:lnTo>
                      <a:pt x="0" y="325874"/>
                    </a:lnTo>
                    <a:lnTo>
                      <a:pt x="0" y="20420"/>
                    </a:lnTo>
                    <a:lnTo>
                      <a:pt x="33009" y="20420"/>
                    </a:lnTo>
                    <a:lnTo>
                      <a:pt x="33009" y="101188"/>
                    </a:lnTo>
                    <a:cubicBezTo>
                      <a:pt x="32971" y="104135"/>
                      <a:pt x="34114" y="106974"/>
                      <a:pt x="36179" y="109069"/>
                    </a:cubicBezTo>
                    <a:cubicBezTo>
                      <a:pt x="38251" y="111165"/>
                      <a:pt x="41068" y="112347"/>
                      <a:pt x="44015" y="112347"/>
                    </a:cubicBezTo>
                    <a:cubicBezTo>
                      <a:pt x="46962" y="112347"/>
                      <a:pt x="49786" y="111165"/>
                      <a:pt x="51851" y="109069"/>
                    </a:cubicBezTo>
                    <a:cubicBezTo>
                      <a:pt x="53915" y="106974"/>
                      <a:pt x="55058" y="104135"/>
                      <a:pt x="55020" y="101188"/>
                    </a:cubicBezTo>
                    <a:lnTo>
                      <a:pt x="55020" y="74519"/>
                    </a:lnTo>
                    <a:cubicBezTo>
                      <a:pt x="94760" y="58701"/>
                      <a:pt x="159342" y="42975"/>
                      <a:pt x="195420" y="42975"/>
                    </a:cubicBezTo>
                    <a:cubicBezTo>
                      <a:pt x="237033" y="42975"/>
                      <a:pt x="265458" y="50512"/>
                      <a:pt x="292682" y="58386"/>
                    </a:cubicBezTo>
                    <a:cubicBezTo>
                      <a:pt x="319903" y="66260"/>
                      <a:pt x="346204" y="74664"/>
                      <a:pt x="380710" y="74664"/>
                    </a:cubicBezTo>
                    <a:lnTo>
                      <a:pt x="380710" y="74672"/>
                    </a:lnTo>
                    <a:lnTo>
                      <a:pt x="381048" y="74672"/>
                    </a:lnTo>
                    <a:lnTo>
                      <a:pt x="499752" y="71041"/>
                    </a:lnTo>
                    <a:lnTo>
                      <a:pt x="499775" y="71041"/>
                    </a:lnTo>
                    <a:cubicBezTo>
                      <a:pt x="516982" y="70558"/>
                      <a:pt x="530466" y="83973"/>
                      <a:pt x="530466" y="98663"/>
                    </a:cubicBezTo>
                    <a:cubicBezTo>
                      <a:pt x="530466" y="113360"/>
                      <a:pt x="517135" y="125517"/>
                      <a:pt x="498962" y="126291"/>
                    </a:cubicBezTo>
                    <a:lnTo>
                      <a:pt x="273059" y="135977"/>
                    </a:lnTo>
                    <a:lnTo>
                      <a:pt x="273067" y="135977"/>
                    </a:lnTo>
                    <a:cubicBezTo>
                      <a:pt x="270120" y="136053"/>
                      <a:pt x="267326" y="137312"/>
                      <a:pt x="265308" y="139468"/>
                    </a:cubicBezTo>
                    <a:cubicBezTo>
                      <a:pt x="263297" y="141625"/>
                      <a:pt x="262238" y="144495"/>
                      <a:pt x="262361" y="147442"/>
                    </a:cubicBezTo>
                    <a:cubicBezTo>
                      <a:pt x="262491" y="150389"/>
                      <a:pt x="263796" y="153160"/>
                      <a:pt x="265983" y="155140"/>
                    </a:cubicBezTo>
                    <a:cubicBezTo>
                      <a:pt x="268171" y="157120"/>
                      <a:pt x="271064" y="158133"/>
                      <a:pt x="274003" y="157957"/>
                    </a:cubicBezTo>
                    <a:lnTo>
                      <a:pt x="499906" y="148271"/>
                    </a:lnTo>
                    <a:cubicBezTo>
                      <a:pt x="521425" y="147350"/>
                      <a:pt x="540866" y="134964"/>
                      <a:pt x="548746" y="116706"/>
                    </a:cubicBezTo>
                    <a:cubicBezTo>
                      <a:pt x="549092" y="116583"/>
                      <a:pt x="549422" y="116438"/>
                      <a:pt x="549752" y="116284"/>
                    </a:cubicBezTo>
                    <a:lnTo>
                      <a:pt x="779053" y="6144"/>
                    </a:lnTo>
                    <a:lnTo>
                      <a:pt x="779053" y="6137"/>
                    </a:lnTo>
                    <a:lnTo>
                      <a:pt x="779069" y="6137"/>
                    </a:lnTo>
                    <a:cubicBezTo>
                      <a:pt x="788140" y="1777"/>
                      <a:pt x="796152" y="-41"/>
                      <a:pt x="803129" y="5"/>
                    </a:cubicBezTo>
                    <a:close/>
                  </a:path>
                </a:pathLst>
              </a:custGeom>
              <a:grpFill/>
              <a:ln w="1959" cap="flat">
                <a:noFill/>
                <a:prstDash val="solid"/>
                <a:miter/>
              </a:ln>
            </p:spPr>
            <p:txBody>
              <a:bodyPr rtlCol="0" anchor="ctr"/>
              <a:lstStyle/>
              <a:p>
                <a:endParaRPr lang="en-IN" sz="3480"/>
              </a:p>
            </p:txBody>
          </p:sp>
          <p:sp>
            <p:nvSpPr>
              <p:cNvPr id="173" name="Freeform: Shape 172">
                <a:extLst>
                  <a:ext uri="{FF2B5EF4-FFF2-40B4-BE49-F238E27FC236}">
                    <a16:creationId xmlns:a16="http://schemas.microsoft.com/office/drawing/2014/main" id="{147AD82F-07F2-42C5-8497-610F301D734F}"/>
                  </a:ext>
                </a:extLst>
              </p:cNvPr>
              <p:cNvSpPr/>
              <p:nvPr/>
            </p:nvSpPr>
            <p:spPr>
              <a:xfrm>
                <a:off x="8610096" y="5120565"/>
                <a:ext cx="42249" cy="305453"/>
              </a:xfrm>
              <a:custGeom>
                <a:avLst/>
                <a:gdLst>
                  <a:gd name="connsiteX0" fmla="*/ 0 w 42249"/>
                  <a:gd name="connsiteY0" fmla="*/ 0 h 305453"/>
                  <a:gd name="connsiteX1" fmla="*/ 42249 w 42249"/>
                  <a:gd name="connsiteY1" fmla="*/ 0 h 305453"/>
                  <a:gd name="connsiteX2" fmla="*/ 42249 w 42249"/>
                  <a:gd name="connsiteY2" fmla="*/ 305454 h 305453"/>
                  <a:gd name="connsiteX3" fmla="*/ 0 w 42249"/>
                  <a:gd name="connsiteY3" fmla="*/ 305454 h 305453"/>
                </a:gdLst>
                <a:ahLst/>
                <a:cxnLst>
                  <a:cxn ang="0">
                    <a:pos x="connsiteX0" y="connsiteY0"/>
                  </a:cxn>
                  <a:cxn ang="0">
                    <a:pos x="connsiteX1" y="connsiteY1"/>
                  </a:cxn>
                  <a:cxn ang="0">
                    <a:pos x="connsiteX2" y="connsiteY2"/>
                  </a:cxn>
                  <a:cxn ang="0">
                    <a:pos x="connsiteX3" y="connsiteY3"/>
                  </a:cxn>
                </a:cxnLst>
                <a:rect l="l" t="t" r="r" b="b"/>
                <a:pathLst>
                  <a:path w="42249" h="305453">
                    <a:moveTo>
                      <a:pt x="0" y="0"/>
                    </a:moveTo>
                    <a:lnTo>
                      <a:pt x="42249" y="0"/>
                    </a:lnTo>
                    <a:lnTo>
                      <a:pt x="42249" y="305454"/>
                    </a:lnTo>
                    <a:lnTo>
                      <a:pt x="0" y="305454"/>
                    </a:lnTo>
                    <a:close/>
                  </a:path>
                </a:pathLst>
              </a:custGeom>
              <a:grpFill/>
              <a:ln w="1959" cap="flat">
                <a:noFill/>
                <a:prstDash val="solid"/>
                <a:miter/>
              </a:ln>
            </p:spPr>
            <p:txBody>
              <a:bodyPr rtlCol="0" anchor="ctr"/>
              <a:lstStyle/>
              <a:p>
                <a:endParaRPr lang="en-IN" sz="3480"/>
              </a:p>
            </p:txBody>
          </p:sp>
          <p:sp>
            <p:nvSpPr>
              <p:cNvPr id="174" name="Freeform: Shape 173">
                <a:extLst>
                  <a:ext uri="{FF2B5EF4-FFF2-40B4-BE49-F238E27FC236}">
                    <a16:creationId xmlns:a16="http://schemas.microsoft.com/office/drawing/2014/main" id="{22C8467A-83C5-4B03-B5EC-A18ED22B44F7}"/>
                  </a:ext>
                </a:extLst>
              </p:cNvPr>
              <p:cNvSpPr/>
              <p:nvPr/>
            </p:nvSpPr>
            <p:spPr>
              <a:xfrm>
                <a:off x="9025084" y="4668776"/>
                <a:ext cx="57367" cy="99694"/>
              </a:xfrm>
              <a:custGeom>
                <a:avLst/>
                <a:gdLst>
                  <a:gd name="connsiteX0" fmla="*/ 57368 w 57367"/>
                  <a:gd name="connsiteY0" fmla="*/ 1 h 99694"/>
                  <a:gd name="connsiteX1" fmla="*/ 57368 w 57367"/>
                  <a:gd name="connsiteY1" fmla="*/ 99694 h 99694"/>
                  <a:gd name="connsiteX2" fmla="*/ 0 w 57367"/>
                  <a:gd name="connsiteY2" fmla="*/ 99694 h 99694"/>
                  <a:gd name="connsiteX3" fmla="*/ 13976 w 57367"/>
                  <a:gd name="connsiteY3" fmla="*/ 55641 h 99694"/>
                  <a:gd name="connsiteX4" fmla="*/ 40705 w 57367"/>
                  <a:gd name="connsiteY4" fmla="*/ 11834 h 99694"/>
                  <a:gd name="connsiteX5" fmla="*/ 57367 w 57367"/>
                  <a:gd name="connsiteY5" fmla="*/ 0 h 9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367" h="99694">
                    <a:moveTo>
                      <a:pt x="57368" y="1"/>
                    </a:moveTo>
                    <a:lnTo>
                      <a:pt x="57368" y="99694"/>
                    </a:lnTo>
                    <a:lnTo>
                      <a:pt x="0" y="99694"/>
                    </a:lnTo>
                    <a:cubicBezTo>
                      <a:pt x="3891" y="83439"/>
                      <a:pt x="8603" y="68620"/>
                      <a:pt x="13976" y="55641"/>
                    </a:cubicBezTo>
                    <a:cubicBezTo>
                      <a:pt x="21865" y="36593"/>
                      <a:pt x="31182" y="21573"/>
                      <a:pt x="40705" y="11834"/>
                    </a:cubicBezTo>
                    <a:cubicBezTo>
                      <a:pt x="46377" y="6032"/>
                      <a:pt x="51910" y="2179"/>
                      <a:pt x="57367" y="0"/>
                    </a:cubicBezTo>
                    <a:close/>
                  </a:path>
                </a:pathLst>
              </a:custGeom>
              <a:grpFill/>
              <a:ln w="1959" cap="flat">
                <a:noFill/>
                <a:prstDash val="solid"/>
                <a:miter/>
              </a:ln>
            </p:spPr>
            <p:txBody>
              <a:bodyPr rtlCol="0" anchor="ctr"/>
              <a:lstStyle/>
              <a:p>
                <a:endParaRPr lang="en-IN" sz="3480"/>
              </a:p>
            </p:txBody>
          </p:sp>
          <p:sp>
            <p:nvSpPr>
              <p:cNvPr id="175" name="Freeform: Shape 174">
                <a:extLst>
                  <a:ext uri="{FF2B5EF4-FFF2-40B4-BE49-F238E27FC236}">
                    <a16:creationId xmlns:a16="http://schemas.microsoft.com/office/drawing/2014/main" id="{07F13003-0EEB-47A2-AA85-17BC94F82CED}"/>
                  </a:ext>
                </a:extLst>
              </p:cNvPr>
              <p:cNvSpPr/>
              <p:nvPr/>
            </p:nvSpPr>
            <p:spPr>
              <a:xfrm>
                <a:off x="9104476" y="4668777"/>
                <a:ext cx="57374" cy="99694"/>
              </a:xfrm>
              <a:custGeom>
                <a:avLst/>
                <a:gdLst>
                  <a:gd name="connsiteX0" fmla="*/ 0 w 57374"/>
                  <a:gd name="connsiteY0" fmla="*/ 0 h 99694"/>
                  <a:gd name="connsiteX1" fmla="*/ 16662 w 57374"/>
                  <a:gd name="connsiteY1" fmla="*/ 11834 h 99694"/>
                  <a:gd name="connsiteX2" fmla="*/ 43392 w 57374"/>
                  <a:gd name="connsiteY2" fmla="*/ 55641 h 99694"/>
                  <a:gd name="connsiteX3" fmla="*/ 57375 w 57374"/>
                  <a:gd name="connsiteY3" fmla="*/ 99694 h 99694"/>
                  <a:gd name="connsiteX4" fmla="*/ 7 w 57374"/>
                  <a:gd name="connsiteY4" fmla="*/ 99694 h 99694"/>
                  <a:gd name="connsiteX5" fmla="*/ 7 w 57374"/>
                  <a:gd name="connsiteY5" fmla="*/ 1 h 9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374" h="99694">
                    <a:moveTo>
                      <a:pt x="0" y="0"/>
                    </a:moveTo>
                    <a:cubicBezTo>
                      <a:pt x="5449" y="2180"/>
                      <a:pt x="10990" y="6040"/>
                      <a:pt x="16662" y="11834"/>
                    </a:cubicBezTo>
                    <a:cubicBezTo>
                      <a:pt x="26186" y="21573"/>
                      <a:pt x="35503" y="36586"/>
                      <a:pt x="43392" y="55641"/>
                    </a:cubicBezTo>
                    <a:cubicBezTo>
                      <a:pt x="48764" y="68619"/>
                      <a:pt x="53484" y="83438"/>
                      <a:pt x="57375" y="99694"/>
                    </a:cubicBezTo>
                    <a:lnTo>
                      <a:pt x="7" y="99694"/>
                    </a:lnTo>
                    <a:lnTo>
                      <a:pt x="7" y="1"/>
                    </a:lnTo>
                    <a:close/>
                  </a:path>
                </a:pathLst>
              </a:custGeom>
              <a:grpFill/>
              <a:ln w="1959" cap="flat">
                <a:noFill/>
                <a:prstDash val="solid"/>
                <a:miter/>
              </a:ln>
            </p:spPr>
            <p:txBody>
              <a:bodyPr rtlCol="0" anchor="ctr"/>
              <a:lstStyle/>
              <a:p>
                <a:endParaRPr lang="en-IN" sz="3480"/>
              </a:p>
            </p:txBody>
          </p:sp>
          <p:sp>
            <p:nvSpPr>
              <p:cNvPr id="176" name="Freeform: Shape 175">
                <a:extLst>
                  <a:ext uri="{FF2B5EF4-FFF2-40B4-BE49-F238E27FC236}">
                    <a16:creationId xmlns:a16="http://schemas.microsoft.com/office/drawing/2014/main" id="{0A3753DA-5EAB-4C36-8F66-7A72CB247E6C}"/>
                  </a:ext>
                </a:extLst>
              </p:cNvPr>
              <p:cNvSpPr/>
              <p:nvPr/>
            </p:nvSpPr>
            <p:spPr>
              <a:xfrm>
                <a:off x="8910638" y="4669437"/>
                <a:ext cx="135565" cy="99041"/>
              </a:xfrm>
              <a:custGeom>
                <a:avLst/>
                <a:gdLst>
                  <a:gd name="connsiteX0" fmla="*/ 135565 w 135565"/>
                  <a:gd name="connsiteY0" fmla="*/ 0 h 99041"/>
                  <a:gd name="connsiteX1" fmla="*/ 108104 w 135565"/>
                  <a:gd name="connsiteY1" fmla="*/ 46570 h 99041"/>
                  <a:gd name="connsiteX2" fmla="*/ 91811 w 135565"/>
                  <a:gd name="connsiteY2" fmla="*/ 99041 h 99041"/>
                  <a:gd name="connsiteX3" fmla="*/ 0 w 135565"/>
                  <a:gd name="connsiteY3" fmla="*/ 99041 h 99041"/>
                  <a:gd name="connsiteX4" fmla="*/ 135557 w 135565"/>
                  <a:gd name="connsiteY4" fmla="*/ 0 h 990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565" h="99041">
                    <a:moveTo>
                      <a:pt x="135565" y="0"/>
                    </a:moveTo>
                    <a:cubicBezTo>
                      <a:pt x="124928" y="12141"/>
                      <a:pt x="115826" y="27921"/>
                      <a:pt x="108104" y="46570"/>
                    </a:cubicBezTo>
                    <a:cubicBezTo>
                      <a:pt x="101642" y="62180"/>
                      <a:pt x="96155" y="79824"/>
                      <a:pt x="91811" y="99041"/>
                    </a:cubicBezTo>
                    <a:lnTo>
                      <a:pt x="0" y="99041"/>
                    </a:lnTo>
                    <a:cubicBezTo>
                      <a:pt x="29186" y="49593"/>
                      <a:pt x="77875" y="13077"/>
                      <a:pt x="135557" y="0"/>
                    </a:cubicBezTo>
                    <a:close/>
                  </a:path>
                </a:pathLst>
              </a:custGeom>
              <a:grpFill/>
              <a:ln w="1959" cap="flat">
                <a:noFill/>
                <a:prstDash val="solid"/>
                <a:miter/>
              </a:ln>
            </p:spPr>
            <p:txBody>
              <a:bodyPr rtlCol="0" anchor="ctr"/>
              <a:lstStyle/>
              <a:p>
                <a:endParaRPr lang="en-IN" sz="3480"/>
              </a:p>
            </p:txBody>
          </p:sp>
          <p:sp>
            <p:nvSpPr>
              <p:cNvPr id="177" name="Freeform: Shape 176">
                <a:extLst>
                  <a:ext uri="{FF2B5EF4-FFF2-40B4-BE49-F238E27FC236}">
                    <a16:creationId xmlns:a16="http://schemas.microsoft.com/office/drawing/2014/main" id="{4CE24C35-A26D-40D3-8B57-AF720D344EBE}"/>
                  </a:ext>
                </a:extLst>
              </p:cNvPr>
              <p:cNvSpPr/>
              <p:nvPr/>
            </p:nvSpPr>
            <p:spPr>
              <a:xfrm>
                <a:off x="9140725" y="4669437"/>
                <a:ext cx="135557" cy="99041"/>
              </a:xfrm>
              <a:custGeom>
                <a:avLst/>
                <a:gdLst>
                  <a:gd name="connsiteX0" fmla="*/ 0 w 135557"/>
                  <a:gd name="connsiteY0" fmla="*/ 0 h 99041"/>
                  <a:gd name="connsiteX1" fmla="*/ 135557 w 135557"/>
                  <a:gd name="connsiteY1" fmla="*/ 99041 h 99041"/>
                  <a:gd name="connsiteX2" fmla="*/ 43746 w 135557"/>
                  <a:gd name="connsiteY2" fmla="*/ 99041 h 99041"/>
                  <a:gd name="connsiteX3" fmla="*/ 27461 w 135557"/>
                  <a:gd name="connsiteY3" fmla="*/ 46570 h 99041"/>
                  <a:gd name="connsiteX4" fmla="*/ 0 w 135557"/>
                  <a:gd name="connsiteY4" fmla="*/ 0 h 990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557" h="99041">
                    <a:moveTo>
                      <a:pt x="0" y="0"/>
                    </a:moveTo>
                    <a:cubicBezTo>
                      <a:pt x="57682" y="13078"/>
                      <a:pt x="106372" y="49593"/>
                      <a:pt x="135557" y="99041"/>
                    </a:cubicBezTo>
                    <a:lnTo>
                      <a:pt x="43746" y="99041"/>
                    </a:lnTo>
                    <a:cubicBezTo>
                      <a:pt x="39410" y="79824"/>
                      <a:pt x="33923" y="62179"/>
                      <a:pt x="27461" y="46570"/>
                    </a:cubicBezTo>
                    <a:cubicBezTo>
                      <a:pt x="19740" y="27920"/>
                      <a:pt x="10638" y="12142"/>
                      <a:pt x="0" y="0"/>
                    </a:cubicBezTo>
                    <a:close/>
                  </a:path>
                </a:pathLst>
              </a:custGeom>
              <a:grpFill/>
              <a:ln w="1959" cap="flat">
                <a:noFill/>
                <a:prstDash val="solid"/>
                <a:miter/>
              </a:ln>
            </p:spPr>
            <p:txBody>
              <a:bodyPr rtlCol="0" anchor="ctr"/>
              <a:lstStyle/>
              <a:p>
                <a:endParaRPr lang="en-IN" sz="3480"/>
              </a:p>
            </p:txBody>
          </p:sp>
          <p:sp>
            <p:nvSpPr>
              <p:cNvPr id="178" name="Freeform: Shape 177">
                <a:extLst>
                  <a:ext uri="{FF2B5EF4-FFF2-40B4-BE49-F238E27FC236}">
                    <a16:creationId xmlns:a16="http://schemas.microsoft.com/office/drawing/2014/main" id="{6A5787E4-4648-4AD8-8783-6B834D730F2F}"/>
                  </a:ext>
                </a:extLst>
              </p:cNvPr>
              <p:cNvSpPr/>
              <p:nvPr/>
            </p:nvSpPr>
            <p:spPr>
              <a:xfrm>
                <a:off x="8881611" y="4790473"/>
                <a:ext cx="116509" cy="74712"/>
              </a:xfrm>
              <a:custGeom>
                <a:avLst/>
                <a:gdLst>
                  <a:gd name="connsiteX0" fmla="*/ 17730 w 116509"/>
                  <a:gd name="connsiteY0" fmla="*/ 0 h 74712"/>
                  <a:gd name="connsiteX1" fmla="*/ 116510 w 116509"/>
                  <a:gd name="connsiteY1" fmla="*/ 0 h 74712"/>
                  <a:gd name="connsiteX2" fmla="*/ 109649 w 116509"/>
                  <a:gd name="connsiteY2" fmla="*/ 74712 h 74712"/>
                  <a:gd name="connsiteX3" fmla="*/ 0 w 116509"/>
                  <a:gd name="connsiteY3" fmla="*/ 74712 h 74712"/>
                  <a:gd name="connsiteX4" fmla="*/ 17728 w 116509"/>
                  <a:gd name="connsiteY4" fmla="*/ 0 h 74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09" h="74712">
                    <a:moveTo>
                      <a:pt x="17730" y="0"/>
                    </a:moveTo>
                    <a:lnTo>
                      <a:pt x="116510" y="0"/>
                    </a:lnTo>
                    <a:cubicBezTo>
                      <a:pt x="112542" y="23286"/>
                      <a:pt x="110163" y="48420"/>
                      <a:pt x="109649" y="74712"/>
                    </a:cubicBezTo>
                    <a:lnTo>
                      <a:pt x="0" y="74712"/>
                    </a:lnTo>
                    <a:cubicBezTo>
                      <a:pt x="1351" y="48220"/>
                      <a:pt x="7560" y="23030"/>
                      <a:pt x="17728" y="0"/>
                    </a:cubicBezTo>
                    <a:close/>
                  </a:path>
                </a:pathLst>
              </a:custGeom>
              <a:grpFill/>
              <a:ln w="1959" cap="flat">
                <a:noFill/>
                <a:prstDash val="solid"/>
                <a:miter/>
              </a:ln>
            </p:spPr>
            <p:txBody>
              <a:bodyPr rtlCol="0" anchor="ctr"/>
              <a:lstStyle/>
              <a:p>
                <a:endParaRPr lang="en-IN" sz="3480"/>
              </a:p>
            </p:txBody>
          </p:sp>
          <p:sp>
            <p:nvSpPr>
              <p:cNvPr id="179" name="Freeform: Shape 178">
                <a:extLst>
                  <a:ext uri="{FF2B5EF4-FFF2-40B4-BE49-F238E27FC236}">
                    <a16:creationId xmlns:a16="http://schemas.microsoft.com/office/drawing/2014/main" id="{1B959A4B-4D5F-416C-A1AD-6D6A4AC88C3F}"/>
                  </a:ext>
                </a:extLst>
              </p:cNvPr>
              <p:cNvSpPr/>
              <p:nvPr/>
            </p:nvSpPr>
            <p:spPr>
              <a:xfrm>
                <a:off x="9013251" y="4790473"/>
                <a:ext cx="69210" cy="74712"/>
              </a:xfrm>
              <a:custGeom>
                <a:avLst/>
                <a:gdLst>
                  <a:gd name="connsiteX0" fmla="*/ 7254 w 69210"/>
                  <a:gd name="connsiteY0" fmla="*/ 0 h 74712"/>
                  <a:gd name="connsiteX1" fmla="*/ 69211 w 69210"/>
                  <a:gd name="connsiteY1" fmla="*/ 0 h 74712"/>
                  <a:gd name="connsiteX2" fmla="*/ 69211 w 69210"/>
                  <a:gd name="connsiteY2" fmla="*/ 74712 h 74712"/>
                  <a:gd name="connsiteX3" fmla="*/ 0 w 69210"/>
                  <a:gd name="connsiteY3" fmla="*/ 74712 h 74712"/>
                  <a:gd name="connsiteX4" fmla="*/ 7245 w 69210"/>
                  <a:gd name="connsiteY4" fmla="*/ 0 h 74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10" h="74712">
                    <a:moveTo>
                      <a:pt x="7254" y="0"/>
                    </a:moveTo>
                    <a:lnTo>
                      <a:pt x="69211" y="0"/>
                    </a:lnTo>
                    <a:lnTo>
                      <a:pt x="69211" y="74712"/>
                    </a:lnTo>
                    <a:lnTo>
                      <a:pt x="0" y="74712"/>
                    </a:lnTo>
                    <a:cubicBezTo>
                      <a:pt x="553" y="48220"/>
                      <a:pt x="3116" y="23017"/>
                      <a:pt x="7245" y="0"/>
                    </a:cubicBezTo>
                    <a:close/>
                  </a:path>
                </a:pathLst>
              </a:custGeom>
              <a:grpFill/>
              <a:ln w="1959" cap="flat">
                <a:noFill/>
                <a:prstDash val="solid"/>
                <a:miter/>
              </a:ln>
            </p:spPr>
            <p:txBody>
              <a:bodyPr rtlCol="0" anchor="ctr"/>
              <a:lstStyle/>
              <a:p>
                <a:endParaRPr lang="en-IN" sz="3480"/>
              </a:p>
            </p:txBody>
          </p:sp>
          <p:sp>
            <p:nvSpPr>
              <p:cNvPr id="180" name="Freeform: Shape 179">
                <a:extLst>
                  <a:ext uri="{FF2B5EF4-FFF2-40B4-BE49-F238E27FC236}">
                    <a16:creationId xmlns:a16="http://schemas.microsoft.com/office/drawing/2014/main" id="{B66A8002-97F0-4E41-BC72-572A8A24DE68}"/>
                  </a:ext>
                </a:extLst>
              </p:cNvPr>
              <p:cNvSpPr/>
              <p:nvPr/>
            </p:nvSpPr>
            <p:spPr>
              <a:xfrm>
                <a:off x="9104475" y="4790473"/>
                <a:ext cx="69203" cy="74712"/>
              </a:xfrm>
              <a:custGeom>
                <a:avLst/>
                <a:gdLst>
                  <a:gd name="connsiteX0" fmla="*/ 1 w 69203"/>
                  <a:gd name="connsiteY0" fmla="*/ 0 h 74712"/>
                  <a:gd name="connsiteX1" fmla="*/ 61958 w 69203"/>
                  <a:gd name="connsiteY1" fmla="*/ 0 h 74712"/>
                  <a:gd name="connsiteX2" fmla="*/ 69203 w 69203"/>
                  <a:gd name="connsiteY2" fmla="*/ 74712 h 74712"/>
                  <a:gd name="connsiteX3" fmla="*/ 0 w 69203"/>
                  <a:gd name="connsiteY3" fmla="*/ 74712 h 74712"/>
                </a:gdLst>
                <a:ahLst/>
                <a:cxnLst>
                  <a:cxn ang="0">
                    <a:pos x="connsiteX0" y="connsiteY0"/>
                  </a:cxn>
                  <a:cxn ang="0">
                    <a:pos x="connsiteX1" y="connsiteY1"/>
                  </a:cxn>
                  <a:cxn ang="0">
                    <a:pos x="connsiteX2" y="connsiteY2"/>
                  </a:cxn>
                  <a:cxn ang="0">
                    <a:pos x="connsiteX3" y="connsiteY3"/>
                  </a:cxn>
                </a:cxnLst>
                <a:rect l="l" t="t" r="r" b="b"/>
                <a:pathLst>
                  <a:path w="69203" h="74712">
                    <a:moveTo>
                      <a:pt x="1" y="0"/>
                    </a:moveTo>
                    <a:lnTo>
                      <a:pt x="61958" y="0"/>
                    </a:lnTo>
                    <a:cubicBezTo>
                      <a:pt x="66095" y="23017"/>
                      <a:pt x="68650" y="48228"/>
                      <a:pt x="69203" y="74712"/>
                    </a:cubicBezTo>
                    <a:lnTo>
                      <a:pt x="0" y="74712"/>
                    </a:lnTo>
                    <a:close/>
                  </a:path>
                </a:pathLst>
              </a:custGeom>
              <a:grpFill/>
              <a:ln w="1959" cap="flat">
                <a:noFill/>
                <a:prstDash val="solid"/>
                <a:miter/>
              </a:ln>
            </p:spPr>
            <p:txBody>
              <a:bodyPr rtlCol="0" anchor="ctr"/>
              <a:lstStyle/>
              <a:p>
                <a:endParaRPr lang="en-IN" sz="3480"/>
              </a:p>
            </p:txBody>
          </p:sp>
          <p:sp>
            <p:nvSpPr>
              <p:cNvPr id="181" name="Freeform: Shape 180">
                <a:extLst>
                  <a:ext uri="{FF2B5EF4-FFF2-40B4-BE49-F238E27FC236}">
                    <a16:creationId xmlns:a16="http://schemas.microsoft.com/office/drawing/2014/main" id="{4EFF4E98-C917-4CF8-8874-42C3345CB323}"/>
                  </a:ext>
                </a:extLst>
              </p:cNvPr>
              <p:cNvSpPr/>
              <p:nvPr/>
            </p:nvSpPr>
            <p:spPr>
              <a:xfrm>
                <a:off x="9188820" y="4790473"/>
                <a:ext cx="116509" cy="74712"/>
              </a:xfrm>
              <a:custGeom>
                <a:avLst/>
                <a:gdLst>
                  <a:gd name="connsiteX0" fmla="*/ 2 w 116509"/>
                  <a:gd name="connsiteY0" fmla="*/ 0 h 74712"/>
                  <a:gd name="connsiteX1" fmla="*/ 98781 w 116509"/>
                  <a:gd name="connsiteY1" fmla="*/ 0 h 74712"/>
                  <a:gd name="connsiteX2" fmla="*/ 116510 w 116509"/>
                  <a:gd name="connsiteY2" fmla="*/ 74712 h 74712"/>
                  <a:gd name="connsiteX3" fmla="*/ 6861 w 116509"/>
                  <a:gd name="connsiteY3" fmla="*/ 74712 h 74712"/>
                  <a:gd name="connsiteX4" fmla="*/ 0 w 116509"/>
                  <a:gd name="connsiteY4" fmla="*/ 0 h 74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09" h="74712">
                    <a:moveTo>
                      <a:pt x="2" y="0"/>
                    </a:moveTo>
                    <a:lnTo>
                      <a:pt x="98781" y="0"/>
                    </a:lnTo>
                    <a:cubicBezTo>
                      <a:pt x="108958" y="23032"/>
                      <a:pt x="115159" y="48220"/>
                      <a:pt x="116510" y="74712"/>
                    </a:cubicBezTo>
                    <a:lnTo>
                      <a:pt x="6861" y="74712"/>
                    </a:lnTo>
                    <a:cubicBezTo>
                      <a:pt x="6339" y="48410"/>
                      <a:pt x="3968" y="23284"/>
                      <a:pt x="0" y="0"/>
                    </a:cubicBezTo>
                    <a:close/>
                  </a:path>
                </a:pathLst>
              </a:custGeom>
              <a:grpFill/>
              <a:ln w="1959" cap="flat">
                <a:noFill/>
                <a:prstDash val="solid"/>
                <a:miter/>
              </a:ln>
            </p:spPr>
            <p:txBody>
              <a:bodyPr rtlCol="0" anchor="ctr"/>
              <a:lstStyle/>
              <a:p>
                <a:endParaRPr lang="en-IN" sz="3480"/>
              </a:p>
            </p:txBody>
          </p:sp>
          <p:sp>
            <p:nvSpPr>
              <p:cNvPr id="182" name="Freeform: Shape 181">
                <a:extLst>
                  <a:ext uri="{FF2B5EF4-FFF2-40B4-BE49-F238E27FC236}">
                    <a16:creationId xmlns:a16="http://schemas.microsoft.com/office/drawing/2014/main" id="{4EA10B66-737B-4794-B455-40F172E30361}"/>
                  </a:ext>
                </a:extLst>
              </p:cNvPr>
              <p:cNvSpPr/>
              <p:nvPr/>
            </p:nvSpPr>
            <p:spPr>
              <a:xfrm>
                <a:off x="8881599" y="4887196"/>
                <a:ext cx="116502" cy="74712"/>
              </a:xfrm>
              <a:custGeom>
                <a:avLst/>
                <a:gdLst>
                  <a:gd name="connsiteX0" fmla="*/ 0 w 116502"/>
                  <a:gd name="connsiteY0" fmla="*/ 0 h 74712"/>
                  <a:gd name="connsiteX1" fmla="*/ 109649 w 116502"/>
                  <a:gd name="connsiteY1" fmla="*/ 0 h 74712"/>
                  <a:gd name="connsiteX2" fmla="*/ 116502 w 116502"/>
                  <a:gd name="connsiteY2" fmla="*/ 74712 h 74712"/>
                  <a:gd name="connsiteX3" fmla="*/ 17730 w 116502"/>
                  <a:gd name="connsiteY3" fmla="*/ 74712 h 74712"/>
                  <a:gd name="connsiteX4" fmla="*/ 2 w 116502"/>
                  <a:gd name="connsiteY4" fmla="*/ 0 h 74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02" h="74712">
                    <a:moveTo>
                      <a:pt x="0" y="0"/>
                    </a:moveTo>
                    <a:lnTo>
                      <a:pt x="109649" y="0"/>
                    </a:lnTo>
                    <a:cubicBezTo>
                      <a:pt x="110170" y="26302"/>
                      <a:pt x="112542" y="51428"/>
                      <a:pt x="116502" y="74712"/>
                    </a:cubicBezTo>
                    <a:lnTo>
                      <a:pt x="17730" y="74712"/>
                    </a:lnTo>
                    <a:cubicBezTo>
                      <a:pt x="7561" y="51672"/>
                      <a:pt x="1353" y="26484"/>
                      <a:pt x="2" y="0"/>
                    </a:cubicBezTo>
                    <a:close/>
                  </a:path>
                </a:pathLst>
              </a:custGeom>
              <a:grpFill/>
              <a:ln w="1959" cap="flat">
                <a:noFill/>
                <a:prstDash val="solid"/>
                <a:miter/>
              </a:ln>
            </p:spPr>
            <p:txBody>
              <a:bodyPr rtlCol="0" anchor="ctr"/>
              <a:lstStyle/>
              <a:p>
                <a:endParaRPr lang="en-IN" sz="3480"/>
              </a:p>
            </p:txBody>
          </p:sp>
          <p:sp>
            <p:nvSpPr>
              <p:cNvPr id="183" name="Freeform: Shape 182">
                <a:extLst>
                  <a:ext uri="{FF2B5EF4-FFF2-40B4-BE49-F238E27FC236}">
                    <a16:creationId xmlns:a16="http://schemas.microsoft.com/office/drawing/2014/main" id="{76E9D171-9006-49C5-9028-EE19CA052845}"/>
                  </a:ext>
                </a:extLst>
              </p:cNvPr>
              <p:cNvSpPr/>
              <p:nvPr/>
            </p:nvSpPr>
            <p:spPr>
              <a:xfrm>
                <a:off x="9013255" y="4887196"/>
                <a:ext cx="69210" cy="74712"/>
              </a:xfrm>
              <a:custGeom>
                <a:avLst/>
                <a:gdLst>
                  <a:gd name="connsiteX0" fmla="*/ 0 w 69210"/>
                  <a:gd name="connsiteY0" fmla="*/ 0 h 74712"/>
                  <a:gd name="connsiteX1" fmla="*/ 69211 w 69210"/>
                  <a:gd name="connsiteY1" fmla="*/ 0 h 74712"/>
                  <a:gd name="connsiteX2" fmla="*/ 69211 w 69210"/>
                  <a:gd name="connsiteY2" fmla="*/ 74712 h 74712"/>
                  <a:gd name="connsiteX3" fmla="*/ 7238 w 69210"/>
                  <a:gd name="connsiteY3" fmla="*/ 74712 h 74712"/>
                  <a:gd name="connsiteX4" fmla="*/ 1 w 69210"/>
                  <a:gd name="connsiteY4" fmla="*/ 0 h 74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10" h="74712">
                    <a:moveTo>
                      <a:pt x="0" y="0"/>
                    </a:moveTo>
                    <a:lnTo>
                      <a:pt x="69211" y="0"/>
                    </a:lnTo>
                    <a:lnTo>
                      <a:pt x="69211" y="74712"/>
                    </a:lnTo>
                    <a:lnTo>
                      <a:pt x="7238" y="74712"/>
                    </a:lnTo>
                    <a:cubicBezTo>
                      <a:pt x="3109" y="51695"/>
                      <a:pt x="553" y="26492"/>
                      <a:pt x="1" y="0"/>
                    </a:cubicBezTo>
                    <a:close/>
                  </a:path>
                </a:pathLst>
              </a:custGeom>
              <a:grpFill/>
              <a:ln w="1959" cap="flat">
                <a:noFill/>
                <a:prstDash val="solid"/>
                <a:miter/>
              </a:ln>
            </p:spPr>
            <p:txBody>
              <a:bodyPr rtlCol="0" anchor="ctr"/>
              <a:lstStyle/>
              <a:p>
                <a:endParaRPr lang="en-IN" sz="3480"/>
              </a:p>
            </p:txBody>
          </p:sp>
          <p:sp>
            <p:nvSpPr>
              <p:cNvPr id="184" name="Freeform: Shape 183">
                <a:extLst>
                  <a:ext uri="{FF2B5EF4-FFF2-40B4-BE49-F238E27FC236}">
                    <a16:creationId xmlns:a16="http://schemas.microsoft.com/office/drawing/2014/main" id="{5FE276E1-6988-406C-BF92-889094103DD8}"/>
                  </a:ext>
                </a:extLst>
              </p:cNvPr>
              <p:cNvSpPr/>
              <p:nvPr/>
            </p:nvSpPr>
            <p:spPr>
              <a:xfrm>
                <a:off x="9104476" y="4887196"/>
                <a:ext cx="69203" cy="74712"/>
              </a:xfrm>
              <a:custGeom>
                <a:avLst/>
                <a:gdLst>
                  <a:gd name="connsiteX0" fmla="*/ 0 w 69203"/>
                  <a:gd name="connsiteY0" fmla="*/ 0 h 74712"/>
                  <a:gd name="connsiteX1" fmla="*/ 69203 w 69203"/>
                  <a:gd name="connsiteY1" fmla="*/ 0 h 74712"/>
                  <a:gd name="connsiteX2" fmla="*/ 61966 w 69203"/>
                  <a:gd name="connsiteY2" fmla="*/ 74712 h 74712"/>
                  <a:gd name="connsiteX3" fmla="*/ 1 w 69203"/>
                  <a:gd name="connsiteY3" fmla="*/ 74712 h 74712"/>
                </a:gdLst>
                <a:ahLst/>
                <a:cxnLst>
                  <a:cxn ang="0">
                    <a:pos x="connsiteX0" y="connsiteY0"/>
                  </a:cxn>
                  <a:cxn ang="0">
                    <a:pos x="connsiteX1" y="connsiteY1"/>
                  </a:cxn>
                  <a:cxn ang="0">
                    <a:pos x="connsiteX2" y="connsiteY2"/>
                  </a:cxn>
                  <a:cxn ang="0">
                    <a:pos x="connsiteX3" y="connsiteY3"/>
                  </a:cxn>
                </a:cxnLst>
                <a:rect l="l" t="t" r="r" b="b"/>
                <a:pathLst>
                  <a:path w="69203" h="74712">
                    <a:moveTo>
                      <a:pt x="0" y="0"/>
                    </a:moveTo>
                    <a:lnTo>
                      <a:pt x="69203" y="0"/>
                    </a:lnTo>
                    <a:cubicBezTo>
                      <a:pt x="68650" y="26492"/>
                      <a:pt x="66095" y="51695"/>
                      <a:pt x="61966" y="74712"/>
                    </a:cubicBezTo>
                    <a:lnTo>
                      <a:pt x="1" y="74712"/>
                    </a:lnTo>
                    <a:close/>
                  </a:path>
                </a:pathLst>
              </a:custGeom>
              <a:grpFill/>
              <a:ln w="1959" cap="flat">
                <a:noFill/>
                <a:prstDash val="solid"/>
                <a:miter/>
              </a:ln>
            </p:spPr>
            <p:txBody>
              <a:bodyPr rtlCol="0" anchor="ctr"/>
              <a:lstStyle/>
              <a:p>
                <a:endParaRPr lang="en-IN" sz="3480"/>
              </a:p>
            </p:txBody>
          </p:sp>
          <p:sp>
            <p:nvSpPr>
              <p:cNvPr id="185" name="Freeform: Shape 184">
                <a:extLst>
                  <a:ext uri="{FF2B5EF4-FFF2-40B4-BE49-F238E27FC236}">
                    <a16:creationId xmlns:a16="http://schemas.microsoft.com/office/drawing/2014/main" id="{B4B01974-825E-42FA-BFA0-DD746F95F92A}"/>
                  </a:ext>
                </a:extLst>
              </p:cNvPr>
              <p:cNvSpPr/>
              <p:nvPr/>
            </p:nvSpPr>
            <p:spPr>
              <a:xfrm>
                <a:off x="9188826" y="4887196"/>
                <a:ext cx="116500" cy="74712"/>
              </a:xfrm>
              <a:custGeom>
                <a:avLst/>
                <a:gdLst>
                  <a:gd name="connsiteX0" fmla="*/ 6852 w 116500"/>
                  <a:gd name="connsiteY0" fmla="*/ 0 h 74712"/>
                  <a:gd name="connsiteX1" fmla="*/ 116501 w 116500"/>
                  <a:gd name="connsiteY1" fmla="*/ 0 h 74712"/>
                  <a:gd name="connsiteX2" fmla="*/ 98780 w 116500"/>
                  <a:gd name="connsiteY2" fmla="*/ 74712 h 74712"/>
                  <a:gd name="connsiteX3" fmla="*/ 0 w 116500"/>
                  <a:gd name="connsiteY3" fmla="*/ 74712 h 74712"/>
                  <a:gd name="connsiteX4" fmla="*/ 6854 w 116500"/>
                  <a:gd name="connsiteY4" fmla="*/ 0 h 74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00" h="74712">
                    <a:moveTo>
                      <a:pt x="6852" y="0"/>
                    </a:moveTo>
                    <a:lnTo>
                      <a:pt x="116501" y="0"/>
                    </a:lnTo>
                    <a:cubicBezTo>
                      <a:pt x="115150" y="26484"/>
                      <a:pt x="108949" y="51674"/>
                      <a:pt x="98780" y="74712"/>
                    </a:cubicBezTo>
                    <a:lnTo>
                      <a:pt x="0" y="74712"/>
                    </a:lnTo>
                    <a:cubicBezTo>
                      <a:pt x="3960" y="51426"/>
                      <a:pt x="6339" y="26300"/>
                      <a:pt x="6854" y="0"/>
                    </a:cubicBezTo>
                    <a:close/>
                  </a:path>
                </a:pathLst>
              </a:custGeom>
              <a:grpFill/>
              <a:ln w="1959" cap="flat">
                <a:noFill/>
                <a:prstDash val="solid"/>
                <a:miter/>
              </a:ln>
            </p:spPr>
            <p:txBody>
              <a:bodyPr rtlCol="0" anchor="ctr"/>
              <a:lstStyle/>
              <a:p>
                <a:endParaRPr lang="en-IN" sz="3480"/>
              </a:p>
            </p:txBody>
          </p:sp>
          <p:sp>
            <p:nvSpPr>
              <p:cNvPr id="186" name="Freeform: Shape 185">
                <a:extLst>
                  <a:ext uri="{FF2B5EF4-FFF2-40B4-BE49-F238E27FC236}">
                    <a16:creationId xmlns:a16="http://schemas.microsoft.com/office/drawing/2014/main" id="{4410A835-7A7C-453D-817C-45429AD860A3}"/>
                  </a:ext>
                </a:extLst>
              </p:cNvPr>
              <p:cNvSpPr/>
              <p:nvPr/>
            </p:nvSpPr>
            <p:spPr>
              <a:xfrm>
                <a:off x="8910618" y="4983919"/>
                <a:ext cx="135572" cy="99149"/>
              </a:xfrm>
              <a:custGeom>
                <a:avLst/>
                <a:gdLst>
                  <a:gd name="connsiteX0" fmla="*/ 0 w 135572"/>
                  <a:gd name="connsiteY0" fmla="*/ 0 h 99149"/>
                  <a:gd name="connsiteX1" fmla="*/ 91811 w 135572"/>
                  <a:gd name="connsiteY1" fmla="*/ 0 h 99149"/>
                  <a:gd name="connsiteX2" fmla="*/ 108120 w 135572"/>
                  <a:gd name="connsiteY2" fmla="*/ 52572 h 99149"/>
                  <a:gd name="connsiteX3" fmla="*/ 135573 w 135572"/>
                  <a:gd name="connsiteY3" fmla="*/ 99149 h 99149"/>
                  <a:gd name="connsiteX4" fmla="*/ 7 w 135572"/>
                  <a:gd name="connsiteY4" fmla="*/ 8 h 99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572" h="99149">
                    <a:moveTo>
                      <a:pt x="0" y="0"/>
                    </a:moveTo>
                    <a:lnTo>
                      <a:pt x="91811" y="0"/>
                    </a:lnTo>
                    <a:cubicBezTo>
                      <a:pt x="96155" y="19256"/>
                      <a:pt x="101650" y="36931"/>
                      <a:pt x="108120" y="52572"/>
                    </a:cubicBezTo>
                    <a:cubicBezTo>
                      <a:pt x="115840" y="71221"/>
                      <a:pt x="124935" y="87007"/>
                      <a:pt x="135573" y="99149"/>
                    </a:cubicBezTo>
                    <a:cubicBezTo>
                      <a:pt x="77883" y="86056"/>
                      <a:pt x="29193" y="49495"/>
                      <a:pt x="7" y="8"/>
                    </a:cubicBezTo>
                    <a:close/>
                  </a:path>
                </a:pathLst>
              </a:custGeom>
              <a:grpFill/>
              <a:ln w="1959" cap="flat">
                <a:noFill/>
                <a:prstDash val="solid"/>
                <a:miter/>
              </a:ln>
            </p:spPr>
            <p:txBody>
              <a:bodyPr rtlCol="0" anchor="ctr"/>
              <a:lstStyle/>
              <a:p>
                <a:endParaRPr lang="en-IN" sz="3480"/>
              </a:p>
            </p:txBody>
          </p:sp>
          <p:sp>
            <p:nvSpPr>
              <p:cNvPr id="187" name="Freeform: Shape 186">
                <a:extLst>
                  <a:ext uri="{FF2B5EF4-FFF2-40B4-BE49-F238E27FC236}">
                    <a16:creationId xmlns:a16="http://schemas.microsoft.com/office/drawing/2014/main" id="{4B3BD040-8DC2-47F3-AABC-216DA1D9B195}"/>
                  </a:ext>
                </a:extLst>
              </p:cNvPr>
              <p:cNvSpPr/>
              <p:nvPr/>
            </p:nvSpPr>
            <p:spPr>
              <a:xfrm>
                <a:off x="9025062" y="4983918"/>
                <a:ext cx="57391" cy="99802"/>
              </a:xfrm>
              <a:custGeom>
                <a:avLst/>
                <a:gdLst>
                  <a:gd name="connsiteX0" fmla="*/ 0 w 57391"/>
                  <a:gd name="connsiteY0" fmla="*/ 1 h 99802"/>
                  <a:gd name="connsiteX1" fmla="*/ 57391 w 57391"/>
                  <a:gd name="connsiteY1" fmla="*/ 1 h 99802"/>
                  <a:gd name="connsiteX2" fmla="*/ 57391 w 57391"/>
                  <a:gd name="connsiteY2" fmla="*/ 99802 h 99802"/>
                  <a:gd name="connsiteX3" fmla="*/ 40730 w 57391"/>
                  <a:gd name="connsiteY3" fmla="*/ 87968 h 99802"/>
                  <a:gd name="connsiteX4" fmla="*/ 14000 w 57391"/>
                  <a:gd name="connsiteY4" fmla="*/ 44153 h 99802"/>
                  <a:gd name="connsiteX5" fmla="*/ 1 w 57391"/>
                  <a:gd name="connsiteY5" fmla="*/ 0 h 99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391" h="99802">
                    <a:moveTo>
                      <a:pt x="0" y="1"/>
                    </a:moveTo>
                    <a:lnTo>
                      <a:pt x="57391" y="1"/>
                    </a:lnTo>
                    <a:lnTo>
                      <a:pt x="57391" y="99802"/>
                    </a:lnTo>
                    <a:cubicBezTo>
                      <a:pt x="51942" y="97623"/>
                      <a:pt x="46401" y="93762"/>
                      <a:pt x="40730" y="87968"/>
                    </a:cubicBezTo>
                    <a:cubicBezTo>
                      <a:pt x="31205" y="78229"/>
                      <a:pt x="21888" y="63209"/>
                      <a:pt x="14000" y="44153"/>
                    </a:cubicBezTo>
                    <a:cubicBezTo>
                      <a:pt x="8620" y="31152"/>
                      <a:pt x="3892" y="16301"/>
                      <a:pt x="1" y="0"/>
                    </a:cubicBezTo>
                    <a:close/>
                  </a:path>
                </a:pathLst>
              </a:custGeom>
              <a:grpFill/>
              <a:ln w="1959" cap="flat">
                <a:noFill/>
                <a:prstDash val="solid"/>
                <a:miter/>
              </a:ln>
            </p:spPr>
            <p:txBody>
              <a:bodyPr rtlCol="0" anchor="ctr"/>
              <a:lstStyle/>
              <a:p>
                <a:endParaRPr lang="en-IN" sz="3480"/>
              </a:p>
            </p:txBody>
          </p:sp>
          <p:sp>
            <p:nvSpPr>
              <p:cNvPr id="188" name="Freeform: Shape 187">
                <a:extLst>
                  <a:ext uri="{FF2B5EF4-FFF2-40B4-BE49-F238E27FC236}">
                    <a16:creationId xmlns:a16="http://schemas.microsoft.com/office/drawing/2014/main" id="{4CB645DC-3E9F-4C85-B960-6D9796AFFA17}"/>
                  </a:ext>
                </a:extLst>
              </p:cNvPr>
              <p:cNvSpPr/>
              <p:nvPr/>
            </p:nvSpPr>
            <p:spPr>
              <a:xfrm>
                <a:off x="9104476" y="4983919"/>
                <a:ext cx="57391" cy="99802"/>
              </a:xfrm>
              <a:custGeom>
                <a:avLst/>
                <a:gdLst>
                  <a:gd name="connsiteX0" fmla="*/ 0 w 57391"/>
                  <a:gd name="connsiteY0" fmla="*/ 0 h 99802"/>
                  <a:gd name="connsiteX1" fmla="*/ 57391 w 57391"/>
                  <a:gd name="connsiteY1" fmla="*/ 0 h 99802"/>
                  <a:gd name="connsiteX2" fmla="*/ 43393 w 57391"/>
                  <a:gd name="connsiteY2" fmla="*/ 44153 h 99802"/>
                  <a:gd name="connsiteX3" fmla="*/ 16663 w 57391"/>
                  <a:gd name="connsiteY3" fmla="*/ 87968 h 99802"/>
                  <a:gd name="connsiteX4" fmla="*/ 1 w 57391"/>
                  <a:gd name="connsiteY4" fmla="*/ 99802 h 99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91" h="99802">
                    <a:moveTo>
                      <a:pt x="0" y="0"/>
                    </a:moveTo>
                    <a:lnTo>
                      <a:pt x="57391" y="0"/>
                    </a:lnTo>
                    <a:cubicBezTo>
                      <a:pt x="53500" y="16293"/>
                      <a:pt x="48773" y="31151"/>
                      <a:pt x="43393" y="44153"/>
                    </a:cubicBezTo>
                    <a:cubicBezTo>
                      <a:pt x="35503" y="63209"/>
                      <a:pt x="26186" y="78229"/>
                      <a:pt x="16663" y="87968"/>
                    </a:cubicBezTo>
                    <a:cubicBezTo>
                      <a:pt x="10991" y="93770"/>
                      <a:pt x="5450" y="97623"/>
                      <a:pt x="1" y="99802"/>
                    </a:cubicBezTo>
                    <a:close/>
                  </a:path>
                </a:pathLst>
              </a:custGeom>
              <a:grpFill/>
              <a:ln w="1959" cap="flat">
                <a:noFill/>
                <a:prstDash val="solid"/>
                <a:miter/>
              </a:ln>
            </p:spPr>
            <p:txBody>
              <a:bodyPr rtlCol="0" anchor="ctr"/>
              <a:lstStyle/>
              <a:p>
                <a:endParaRPr lang="en-IN" sz="3480"/>
              </a:p>
            </p:txBody>
          </p:sp>
          <p:sp>
            <p:nvSpPr>
              <p:cNvPr id="189" name="Freeform: Shape 188">
                <a:extLst>
                  <a:ext uri="{FF2B5EF4-FFF2-40B4-BE49-F238E27FC236}">
                    <a16:creationId xmlns:a16="http://schemas.microsoft.com/office/drawing/2014/main" id="{3B50D212-34C9-41F4-97B4-AFFCA9FBC3C4}"/>
                  </a:ext>
                </a:extLst>
              </p:cNvPr>
              <p:cNvSpPr/>
              <p:nvPr/>
            </p:nvSpPr>
            <p:spPr>
              <a:xfrm>
                <a:off x="9140745" y="4983919"/>
                <a:ext cx="135565" cy="99141"/>
              </a:xfrm>
              <a:custGeom>
                <a:avLst/>
                <a:gdLst>
                  <a:gd name="connsiteX0" fmla="*/ 43754 w 135565"/>
                  <a:gd name="connsiteY0" fmla="*/ 0 h 99141"/>
                  <a:gd name="connsiteX1" fmla="*/ 135565 w 135565"/>
                  <a:gd name="connsiteY1" fmla="*/ 0 h 99141"/>
                  <a:gd name="connsiteX2" fmla="*/ 0 w 135565"/>
                  <a:gd name="connsiteY2" fmla="*/ 99141 h 99141"/>
                  <a:gd name="connsiteX3" fmla="*/ 27453 w 135565"/>
                  <a:gd name="connsiteY3" fmla="*/ 52572 h 99141"/>
                  <a:gd name="connsiteX4" fmla="*/ 43754 w 135565"/>
                  <a:gd name="connsiteY4" fmla="*/ 0 h 99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565" h="99141">
                    <a:moveTo>
                      <a:pt x="43754" y="0"/>
                    </a:moveTo>
                    <a:lnTo>
                      <a:pt x="135565" y="0"/>
                    </a:lnTo>
                    <a:cubicBezTo>
                      <a:pt x="106379" y="49487"/>
                      <a:pt x="57682" y="86041"/>
                      <a:pt x="0" y="99141"/>
                    </a:cubicBezTo>
                    <a:cubicBezTo>
                      <a:pt x="10637" y="87000"/>
                      <a:pt x="19732" y="71221"/>
                      <a:pt x="27453" y="52572"/>
                    </a:cubicBezTo>
                    <a:cubicBezTo>
                      <a:pt x="33923" y="36939"/>
                      <a:pt x="39418" y="19264"/>
                      <a:pt x="43754" y="0"/>
                    </a:cubicBezTo>
                    <a:close/>
                  </a:path>
                </a:pathLst>
              </a:custGeom>
              <a:grpFill/>
              <a:ln w="1959" cap="flat">
                <a:noFill/>
                <a:prstDash val="solid"/>
                <a:miter/>
              </a:ln>
            </p:spPr>
            <p:txBody>
              <a:bodyPr rtlCol="0" anchor="ctr"/>
              <a:lstStyle/>
              <a:p>
                <a:endParaRPr lang="en-IN" sz="3480"/>
              </a:p>
            </p:txBody>
          </p:sp>
        </p:grpSp>
        <p:sp>
          <p:nvSpPr>
            <p:cNvPr id="50" name="Graphic 11">
              <a:extLst>
                <a:ext uri="{FF2B5EF4-FFF2-40B4-BE49-F238E27FC236}">
                  <a16:creationId xmlns:a16="http://schemas.microsoft.com/office/drawing/2014/main" id="{AA3414E6-6238-4B45-B84A-DAA2B96CBECC}"/>
                </a:ext>
              </a:extLst>
            </p:cNvPr>
            <p:cNvSpPr/>
            <p:nvPr/>
          </p:nvSpPr>
          <p:spPr>
            <a:xfrm>
              <a:off x="9021861" y="2245027"/>
              <a:ext cx="224158" cy="225780"/>
            </a:xfrm>
            <a:custGeom>
              <a:avLst/>
              <a:gdLst>
                <a:gd name="connsiteX0" fmla="*/ 120664 w 1250559"/>
                <a:gd name="connsiteY0" fmla="*/ 308862 h 1259606"/>
                <a:gd name="connsiteX1" fmla="*/ 2884 w 1250559"/>
                <a:gd name="connsiteY1" fmla="*/ 112549 h 1259606"/>
                <a:gd name="connsiteX2" fmla="*/ 81405 w 1250559"/>
                <a:gd name="connsiteY2" fmla="*/ 34028 h 1259606"/>
                <a:gd name="connsiteX3" fmla="*/ 277706 w 1250559"/>
                <a:gd name="connsiteY3" fmla="*/ 151808 h 1259606"/>
                <a:gd name="connsiteX4" fmla="*/ 277706 w 1250559"/>
                <a:gd name="connsiteY4" fmla="*/ 230329 h 1259606"/>
                <a:gd name="connsiteX5" fmla="*/ 479617 w 1250559"/>
                <a:gd name="connsiteY5" fmla="*/ 432240 h 1259606"/>
                <a:gd name="connsiteX6" fmla="*/ 479617 w 1250559"/>
                <a:gd name="connsiteY6" fmla="*/ 449071 h 1259606"/>
                <a:gd name="connsiteX7" fmla="*/ 406706 w 1250559"/>
                <a:gd name="connsiteY7" fmla="*/ 516382 h 1259606"/>
                <a:gd name="connsiteX8" fmla="*/ 199185 w 1250559"/>
                <a:gd name="connsiteY8" fmla="*/ 308861 h 1259606"/>
                <a:gd name="connsiteX9" fmla="*/ 961972 w 1250559"/>
                <a:gd name="connsiteY9" fmla="*/ 785583 h 1259606"/>
                <a:gd name="connsiteX10" fmla="*/ 917100 w 1250559"/>
                <a:gd name="connsiteY10" fmla="*/ 785583 h 1259606"/>
                <a:gd name="connsiteX11" fmla="*/ 810539 w 1250559"/>
                <a:gd name="connsiteY11" fmla="*/ 774363 h 1259606"/>
                <a:gd name="connsiteX12" fmla="*/ 692759 w 1250559"/>
                <a:gd name="connsiteY12" fmla="*/ 908975 h 1259606"/>
                <a:gd name="connsiteX13" fmla="*/ 956371 w 1250559"/>
                <a:gd name="connsiteY13" fmla="*/ 1206239 h 1259606"/>
                <a:gd name="connsiteX14" fmla="*/ 1186333 w 1250559"/>
                <a:gd name="connsiteY14" fmla="*/ 1211849 h 1259606"/>
                <a:gd name="connsiteX15" fmla="*/ 1180723 w 1250559"/>
                <a:gd name="connsiteY15" fmla="*/ 981887 h 1259606"/>
                <a:gd name="connsiteX16" fmla="*/ 1152663 w 1250559"/>
                <a:gd name="connsiteY16" fmla="*/ 572450 h 1259606"/>
                <a:gd name="connsiteX17" fmla="*/ 1236794 w 1250559"/>
                <a:gd name="connsiteY17" fmla="*/ 230308 h 1259606"/>
                <a:gd name="connsiteX18" fmla="*/ 1191922 w 1250559"/>
                <a:gd name="connsiteY18" fmla="*/ 219088 h 1259606"/>
                <a:gd name="connsiteX19" fmla="*/ 995621 w 1250559"/>
                <a:gd name="connsiteY19" fmla="*/ 415389 h 1259606"/>
                <a:gd name="connsiteX20" fmla="*/ 838579 w 1250559"/>
                <a:gd name="connsiteY20" fmla="*/ 258347 h 1259606"/>
                <a:gd name="connsiteX21" fmla="*/ 1034880 w 1250559"/>
                <a:gd name="connsiteY21" fmla="*/ 62046 h 1259606"/>
                <a:gd name="connsiteX22" fmla="*/ 1023659 w 1250559"/>
                <a:gd name="connsiteY22" fmla="*/ 17174 h 1259606"/>
                <a:gd name="connsiteX23" fmla="*/ 681548 w 1250559"/>
                <a:gd name="connsiteY23" fmla="*/ 101317 h 1259606"/>
                <a:gd name="connsiteX24" fmla="*/ 614249 w 1250559"/>
                <a:gd name="connsiteY24" fmla="*/ 482699 h 1259606"/>
                <a:gd name="connsiteX25" fmla="*/ 53368 w 1250559"/>
                <a:gd name="connsiteY25" fmla="*/ 981865 h 1259606"/>
                <a:gd name="connsiteX26" fmla="*/ 47757 w 1250559"/>
                <a:gd name="connsiteY26" fmla="*/ 1211827 h 1259606"/>
                <a:gd name="connsiteX27" fmla="*/ 277720 w 1250559"/>
                <a:gd name="connsiteY27" fmla="*/ 1206217 h 1259606"/>
                <a:gd name="connsiteX28" fmla="*/ 776885 w 1250559"/>
                <a:gd name="connsiteY28" fmla="*/ 645335 h 1259606"/>
                <a:gd name="connsiteX29" fmla="*/ 1152649 w 1250559"/>
                <a:gd name="connsiteY29" fmla="*/ 572412 h 12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50559" h="1259606">
                  <a:moveTo>
                    <a:pt x="120664" y="308862"/>
                  </a:moveTo>
                  <a:lnTo>
                    <a:pt x="2884" y="112549"/>
                  </a:lnTo>
                  <a:lnTo>
                    <a:pt x="81405" y="34028"/>
                  </a:lnTo>
                  <a:lnTo>
                    <a:pt x="277706" y="151808"/>
                  </a:lnTo>
                  <a:lnTo>
                    <a:pt x="277706" y="230329"/>
                  </a:lnTo>
                  <a:lnTo>
                    <a:pt x="479617" y="432240"/>
                  </a:lnTo>
                  <a:lnTo>
                    <a:pt x="479617" y="449071"/>
                  </a:lnTo>
                  <a:lnTo>
                    <a:pt x="406706" y="516382"/>
                  </a:lnTo>
                  <a:lnTo>
                    <a:pt x="199185" y="308861"/>
                  </a:lnTo>
                  <a:close/>
                  <a:moveTo>
                    <a:pt x="961972" y="785583"/>
                  </a:moveTo>
                  <a:lnTo>
                    <a:pt x="917100" y="785583"/>
                  </a:lnTo>
                  <a:cubicBezTo>
                    <a:pt x="877841" y="785583"/>
                    <a:pt x="844189" y="779973"/>
                    <a:pt x="810539" y="774363"/>
                  </a:cubicBezTo>
                  <a:lnTo>
                    <a:pt x="692759" y="908975"/>
                  </a:lnTo>
                  <a:lnTo>
                    <a:pt x="956371" y="1206239"/>
                  </a:lnTo>
                  <a:cubicBezTo>
                    <a:pt x="1018072" y="1273537"/>
                    <a:pt x="1124632" y="1279150"/>
                    <a:pt x="1186333" y="1211849"/>
                  </a:cubicBezTo>
                  <a:cubicBezTo>
                    <a:pt x="1253632" y="1144550"/>
                    <a:pt x="1248034" y="1043587"/>
                    <a:pt x="1180723" y="981887"/>
                  </a:cubicBezTo>
                  <a:close/>
                  <a:moveTo>
                    <a:pt x="1152663" y="572450"/>
                  </a:moveTo>
                  <a:cubicBezTo>
                    <a:pt x="1242403" y="482710"/>
                    <a:pt x="1270443" y="348097"/>
                    <a:pt x="1236794" y="230308"/>
                  </a:cubicBezTo>
                  <a:cubicBezTo>
                    <a:pt x="1231183" y="207879"/>
                    <a:pt x="1203144" y="202269"/>
                    <a:pt x="1191922" y="219088"/>
                  </a:cubicBezTo>
                  <a:lnTo>
                    <a:pt x="995621" y="415389"/>
                  </a:lnTo>
                  <a:lnTo>
                    <a:pt x="838579" y="258347"/>
                  </a:lnTo>
                  <a:lnTo>
                    <a:pt x="1034880" y="62046"/>
                  </a:lnTo>
                  <a:cubicBezTo>
                    <a:pt x="1051711" y="45215"/>
                    <a:pt x="1046100" y="22787"/>
                    <a:pt x="1023659" y="17174"/>
                  </a:cubicBezTo>
                  <a:cubicBezTo>
                    <a:pt x="905879" y="-22085"/>
                    <a:pt x="771279" y="5965"/>
                    <a:pt x="681548" y="101317"/>
                  </a:cubicBezTo>
                  <a:cubicBezTo>
                    <a:pt x="580585" y="202280"/>
                    <a:pt x="558158" y="359319"/>
                    <a:pt x="614249" y="482699"/>
                  </a:cubicBezTo>
                  <a:lnTo>
                    <a:pt x="53368" y="981865"/>
                  </a:lnTo>
                  <a:cubicBezTo>
                    <a:pt x="-13931" y="1043566"/>
                    <a:pt x="-19544" y="1150126"/>
                    <a:pt x="47757" y="1211827"/>
                  </a:cubicBezTo>
                  <a:cubicBezTo>
                    <a:pt x="115056" y="1279126"/>
                    <a:pt x="216019" y="1273528"/>
                    <a:pt x="277720" y="1206217"/>
                  </a:cubicBezTo>
                  <a:lnTo>
                    <a:pt x="776885" y="645335"/>
                  </a:lnTo>
                  <a:cubicBezTo>
                    <a:pt x="900263" y="701415"/>
                    <a:pt x="1051707" y="678985"/>
                    <a:pt x="1152649" y="572412"/>
                  </a:cubicBezTo>
                  <a:close/>
                </a:path>
              </a:pathLst>
            </a:custGeom>
            <a:solidFill>
              <a:srgbClr val="18428F"/>
            </a:solidFill>
            <a:ln w="2994" cap="flat">
              <a:noFill/>
              <a:prstDash val="solid"/>
              <a:miter/>
            </a:ln>
          </p:spPr>
          <p:txBody>
            <a:bodyPr rtlCol="0" anchor="ctr"/>
            <a:lstStyle/>
            <a:p>
              <a:endParaRPr lang="en-IN" sz="3480"/>
            </a:p>
          </p:txBody>
        </p:sp>
        <p:grpSp>
          <p:nvGrpSpPr>
            <p:cNvPr id="51" name="Group 50">
              <a:extLst>
                <a:ext uri="{FF2B5EF4-FFF2-40B4-BE49-F238E27FC236}">
                  <a16:creationId xmlns:a16="http://schemas.microsoft.com/office/drawing/2014/main" id="{B4DD53E9-09EC-4ED2-8FB3-8A5DE3F0176B}"/>
                </a:ext>
              </a:extLst>
            </p:cNvPr>
            <p:cNvGrpSpPr/>
            <p:nvPr/>
          </p:nvGrpSpPr>
          <p:grpSpPr>
            <a:xfrm>
              <a:off x="10920692" y="2240048"/>
              <a:ext cx="204834" cy="235738"/>
              <a:chOff x="7369180" y="1845658"/>
              <a:chExt cx="1353199" cy="1557362"/>
            </a:xfrm>
            <a:solidFill>
              <a:srgbClr val="18428F"/>
            </a:solidFill>
          </p:grpSpPr>
          <p:sp>
            <p:nvSpPr>
              <p:cNvPr id="162" name="Freeform: Shape 161">
                <a:extLst>
                  <a:ext uri="{FF2B5EF4-FFF2-40B4-BE49-F238E27FC236}">
                    <a16:creationId xmlns:a16="http://schemas.microsoft.com/office/drawing/2014/main" id="{9A874A2D-8885-4BB8-8E87-1FABC6C53007}"/>
                  </a:ext>
                </a:extLst>
              </p:cNvPr>
              <p:cNvSpPr/>
              <p:nvPr/>
            </p:nvSpPr>
            <p:spPr>
              <a:xfrm>
                <a:off x="8431625" y="1879514"/>
                <a:ext cx="62249" cy="184421"/>
              </a:xfrm>
              <a:custGeom>
                <a:avLst/>
                <a:gdLst>
                  <a:gd name="connsiteX0" fmla="*/ 15187 w 62249"/>
                  <a:gd name="connsiteY0" fmla="*/ 478 h 184421"/>
                  <a:gd name="connsiteX1" fmla="*/ 475 w 62249"/>
                  <a:gd name="connsiteY1" fmla="*/ 22552 h 184421"/>
                  <a:gd name="connsiteX2" fmla="*/ 27449 w 62249"/>
                  <a:gd name="connsiteY2" fmla="*/ 169709 h 184421"/>
                  <a:gd name="connsiteX3" fmla="*/ 44612 w 62249"/>
                  <a:gd name="connsiteY3" fmla="*/ 184421 h 184421"/>
                  <a:gd name="connsiteX4" fmla="*/ 47062 w 62249"/>
                  <a:gd name="connsiteY4" fmla="*/ 184421 h 184421"/>
                  <a:gd name="connsiteX5" fmla="*/ 61774 w 62249"/>
                  <a:gd name="connsiteY5" fmla="*/ 162347 h 184421"/>
                  <a:gd name="connsiteX6" fmla="*/ 34800 w 62249"/>
                  <a:gd name="connsiteY6" fmla="*/ 15190 h 184421"/>
                  <a:gd name="connsiteX7" fmla="*/ 15187 w 62249"/>
                  <a:gd name="connsiteY7" fmla="*/ 478 h 184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49" h="184421">
                    <a:moveTo>
                      <a:pt x="15187" y="478"/>
                    </a:moveTo>
                    <a:cubicBezTo>
                      <a:pt x="5375" y="2928"/>
                      <a:pt x="-1975" y="12740"/>
                      <a:pt x="475" y="22552"/>
                    </a:cubicBezTo>
                    <a:lnTo>
                      <a:pt x="27449" y="169709"/>
                    </a:lnTo>
                    <a:cubicBezTo>
                      <a:pt x="29899" y="179521"/>
                      <a:pt x="37261" y="184421"/>
                      <a:pt x="44612" y="184421"/>
                    </a:cubicBezTo>
                    <a:lnTo>
                      <a:pt x="47062" y="184421"/>
                    </a:lnTo>
                    <a:cubicBezTo>
                      <a:pt x="56874" y="181971"/>
                      <a:pt x="64224" y="172159"/>
                      <a:pt x="61774" y="162347"/>
                    </a:cubicBezTo>
                    <a:lnTo>
                      <a:pt x="34800" y="15190"/>
                    </a:lnTo>
                    <a:cubicBezTo>
                      <a:pt x="34811" y="5379"/>
                      <a:pt x="24999" y="-1983"/>
                      <a:pt x="15187" y="478"/>
                    </a:cubicBezTo>
                    <a:close/>
                  </a:path>
                </a:pathLst>
              </a:custGeom>
              <a:grpFill/>
              <a:ln w="2885" cap="flat">
                <a:noFill/>
                <a:prstDash val="solid"/>
                <a:miter/>
              </a:ln>
            </p:spPr>
            <p:txBody>
              <a:bodyPr rtlCol="0" anchor="ctr"/>
              <a:lstStyle/>
              <a:p>
                <a:endParaRPr lang="en-IN" sz="3480"/>
              </a:p>
            </p:txBody>
          </p:sp>
          <p:sp>
            <p:nvSpPr>
              <p:cNvPr id="163" name="Freeform: Shape 162">
                <a:extLst>
                  <a:ext uri="{FF2B5EF4-FFF2-40B4-BE49-F238E27FC236}">
                    <a16:creationId xmlns:a16="http://schemas.microsoft.com/office/drawing/2014/main" id="{75CB55B1-3AF9-4F6D-A2D8-64EAACE0BDCC}"/>
                  </a:ext>
                </a:extLst>
              </p:cNvPr>
              <p:cNvSpPr/>
              <p:nvPr/>
            </p:nvSpPr>
            <p:spPr>
              <a:xfrm>
                <a:off x="8517950" y="1845658"/>
                <a:ext cx="39248" cy="186405"/>
              </a:xfrm>
              <a:custGeom>
                <a:avLst/>
                <a:gdLst>
                  <a:gd name="connsiteX0" fmla="*/ 19624 w 39248"/>
                  <a:gd name="connsiteY0" fmla="*/ 0 h 186405"/>
                  <a:gd name="connsiteX1" fmla="*/ 0 w 39248"/>
                  <a:gd name="connsiteY1" fmla="*/ 19624 h 186405"/>
                  <a:gd name="connsiteX2" fmla="*/ 0 w 39248"/>
                  <a:gd name="connsiteY2" fmla="*/ 166781 h 186405"/>
                  <a:gd name="connsiteX3" fmla="*/ 19624 w 39248"/>
                  <a:gd name="connsiteY3" fmla="*/ 186405 h 186405"/>
                  <a:gd name="connsiteX4" fmla="*/ 39248 w 39248"/>
                  <a:gd name="connsiteY4" fmla="*/ 166781 h 186405"/>
                  <a:gd name="connsiteX5" fmla="*/ 39248 w 39248"/>
                  <a:gd name="connsiteY5" fmla="*/ 19613 h 186405"/>
                  <a:gd name="connsiteX6" fmla="*/ 19624 w 39248"/>
                  <a:gd name="connsiteY6" fmla="*/ 0 h 18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248" h="186405">
                    <a:moveTo>
                      <a:pt x="19624" y="0"/>
                    </a:moveTo>
                    <a:cubicBezTo>
                      <a:pt x="9812" y="0"/>
                      <a:pt x="0" y="7362"/>
                      <a:pt x="0" y="19624"/>
                    </a:cubicBezTo>
                    <a:lnTo>
                      <a:pt x="0" y="166781"/>
                    </a:lnTo>
                    <a:cubicBezTo>
                      <a:pt x="0" y="176593"/>
                      <a:pt x="7362" y="186405"/>
                      <a:pt x="19624" y="186405"/>
                    </a:cubicBezTo>
                    <a:cubicBezTo>
                      <a:pt x="31886" y="186405"/>
                      <a:pt x="39248" y="179043"/>
                      <a:pt x="39248" y="166781"/>
                    </a:cubicBezTo>
                    <a:lnTo>
                      <a:pt x="39248" y="19613"/>
                    </a:lnTo>
                    <a:cubicBezTo>
                      <a:pt x="36798" y="9801"/>
                      <a:pt x="29436" y="0"/>
                      <a:pt x="19624" y="0"/>
                    </a:cubicBezTo>
                    <a:close/>
                  </a:path>
                </a:pathLst>
              </a:custGeom>
              <a:grpFill/>
              <a:ln w="2885" cap="flat">
                <a:noFill/>
                <a:prstDash val="solid"/>
                <a:miter/>
              </a:ln>
            </p:spPr>
            <p:txBody>
              <a:bodyPr rtlCol="0" anchor="ctr"/>
              <a:lstStyle/>
              <a:p>
                <a:endParaRPr lang="en-IN" sz="3480"/>
              </a:p>
            </p:txBody>
          </p:sp>
          <p:sp>
            <p:nvSpPr>
              <p:cNvPr id="164" name="Freeform: Shape 163">
                <a:extLst>
                  <a:ext uri="{FF2B5EF4-FFF2-40B4-BE49-F238E27FC236}">
                    <a16:creationId xmlns:a16="http://schemas.microsoft.com/office/drawing/2014/main" id="{212B5909-9D5F-462D-B7C2-074B629ED005}"/>
                  </a:ext>
                </a:extLst>
              </p:cNvPr>
              <p:cNvSpPr/>
              <p:nvPr/>
            </p:nvSpPr>
            <p:spPr>
              <a:xfrm>
                <a:off x="8578785" y="1879517"/>
                <a:ext cx="63344" cy="184417"/>
              </a:xfrm>
              <a:custGeom>
                <a:avLst/>
                <a:gdLst>
                  <a:gd name="connsiteX0" fmla="*/ 49523 w 63344"/>
                  <a:gd name="connsiteY0" fmla="*/ 475 h 184417"/>
                  <a:gd name="connsiteX1" fmla="*/ 27449 w 63344"/>
                  <a:gd name="connsiteY1" fmla="*/ 15187 h 184417"/>
                  <a:gd name="connsiteX2" fmla="*/ 475 w 63344"/>
                  <a:gd name="connsiteY2" fmla="*/ 162344 h 184417"/>
                  <a:gd name="connsiteX3" fmla="*/ 15187 w 63344"/>
                  <a:gd name="connsiteY3" fmla="*/ 184418 h 184417"/>
                  <a:gd name="connsiteX4" fmla="*/ 17637 w 63344"/>
                  <a:gd name="connsiteY4" fmla="*/ 184418 h 184417"/>
                  <a:gd name="connsiteX5" fmla="*/ 34800 w 63344"/>
                  <a:gd name="connsiteY5" fmla="*/ 169706 h 184417"/>
                  <a:gd name="connsiteX6" fmla="*/ 61774 w 63344"/>
                  <a:gd name="connsiteY6" fmla="*/ 22549 h 184417"/>
                  <a:gd name="connsiteX7" fmla="*/ 49523 w 63344"/>
                  <a:gd name="connsiteY7" fmla="*/ 475 h 18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344" h="184417">
                    <a:moveTo>
                      <a:pt x="49523" y="475"/>
                    </a:moveTo>
                    <a:cubicBezTo>
                      <a:pt x="39712" y="-1975"/>
                      <a:pt x="29899" y="5375"/>
                      <a:pt x="27449" y="15187"/>
                    </a:cubicBezTo>
                    <a:lnTo>
                      <a:pt x="475" y="162344"/>
                    </a:lnTo>
                    <a:cubicBezTo>
                      <a:pt x="-1975" y="172156"/>
                      <a:pt x="5375" y="181968"/>
                      <a:pt x="15187" y="184418"/>
                    </a:cubicBezTo>
                    <a:lnTo>
                      <a:pt x="17637" y="184418"/>
                    </a:lnTo>
                    <a:cubicBezTo>
                      <a:pt x="27449" y="184418"/>
                      <a:pt x="34800" y="177056"/>
                      <a:pt x="34800" y="169706"/>
                    </a:cubicBezTo>
                    <a:lnTo>
                      <a:pt x="61774" y="22549"/>
                    </a:lnTo>
                    <a:cubicBezTo>
                      <a:pt x="66697" y="12737"/>
                      <a:pt x="59335" y="2925"/>
                      <a:pt x="49523" y="475"/>
                    </a:cubicBezTo>
                    <a:close/>
                  </a:path>
                </a:pathLst>
              </a:custGeom>
              <a:grpFill/>
              <a:ln w="2885" cap="flat">
                <a:noFill/>
                <a:prstDash val="solid"/>
                <a:miter/>
              </a:ln>
            </p:spPr>
            <p:txBody>
              <a:bodyPr rtlCol="0" anchor="ctr"/>
              <a:lstStyle/>
              <a:p>
                <a:endParaRPr lang="en-IN" sz="3480"/>
              </a:p>
            </p:txBody>
          </p:sp>
          <p:sp>
            <p:nvSpPr>
              <p:cNvPr id="165" name="Freeform: Shape 164">
                <a:extLst>
                  <a:ext uri="{FF2B5EF4-FFF2-40B4-BE49-F238E27FC236}">
                    <a16:creationId xmlns:a16="http://schemas.microsoft.com/office/drawing/2014/main" id="{25BF947D-1AE8-437A-91F1-9AD1FC4A89B1}"/>
                  </a:ext>
                </a:extLst>
              </p:cNvPr>
              <p:cNvSpPr/>
              <p:nvPr/>
            </p:nvSpPr>
            <p:spPr>
              <a:xfrm>
                <a:off x="7698795" y="2873267"/>
                <a:ext cx="34336" cy="147156"/>
              </a:xfrm>
              <a:custGeom>
                <a:avLst/>
                <a:gdLst>
                  <a:gd name="connsiteX0" fmla="*/ 12262 w 34336"/>
                  <a:gd name="connsiteY0" fmla="*/ 7362 h 147156"/>
                  <a:gd name="connsiteX1" fmla="*/ 0 w 34336"/>
                  <a:gd name="connsiteY1" fmla="*/ 115271 h 147156"/>
                  <a:gd name="connsiteX2" fmla="*/ 34337 w 34336"/>
                  <a:gd name="connsiteY2" fmla="*/ 147157 h 147156"/>
                  <a:gd name="connsiteX3" fmla="*/ 34337 w 34336"/>
                  <a:gd name="connsiteY3" fmla="*/ 0 h 147156"/>
                  <a:gd name="connsiteX4" fmla="*/ 22074 w 34336"/>
                  <a:gd name="connsiteY4" fmla="*/ 0 h 147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36" h="147156">
                    <a:moveTo>
                      <a:pt x="12262" y="7362"/>
                    </a:moveTo>
                    <a:lnTo>
                      <a:pt x="0" y="115271"/>
                    </a:lnTo>
                    <a:lnTo>
                      <a:pt x="34337" y="147157"/>
                    </a:lnTo>
                    <a:lnTo>
                      <a:pt x="34337" y="0"/>
                    </a:lnTo>
                    <a:lnTo>
                      <a:pt x="22074" y="0"/>
                    </a:lnTo>
                    <a:close/>
                  </a:path>
                </a:pathLst>
              </a:custGeom>
              <a:grpFill/>
              <a:ln w="2885" cap="flat">
                <a:noFill/>
                <a:prstDash val="solid"/>
                <a:miter/>
              </a:ln>
            </p:spPr>
            <p:txBody>
              <a:bodyPr rtlCol="0" anchor="ctr"/>
              <a:lstStyle/>
              <a:p>
                <a:endParaRPr lang="en-IN" sz="3480"/>
              </a:p>
            </p:txBody>
          </p:sp>
          <p:sp>
            <p:nvSpPr>
              <p:cNvPr id="166" name="Freeform: Shape 165">
                <a:extLst>
                  <a:ext uri="{FF2B5EF4-FFF2-40B4-BE49-F238E27FC236}">
                    <a16:creationId xmlns:a16="http://schemas.microsoft.com/office/drawing/2014/main" id="{F099F047-682B-4F82-9852-665ADFA182ED}"/>
                  </a:ext>
                </a:extLst>
              </p:cNvPr>
              <p:cNvSpPr/>
              <p:nvPr/>
            </p:nvSpPr>
            <p:spPr>
              <a:xfrm>
                <a:off x="7369180" y="1978086"/>
                <a:ext cx="1353199" cy="1248340"/>
              </a:xfrm>
              <a:custGeom>
                <a:avLst/>
                <a:gdLst>
                  <a:gd name="connsiteX0" fmla="*/ 1352319 w 1353199"/>
                  <a:gd name="connsiteY0" fmla="*/ 686707 h 1248340"/>
                  <a:gd name="connsiteX1" fmla="*/ 1251760 w 1353199"/>
                  <a:gd name="connsiteY1" fmla="*/ 588608 h 1248340"/>
                  <a:gd name="connsiteX2" fmla="*/ 1251760 w 1353199"/>
                  <a:gd name="connsiteY2" fmla="*/ 507674 h 1248340"/>
                  <a:gd name="connsiteX3" fmla="*/ 1232136 w 1353199"/>
                  <a:gd name="connsiteY3" fmla="*/ 488050 h 1248340"/>
                  <a:gd name="connsiteX4" fmla="*/ 1185538 w 1353199"/>
                  <a:gd name="connsiteY4" fmla="*/ 488050 h 1248340"/>
                  <a:gd name="connsiteX5" fmla="*/ 1185538 w 1353199"/>
                  <a:gd name="connsiteY5" fmla="*/ 348255 h 1248340"/>
                  <a:gd name="connsiteX6" fmla="*/ 1210062 w 1353199"/>
                  <a:gd name="connsiteY6" fmla="*/ 348255 h 1248340"/>
                  <a:gd name="connsiteX7" fmla="*/ 1227225 w 1353199"/>
                  <a:gd name="connsiteY7" fmla="*/ 331093 h 1248340"/>
                  <a:gd name="connsiteX8" fmla="*/ 1249299 w 1353199"/>
                  <a:gd name="connsiteY8" fmla="*/ 139786 h 1248340"/>
                  <a:gd name="connsiteX9" fmla="*/ 1244399 w 1353199"/>
                  <a:gd name="connsiteY9" fmla="*/ 125074 h 1248340"/>
                  <a:gd name="connsiteX10" fmla="*/ 1229686 w 1353199"/>
                  <a:gd name="connsiteY10" fmla="*/ 117712 h 1248340"/>
                  <a:gd name="connsiteX11" fmla="*/ 1102154 w 1353199"/>
                  <a:gd name="connsiteY11" fmla="*/ 117712 h 1248340"/>
                  <a:gd name="connsiteX12" fmla="*/ 1087441 w 1353199"/>
                  <a:gd name="connsiteY12" fmla="*/ 125074 h 1248340"/>
                  <a:gd name="connsiteX13" fmla="*/ 1082541 w 1353199"/>
                  <a:gd name="connsiteY13" fmla="*/ 139786 h 1248340"/>
                  <a:gd name="connsiteX14" fmla="*/ 1104615 w 1353199"/>
                  <a:gd name="connsiteY14" fmla="*/ 331093 h 1248340"/>
                  <a:gd name="connsiteX15" fmla="*/ 1124239 w 1353199"/>
                  <a:gd name="connsiteY15" fmla="*/ 348255 h 1248340"/>
                  <a:gd name="connsiteX16" fmla="*/ 1146313 w 1353199"/>
                  <a:gd name="connsiteY16" fmla="*/ 348255 h 1248340"/>
                  <a:gd name="connsiteX17" fmla="*/ 1146313 w 1353199"/>
                  <a:gd name="connsiteY17" fmla="*/ 488050 h 1248340"/>
                  <a:gd name="connsiteX18" fmla="*/ 1099715 w 1353199"/>
                  <a:gd name="connsiteY18" fmla="*/ 488050 h 1248340"/>
                  <a:gd name="connsiteX19" fmla="*/ 1080091 w 1353199"/>
                  <a:gd name="connsiteY19" fmla="*/ 507674 h 1248340"/>
                  <a:gd name="connsiteX20" fmla="*/ 1080091 w 1353199"/>
                  <a:gd name="connsiteY20" fmla="*/ 708779 h 1248340"/>
                  <a:gd name="connsiteX21" fmla="*/ 1099715 w 1353199"/>
                  <a:gd name="connsiteY21" fmla="*/ 728403 h 1248340"/>
                  <a:gd name="connsiteX22" fmla="*/ 1146313 w 1353199"/>
                  <a:gd name="connsiteY22" fmla="*/ 728403 h 1248340"/>
                  <a:gd name="connsiteX23" fmla="*/ 1146313 w 1353199"/>
                  <a:gd name="connsiteY23" fmla="*/ 1101195 h 1248340"/>
                  <a:gd name="connsiteX24" fmla="*/ 1033493 w 1353199"/>
                  <a:gd name="connsiteY24" fmla="*/ 1214015 h 1248340"/>
                  <a:gd name="connsiteX25" fmla="*/ 920673 w 1353199"/>
                  <a:gd name="connsiteY25" fmla="*/ 1101195 h 1248340"/>
                  <a:gd name="connsiteX26" fmla="*/ 920673 w 1353199"/>
                  <a:gd name="connsiteY26" fmla="*/ 360526 h 1248340"/>
                  <a:gd name="connsiteX27" fmla="*/ 660705 w 1353199"/>
                  <a:gd name="connsiteY27" fmla="*/ 100558 h 1248340"/>
                  <a:gd name="connsiteX28" fmla="*/ 574871 w 1353199"/>
                  <a:gd name="connsiteY28" fmla="*/ 100558 h 1248340"/>
                  <a:gd name="connsiteX29" fmla="*/ 574871 w 1353199"/>
                  <a:gd name="connsiteY29" fmla="*/ 90746 h 1248340"/>
                  <a:gd name="connsiteX30" fmla="*/ 555246 w 1353199"/>
                  <a:gd name="connsiteY30" fmla="*/ 71122 h 1248340"/>
                  <a:gd name="connsiteX31" fmla="*/ 506197 w 1353199"/>
                  <a:gd name="connsiteY31" fmla="*/ 71122 h 1248340"/>
                  <a:gd name="connsiteX32" fmla="*/ 506186 w 1353199"/>
                  <a:gd name="connsiteY32" fmla="*/ 19624 h 1248340"/>
                  <a:gd name="connsiteX33" fmla="*/ 486562 w 1353199"/>
                  <a:gd name="connsiteY33" fmla="*/ 0 h 1248340"/>
                  <a:gd name="connsiteX34" fmla="*/ 265832 w 1353199"/>
                  <a:gd name="connsiteY34" fmla="*/ 0 h 1248340"/>
                  <a:gd name="connsiteX35" fmla="*/ 246208 w 1353199"/>
                  <a:gd name="connsiteY35" fmla="*/ 19624 h 1248340"/>
                  <a:gd name="connsiteX36" fmla="*/ 246208 w 1353199"/>
                  <a:gd name="connsiteY36" fmla="*/ 71122 h 1248340"/>
                  <a:gd name="connsiteX37" fmla="*/ 214323 w 1353199"/>
                  <a:gd name="connsiteY37" fmla="*/ 71122 h 1248340"/>
                  <a:gd name="connsiteX38" fmla="*/ 214334 w 1353199"/>
                  <a:gd name="connsiteY38" fmla="*/ 63771 h 1248340"/>
                  <a:gd name="connsiteX39" fmla="*/ 157923 w 1353199"/>
                  <a:gd name="connsiteY39" fmla="*/ 7360 h 1248340"/>
                  <a:gd name="connsiteX40" fmla="*/ 101511 w 1353199"/>
                  <a:gd name="connsiteY40" fmla="*/ 63771 h 1248340"/>
                  <a:gd name="connsiteX41" fmla="*/ 101511 w 1353199"/>
                  <a:gd name="connsiteY41" fmla="*/ 176591 h 1248340"/>
                  <a:gd name="connsiteX42" fmla="*/ 157923 w 1353199"/>
                  <a:gd name="connsiteY42" fmla="*/ 233003 h 1248340"/>
                  <a:gd name="connsiteX43" fmla="*/ 214334 w 1353199"/>
                  <a:gd name="connsiteY43" fmla="*/ 176591 h 1248340"/>
                  <a:gd name="connsiteX44" fmla="*/ 214334 w 1353199"/>
                  <a:gd name="connsiteY44" fmla="*/ 166779 h 1248340"/>
                  <a:gd name="connsiteX45" fmla="*/ 246220 w 1353199"/>
                  <a:gd name="connsiteY45" fmla="*/ 166779 h 1248340"/>
                  <a:gd name="connsiteX46" fmla="*/ 246220 w 1353199"/>
                  <a:gd name="connsiteY46" fmla="*/ 210926 h 1248340"/>
                  <a:gd name="connsiteX47" fmla="*/ 5866 w 1353199"/>
                  <a:gd name="connsiteY47" fmla="*/ 434107 h 1248340"/>
                  <a:gd name="connsiteX48" fmla="*/ 966 w 1353199"/>
                  <a:gd name="connsiteY48" fmla="*/ 453731 h 1248340"/>
                  <a:gd name="connsiteX49" fmla="*/ 18129 w 1353199"/>
                  <a:gd name="connsiteY49" fmla="*/ 465993 h 1248340"/>
                  <a:gd name="connsiteX50" fmla="*/ 729372 w 1353199"/>
                  <a:gd name="connsiteY50" fmla="*/ 465993 h 1248340"/>
                  <a:gd name="connsiteX51" fmla="*/ 746534 w 1353199"/>
                  <a:gd name="connsiteY51" fmla="*/ 453731 h 1248340"/>
                  <a:gd name="connsiteX52" fmla="*/ 741634 w 1353199"/>
                  <a:gd name="connsiteY52" fmla="*/ 434107 h 1248340"/>
                  <a:gd name="connsiteX53" fmla="*/ 508631 w 1353199"/>
                  <a:gd name="connsiteY53" fmla="*/ 208467 h 1248340"/>
                  <a:gd name="connsiteX54" fmla="*/ 508631 w 1353199"/>
                  <a:gd name="connsiteY54" fmla="*/ 164320 h 1248340"/>
                  <a:gd name="connsiteX55" fmla="*/ 557681 w 1353199"/>
                  <a:gd name="connsiteY55" fmla="*/ 164320 h 1248340"/>
                  <a:gd name="connsiteX56" fmla="*/ 577305 w 1353199"/>
                  <a:gd name="connsiteY56" fmla="*/ 144695 h 1248340"/>
                  <a:gd name="connsiteX57" fmla="*/ 577305 w 1353199"/>
                  <a:gd name="connsiteY57" fmla="*/ 134884 h 1248340"/>
                  <a:gd name="connsiteX58" fmla="*/ 663139 w 1353199"/>
                  <a:gd name="connsiteY58" fmla="*/ 134884 h 1248340"/>
                  <a:gd name="connsiteX59" fmla="*/ 886320 w 1353199"/>
                  <a:gd name="connsiteY59" fmla="*/ 358064 h 1248340"/>
                  <a:gd name="connsiteX60" fmla="*/ 886320 w 1353199"/>
                  <a:gd name="connsiteY60" fmla="*/ 1098733 h 1248340"/>
                  <a:gd name="connsiteX61" fmla="*/ 1035928 w 1353199"/>
                  <a:gd name="connsiteY61" fmla="*/ 1248341 h 1248340"/>
                  <a:gd name="connsiteX62" fmla="*/ 1185536 w 1353199"/>
                  <a:gd name="connsiteY62" fmla="*/ 1098733 h 1248340"/>
                  <a:gd name="connsiteX63" fmla="*/ 1185547 w 1353199"/>
                  <a:gd name="connsiteY63" fmla="*/ 728398 h 1248340"/>
                  <a:gd name="connsiteX64" fmla="*/ 1232145 w 1353199"/>
                  <a:gd name="connsiteY64" fmla="*/ 728398 h 1248340"/>
                  <a:gd name="connsiteX65" fmla="*/ 1251769 w 1353199"/>
                  <a:gd name="connsiteY65" fmla="*/ 708774 h 1248340"/>
                  <a:gd name="connsiteX66" fmla="*/ 1251769 w 1353199"/>
                  <a:gd name="connsiteY66" fmla="*/ 630291 h 1248340"/>
                  <a:gd name="connsiteX67" fmla="*/ 1317991 w 1353199"/>
                  <a:gd name="connsiteY67" fmla="*/ 698964 h 1248340"/>
                  <a:gd name="connsiteX68" fmla="*/ 1335153 w 1353199"/>
                  <a:gd name="connsiteY68" fmla="*/ 711226 h 1248340"/>
                  <a:gd name="connsiteX69" fmla="*/ 1342515 w 1353199"/>
                  <a:gd name="connsiteY69" fmla="*/ 711226 h 1248340"/>
                  <a:gd name="connsiteX70" fmla="*/ 1352316 w 1353199"/>
                  <a:gd name="connsiteY70" fmla="*/ 686702 h 1248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353199" h="1248340">
                    <a:moveTo>
                      <a:pt x="1352319" y="686707"/>
                    </a:moveTo>
                    <a:cubicBezTo>
                      <a:pt x="1332695" y="637658"/>
                      <a:pt x="1291008" y="608224"/>
                      <a:pt x="1251760" y="588608"/>
                    </a:cubicBezTo>
                    <a:lnTo>
                      <a:pt x="1251760" y="507674"/>
                    </a:lnTo>
                    <a:cubicBezTo>
                      <a:pt x="1251760" y="497862"/>
                      <a:pt x="1244398" y="488050"/>
                      <a:pt x="1232136" y="488050"/>
                    </a:cubicBezTo>
                    <a:lnTo>
                      <a:pt x="1185538" y="488050"/>
                    </a:lnTo>
                    <a:lnTo>
                      <a:pt x="1185538" y="348255"/>
                    </a:lnTo>
                    <a:lnTo>
                      <a:pt x="1210062" y="348255"/>
                    </a:lnTo>
                    <a:cubicBezTo>
                      <a:pt x="1219874" y="348255"/>
                      <a:pt x="1227225" y="340893"/>
                      <a:pt x="1227225" y="331093"/>
                    </a:cubicBezTo>
                    <a:lnTo>
                      <a:pt x="1249299" y="139786"/>
                    </a:lnTo>
                    <a:cubicBezTo>
                      <a:pt x="1249299" y="134886"/>
                      <a:pt x="1249299" y="129974"/>
                      <a:pt x="1244399" y="125074"/>
                    </a:cubicBezTo>
                    <a:cubicBezTo>
                      <a:pt x="1241949" y="120173"/>
                      <a:pt x="1237037" y="117712"/>
                      <a:pt x="1229686" y="117712"/>
                    </a:cubicBezTo>
                    <a:lnTo>
                      <a:pt x="1102154" y="117712"/>
                    </a:lnTo>
                    <a:cubicBezTo>
                      <a:pt x="1097253" y="117712"/>
                      <a:pt x="1092342" y="120162"/>
                      <a:pt x="1087441" y="125074"/>
                    </a:cubicBezTo>
                    <a:cubicBezTo>
                      <a:pt x="1084991" y="129974"/>
                      <a:pt x="1082541" y="134886"/>
                      <a:pt x="1082541" y="139786"/>
                    </a:cubicBezTo>
                    <a:lnTo>
                      <a:pt x="1104615" y="331093"/>
                    </a:lnTo>
                    <a:cubicBezTo>
                      <a:pt x="1104615" y="340904"/>
                      <a:pt x="1114427" y="348255"/>
                      <a:pt x="1124239" y="348255"/>
                    </a:cubicBezTo>
                    <a:lnTo>
                      <a:pt x="1146313" y="348255"/>
                    </a:lnTo>
                    <a:lnTo>
                      <a:pt x="1146313" y="488050"/>
                    </a:lnTo>
                    <a:lnTo>
                      <a:pt x="1099715" y="488050"/>
                    </a:lnTo>
                    <a:cubicBezTo>
                      <a:pt x="1089903" y="488050"/>
                      <a:pt x="1080091" y="495412"/>
                      <a:pt x="1080091" y="507674"/>
                    </a:cubicBezTo>
                    <a:lnTo>
                      <a:pt x="1080091" y="708779"/>
                    </a:lnTo>
                    <a:cubicBezTo>
                      <a:pt x="1080091" y="718591"/>
                      <a:pt x="1087453" y="728403"/>
                      <a:pt x="1099715" y="728403"/>
                    </a:cubicBezTo>
                    <a:lnTo>
                      <a:pt x="1146313" y="728403"/>
                    </a:lnTo>
                    <a:lnTo>
                      <a:pt x="1146313" y="1101195"/>
                    </a:lnTo>
                    <a:cubicBezTo>
                      <a:pt x="1146313" y="1162506"/>
                      <a:pt x="1094816" y="1214015"/>
                      <a:pt x="1033493" y="1214015"/>
                    </a:cubicBezTo>
                    <a:cubicBezTo>
                      <a:pt x="972182" y="1214015"/>
                      <a:pt x="920673" y="1162517"/>
                      <a:pt x="920673" y="1101195"/>
                    </a:cubicBezTo>
                    <a:lnTo>
                      <a:pt x="920673" y="360526"/>
                    </a:lnTo>
                    <a:cubicBezTo>
                      <a:pt x="920673" y="215820"/>
                      <a:pt x="802950" y="100558"/>
                      <a:pt x="660705" y="100558"/>
                    </a:cubicBezTo>
                    <a:lnTo>
                      <a:pt x="574871" y="100558"/>
                    </a:lnTo>
                    <a:lnTo>
                      <a:pt x="574871" y="90746"/>
                    </a:lnTo>
                    <a:cubicBezTo>
                      <a:pt x="574871" y="80934"/>
                      <a:pt x="567509" y="71122"/>
                      <a:pt x="555246" y="71122"/>
                    </a:cubicBezTo>
                    <a:lnTo>
                      <a:pt x="506197" y="71122"/>
                    </a:lnTo>
                    <a:lnTo>
                      <a:pt x="506186" y="19624"/>
                    </a:lnTo>
                    <a:cubicBezTo>
                      <a:pt x="506186" y="9812"/>
                      <a:pt x="498824" y="0"/>
                      <a:pt x="486562" y="0"/>
                    </a:cubicBezTo>
                    <a:lnTo>
                      <a:pt x="265832" y="0"/>
                    </a:lnTo>
                    <a:cubicBezTo>
                      <a:pt x="256020" y="0"/>
                      <a:pt x="246208" y="7362"/>
                      <a:pt x="246208" y="19624"/>
                    </a:cubicBezTo>
                    <a:lnTo>
                      <a:pt x="246208" y="71122"/>
                    </a:lnTo>
                    <a:lnTo>
                      <a:pt x="214323" y="71122"/>
                    </a:lnTo>
                    <a:lnTo>
                      <a:pt x="214334" y="63771"/>
                    </a:lnTo>
                    <a:cubicBezTo>
                      <a:pt x="214334" y="34334"/>
                      <a:pt x="189810" y="7360"/>
                      <a:pt x="157923" y="7360"/>
                    </a:cubicBezTo>
                    <a:cubicBezTo>
                      <a:pt x="128485" y="7360"/>
                      <a:pt x="101511" y="31884"/>
                      <a:pt x="101511" y="63771"/>
                    </a:cubicBezTo>
                    <a:lnTo>
                      <a:pt x="101511" y="176591"/>
                    </a:lnTo>
                    <a:cubicBezTo>
                      <a:pt x="101511" y="206028"/>
                      <a:pt x="126035" y="233003"/>
                      <a:pt x="157923" y="233003"/>
                    </a:cubicBezTo>
                    <a:cubicBezTo>
                      <a:pt x="187360" y="233003"/>
                      <a:pt x="214334" y="208478"/>
                      <a:pt x="214334" y="176591"/>
                    </a:cubicBezTo>
                    <a:lnTo>
                      <a:pt x="214334" y="166779"/>
                    </a:lnTo>
                    <a:lnTo>
                      <a:pt x="246220" y="166779"/>
                    </a:lnTo>
                    <a:lnTo>
                      <a:pt x="246220" y="210926"/>
                    </a:lnTo>
                    <a:lnTo>
                      <a:pt x="5866" y="434107"/>
                    </a:lnTo>
                    <a:cubicBezTo>
                      <a:pt x="966" y="439007"/>
                      <a:pt x="-1495" y="446369"/>
                      <a:pt x="966" y="453731"/>
                    </a:cubicBezTo>
                    <a:cubicBezTo>
                      <a:pt x="3416" y="461093"/>
                      <a:pt x="10778" y="465993"/>
                      <a:pt x="18129" y="465993"/>
                    </a:cubicBezTo>
                    <a:lnTo>
                      <a:pt x="729372" y="465993"/>
                    </a:lnTo>
                    <a:cubicBezTo>
                      <a:pt x="736734" y="465993"/>
                      <a:pt x="744084" y="461093"/>
                      <a:pt x="746534" y="453731"/>
                    </a:cubicBezTo>
                    <a:cubicBezTo>
                      <a:pt x="748985" y="446369"/>
                      <a:pt x="746534" y="439019"/>
                      <a:pt x="741634" y="434107"/>
                    </a:cubicBezTo>
                    <a:lnTo>
                      <a:pt x="508631" y="208467"/>
                    </a:lnTo>
                    <a:lnTo>
                      <a:pt x="508631" y="164320"/>
                    </a:lnTo>
                    <a:lnTo>
                      <a:pt x="557681" y="164320"/>
                    </a:lnTo>
                    <a:cubicBezTo>
                      <a:pt x="567493" y="164320"/>
                      <a:pt x="577305" y="156958"/>
                      <a:pt x="577305" y="144695"/>
                    </a:cubicBezTo>
                    <a:lnTo>
                      <a:pt x="577305" y="134884"/>
                    </a:lnTo>
                    <a:lnTo>
                      <a:pt x="663139" y="134884"/>
                    </a:lnTo>
                    <a:cubicBezTo>
                      <a:pt x="785773" y="134884"/>
                      <a:pt x="886320" y="235442"/>
                      <a:pt x="886320" y="358064"/>
                    </a:cubicBezTo>
                    <a:lnTo>
                      <a:pt x="886320" y="1098733"/>
                    </a:lnTo>
                    <a:cubicBezTo>
                      <a:pt x="886320" y="1182119"/>
                      <a:pt x="952542" y="1248341"/>
                      <a:pt x="1035928" y="1248341"/>
                    </a:cubicBezTo>
                    <a:cubicBezTo>
                      <a:pt x="1119313" y="1248341"/>
                      <a:pt x="1185536" y="1182119"/>
                      <a:pt x="1185536" y="1098733"/>
                    </a:cubicBezTo>
                    <a:lnTo>
                      <a:pt x="1185547" y="728398"/>
                    </a:lnTo>
                    <a:lnTo>
                      <a:pt x="1232145" y="728398"/>
                    </a:lnTo>
                    <a:cubicBezTo>
                      <a:pt x="1241957" y="728398"/>
                      <a:pt x="1251769" y="721037"/>
                      <a:pt x="1251769" y="708774"/>
                    </a:cubicBezTo>
                    <a:lnTo>
                      <a:pt x="1251769" y="630291"/>
                    </a:lnTo>
                    <a:cubicBezTo>
                      <a:pt x="1278743" y="645003"/>
                      <a:pt x="1305729" y="667078"/>
                      <a:pt x="1317991" y="698964"/>
                    </a:cubicBezTo>
                    <a:cubicBezTo>
                      <a:pt x="1320441" y="706326"/>
                      <a:pt x="1327803" y="711226"/>
                      <a:pt x="1335153" y="711226"/>
                    </a:cubicBezTo>
                    <a:lnTo>
                      <a:pt x="1342515" y="711226"/>
                    </a:lnTo>
                    <a:cubicBezTo>
                      <a:pt x="1352316" y="706326"/>
                      <a:pt x="1354766" y="696514"/>
                      <a:pt x="1352316" y="686702"/>
                    </a:cubicBezTo>
                    <a:close/>
                  </a:path>
                </a:pathLst>
              </a:custGeom>
              <a:grpFill/>
              <a:ln w="2885" cap="flat">
                <a:noFill/>
                <a:prstDash val="solid"/>
                <a:miter/>
              </a:ln>
            </p:spPr>
            <p:txBody>
              <a:bodyPr rtlCol="0" anchor="ctr"/>
              <a:lstStyle/>
              <a:p>
                <a:endParaRPr lang="en-IN" sz="3480"/>
              </a:p>
            </p:txBody>
          </p:sp>
          <p:sp>
            <p:nvSpPr>
              <p:cNvPr id="167" name="Freeform: Shape 166">
                <a:extLst>
                  <a:ext uri="{FF2B5EF4-FFF2-40B4-BE49-F238E27FC236}">
                    <a16:creationId xmlns:a16="http://schemas.microsoft.com/office/drawing/2014/main" id="{A6D33E43-0934-41C7-A6DA-E2D6F2271771}"/>
                  </a:ext>
                </a:extLst>
              </p:cNvPr>
              <p:cNvSpPr/>
              <p:nvPr/>
            </p:nvSpPr>
            <p:spPr>
              <a:xfrm>
                <a:off x="7377519" y="2480869"/>
                <a:ext cx="748039" cy="100558"/>
              </a:xfrm>
              <a:custGeom>
                <a:avLst/>
                <a:gdLst>
                  <a:gd name="connsiteX0" fmla="*/ 0 w 748039"/>
                  <a:gd name="connsiteY0" fmla="*/ 0 h 100558"/>
                  <a:gd name="connsiteX1" fmla="*/ 748040 w 748039"/>
                  <a:gd name="connsiteY1" fmla="*/ 0 h 100558"/>
                  <a:gd name="connsiteX2" fmla="*/ 748040 w 748039"/>
                  <a:gd name="connsiteY2" fmla="*/ 100559 h 100558"/>
                  <a:gd name="connsiteX3" fmla="*/ 0 w 748039"/>
                  <a:gd name="connsiteY3" fmla="*/ 100559 h 100558"/>
                </a:gdLst>
                <a:ahLst/>
                <a:cxnLst>
                  <a:cxn ang="0">
                    <a:pos x="connsiteX0" y="connsiteY0"/>
                  </a:cxn>
                  <a:cxn ang="0">
                    <a:pos x="connsiteX1" y="connsiteY1"/>
                  </a:cxn>
                  <a:cxn ang="0">
                    <a:pos x="connsiteX2" y="connsiteY2"/>
                  </a:cxn>
                  <a:cxn ang="0">
                    <a:pos x="connsiteX3" y="connsiteY3"/>
                  </a:cxn>
                </a:cxnLst>
                <a:rect l="l" t="t" r="r" b="b"/>
                <a:pathLst>
                  <a:path w="748039" h="100558">
                    <a:moveTo>
                      <a:pt x="0" y="0"/>
                    </a:moveTo>
                    <a:lnTo>
                      <a:pt x="748040" y="0"/>
                    </a:lnTo>
                    <a:lnTo>
                      <a:pt x="748040" y="100559"/>
                    </a:lnTo>
                    <a:lnTo>
                      <a:pt x="0" y="100559"/>
                    </a:lnTo>
                    <a:close/>
                  </a:path>
                </a:pathLst>
              </a:custGeom>
              <a:grpFill/>
              <a:ln w="2885" cap="flat">
                <a:noFill/>
                <a:prstDash val="solid"/>
                <a:miter/>
              </a:ln>
            </p:spPr>
            <p:txBody>
              <a:bodyPr rtlCol="0" anchor="ctr"/>
              <a:lstStyle/>
              <a:p>
                <a:endParaRPr lang="en-IN" sz="3480"/>
              </a:p>
            </p:txBody>
          </p:sp>
          <p:sp>
            <p:nvSpPr>
              <p:cNvPr id="168" name="Freeform: Shape 167">
                <a:extLst>
                  <a:ext uri="{FF2B5EF4-FFF2-40B4-BE49-F238E27FC236}">
                    <a16:creationId xmlns:a16="http://schemas.microsoft.com/office/drawing/2014/main" id="{047027E5-F28C-4365-9D05-233FF4263384}"/>
                  </a:ext>
                </a:extLst>
              </p:cNvPr>
              <p:cNvSpPr/>
              <p:nvPr/>
            </p:nvSpPr>
            <p:spPr>
              <a:xfrm>
                <a:off x="7769908" y="2873288"/>
                <a:ext cx="31885" cy="147156"/>
              </a:xfrm>
              <a:custGeom>
                <a:avLst/>
                <a:gdLst>
                  <a:gd name="connsiteX0" fmla="*/ 1 w 31885"/>
                  <a:gd name="connsiteY0" fmla="*/ 147156 h 147156"/>
                  <a:gd name="connsiteX1" fmla="*/ 31886 w 31885"/>
                  <a:gd name="connsiteY1" fmla="*/ 115271 h 147156"/>
                  <a:gd name="connsiteX2" fmla="*/ 19624 w 31885"/>
                  <a:gd name="connsiteY2" fmla="*/ 7362 h 147156"/>
                  <a:gd name="connsiteX3" fmla="*/ 9812 w 31885"/>
                  <a:gd name="connsiteY3" fmla="*/ 0 h 147156"/>
                  <a:gd name="connsiteX4" fmla="*/ 0 w 31885"/>
                  <a:gd name="connsiteY4" fmla="*/ 0 h 147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85" h="147156">
                    <a:moveTo>
                      <a:pt x="1" y="147156"/>
                    </a:moveTo>
                    <a:lnTo>
                      <a:pt x="31886" y="115271"/>
                    </a:lnTo>
                    <a:lnTo>
                      <a:pt x="19624" y="7362"/>
                    </a:lnTo>
                    <a:lnTo>
                      <a:pt x="9812" y="0"/>
                    </a:lnTo>
                    <a:lnTo>
                      <a:pt x="0" y="0"/>
                    </a:lnTo>
                    <a:close/>
                  </a:path>
                </a:pathLst>
              </a:custGeom>
              <a:grpFill/>
              <a:ln w="2885" cap="flat">
                <a:noFill/>
                <a:prstDash val="solid"/>
                <a:miter/>
              </a:ln>
            </p:spPr>
            <p:txBody>
              <a:bodyPr rtlCol="0" anchor="ctr"/>
              <a:lstStyle/>
              <a:p>
                <a:endParaRPr lang="en-IN" sz="3480"/>
              </a:p>
            </p:txBody>
          </p:sp>
          <p:sp>
            <p:nvSpPr>
              <p:cNvPr id="169" name="Freeform: Shape 168">
                <a:extLst>
                  <a:ext uri="{FF2B5EF4-FFF2-40B4-BE49-F238E27FC236}">
                    <a16:creationId xmlns:a16="http://schemas.microsoft.com/office/drawing/2014/main" id="{2E7DDFB3-A31C-4EB4-BE50-1847CF716061}"/>
                  </a:ext>
                </a:extLst>
              </p:cNvPr>
              <p:cNvSpPr/>
              <p:nvPr/>
            </p:nvSpPr>
            <p:spPr>
              <a:xfrm>
                <a:off x="7722230" y="2802410"/>
                <a:ext cx="56138" cy="34080"/>
              </a:xfrm>
              <a:custGeom>
                <a:avLst/>
                <a:gdLst>
                  <a:gd name="connsiteX0" fmla="*/ 55049 w 56138"/>
                  <a:gd name="connsiteY0" fmla="*/ 34081 h 34080"/>
                  <a:gd name="connsiteX1" fmla="*/ 55049 w 56138"/>
                  <a:gd name="connsiteY1" fmla="*/ 4644 h 34080"/>
                  <a:gd name="connsiteX2" fmla="*/ 1089 w 56138"/>
                  <a:gd name="connsiteY2" fmla="*/ 4644 h 34080"/>
                  <a:gd name="connsiteX3" fmla="*/ 1089 w 56138"/>
                  <a:gd name="connsiteY3" fmla="*/ 34081 h 34080"/>
                  <a:gd name="connsiteX4" fmla="*/ 55049 w 56138"/>
                  <a:gd name="connsiteY4" fmla="*/ 34081 h 34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138" h="34080">
                    <a:moveTo>
                      <a:pt x="55049" y="34081"/>
                    </a:moveTo>
                    <a:cubicBezTo>
                      <a:pt x="55049" y="26719"/>
                      <a:pt x="57500" y="12007"/>
                      <a:pt x="55049" y="4644"/>
                    </a:cubicBezTo>
                    <a:cubicBezTo>
                      <a:pt x="42787" y="-2718"/>
                      <a:pt x="10902" y="-257"/>
                      <a:pt x="1089" y="4644"/>
                    </a:cubicBezTo>
                    <a:cubicBezTo>
                      <a:pt x="1089" y="4644"/>
                      <a:pt x="-1361" y="14456"/>
                      <a:pt x="1089" y="34081"/>
                    </a:cubicBezTo>
                    <a:lnTo>
                      <a:pt x="55049" y="34081"/>
                    </a:lnTo>
                    <a:close/>
                  </a:path>
                </a:pathLst>
              </a:custGeom>
              <a:grpFill/>
              <a:ln w="2885" cap="flat">
                <a:noFill/>
                <a:prstDash val="solid"/>
                <a:miter/>
              </a:ln>
            </p:spPr>
            <p:txBody>
              <a:bodyPr rtlCol="0" anchor="ctr"/>
              <a:lstStyle/>
              <a:p>
                <a:endParaRPr lang="en-IN" sz="3480"/>
              </a:p>
            </p:txBody>
          </p:sp>
          <p:sp>
            <p:nvSpPr>
              <p:cNvPr id="170" name="Freeform: Shape 169">
                <a:extLst>
                  <a:ext uri="{FF2B5EF4-FFF2-40B4-BE49-F238E27FC236}">
                    <a16:creationId xmlns:a16="http://schemas.microsoft.com/office/drawing/2014/main" id="{CE76C81F-22BE-48BB-948F-698098635ABD}"/>
                  </a:ext>
                </a:extLst>
              </p:cNvPr>
              <p:cNvSpPr/>
              <p:nvPr/>
            </p:nvSpPr>
            <p:spPr>
              <a:xfrm>
                <a:off x="7377519" y="2618227"/>
                <a:ext cx="745582" cy="595968"/>
              </a:xfrm>
              <a:custGeom>
                <a:avLst/>
                <a:gdLst>
                  <a:gd name="connsiteX0" fmla="*/ 0 w 745582"/>
                  <a:gd name="connsiteY0" fmla="*/ 595969 h 595968"/>
                  <a:gd name="connsiteX1" fmla="*/ 745583 w 745582"/>
                  <a:gd name="connsiteY1" fmla="*/ 595969 h 595968"/>
                  <a:gd name="connsiteX2" fmla="*/ 745583 w 745582"/>
                  <a:gd name="connsiteY2" fmla="*/ 0 h 595968"/>
                  <a:gd name="connsiteX3" fmla="*/ 0 w 745582"/>
                  <a:gd name="connsiteY3" fmla="*/ 0 h 595968"/>
                  <a:gd name="connsiteX4" fmla="*/ 188844 w 745582"/>
                  <a:gd name="connsiteY4" fmla="*/ 328641 h 595968"/>
                  <a:gd name="connsiteX5" fmla="*/ 191294 w 745582"/>
                  <a:gd name="connsiteY5" fmla="*/ 323741 h 595968"/>
                  <a:gd name="connsiteX6" fmla="*/ 240343 w 745582"/>
                  <a:gd name="connsiteY6" fmla="*/ 291856 h 595968"/>
                  <a:gd name="connsiteX7" fmla="*/ 242794 w 745582"/>
                  <a:gd name="connsiteY7" fmla="*/ 291856 h 595968"/>
                  <a:gd name="connsiteX8" fmla="*/ 304105 w 745582"/>
                  <a:gd name="connsiteY8" fmla="*/ 247709 h 595968"/>
                  <a:gd name="connsiteX9" fmla="*/ 316367 w 745582"/>
                  <a:gd name="connsiteY9" fmla="*/ 230546 h 595968"/>
                  <a:gd name="connsiteX10" fmla="*/ 328629 w 745582"/>
                  <a:gd name="connsiteY10" fmla="*/ 156974 h 595968"/>
                  <a:gd name="connsiteX11" fmla="*/ 301655 w 745582"/>
                  <a:gd name="connsiteY11" fmla="*/ 125088 h 595968"/>
                  <a:gd name="connsiteX12" fmla="*/ 299204 w 745582"/>
                  <a:gd name="connsiteY12" fmla="*/ 122638 h 595968"/>
                  <a:gd name="connsiteX13" fmla="*/ 296754 w 745582"/>
                  <a:gd name="connsiteY13" fmla="*/ 120188 h 595968"/>
                  <a:gd name="connsiteX14" fmla="*/ 289392 w 745582"/>
                  <a:gd name="connsiteY14" fmla="*/ 122638 h 595968"/>
                  <a:gd name="connsiteX15" fmla="*/ 267318 w 745582"/>
                  <a:gd name="connsiteY15" fmla="*/ 110376 h 595968"/>
                  <a:gd name="connsiteX16" fmla="*/ 279580 w 745582"/>
                  <a:gd name="connsiteY16" fmla="*/ 88302 h 595968"/>
                  <a:gd name="connsiteX17" fmla="*/ 286942 w 745582"/>
                  <a:gd name="connsiteY17" fmla="*/ 85852 h 595968"/>
                  <a:gd name="connsiteX18" fmla="*/ 370328 w 745582"/>
                  <a:gd name="connsiteY18" fmla="*/ 147162 h 595968"/>
                  <a:gd name="connsiteX19" fmla="*/ 389952 w 745582"/>
                  <a:gd name="connsiteY19" fmla="*/ 147162 h 595968"/>
                  <a:gd name="connsiteX20" fmla="*/ 473338 w 745582"/>
                  <a:gd name="connsiteY20" fmla="*/ 85852 h 595968"/>
                  <a:gd name="connsiteX21" fmla="*/ 480700 w 745582"/>
                  <a:gd name="connsiteY21" fmla="*/ 88302 h 595968"/>
                  <a:gd name="connsiteX22" fmla="*/ 492962 w 745582"/>
                  <a:gd name="connsiteY22" fmla="*/ 110376 h 595968"/>
                  <a:gd name="connsiteX23" fmla="*/ 470888 w 745582"/>
                  <a:gd name="connsiteY23" fmla="*/ 122638 h 595968"/>
                  <a:gd name="connsiteX24" fmla="*/ 461076 w 745582"/>
                  <a:gd name="connsiteY24" fmla="*/ 122638 h 595968"/>
                  <a:gd name="connsiteX25" fmla="*/ 431639 w 745582"/>
                  <a:gd name="connsiteY25" fmla="*/ 156975 h 595968"/>
                  <a:gd name="connsiteX26" fmla="*/ 443901 w 745582"/>
                  <a:gd name="connsiteY26" fmla="*/ 230547 h 595968"/>
                  <a:gd name="connsiteX27" fmla="*/ 446352 w 745582"/>
                  <a:gd name="connsiteY27" fmla="*/ 232997 h 595968"/>
                  <a:gd name="connsiteX28" fmla="*/ 453714 w 745582"/>
                  <a:gd name="connsiteY28" fmla="*/ 245259 h 595968"/>
                  <a:gd name="connsiteX29" fmla="*/ 515024 w 745582"/>
                  <a:gd name="connsiteY29" fmla="*/ 289407 h 595968"/>
                  <a:gd name="connsiteX30" fmla="*/ 517475 w 745582"/>
                  <a:gd name="connsiteY30" fmla="*/ 289407 h 595968"/>
                  <a:gd name="connsiteX31" fmla="*/ 566524 w 745582"/>
                  <a:gd name="connsiteY31" fmla="*/ 321292 h 595968"/>
                  <a:gd name="connsiteX32" fmla="*/ 568974 w 745582"/>
                  <a:gd name="connsiteY32" fmla="*/ 326192 h 595968"/>
                  <a:gd name="connsiteX33" fmla="*/ 551812 w 745582"/>
                  <a:gd name="connsiteY33" fmla="*/ 348266 h 595968"/>
                  <a:gd name="connsiteX34" fmla="*/ 534649 w 745582"/>
                  <a:gd name="connsiteY34" fmla="*/ 333554 h 595968"/>
                  <a:gd name="connsiteX35" fmla="*/ 532199 w 745582"/>
                  <a:gd name="connsiteY35" fmla="*/ 328654 h 595968"/>
                  <a:gd name="connsiteX36" fmla="*/ 519937 w 745582"/>
                  <a:gd name="connsiteY36" fmla="*/ 326204 h 595968"/>
                  <a:gd name="connsiteX37" fmla="*/ 465976 w 745582"/>
                  <a:gd name="connsiteY37" fmla="*/ 296767 h 595968"/>
                  <a:gd name="connsiteX38" fmla="*/ 470877 w 745582"/>
                  <a:gd name="connsiteY38" fmla="*/ 338465 h 595968"/>
                  <a:gd name="connsiteX39" fmla="*/ 495401 w 745582"/>
                  <a:gd name="connsiteY39" fmla="*/ 434113 h 595968"/>
                  <a:gd name="connsiteX40" fmla="*/ 559172 w 745582"/>
                  <a:gd name="connsiteY40" fmla="*/ 507685 h 595968"/>
                  <a:gd name="connsiteX41" fmla="*/ 544460 w 745582"/>
                  <a:gd name="connsiteY41" fmla="*/ 537123 h 595968"/>
                  <a:gd name="connsiteX42" fmla="*/ 465976 w 745582"/>
                  <a:gd name="connsiteY42" fmla="*/ 453737 h 595968"/>
                  <a:gd name="connsiteX43" fmla="*/ 451264 w 745582"/>
                  <a:gd name="connsiteY43" fmla="*/ 404687 h 595968"/>
                  <a:gd name="connsiteX44" fmla="*/ 355616 w 745582"/>
                  <a:gd name="connsiteY44" fmla="*/ 436573 h 595968"/>
                  <a:gd name="connsiteX45" fmla="*/ 321280 w 745582"/>
                  <a:gd name="connsiteY45" fmla="*/ 404687 h 595968"/>
                  <a:gd name="connsiteX46" fmla="*/ 306568 w 745582"/>
                  <a:gd name="connsiteY46" fmla="*/ 453737 h 595968"/>
                  <a:gd name="connsiteX47" fmla="*/ 215820 w 745582"/>
                  <a:gd name="connsiteY47" fmla="*/ 532220 h 595968"/>
                  <a:gd name="connsiteX48" fmla="*/ 277131 w 745582"/>
                  <a:gd name="connsiteY48" fmla="*/ 431662 h 595968"/>
                  <a:gd name="connsiteX49" fmla="*/ 301655 w 745582"/>
                  <a:gd name="connsiteY49" fmla="*/ 336014 h 595968"/>
                  <a:gd name="connsiteX50" fmla="*/ 306555 w 745582"/>
                  <a:gd name="connsiteY50" fmla="*/ 294315 h 595968"/>
                  <a:gd name="connsiteX51" fmla="*/ 269767 w 745582"/>
                  <a:gd name="connsiteY51" fmla="*/ 318840 h 595968"/>
                  <a:gd name="connsiteX52" fmla="*/ 250143 w 745582"/>
                  <a:gd name="connsiteY52" fmla="*/ 323740 h 595968"/>
                  <a:gd name="connsiteX53" fmla="*/ 242782 w 745582"/>
                  <a:gd name="connsiteY53" fmla="*/ 323740 h 595968"/>
                  <a:gd name="connsiteX54" fmla="*/ 235420 w 745582"/>
                  <a:gd name="connsiteY54" fmla="*/ 328640 h 595968"/>
                  <a:gd name="connsiteX55" fmla="*/ 232969 w 745582"/>
                  <a:gd name="connsiteY55" fmla="*/ 333541 h 595968"/>
                  <a:gd name="connsiteX56" fmla="*/ 206018 w 745582"/>
                  <a:gd name="connsiteY56" fmla="*/ 350714 h 595968"/>
                  <a:gd name="connsiteX57" fmla="*/ 201117 w 745582"/>
                  <a:gd name="connsiteY57" fmla="*/ 350714 h 595968"/>
                  <a:gd name="connsiteX58" fmla="*/ 188844 w 745582"/>
                  <a:gd name="connsiteY58" fmla="*/ 328640 h 595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45582" h="595968">
                    <a:moveTo>
                      <a:pt x="0" y="595969"/>
                    </a:moveTo>
                    <a:lnTo>
                      <a:pt x="745583" y="595969"/>
                    </a:lnTo>
                    <a:lnTo>
                      <a:pt x="745583" y="0"/>
                    </a:lnTo>
                    <a:lnTo>
                      <a:pt x="0" y="0"/>
                    </a:lnTo>
                    <a:close/>
                    <a:moveTo>
                      <a:pt x="188844" y="328641"/>
                    </a:moveTo>
                    <a:lnTo>
                      <a:pt x="191294" y="323741"/>
                    </a:lnTo>
                    <a:cubicBezTo>
                      <a:pt x="196194" y="301667"/>
                      <a:pt x="218269" y="286953"/>
                      <a:pt x="240343" y="291856"/>
                    </a:cubicBezTo>
                    <a:lnTo>
                      <a:pt x="242794" y="291856"/>
                    </a:lnTo>
                    <a:lnTo>
                      <a:pt x="304105" y="247709"/>
                    </a:lnTo>
                    <a:cubicBezTo>
                      <a:pt x="309005" y="235446"/>
                      <a:pt x="313917" y="232996"/>
                      <a:pt x="316367" y="230546"/>
                    </a:cubicBezTo>
                    <a:cubicBezTo>
                      <a:pt x="304105" y="161873"/>
                      <a:pt x="328629" y="159425"/>
                      <a:pt x="328629" y="156974"/>
                    </a:cubicBezTo>
                    <a:lnTo>
                      <a:pt x="301655" y="125088"/>
                    </a:lnTo>
                    <a:cubicBezTo>
                      <a:pt x="301655" y="125088"/>
                      <a:pt x="299204" y="122638"/>
                      <a:pt x="299204" y="122638"/>
                    </a:cubicBezTo>
                    <a:lnTo>
                      <a:pt x="296754" y="120188"/>
                    </a:lnTo>
                    <a:lnTo>
                      <a:pt x="289392" y="122638"/>
                    </a:lnTo>
                    <a:cubicBezTo>
                      <a:pt x="279580" y="125088"/>
                      <a:pt x="269768" y="120188"/>
                      <a:pt x="267318" y="110376"/>
                    </a:cubicBezTo>
                    <a:cubicBezTo>
                      <a:pt x="264868" y="100564"/>
                      <a:pt x="269768" y="90752"/>
                      <a:pt x="279580" y="88302"/>
                    </a:cubicBezTo>
                    <a:lnTo>
                      <a:pt x="286942" y="85852"/>
                    </a:lnTo>
                    <a:cubicBezTo>
                      <a:pt x="323730" y="76040"/>
                      <a:pt x="335992" y="112826"/>
                      <a:pt x="370328" y="147162"/>
                    </a:cubicBezTo>
                    <a:lnTo>
                      <a:pt x="389952" y="147162"/>
                    </a:lnTo>
                    <a:cubicBezTo>
                      <a:pt x="424289" y="112826"/>
                      <a:pt x="436551" y="76041"/>
                      <a:pt x="473338" y="85852"/>
                    </a:cubicBezTo>
                    <a:lnTo>
                      <a:pt x="480700" y="88302"/>
                    </a:lnTo>
                    <a:cubicBezTo>
                      <a:pt x="490512" y="90752"/>
                      <a:pt x="495412" y="100564"/>
                      <a:pt x="492962" y="110376"/>
                    </a:cubicBezTo>
                    <a:cubicBezTo>
                      <a:pt x="490512" y="120188"/>
                      <a:pt x="480700" y="125088"/>
                      <a:pt x="470888" y="122638"/>
                    </a:cubicBezTo>
                    <a:cubicBezTo>
                      <a:pt x="465988" y="122638"/>
                      <a:pt x="463526" y="120188"/>
                      <a:pt x="461076" y="122638"/>
                    </a:cubicBezTo>
                    <a:cubicBezTo>
                      <a:pt x="458626" y="125088"/>
                      <a:pt x="461076" y="125088"/>
                      <a:pt x="431639" y="156975"/>
                    </a:cubicBezTo>
                    <a:cubicBezTo>
                      <a:pt x="431639" y="161875"/>
                      <a:pt x="456164" y="159425"/>
                      <a:pt x="443901" y="230547"/>
                    </a:cubicBezTo>
                    <a:lnTo>
                      <a:pt x="446352" y="232997"/>
                    </a:lnTo>
                    <a:cubicBezTo>
                      <a:pt x="451252" y="235448"/>
                      <a:pt x="453714" y="240359"/>
                      <a:pt x="453714" y="245259"/>
                    </a:cubicBezTo>
                    <a:lnTo>
                      <a:pt x="515024" y="289407"/>
                    </a:lnTo>
                    <a:lnTo>
                      <a:pt x="517475" y="289407"/>
                    </a:lnTo>
                    <a:cubicBezTo>
                      <a:pt x="539549" y="284506"/>
                      <a:pt x="561622" y="299218"/>
                      <a:pt x="566524" y="321292"/>
                    </a:cubicBezTo>
                    <a:lnTo>
                      <a:pt x="568974" y="326192"/>
                    </a:lnTo>
                    <a:cubicBezTo>
                      <a:pt x="571424" y="338454"/>
                      <a:pt x="564074" y="348266"/>
                      <a:pt x="551812" y="348266"/>
                    </a:cubicBezTo>
                    <a:cubicBezTo>
                      <a:pt x="544450" y="348266"/>
                      <a:pt x="537100" y="343366"/>
                      <a:pt x="534649" y="333554"/>
                    </a:cubicBezTo>
                    <a:lnTo>
                      <a:pt x="532199" y="328654"/>
                    </a:lnTo>
                    <a:cubicBezTo>
                      <a:pt x="529749" y="321292"/>
                      <a:pt x="522387" y="326204"/>
                      <a:pt x="519937" y="326204"/>
                    </a:cubicBezTo>
                    <a:cubicBezTo>
                      <a:pt x="502774" y="328654"/>
                      <a:pt x="495412" y="316392"/>
                      <a:pt x="465976" y="296767"/>
                    </a:cubicBezTo>
                    <a:lnTo>
                      <a:pt x="470877" y="338465"/>
                    </a:lnTo>
                    <a:lnTo>
                      <a:pt x="495401" y="434113"/>
                    </a:lnTo>
                    <a:lnTo>
                      <a:pt x="559172" y="507685"/>
                    </a:lnTo>
                    <a:cubicBezTo>
                      <a:pt x="568984" y="519948"/>
                      <a:pt x="561622" y="537123"/>
                      <a:pt x="544460" y="537123"/>
                    </a:cubicBezTo>
                    <a:cubicBezTo>
                      <a:pt x="529748" y="537123"/>
                      <a:pt x="529748" y="527311"/>
                      <a:pt x="465976" y="453737"/>
                    </a:cubicBezTo>
                    <a:cubicBezTo>
                      <a:pt x="461076" y="448836"/>
                      <a:pt x="463526" y="446375"/>
                      <a:pt x="451264" y="404687"/>
                    </a:cubicBezTo>
                    <a:cubicBezTo>
                      <a:pt x="436552" y="416949"/>
                      <a:pt x="394852" y="473360"/>
                      <a:pt x="355616" y="436573"/>
                    </a:cubicBezTo>
                    <a:lnTo>
                      <a:pt x="321280" y="404687"/>
                    </a:lnTo>
                    <a:cubicBezTo>
                      <a:pt x="309018" y="443923"/>
                      <a:pt x="311468" y="448834"/>
                      <a:pt x="306568" y="453737"/>
                    </a:cubicBezTo>
                    <a:cubicBezTo>
                      <a:pt x="255070" y="505234"/>
                      <a:pt x="240346" y="554295"/>
                      <a:pt x="215820" y="532220"/>
                    </a:cubicBezTo>
                    <a:cubicBezTo>
                      <a:pt x="191295" y="512596"/>
                      <a:pt x="235444" y="488073"/>
                      <a:pt x="277131" y="431662"/>
                    </a:cubicBezTo>
                    <a:lnTo>
                      <a:pt x="301655" y="336014"/>
                    </a:lnTo>
                    <a:lnTo>
                      <a:pt x="306555" y="294315"/>
                    </a:lnTo>
                    <a:lnTo>
                      <a:pt x="269767" y="318840"/>
                    </a:lnTo>
                    <a:cubicBezTo>
                      <a:pt x="264867" y="323740"/>
                      <a:pt x="257505" y="323740"/>
                      <a:pt x="250143" y="323740"/>
                    </a:cubicBezTo>
                    <a:lnTo>
                      <a:pt x="242782" y="323740"/>
                    </a:lnTo>
                    <a:cubicBezTo>
                      <a:pt x="240331" y="323740"/>
                      <a:pt x="237881" y="326190"/>
                      <a:pt x="235420" y="328640"/>
                    </a:cubicBezTo>
                    <a:lnTo>
                      <a:pt x="232969" y="333541"/>
                    </a:lnTo>
                    <a:cubicBezTo>
                      <a:pt x="220730" y="345803"/>
                      <a:pt x="213368" y="350714"/>
                      <a:pt x="206018" y="350714"/>
                    </a:cubicBezTo>
                    <a:lnTo>
                      <a:pt x="201117" y="350714"/>
                    </a:lnTo>
                    <a:cubicBezTo>
                      <a:pt x="191294" y="348253"/>
                      <a:pt x="186394" y="338452"/>
                      <a:pt x="188844" y="328640"/>
                    </a:cubicBezTo>
                    <a:close/>
                  </a:path>
                </a:pathLst>
              </a:custGeom>
              <a:grpFill/>
              <a:ln w="2885" cap="flat">
                <a:noFill/>
                <a:prstDash val="solid"/>
                <a:miter/>
              </a:ln>
            </p:spPr>
            <p:txBody>
              <a:bodyPr rtlCol="0" anchor="ctr"/>
              <a:lstStyle/>
              <a:p>
                <a:endParaRPr lang="en-IN" sz="3480"/>
              </a:p>
            </p:txBody>
          </p:sp>
          <p:sp>
            <p:nvSpPr>
              <p:cNvPr id="171" name="Freeform: Shape 170">
                <a:extLst>
                  <a:ext uri="{FF2B5EF4-FFF2-40B4-BE49-F238E27FC236}">
                    <a16:creationId xmlns:a16="http://schemas.microsoft.com/office/drawing/2014/main" id="{52CBDD31-9F14-44D3-B518-2AF4F8DFAAC6}"/>
                  </a:ext>
                </a:extLst>
              </p:cNvPr>
              <p:cNvSpPr/>
              <p:nvPr/>
            </p:nvSpPr>
            <p:spPr>
              <a:xfrm>
                <a:off x="7377519" y="3250961"/>
                <a:ext cx="748039" cy="152059"/>
              </a:xfrm>
              <a:custGeom>
                <a:avLst/>
                <a:gdLst>
                  <a:gd name="connsiteX0" fmla="*/ 0 w 748039"/>
                  <a:gd name="connsiteY0" fmla="*/ 61311 h 152059"/>
                  <a:gd name="connsiteX1" fmla="*/ 90748 w 748039"/>
                  <a:gd name="connsiteY1" fmla="*/ 152059 h 152059"/>
                  <a:gd name="connsiteX2" fmla="*/ 657291 w 748039"/>
                  <a:gd name="connsiteY2" fmla="*/ 152059 h 152059"/>
                  <a:gd name="connsiteX3" fmla="*/ 748040 w 748039"/>
                  <a:gd name="connsiteY3" fmla="*/ 61311 h 152059"/>
                  <a:gd name="connsiteX4" fmla="*/ 748040 w 748039"/>
                  <a:gd name="connsiteY4" fmla="*/ 0 h 152059"/>
                  <a:gd name="connsiteX5" fmla="*/ 0 w 748039"/>
                  <a:gd name="connsiteY5" fmla="*/ 0 h 15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8039" h="152059">
                    <a:moveTo>
                      <a:pt x="0" y="61311"/>
                    </a:moveTo>
                    <a:cubicBezTo>
                      <a:pt x="0" y="110360"/>
                      <a:pt x="41699" y="152059"/>
                      <a:pt x="90748" y="152059"/>
                    </a:cubicBezTo>
                    <a:lnTo>
                      <a:pt x="657291" y="152059"/>
                    </a:lnTo>
                    <a:cubicBezTo>
                      <a:pt x="706341" y="152059"/>
                      <a:pt x="748040" y="110360"/>
                      <a:pt x="748040" y="61311"/>
                    </a:cubicBezTo>
                    <a:lnTo>
                      <a:pt x="748040" y="0"/>
                    </a:lnTo>
                    <a:lnTo>
                      <a:pt x="0" y="0"/>
                    </a:lnTo>
                    <a:close/>
                  </a:path>
                </a:pathLst>
              </a:custGeom>
              <a:grpFill/>
              <a:ln w="2885" cap="flat">
                <a:noFill/>
                <a:prstDash val="solid"/>
                <a:miter/>
              </a:ln>
            </p:spPr>
            <p:txBody>
              <a:bodyPr rtlCol="0" anchor="ctr"/>
              <a:lstStyle/>
              <a:p>
                <a:endParaRPr lang="en-IN" sz="3480"/>
              </a:p>
            </p:txBody>
          </p:sp>
        </p:grpSp>
        <p:sp>
          <p:nvSpPr>
            <p:cNvPr id="52" name="Freeform: Shape 51">
              <a:extLst>
                <a:ext uri="{FF2B5EF4-FFF2-40B4-BE49-F238E27FC236}">
                  <a16:creationId xmlns:a16="http://schemas.microsoft.com/office/drawing/2014/main" id="{BF5B88ED-3772-43F4-966E-68CFB1517DCD}"/>
                </a:ext>
              </a:extLst>
            </p:cNvPr>
            <p:cNvSpPr/>
            <p:nvPr/>
          </p:nvSpPr>
          <p:spPr>
            <a:xfrm>
              <a:off x="1474404" y="2269749"/>
              <a:ext cx="205728" cy="176336"/>
            </a:xfrm>
            <a:custGeom>
              <a:avLst/>
              <a:gdLst>
                <a:gd name="connsiteX0" fmla="*/ 34751 w 729769"/>
                <a:gd name="connsiteY0" fmla="*/ 0 h 625507"/>
                <a:gd name="connsiteX1" fmla="*/ 3 w 729769"/>
                <a:gd name="connsiteY1" fmla="*/ 34748 h 625507"/>
                <a:gd name="connsiteX2" fmla="*/ 3 w 729769"/>
                <a:gd name="connsiteY2" fmla="*/ 399631 h 625507"/>
                <a:gd name="connsiteX3" fmla="*/ 729770 w 729769"/>
                <a:gd name="connsiteY3" fmla="*/ 399631 h 625507"/>
                <a:gd name="connsiteX4" fmla="*/ 729770 w 729769"/>
                <a:gd name="connsiteY4" fmla="*/ 34748 h 625507"/>
                <a:gd name="connsiteX5" fmla="*/ 695022 w 729769"/>
                <a:gd name="connsiteY5" fmla="*/ 0 h 625507"/>
                <a:gd name="connsiteX6" fmla="*/ 521526 w 729769"/>
                <a:gd name="connsiteY6" fmla="*/ 78186 h 625507"/>
                <a:gd name="connsiteX7" fmla="*/ 537004 w 729769"/>
                <a:gd name="connsiteY7" fmla="*/ 87961 h 625507"/>
                <a:gd name="connsiteX8" fmla="*/ 533203 w 729769"/>
                <a:gd name="connsiteY8" fmla="*/ 108050 h 625507"/>
                <a:gd name="connsiteX9" fmla="*/ 324698 w 729769"/>
                <a:gd name="connsiteY9" fmla="*/ 316555 h 625507"/>
                <a:gd name="connsiteX10" fmla="*/ 301348 w 729769"/>
                <a:gd name="connsiteY10" fmla="*/ 317639 h 625507"/>
                <a:gd name="connsiteX11" fmla="*/ 197097 w 729769"/>
                <a:gd name="connsiteY11" fmla="*/ 230762 h 625507"/>
                <a:gd name="connsiteX12" fmla="*/ 194929 w 729769"/>
                <a:gd name="connsiteY12" fmla="*/ 206328 h 625507"/>
                <a:gd name="connsiteX13" fmla="*/ 219363 w 729769"/>
                <a:gd name="connsiteY13" fmla="*/ 203886 h 625507"/>
                <a:gd name="connsiteX14" fmla="*/ 311397 w 729769"/>
                <a:gd name="connsiteY14" fmla="*/ 280715 h 625507"/>
                <a:gd name="connsiteX15" fmla="*/ 508778 w 729769"/>
                <a:gd name="connsiteY15" fmla="*/ 83334 h 625507"/>
                <a:gd name="connsiteX16" fmla="*/ 518826 w 729769"/>
                <a:gd name="connsiteY16" fmla="*/ 78444 h 625507"/>
                <a:gd name="connsiteX17" fmla="*/ 521541 w 729769"/>
                <a:gd name="connsiteY17" fmla="*/ 78177 h 625507"/>
                <a:gd name="connsiteX18" fmla="*/ 0 w 729769"/>
                <a:gd name="connsiteY18" fmla="*/ 417006 h 625507"/>
                <a:gd name="connsiteX19" fmla="*/ 0 w 729769"/>
                <a:gd name="connsiteY19" fmla="*/ 469136 h 625507"/>
                <a:gd name="connsiteX20" fmla="*/ 34748 w 729769"/>
                <a:gd name="connsiteY20" fmla="*/ 503883 h 625507"/>
                <a:gd name="connsiteX21" fmla="*/ 695013 w 729769"/>
                <a:gd name="connsiteY21" fmla="*/ 503883 h 625507"/>
                <a:gd name="connsiteX22" fmla="*/ 729760 w 729769"/>
                <a:gd name="connsiteY22" fmla="*/ 469136 h 625507"/>
                <a:gd name="connsiteX23" fmla="*/ 729760 w 729769"/>
                <a:gd name="connsiteY23" fmla="*/ 417006 h 625507"/>
                <a:gd name="connsiteX24" fmla="*/ 364883 w 729769"/>
                <a:gd name="connsiteY24" fmla="*/ 443071 h 625507"/>
                <a:gd name="connsiteX25" fmla="*/ 382257 w 729769"/>
                <a:gd name="connsiteY25" fmla="*/ 460445 h 625507"/>
                <a:gd name="connsiteX26" fmla="*/ 364883 w 729769"/>
                <a:gd name="connsiteY26" fmla="*/ 477819 h 625507"/>
                <a:gd name="connsiteX27" fmla="*/ 347509 w 729769"/>
                <a:gd name="connsiteY27" fmla="*/ 460445 h 625507"/>
                <a:gd name="connsiteX28" fmla="*/ 364883 w 729769"/>
                <a:gd name="connsiteY28" fmla="*/ 443071 h 625507"/>
                <a:gd name="connsiteX29" fmla="*/ 304071 w 729769"/>
                <a:gd name="connsiteY29" fmla="*/ 521257 h 625507"/>
                <a:gd name="connsiteX30" fmla="*/ 304071 w 729769"/>
                <a:gd name="connsiteY30" fmla="*/ 573386 h 625507"/>
                <a:gd name="connsiteX31" fmla="*/ 425696 w 729769"/>
                <a:gd name="connsiteY31" fmla="*/ 573386 h 625507"/>
                <a:gd name="connsiteX32" fmla="*/ 425696 w 729769"/>
                <a:gd name="connsiteY32" fmla="*/ 521257 h 625507"/>
                <a:gd name="connsiteX33" fmla="*/ 260632 w 729769"/>
                <a:gd name="connsiteY33" fmla="*/ 590760 h 625507"/>
                <a:gd name="connsiteX34" fmla="*/ 243259 w 729769"/>
                <a:gd name="connsiteY34" fmla="*/ 608134 h 625507"/>
                <a:gd name="connsiteX35" fmla="*/ 260632 w 729769"/>
                <a:gd name="connsiteY35" fmla="*/ 625508 h 625507"/>
                <a:gd name="connsiteX36" fmla="*/ 469137 w 729769"/>
                <a:gd name="connsiteY36" fmla="*/ 625508 h 625507"/>
                <a:gd name="connsiteX37" fmla="*/ 486511 w 729769"/>
                <a:gd name="connsiteY37" fmla="*/ 608134 h 625507"/>
                <a:gd name="connsiteX38" fmla="*/ 469137 w 729769"/>
                <a:gd name="connsiteY38" fmla="*/ 590760 h 62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29769" h="625507">
                  <a:moveTo>
                    <a:pt x="34751" y="0"/>
                  </a:moveTo>
                  <a:cubicBezTo>
                    <a:pt x="15498" y="0"/>
                    <a:pt x="3" y="15502"/>
                    <a:pt x="3" y="34748"/>
                  </a:cubicBezTo>
                  <a:lnTo>
                    <a:pt x="3" y="399631"/>
                  </a:lnTo>
                  <a:lnTo>
                    <a:pt x="729770" y="399631"/>
                  </a:lnTo>
                  <a:lnTo>
                    <a:pt x="729770" y="34748"/>
                  </a:lnTo>
                  <a:cubicBezTo>
                    <a:pt x="729770" y="15495"/>
                    <a:pt x="714268" y="0"/>
                    <a:pt x="695022" y="0"/>
                  </a:cubicBezTo>
                  <a:close/>
                  <a:moveTo>
                    <a:pt x="521526" y="78186"/>
                  </a:moveTo>
                  <a:cubicBezTo>
                    <a:pt x="527906" y="78326"/>
                    <a:pt x="534216" y="82179"/>
                    <a:pt x="537004" y="87961"/>
                  </a:cubicBezTo>
                  <a:cubicBezTo>
                    <a:pt x="540184" y="94567"/>
                    <a:pt x="538282" y="103093"/>
                    <a:pt x="533203" y="108050"/>
                  </a:cubicBezTo>
                  <a:lnTo>
                    <a:pt x="324698" y="316555"/>
                  </a:lnTo>
                  <a:cubicBezTo>
                    <a:pt x="318651" y="322590"/>
                    <a:pt x="307935" y="323088"/>
                    <a:pt x="301348" y="317639"/>
                  </a:cubicBezTo>
                  <a:lnTo>
                    <a:pt x="197097" y="230762"/>
                  </a:lnTo>
                  <a:cubicBezTo>
                    <a:pt x="190062" y="224932"/>
                    <a:pt x="189099" y="213364"/>
                    <a:pt x="194929" y="206328"/>
                  </a:cubicBezTo>
                  <a:cubicBezTo>
                    <a:pt x="200759" y="199293"/>
                    <a:pt x="212327" y="198056"/>
                    <a:pt x="219363" y="203886"/>
                  </a:cubicBezTo>
                  <a:lnTo>
                    <a:pt x="311397" y="280715"/>
                  </a:lnTo>
                  <a:lnTo>
                    <a:pt x="508778" y="83334"/>
                  </a:lnTo>
                  <a:cubicBezTo>
                    <a:pt x="511432" y="80571"/>
                    <a:pt x="515025" y="78994"/>
                    <a:pt x="518826" y="78444"/>
                  </a:cubicBezTo>
                  <a:cubicBezTo>
                    <a:pt x="519735" y="78310"/>
                    <a:pt x="520626" y="78146"/>
                    <a:pt x="521541" y="78177"/>
                  </a:cubicBezTo>
                  <a:close/>
                  <a:moveTo>
                    <a:pt x="0" y="417006"/>
                  </a:moveTo>
                  <a:lnTo>
                    <a:pt x="0" y="469136"/>
                  </a:lnTo>
                  <a:cubicBezTo>
                    <a:pt x="0" y="488388"/>
                    <a:pt x="15501" y="503883"/>
                    <a:pt x="34748" y="503883"/>
                  </a:cubicBezTo>
                  <a:lnTo>
                    <a:pt x="695013" y="503883"/>
                  </a:lnTo>
                  <a:cubicBezTo>
                    <a:pt x="714265" y="503883"/>
                    <a:pt x="729760" y="488382"/>
                    <a:pt x="729760" y="469136"/>
                  </a:cubicBezTo>
                  <a:lnTo>
                    <a:pt x="729760" y="417006"/>
                  </a:lnTo>
                  <a:close/>
                  <a:moveTo>
                    <a:pt x="364883" y="443071"/>
                  </a:moveTo>
                  <a:cubicBezTo>
                    <a:pt x="374483" y="443071"/>
                    <a:pt x="382257" y="450853"/>
                    <a:pt x="382257" y="460445"/>
                  </a:cubicBezTo>
                  <a:cubicBezTo>
                    <a:pt x="382257" y="470045"/>
                    <a:pt x="374475" y="477819"/>
                    <a:pt x="364883" y="477819"/>
                  </a:cubicBezTo>
                  <a:cubicBezTo>
                    <a:pt x="355283" y="477819"/>
                    <a:pt x="347509" y="470037"/>
                    <a:pt x="347509" y="460445"/>
                  </a:cubicBezTo>
                  <a:cubicBezTo>
                    <a:pt x="347509" y="450846"/>
                    <a:pt x="355291" y="443071"/>
                    <a:pt x="364883" y="443071"/>
                  </a:cubicBezTo>
                  <a:close/>
                  <a:moveTo>
                    <a:pt x="304071" y="521257"/>
                  </a:moveTo>
                  <a:lnTo>
                    <a:pt x="304071" y="573386"/>
                  </a:lnTo>
                  <a:lnTo>
                    <a:pt x="425696" y="573386"/>
                  </a:lnTo>
                  <a:lnTo>
                    <a:pt x="425696" y="521257"/>
                  </a:lnTo>
                  <a:close/>
                  <a:moveTo>
                    <a:pt x="260632" y="590760"/>
                  </a:moveTo>
                  <a:cubicBezTo>
                    <a:pt x="251033" y="590760"/>
                    <a:pt x="243259" y="598542"/>
                    <a:pt x="243259" y="608134"/>
                  </a:cubicBezTo>
                  <a:cubicBezTo>
                    <a:pt x="243259" y="617732"/>
                    <a:pt x="251040" y="625508"/>
                    <a:pt x="260632" y="625508"/>
                  </a:cubicBezTo>
                  <a:lnTo>
                    <a:pt x="469137" y="625508"/>
                  </a:lnTo>
                  <a:cubicBezTo>
                    <a:pt x="478735" y="625508"/>
                    <a:pt x="486511" y="617726"/>
                    <a:pt x="486511" y="608134"/>
                  </a:cubicBezTo>
                  <a:cubicBezTo>
                    <a:pt x="486511" y="598534"/>
                    <a:pt x="478729" y="590760"/>
                    <a:pt x="469137" y="590760"/>
                  </a:cubicBezTo>
                  <a:close/>
                </a:path>
              </a:pathLst>
            </a:custGeom>
            <a:solidFill>
              <a:srgbClr val="18428F"/>
            </a:solidFill>
            <a:ln w="1551" cap="flat">
              <a:noFill/>
              <a:prstDash val="solid"/>
              <a:miter/>
            </a:ln>
          </p:spPr>
          <p:txBody>
            <a:bodyPr rtlCol="0" anchor="ctr"/>
            <a:lstStyle/>
            <a:p>
              <a:endParaRPr lang="en-IN" sz="3480"/>
            </a:p>
          </p:txBody>
        </p:sp>
        <p:grpSp>
          <p:nvGrpSpPr>
            <p:cNvPr id="53" name="Group 52">
              <a:extLst>
                <a:ext uri="{FF2B5EF4-FFF2-40B4-BE49-F238E27FC236}">
                  <a16:creationId xmlns:a16="http://schemas.microsoft.com/office/drawing/2014/main" id="{7C8ADC83-E619-4BC8-AE31-A8429731BE67}"/>
                </a:ext>
              </a:extLst>
            </p:cNvPr>
            <p:cNvGrpSpPr/>
            <p:nvPr/>
          </p:nvGrpSpPr>
          <p:grpSpPr>
            <a:xfrm>
              <a:off x="848800" y="5016952"/>
              <a:ext cx="2018517" cy="867845"/>
              <a:chOff x="993375" y="5016952"/>
              <a:chExt cx="2018517" cy="867845"/>
            </a:xfrm>
          </p:grpSpPr>
          <p:sp>
            <p:nvSpPr>
              <p:cNvPr id="160" name="Rectangle 159">
                <a:extLst>
                  <a:ext uri="{FF2B5EF4-FFF2-40B4-BE49-F238E27FC236}">
                    <a16:creationId xmlns:a16="http://schemas.microsoft.com/office/drawing/2014/main" id="{EB5E5110-75AF-43A4-BAAD-DD939E88AAC1}"/>
                  </a:ext>
                </a:extLst>
              </p:cNvPr>
              <p:cNvSpPr/>
              <p:nvPr/>
            </p:nvSpPr>
            <p:spPr>
              <a:xfrm>
                <a:off x="993375" y="5016952"/>
                <a:ext cx="2006052" cy="867845"/>
              </a:xfrm>
              <a:prstGeom prst="rect">
                <a:avLst/>
              </a:prstGeom>
              <a:solidFill>
                <a:schemeClr val="bg1"/>
              </a:solidFill>
              <a:ln>
                <a:solidFill>
                  <a:srgbClr val="00BD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61" name="TextBox 160">
                <a:extLst>
                  <a:ext uri="{FF2B5EF4-FFF2-40B4-BE49-F238E27FC236}">
                    <a16:creationId xmlns:a16="http://schemas.microsoft.com/office/drawing/2014/main" id="{383CE941-9555-411A-ABB2-865B0364ECCE}"/>
                  </a:ext>
                </a:extLst>
              </p:cNvPr>
              <p:cNvSpPr txBox="1"/>
              <p:nvPr/>
            </p:nvSpPr>
            <p:spPr>
              <a:xfrm>
                <a:off x="1005839" y="5320068"/>
                <a:ext cx="2006053" cy="261610"/>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Training and Behavior</a:t>
                </a:r>
                <a:endParaRPr lang="en-IN" sz="144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54" name="Group 53">
              <a:extLst>
                <a:ext uri="{FF2B5EF4-FFF2-40B4-BE49-F238E27FC236}">
                  <a16:creationId xmlns:a16="http://schemas.microsoft.com/office/drawing/2014/main" id="{6122956E-CC34-4E0C-A2D4-22AB5998D935}"/>
                </a:ext>
              </a:extLst>
            </p:cNvPr>
            <p:cNvGrpSpPr/>
            <p:nvPr/>
          </p:nvGrpSpPr>
          <p:grpSpPr>
            <a:xfrm>
              <a:off x="3064960" y="5016952"/>
              <a:ext cx="2018517" cy="867845"/>
              <a:chOff x="993375" y="5016952"/>
              <a:chExt cx="2018517" cy="867845"/>
            </a:xfrm>
          </p:grpSpPr>
          <p:sp>
            <p:nvSpPr>
              <p:cNvPr id="158" name="Rectangle 157">
                <a:extLst>
                  <a:ext uri="{FF2B5EF4-FFF2-40B4-BE49-F238E27FC236}">
                    <a16:creationId xmlns:a16="http://schemas.microsoft.com/office/drawing/2014/main" id="{C9D0606F-3488-4B89-8EE5-739E89971965}"/>
                  </a:ext>
                </a:extLst>
              </p:cNvPr>
              <p:cNvSpPr/>
              <p:nvPr/>
            </p:nvSpPr>
            <p:spPr>
              <a:xfrm>
                <a:off x="993375" y="5016952"/>
                <a:ext cx="2006052" cy="867845"/>
              </a:xfrm>
              <a:prstGeom prst="rect">
                <a:avLst/>
              </a:prstGeom>
              <a:solidFill>
                <a:schemeClr val="bg1"/>
              </a:solidFill>
              <a:ln>
                <a:solidFill>
                  <a:srgbClr val="00BD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159" name="TextBox 158">
                <a:extLst>
                  <a:ext uri="{FF2B5EF4-FFF2-40B4-BE49-F238E27FC236}">
                    <a16:creationId xmlns:a16="http://schemas.microsoft.com/office/drawing/2014/main" id="{11551B5F-D0BE-4BC2-A1B0-2E3345961664}"/>
                  </a:ext>
                </a:extLst>
              </p:cNvPr>
              <p:cNvSpPr txBox="1"/>
              <p:nvPr/>
            </p:nvSpPr>
            <p:spPr>
              <a:xfrm>
                <a:off x="1005839" y="5320068"/>
                <a:ext cx="2006053" cy="261610"/>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Hygiene and Gowning</a:t>
                </a:r>
                <a:endParaRPr lang="en-IN" sz="144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55" name="Group 54">
              <a:extLst>
                <a:ext uri="{FF2B5EF4-FFF2-40B4-BE49-F238E27FC236}">
                  <a16:creationId xmlns:a16="http://schemas.microsoft.com/office/drawing/2014/main" id="{50400E9A-0966-471A-85DD-10DF84EDE272}"/>
                </a:ext>
              </a:extLst>
            </p:cNvPr>
            <p:cNvGrpSpPr/>
            <p:nvPr/>
          </p:nvGrpSpPr>
          <p:grpSpPr>
            <a:xfrm>
              <a:off x="5323091" y="5016952"/>
              <a:ext cx="2006053" cy="867845"/>
              <a:chOff x="1035346" y="5016952"/>
              <a:chExt cx="2006053" cy="867845"/>
            </a:xfrm>
          </p:grpSpPr>
          <p:sp>
            <p:nvSpPr>
              <p:cNvPr id="156" name="Rectangle 155">
                <a:extLst>
                  <a:ext uri="{FF2B5EF4-FFF2-40B4-BE49-F238E27FC236}">
                    <a16:creationId xmlns:a16="http://schemas.microsoft.com/office/drawing/2014/main" id="{AC12CB1D-3F99-4514-8603-E1FDF7879EEF}"/>
                  </a:ext>
                </a:extLst>
              </p:cNvPr>
              <p:cNvSpPr/>
              <p:nvPr/>
            </p:nvSpPr>
            <p:spPr>
              <a:xfrm>
                <a:off x="1035346" y="5016952"/>
                <a:ext cx="2006052" cy="867845"/>
              </a:xfrm>
              <a:prstGeom prst="rect">
                <a:avLst/>
              </a:prstGeom>
              <a:solidFill>
                <a:schemeClr val="bg1"/>
              </a:solidFill>
              <a:ln>
                <a:solidFill>
                  <a:srgbClr val="00BD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57" name="TextBox 156">
                <a:extLst>
                  <a:ext uri="{FF2B5EF4-FFF2-40B4-BE49-F238E27FC236}">
                    <a16:creationId xmlns:a16="http://schemas.microsoft.com/office/drawing/2014/main" id="{0E180976-CAD2-445A-AEDB-8539DF6CBB5F}"/>
                  </a:ext>
                </a:extLst>
              </p:cNvPr>
              <p:cNvSpPr txBox="1"/>
              <p:nvPr/>
            </p:nvSpPr>
            <p:spPr>
              <a:xfrm>
                <a:off x="1035346" y="5027681"/>
                <a:ext cx="2006053" cy="846386"/>
              </a:xfrm>
              <a:prstGeom prst="rect">
                <a:avLst/>
              </a:prstGeom>
              <a:noFill/>
              <a:ln>
                <a:noFill/>
              </a:ln>
            </p:spPr>
            <p:txBody>
              <a:bodyPr wrap="square" rtlCol="0" anchor="ctr">
                <a:spAutoFit/>
              </a:bodyPr>
              <a:lstStyle/>
              <a:p>
                <a:r>
                  <a:rPr lang="en-US" sz="1440" b="1" dirty="0">
                    <a:solidFill>
                      <a:schemeClr val="tx1">
                        <a:lumMod val="75000"/>
                        <a:lumOff val="25000"/>
                      </a:schemeClr>
                    </a:solidFill>
                    <a:latin typeface="Arial" panose="020B0604020202020204" pitchFamily="34" charset="0"/>
                    <a:cs typeface="Arial" panose="020B0604020202020204" pitchFamily="34" charset="0"/>
                  </a:rPr>
                  <a:t>Process</a:t>
                </a:r>
                <a:r>
                  <a:rPr lang="en-US" sz="1680" b="1" dirty="0">
                    <a:solidFill>
                      <a:schemeClr val="tx1">
                        <a:lumMod val="75000"/>
                        <a:lumOff val="25000"/>
                      </a:schemeClr>
                    </a:solidFill>
                    <a:latin typeface="Arial" panose="020B0604020202020204" pitchFamily="34" charset="0"/>
                    <a:cs typeface="Arial" panose="020B0604020202020204" pitchFamily="34" charset="0"/>
                  </a:rPr>
                  <a:t> </a:t>
                </a:r>
              </a:p>
              <a:p>
                <a:pPr marL="219456" indent="-219456">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Design</a:t>
                </a:r>
              </a:p>
              <a:p>
                <a:pPr marL="219456" indent="-219456">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Performing</a:t>
                </a:r>
              </a:p>
              <a:p>
                <a:pPr marL="219456" indent="-219456">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Execution</a:t>
                </a:r>
                <a:endParaRPr lang="en-IN" sz="144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56" name="Group 55">
              <a:extLst>
                <a:ext uri="{FF2B5EF4-FFF2-40B4-BE49-F238E27FC236}">
                  <a16:creationId xmlns:a16="http://schemas.microsoft.com/office/drawing/2014/main" id="{CC207D9A-B27B-4858-9825-9C37339D1A50}"/>
                </a:ext>
              </a:extLst>
            </p:cNvPr>
            <p:cNvGrpSpPr/>
            <p:nvPr/>
          </p:nvGrpSpPr>
          <p:grpSpPr>
            <a:xfrm>
              <a:off x="7497280" y="5016952"/>
              <a:ext cx="2018517" cy="867845"/>
              <a:chOff x="993375" y="5016952"/>
              <a:chExt cx="2018517" cy="867845"/>
            </a:xfrm>
          </p:grpSpPr>
          <p:sp>
            <p:nvSpPr>
              <p:cNvPr id="154" name="Rectangle 153">
                <a:extLst>
                  <a:ext uri="{FF2B5EF4-FFF2-40B4-BE49-F238E27FC236}">
                    <a16:creationId xmlns:a16="http://schemas.microsoft.com/office/drawing/2014/main" id="{B72B2393-A533-4431-B834-E2AF154418A9}"/>
                  </a:ext>
                </a:extLst>
              </p:cNvPr>
              <p:cNvSpPr/>
              <p:nvPr/>
            </p:nvSpPr>
            <p:spPr>
              <a:xfrm>
                <a:off x="993375" y="5016952"/>
                <a:ext cx="2006052" cy="867845"/>
              </a:xfrm>
              <a:prstGeom prst="rect">
                <a:avLst/>
              </a:prstGeom>
              <a:solidFill>
                <a:schemeClr val="bg1"/>
              </a:solidFill>
              <a:ln>
                <a:solidFill>
                  <a:srgbClr val="00BD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155" name="TextBox 154">
                <a:extLst>
                  <a:ext uri="{FF2B5EF4-FFF2-40B4-BE49-F238E27FC236}">
                    <a16:creationId xmlns:a16="http://schemas.microsoft.com/office/drawing/2014/main" id="{E556910A-8B51-4EB8-8302-FA59D5A64CBC}"/>
                  </a:ext>
                </a:extLst>
              </p:cNvPr>
              <p:cNvSpPr txBox="1"/>
              <p:nvPr/>
            </p:nvSpPr>
            <p:spPr>
              <a:xfrm>
                <a:off x="1005839" y="5043071"/>
                <a:ext cx="2006053" cy="815607"/>
              </a:xfrm>
              <a:prstGeom prst="rect">
                <a:avLst/>
              </a:prstGeom>
              <a:noFill/>
            </p:spPr>
            <p:txBody>
              <a:bodyPr wrap="square" rtlCol="0" anchor="ctr">
                <a:spAutoFit/>
              </a:bodyPr>
              <a:lstStyle/>
              <a:p>
                <a:r>
                  <a:rPr lang="en-US" sz="1440" b="1" dirty="0">
                    <a:solidFill>
                      <a:schemeClr val="tx1">
                        <a:lumMod val="75000"/>
                        <a:lumOff val="25000"/>
                      </a:schemeClr>
                    </a:solidFill>
                    <a:latin typeface="Arial" panose="020B0604020202020204" pitchFamily="34" charset="0"/>
                    <a:cs typeface="Arial" panose="020B0604020202020204" pitchFamily="34" charset="0"/>
                  </a:rPr>
                  <a:t>Facility</a:t>
                </a:r>
                <a:endParaRPr lang="en-US" sz="1680" b="1" dirty="0">
                  <a:solidFill>
                    <a:schemeClr val="tx1">
                      <a:lumMod val="75000"/>
                      <a:lumOff val="25000"/>
                    </a:schemeClr>
                  </a:solidFill>
                  <a:latin typeface="Arial" panose="020B0604020202020204" pitchFamily="34" charset="0"/>
                  <a:cs typeface="Arial" panose="020B0604020202020204" pitchFamily="34" charset="0"/>
                </a:endParaRPr>
              </a:p>
              <a:p>
                <a:pPr marL="219456" indent="-219456">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Design</a:t>
                </a:r>
              </a:p>
              <a:p>
                <a:pPr marL="219456" indent="-219456">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Use</a:t>
                </a:r>
              </a:p>
              <a:p>
                <a:pPr marL="219456" indent="-219456">
                  <a:buFont typeface="Arial" panose="020B0604020202020204" pitchFamily="34" charset="0"/>
                  <a:buChar char="›"/>
                </a:pPr>
                <a:r>
                  <a:rPr lang="en-US" sz="1440" dirty="0">
                    <a:solidFill>
                      <a:schemeClr val="tx1">
                        <a:lumMod val="75000"/>
                        <a:lumOff val="25000"/>
                      </a:schemeClr>
                    </a:solidFill>
                    <a:latin typeface="Arial" panose="020B0604020202020204" pitchFamily="34" charset="0"/>
                    <a:cs typeface="Arial" panose="020B0604020202020204" pitchFamily="34" charset="0"/>
                  </a:rPr>
                  <a:t>Maintenance</a:t>
                </a:r>
                <a:endParaRPr lang="en-IN" sz="144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57" name="Group 56">
              <a:extLst>
                <a:ext uri="{FF2B5EF4-FFF2-40B4-BE49-F238E27FC236}">
                  <a16:creationId xmlns:a16="http://schemas.microsoft.com/office/drawing/2014/main" id="{AF4C5D7A-6129-4009-8B5A-60AFB238BA6E}"/>
                </a:ext>
              </a:extLst>
            </p:cNvPr>
            <p:cNvGrpSpPr/>
            <p:nvPr/>
          </p:nvGrpSpPr>
          <p:grpSpPr>
            <a:xfrm>
              <a:off x="9713441" y="5016952"/>
              <a:ext cx="2018517" cy="867845"/>
              <a:chOff x="993375" y="5016952"/>
              <a:chExt cx="2018517" cy="867845"/>
            </a:xfrm>
          </p:grpSpPr>
          <p:sp>
            <p:nvSpPr>
              <p:cNvPr id="152" name="Rectangle 151">
                <a:extLst>
                  <a:ext uri="{FF2B5EF4-FFF2-40B4-BE49-F238E27FC236}">
                    <a16:creationId xmlns:a16="http://schemas.microsoft.com/office/drawing/2014/main" id="{ACA2B7C5-B665-4FF1-9E4B-92E305ED2F34}"/>
                  </a:ext>
                </a:extLst>
              </p:cNvPr>
              <p:cNvSpPr/>
              <p:nvPr/>
            </p:nvSpPr>
            <p:spPr>
              <a:xfrm>
                <a:off x="993375" y="5016952"/>
                <a:ext cx="2006052" cy="867845"/>
              </a:xfrm>
              <a:prstGeom prst="rect">
                <a:avLst/>
              </a:prstGeom>
              <a:solidFill>
                <a:schemeClr val="bg1"/>
              </a:solidFill>
              <a:ln>
                <a:solidFill>
                  <a:srgbClr val="00BD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153" name="TextBox 152">
                <a:extLst>
                  <a:ext uri="{FF2B5EF4-FFF2-40B4-BE49-F238E27FC236}">
                    <a16:creationId xmlns:a16="http://schemas.microsoft.com/office/drawing/2014/main" id="{CD9E56E6-BA0F-407A-95C2-101EF2F0F7DB}"/>
                  </a:ext>
                </a:extLst>
              </p:cNvPr>
              <p:cNvSpPr txBox="1"/>
              <p:nvPr/>
            </p:nvSpPr>
            <p:spPr>
              <a:xfrm>
                <a:off x="1005839" y="5227735"/>
                <a:ext cx="2006053" cy="446276"/>
              </a:xfrm>
              <a:prstGeom prst="rect">
                <a:avLst/>
              </a:prstGeom>
              <a:noFill/>
            </p:spPr>
            <p:txBody>
              <a:bodyPr wrap="square" rtlCol="0" anchor="ctr">
                <a:spAutoFit/>
              </a:bodyPr>
              <a:lstStyle/>
              <a:p>
                <a:pPr algn="ctr"/>
                <a:r>
                  <a:rPr lang="en-US" sz="1440" b="1" dirty="0">
                    <a:solidFill>
                      <a:schemeClr val="tx1">
                        <a:lumMod val="75000"/>
                        <a:lumOff val="25000"/>
                      </a:schemeClr>
                    </a:solidFill>
                    <a:latin typeface="Arial" panose="020B0604020202020204" pitchFamily="34" charset="0"/>
                    <a:cs typeface="Arial" panose="020B0604020202020204" pitchFamily="34" charset="0"/>
                  </a:rPr>
                  <a:t>Cleaning and Disinfection</a:t>
                </a:r>
                <a:endParaRPr lang="en-IN" sz="144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58" name="Group 57">
              <a:extLst>
                <a:ext uri="{FF2B5EF4-FFF2-40B4-BE49-F238E27FC236}">
                  <a16:creationId xmlns:a16="http://schemas.microsoft.com/office/drawing/2014/main" id="{2B700F5F-BBFE-4735-B5D1-729264FAAE71}"/>
                </a:ext>
              </a:extLst>
            </p:cNvPr>
            <p:cNvGrpSpPr/>
            <p:nvPr/>
          </p:nvGrpSpPr>
          <p:grpSpPr>
            <a:xfrm>
              <a:off x="741799" y="5936642"/>
              <a:ext cx="11131881" cy="789012"/>
              <a:chOff x="741799" y="5919890"/>
              <a:chExt cx="11131881" cy="789012"/>
            </a:xfrm>
          </p:grpSpPr>
          <p:grpSp>
            <p:nvGrpSpPr>
              <p:cNvPr id="143" name="Group 142">
                <a:extLst>
                  <a:ext uri="{FF2B5EF4-FFF2-40B4-BE49-F238E27FC236}">
                    <a16:creationId xmlns:a16="http://schemas.microsoft.com/office/drawing/2014/main" id="{761A2615-85B2-4C53-B6FB-058D81993B0F}"/>
                  </a:ext>
                </a:extLst>
              </p:cNvPr>
              <p:cNvGrpSpPr/>
              <p:nvPr/>
            </p:nvGrpSpPr>
            <p:grpSpPr>
              <a:xfrm>
                <a:off x="741799" y="6183591"/>
                <a:ext cx="11123667" cy="261610"/>
                <a:chOff x="741799" y="6187945"/>
                <a:chExt cx="11123667" cy="261610"/>
              </a:xfrm>
            </p:grpSpPr>
            <p:sp>
              <p:nvSpPr>
                <p:cNvPr id="150" name="Rectangle 149">
                  <a:extLst>
                    <a:ext uri="{FF2B5EF4-FFF2-40B4-BE49-F238E27FC236}">
                      <a16:creationId xmlns:a16="http://schemas.microsoft.com/office/drawing/2014/main" id="{576CDDCD-1A5E-4D29-836B-6D16F060D677}"/>
                    </a:ext>
                  </a:extLst>
                </p:cNvPr>
                <p:cNvSpPr/>
                <p:nvPr/>
              </p:nvSpPr>
              <p:spPr>
                <a:xfrm>
                  <a:off x="741799" y="6216058"/>
                  <a:ext cx="11123667" cy="205383"/>
                </a:xfrm>
                <a:prstGeom prst="rect">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151" name="TextBox 150">
                  <a:extLst>
                    <a:ext uri="{FF2B5EF4-FFF2-40B4-BE49-F238E27FC236}">
                      <a16:creationId xmlns:a16="http://schemas.microsoft.com/office/drawing/2014/main" id="{39D829B8-B5C6-4FF6-812E-6823A05474B3}"/>
                    </a:ext>
                  </a:extLst>
                </p:cNvPr>
                <p:cNvSpPr txBox="1"/>
                <p:nvPr/>
              </p:nvSpPr>
              <p:spPr>
                <a:xfrm>
                  <a:off x="5292272" y="6187945"/>
                  <a:ext cx="2022723" cy="261610"/>
                </a:xfrm>
                <a:prstGeom prst="rect">
                  <a:avLst/>
                </a:prstGeom>
                <a:noFill/>
              </p:spPr>
              <p:txBody>
                <a:bodyPr wrap="none" rtlCol="0" anchor="ctr">
                  <a:spAutoFit/>
                </a:bodyPr>
                <a:lstStyle/>
                <a:p>
                  <a:pPr algn="ctr"/>
                  <a:r>
                    <a:rPr lang="en-US" sz="144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Quality Risk Management</a:t>
                  </a:r>
                  <a:endParaRPr lang="en-IN" sz="144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nvGrpSpPr>
              <p:cNvPr id="144" name="Group 143">
                <a:extLst>
                  <a:ext uri="{FF2B5EF4-FFF2-40B4-BE49-F238E27FC236}">
                    <a16:creationId xmlns:a16="http://schemas.microsoft.com/office/drawing/2014/main" id="{529EF689-21E7-4572-89F6-76056710AB51}"/>
                  </a:ext>
                </a:extLst>
              </p:cNvPr>
              <p:cNvGrpSpPr/>
              <p:nvPr/>
            </p:nvGrpSpPr>
            <p:grpSpPr>
              <a:xfrm>
                <a:off x="741799" y="5919890"/>
                <a:ext cx="11123667" cy="261610"/>
                <a:chOff x="741799" y="5919890"/>
                <a:chExt cx="11123667" cy="261610"/>
              </a:xfrm>
            </p:grpSpPr>
            <p:sp>
              <p:nvSpPr>
                <p:cNvPr id="148" name="Rectangle 147">
                  <a:extLst>
                    <a:ext uri="{FF2B5EF4-FFF2-40B4-BE49-F238E27FC236}">
                      <a16:creationId xmlns:a16="http://schemas.microsoft.com/office/drawing/2014/main" id="{D6E0D83F-69D8-42FD-8593-662A5ED8675D}"/>
                    </a:ext>
                  </a:extLst>
                </p:cNvPr>
                <p:cNvSpPr/>
                <p:nvPr/>
              </p:nvSpPr>
              <p:spPr>
                <a:xfrm>
                  <a:off x="741799" y="5948003"/>
                  <a:ext cx="11123667" cy="205383"/>
                </a:xfrm>
                <a:prstGeom prst="rect">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149" name="TextBox 148">
                  <a:extLst>
                    <a:ext uri="{FF2B5EF4-FFF2-40B4-BE49-F238E27FC236}">
                      <a16:creationId xmlns:a16="http://schemas.microsoft.com/office/drawing/2014/main" id="{694FE67A-FDE4-4173-A803-F3352E0AC1B5}"/>
                    </a:ext>
                  </a:extLst>
                </p:cNvPr>
                <p:cNvSpPr txBox="1"/>
                <p:nvPr/>
              </p:nvSpPr>
              <p:spPr>
                <a:xfrm>
                  <a:off x="5651610" y="5919890"/>
                  <a:ext cx="1304043" cy="261610"/>
                </a:xfrm>
                <a:prstGeom prst="rect">
                  <a:avLst/>
                </a:prstGeom>
                <a:noFill/>
              </p:spPr>
              <p:txBody>
                <a:bodyPr wrap="none" rtlCol="0" anchor="ctr">
                  <a:spAutoFit/>
                </a:bodyPr>
                <a:lstStyle/>
                <a:p>
                  <a:pPr algn="ctr"/>
                  <a:r>
                    <a:rPr lang="en-US" sz="144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Change Control</a:t>
                  </a:r>
                  <a:endParaRPr lang="en-IN" sz="144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nvGrpSpPr>
              <p:cNvPr id="145" name="Group 144">
                <a:extLst>
                  <a:ext uri="{FF2B5EF4-FFF2-40B4-BE49-F238E27FC236}">
                    <a16:creationId xmlns:a16="http://schemas.microsoft.com/office/drawing/2014/main" id="{499CF61B-B729-446C-B6A9-BE53BDD55189}"/>
                  </a:ext>
                </a:extLst>
              </p:cNvPr>
              <p:cNvGrpSpPr/>
              <p:nvPr/>
            </p:nvGrpSpPr>
            <p:grpSpPr>
              <a:xfrm>
                <a:off x="750013" y="6447292"/>
                <a:ext cx="11123667" cy="261610"/>
                <a:chOff x="741799" y="6411369"/>
                <a:chExt cx="11123667" cy="261610"/>
              </a:xfrm>
            </p:grpSpPr>
            <p:sp>
              <p:nvSpPr>
                <p:cNvPr id="146" name="Rectangle 145">
                  <a:extLst>
                    <a:ext uri="{FF2B5EF4-FFF2-40B4-BE49-F238E27FC236}">
                      <a16:creationId xmlns:a16="http://schemas.microsoft.com/office/drawing/2014/main" id="{A1411AEE-79CA-42BA-80E6-CB842CE5A22A}"/>
                    </a:ext>
                  </a:extLst>
                </p:cNvPr>
                <p:cNvSpPr/>
                <p:nvPr/>
              </p:nvSpPr>
              <p:spPr>
                <a:xfrm>
                  <a:off x="741799" y="6439482"/>
                  <a:ext cx="11123667" cy="205383"/>
                </a:xfrm>
                <a:prstGeom prst="rect">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147" name="TextBox 146">
                  <a:extLst>
                    <a:ext uri="{FF2B5EF4-FFF2-40B4-BE49-F238E27FC236}">
                      <a16:creationId xmlns:a16="http://schemas.microsoft.com/office/drawing/2014/main" id="{FC97611E-B4E3-4CF6-A530-6036B0D3C96E}"/>
                    </a:ext>
                  </a:extLst>
                </p:cNvPr>
                <p:cNvSpPr txBox="1"/>
                <p:nvPr/>
              </p:nvSpPr>
              <p:spPr>
                <a:xfrm>
                  <a:off x="4440561" y="6411369"/>
                  <a:ext cx="3726128" cy="261610"/>
                </a:xfrm>
                <a:prstGeom prst="rect">
                  <a:avLst/>
                </a:prstGeom>
                <a:noFill/>
              </p:spPr>
              <p:txBody>
                <a:bodyPr wrap="none" rtlCol="0" anchor="ctr">
                  <a:spAutoFit/>
                </a:bodyPr>
                <a:lstStyle/>
                <a:p>
                  <a:pPr algn="ctr"/>
                  <a:r>
                    <a:rPr lang="en-US" sz="144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Knowledge Management and CAPA (Root Cause)</a:t>
                  </a:r>
                  <a:endParaRPr lang="en-IN" sz="144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grpSp>
          <p:nvGrpSpPr>
            <p:cNvPr id="59" name="Group 58">
              <a:extLst>
                <a:ext uri="{FF2B5EF4-FFF2-40B4-BE49-F238E27FC236}">
                  <a16:creationId xmlns:a16="http://schemas.microsoft.com/office/drawing/2014/main" id="{F9257FF2-7DC7-4B9C-82FE-03774CB35BED}"/>
                </a:ext>
              </a:extLst>
            </p:cNvPr>
            <p:cNvGrpSpPr/>
            <p:nvPr/>
          </p:nvGrpSpPr>
          <p:grpSpPr>
            <a:xfrm>
              <a:off x="1688220" y="3551735"/>
              <a:ext cx="235065" cy="272676"/>
              <a:chOff x="5353300" y="1887458"/>
              <a:chExt cx="887147" cy="1029092"/>
            </a:xfrm>
            <a:solidFill>
              <a:srgbClr val="F36C42"/>
            </a:solidFill>
          </p:grpSpPr>
          <p:sp>
            <p:nvSpPr>
              <p:cNvPr id="140" name="Freeform: Shape 139">
                <a:extLst>
                  <a:ext uri="{FF2B5EF4-FFF2-40B4-BE49-F238E27FC236}">
                    <a16:creationId xmlns:a16="http://schemas.microsoft.com/office/drawing/2014/main" id="{C974B8F5-EEEF-4199-BAA3-8EF4522BBFAC}"/>
                  </a:ext>
                </a:extLst>
              </p:cNvPr>
              <p:cNvSpPr/>
              <p:nvPr/>
            </p:nvSpPr>
            <p:spPr>
              <a:xfrm>
                <a:off x="5672675" y="2100377"/>
                <a:ext cx="567772" cy="780687"/>
              </a:xfrm>
              <a:custGeom>
                <a:avLst/>
                <a:gdLst>
                  <a:gd name="connsiteX0" fmla="*/ 0 w 567772"/>
                  <a:gd name="connsiteY0" fmla="*/ 35486 h 780687"/>
                  <a:gd name="connsiteX1" fmla="*/ 532287 w 567772"/>
                  <a:gd name="connsiteY1" fmla="*/ 35486 h 780687"/>
                  <a:gd name="connsiteX2" fmla="*/ 532287 w 567772"/>
                  <a:gd name="connsiteY2" fmla="*/ 780688 h 780687"/>
                  <a:gd name="connsiteX3" fmla="*/ 567773 w 567772"/>
                  <a:gd name="connsiteY3" fmla="*/ 745202 h 780687"/>
                  <a:gd name="connsiteX4" fmla="*/ 567773 w 567772"/>
                  <a:gd name="connsiteY4" fmla="*/ 0 h 780687"/>
                  <a:gd name="connsiteX5" fmla="*/ 35486 w 567772"/>
                  <a:gd name="connsiteY5" fmla="*/ 0 h 78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7772" h="780687">
                    <a:moveTo>
                      <a:pt x="0" y="35486"/>
                    </a:moveTo>
                    <a:lnTo>
                      <a:pt x="532287" y="35486"/>
                    </a:lnTo>
                    <a:lnTo>
                      <a:pt x="532287" y="780688"/>
                    </a:lnTo>
                    <a:lnTo>
                      <a:pt x="567773" y="745202"/>
                    </a:lnTo>
                    <a:lnTo>
                      <a:pt x="567773" y="0"/>
                    </a:lnTo>
                    <a:lnTo>
                      <a:pt x="35486" y="0"/>
                    </a:lnTo>
                    <a:close/>
                  </a:path>
                </a:pathLst>
              </a:custGeom>
              <a:grpFill/>
              <a:ln w="2027" cap="flat">
                <a:noFill/>
                <a:prstDash val="solid"/>
                <a:miter/>
              </a:ln>
            </p:spPr>
            <p:txBody>
              <a:bodyPr rtlCol="0" anchor="ctr"/>
              <a:lstStyle/>
              <a:p>
                <a:endParaRPr lang="en-IN" sz="3480"/>
              </a:p>
            </p:txBody>
          </p:sp>
          <p:sp>
            <p:nvSpPr>
              <p:cNvPr id="141" name="Freeform: Shape 140">
                <a:extLst>
                  <a:ext uri="{FF2B5EF4-FFF2-40B4-BE49-F238E27FC236}">
                    <a16:creationId xmlns:a16="http://schemas.microsoft.com/office/drawing/2014/main" id="{4AF741AD-20BB-4459-9D46-979072238AD7}"/>
                  </a:ext>
                </a:extLst>
              </p:cNvPr>
              <p:cNvSpPr/>
              <p:nvPr/>
            </p:nvSpPr>
            <p:spPr>
              <a:xfrm>
                <a:off x="5637189" y="2171349"/>
                <a:ext cx="532287" cy="745201"/>
              </a:xfrm>
              <a:custGeom>
                <a:avLst/>
                <a:gdLst>
                  <a:gd name="connsiteX0" fmla="*/ 532287 w 532287"/>
                  <a:gd name="connsiteY0" fmla="*/ 0 h 745201"/>
                  <a:gd name="connsiteX1" fmla="*/ 0 w 532287"/>
                  <a:gd name="connsiteY1" fmla="*/ 0 h 745201"/>
                  <a:gd name="connsiteX2" fmla="*/ 0 w 532287"/>
                  <a:gd name="connsiteY2" fmla="*/ 745202 h 745201"/>
                  <a:gd name="connsiteX3" fmla="*/ 532287 w 532287"/>
                  <a:gd name="connsiteY3" fmla="*/ 745202 h 745201"/>
                  <a:gd name="connsiteX4" fmla="*/ 334509 w 532287"/>
                  <a:gd name="connsiteY4" fmla="*/ 691973 h 745201"/>
                  <a:gd name="connsiteX5" fmla="*/ 267743 w 532287"/>
                  <a:gd name="connsiteY5" fmla="*/ 656860 h 745201"/>
                  <a:gd name="connsiteX6" fmla="*/ 200953 w 532287"/>
                  <a:gd name="connsiteY6" fmla="*/ 691973 h 745201"/>
                  <a:gd name="connsiteX7" fmla="*/ 213714 w 532287"/>
                  <a:gd name="connsiteY7" fmla="*/ 617611 h 745201"/>
                  <a:gd name="connsiteX8" fmla="*/ 159684 w 532287"/>
                  <a:gd name="connsiteY8" fmla="*/ 564952 h 745201"/>
                  <a:gd name="connsiteX9" fmla="*/ 234346 w 532287"/>
                  <a:gd name="connsiteY9" fmla="*/ 554108 h 745201"/>
                  <a:gd name="connsiteX10" fmla="*/ 267741 w 532287"/>
                  <a:gd name="connsiteY10" fmla="*/ 486456 h 745201"/>
                  <a:gd name="connsiteX11" fmla="*/ 301137 w 532287"/>
                  <a:gd name="connsiteY11" fmla="*/ 554108 h 745201"/>
                  <a:gd name="connsiteX12" fmla="*/ 375782 w 532287"/>
                  <a:gd name="connsiteY12" fmla="*/ 564952 h 745201"/>
                  <a:gd name="connsiteX13" fmla="*/ 321769 w 532287"/>
                  <a:gd name="connsiteY13" fmla="*/ 617611 h 745201"/>
                  <a:gd name="connsiteX14" fmla="*/ 390344 w 532287"/>
                  <a:gd name="connsiteY14" fmla="*/ 425830 h 745201"/>
                  <a:gd name="connsiteX15" fmla="*/ 141943 w 532287"/>
                  <a:gd name="connsiteY15" fmla="*/ 425830 h 745201"/>
                  <a:gd name="connsiteX16" fmla="*/ 141943 w 532287"/>
                  <a:gd name="connsiteY16" fmla="*/ 248401 h 745201"/>
                  <a:gd name="connsiteX17" fmla="*/ 157532 w 532287"/>
                  <a:gd name="connsiteY17" fmla="*/ 210761 h 745201"/>
                  <a:gd name="connsiteX18" fmla="*/ 195171 w 532287"/>
                  <a:gd name="connsiteY18" fmla="*/ 195173 h 745201"/>
                  <a:gd name="connsiteX19" fmla="*/ 266143 w 532287"/>
                  <a:gd name="connsiteY19" fmla="*/ 195173 h 745201"/>
                  <a:gd name="connsiteX20" fmla="*/ 215955 w 532287"/>
                  <a:gd name="connsiteY20" fmla="*/ 174388 h 745201"/>
                  <a:gd name="connsiteX21" fmla="*/ 195171 w 532287"/>
                  <a:gd name="connsiteY21" fmla="*/ 124201 h 745201"/>
                  <a:gd name="connsiteX22" fmla="*/ 215955 w 532287"/>
                  <a:gd name="connsiteY22" fmla="*/ 74014 h 745201"/>
                  <a:gd name="connsiteX23" fmla="*/ 266143 w 532287"/>
                  <a:gd name="connsiteY23" fmla="*/ 53230 h 745201"/>
                  <a:gd name="connsiteX24" fmla="*/ 316330 w 532287"/>
                  <a:gd name="connsiteY24" fmla="*/ 74014 h 745201"/>
                  <a:gd name="connsiteX25" fmla="*/ 337114 w 532287"/>
                  <a:gd name="connsiteY25" fmla="*/ 124201 h 745201"/>
                  <a:gd name="connsiteX26" fmla="*/ 316330 w 532287"/>
                  <a:gd name="connsiteY26" fmla="*/ 174388 h 745201"/>
                  <a:gd name="connsiteX27" fmla="*/ 266143 w 532287"/>
                  <a:gd name="connsiteY27" fmla="*/ 195173 h 745201"/>
                  <a:gd name="connsiteX28" fmla="*/ 337114 w 532287"/>
                  <a:gd name="connsiteY28" fmla="*/ 195173 h 745201"/>
                  <a:gd name="connsiteX29" fmla="*/ 374753 w 532287"/>
                  <a:gd name="connsiteY29" fmla="*/ 210761 h 745201"/>
                  <a:gd name="connsiteX30" fmla="*/ 390342 w 532287"/>
                  <a:gd name="connsiteY30" fmla="*/ 248401 h 74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32287" h="745201">
                    <a:moveTo>
                      <a:pt x="532287" y="0"/>
                    </a:moveTo>
                    <a:lnTo>
                      <a:pt x="0" y="0"/>
                    </a:lnTo>
                    <a:lnTo>
                      <a:pt x="0" y="745202"/>
                    </a:lnTo>
                    <a:lnTo>
                      <a:pt x="532287" y="745202"/>
                    </a:lnTo>
                    <a:close/>
                    <a:moveTo>
                      <a:pt x="334509" y="691973"/>
                    </a:moveTo>
                    <a:lnTo>
                      <a:pt x="267743" y="656860"/>
                    </a:lnTo>
                    <a:lnTo>
                      <a:pt x="200953" y="691973"/>
                    </a:lnTo>
                    <a:lnTo>
                      <a:pt x="213714" y="617611"/>
                    </a:lnTo>
                    <a:lnTo>
                      <a:pt x="159684" y="564952"/>
                    </a:lnTo>
                    <a:lnTo>
                      <a:pt x="234346" y="554108"/>
                    </a:lnTo>
                    <a:lnTo>
                      <a:pt x="267741" y="486456"/>
                    </a:lnTo>
                    <a:lnTo>
                      <a:pt x="301137" y="554108"/>
                    </a:lnTo>
                    <a:lnTo>
                      <a:pt x="375782" y="564952"/>
                    </a:lnTo>
                    <a:lnTo>
                      <a:pt x="321769" y="617611"/>
                    </a:lnTo>
                    <a:close/>
                    <a:moveTo>
                      <a:pt x="390344" y="425830"/>
                    </a:moveTo>
                    <a:lnTo>
                      <a:pt x="141943" y="425830"/>
                    </a:lnTo>
                    <a:lnTo>
                      <a:pt x="141943" y="248401"/>
                    </a:lnTo>
                    <a:cubicBezTo>
                      <a:pt x="141943" y="234286"/>
                      <a:pt x="147551" y="220740"/>
                      <a:pt x="157532" y="210761"/>
                    </a:cubicBezTo>
                    <a:cubicBezTo>
                      <a:pt x="167512" y="200783"/>
                      <a:pt x="181058" y="195173"/>
                      <a:pt x="195171" y="195173"/>
                    </a:cubicBezTo>
                    <a:lnTo>
                      <a:pt x="266143" y="195173"/>
                    </a:lnTo>
                    <a:cubicBezTo>
                      <a:pt x="247322" y="195173"/>
                      <a:pt x="229270" y="187696"/>
                      <a:pt x="215955" y="174388"/>
                    </a:cubicBezTo>
                    <a:cubicBezTo>
                      <a:pt x="202648" y="161073"/>
                      <a:pt x="195171" y="143021"/>
                      <a:pt x="195171" y="124201"/>
                    </a:cubicBezTo>
                    <a:cubicBezTo>
                      <a:pt x="195171" y="105382"/>
                      <a:pt x="202648" y="87329"/>
                      <a:pt x="215955" y="74014"/>
                    </a:cubicBezTo>
                    <a:cubicBezTo>
                      <a:pt x="229270" y="60707"/>
                      <a:pt x="247323" y="53230"/>
                      <a:pt x="266143" y="53230"/>
                    </a:cubicBezTo>
                    <a:cubicBezTo>
                      <a:pt x="284962" y="53230"/>
                      <a:pt x="303015" y="60707"/>
                      <a:pt x="316330" y="74014"/>
                    </a:cubicBezTo>
                    <a:cubicBezTo>
                      <a:pt x="329637" y="87329"/>
                      <a:pt x="337114" y="105382"/>
                      <a:pt x="337114" y="124201"/>
                    </a:cubicBezTo>
                    <a:cubicBezTo>
                      <a:pt x="337114" y="143021"/>
                      <a:pt x="329637" y="161074"/>
                      <a:pt x="316330" y="174388"/>
                    </a:cubicBezTo>
                    <a:cubicBezTo>
                      <a:pt x="303014" y="187696"/>
                      <a:pt x="284962" y="195173"/>
                      <a:pt x="266143" y="195173"/>
                    </a:cubicBezTo>
                    <a:lnTo>
                      <a:pt x="337114" y="195173"/>
                    </a:lnTo>
                    <a:cubicBezTo>
                      <a:pt x="351229" y="195173"/>
                      <a:pt x="364775" y="200781"/>
                      <a:pt x="374753" y="210761"/>
                    </a:cubicBezTo>
                    <a:cubicBezTo>
                      <a:pt x="384732" y="220742"/>
                      <a:pt x="390342" y="234287"/>
                      <a:pt x="390342" y="248401"/>
                    </a:cubicBezTo>
                    <a:close/>
                  </a:path>
                </a:pathLst>
              </a:custGeom>
              <a:grpFill/>
              <a:ln w="2027" cap="flat">
                <a:noFill/>
                <a:prstDash val="solid"/>
                <a:miter/>
              </a:ln>
            </p:spPr>
            <p:txBody>
              <a:bodyPr rtlCol="0" anchor="ctr"/>
              <a:lstStyle/>
              <a:p>
                <a:endParaRPr lang="en-IN" sz="3480"/>
              </a:p>
            </p:txBody>
          </p:sp>
          <p:sp>
            <p:nvSpPr>
              <p:cNvPr id="142" name="Freeform: Shape 141">
                <a:extLst>
                  <a:ext uri="{FF2B5EF4-FFF2-40B4-BE49-F238E27FC236}">
                    <a16:creationId xmlns:a16="http://schemas.microsoft.com/office/drawing/2014/main" id="{A2F0B055-C2E8-41B8-80AD-E04F6AF91C2F}"/>
                  </a:ext>
                </a:extLst>
              </p:cNvPr>
              <p:cNvSpPr/>
              <p:nvPr/>
            </p:nvSpPr>
            <p:spPr>
              <a:xfrm>
                <a:off x="5353300" y="1887458"/>
                <a:ext cx="480035" cy="532289"/>
              </a:xfrm>
              <a:custGeom>
                <a:avLst/>
                <a:gdLst>
                  <a:gd name="connsiteX0" fmla="*/ 215452 w 480035"/>
                  <a:gd name="connsiteY0" fmla="*/ 507695 h 532289"/>
                  <a:gd name="connsiteX1" fmla="*/ 222653 w 480035"/>
                  <a:gd name="connsiteY1" fmla="*/ 525089 h 532289"/>
                  <a:gd name="connsiteX2" fmla="*/ 240047 w 480035"/>
                  <a:gd name="connsiteY2" fmla="*/ 532289 h 532289"/>
                  <a:gd name="connsiteX3" fmla="*/ 248404 w 480035"/>
                  <a:gd name="connsiteY3" fmla="*/ 532289 h 532289"/>
                  <a:gd name="connsiteX4" fmla="*/ 248404 w 480035"/>
                  <a:gd name="connsiteY4" fmla="*/ 406862 h 532289"/>
                  <a:gd name="connsiteX5" fmla="*/ 139229 w 480035"/>
                  <a:gd name="connsiteY5" fmla="*/ 330107 h 532289"/>
                  <a:gd name="connsiteX6" fmla="*/ 142001 w 480035"/>
                  <a:gd name="connsiteY6" fmla="*/ 196687 h 532289"/>
                  <a:gd name="connsiteX7" fmla="*/ 254272 w 480035"/>
                  <a:gd name="connsiteY7" fmla="*/ 124535 h 532289"/>
                  <a:gd name="connsiteX8" fmla="*/ 376794 w 480035"/>
                  <a:gd name="connsiteY8" fmla="*/ 177431 h 532289"/>
                  <a:gd name="connsiteX9" fmla="*/ 476154 w 480035"/>
                  <a:gd name="connsiteY9" fmla="*/ 177431 h 532289"/>
                  <a:gd name="connsiteX10" fmla="*/ 468154 w 480035"/>
                  <a:gd name="connsiteY10" fmla="*/ 160401 h 532289"/>
                  <a:gd name="connsiteX11" fmla="*/ 468146 w 480035"/>
                  <a:gd name="connsiteY11" fmla="*/ 160401 h 532289"/>
                  <a:gd name="connsiteX12" fmla="*/ 472835 w 480035"/>
                  <a:gd name="connsiteY12" fmla="*/ 131212 h 532289"/>
                  <a:gd name="connsiteX13" fmla="*/ 480035 w 480035"/>
                  <a:gd name="connsiteY13" fmla="*/ 113833 h 532289"/>
                  <a:gd name="connsiteX14" fmla="*/ 472835 w 480035"/>
                  <a:gd name="connsiteY14" fmla="*/ 96455 h 532289"/>
                  <a:gd name="connsiteX15" fmla="*/ 435875 w 480035"/>
                  <a:gd name="connsiteY15" fmla="*/ 59495 h 532289"/>
                  <a:gd name="connsiteX16" fmla="*/ 418497 w 480035"/>
                  <a:gd name="connsiteY16" fmla="*/ 52294 h 532289"/>
                  <a:gd name="connsiteX17" fmla="*/ 401118 w 480035"/>
                  <a:gd name="connsiteY17" fmla="*/ 59495 h 532289"/>
                  <a:gd name="connsiteX18" fmla="*/ 371928 w 480035"/>
                  <a:gd name="connsiteY18" fmla="*/ 64176 h 532289"/>
                  <a:gd name="connsiteX19" fmla="*/ 334098 w 480035"/>
                  <a:gd name="connsiteY19" fmla="*/ 48477 h 532289"/>
                  <a:gd name="connsiteX20" fmla="*/ 316870 w 480035"/>
                  <a:gd name="connsiteY20" fmla="*/ 24555 h 532289"/>
                  <a:gd name="connsiteX21" fmla="*/ 309647 w 480035"/>
                  <a:gd name="connsiteY21" fmla="*/ 7177 h 532289"/>
                  <a:gd name="connsiteX22" fmla="*/ 292244 w 480035"/>
                  <a:gd name="connsiteY22" fmla="*/ 0 h 532289"/>
                  <a:gd name="connsiteX23" fmla="*/ 240046 w 480035"/>
                  <a:gd name="connsiteY23" fmla="*/ 0 h 532289"/>
                  <a:gd name="connsiteX24" fmla="*/ 222651 w 480035"/>
                  <a:gd name="connsiteY24" fmla="*/ 7200 h 532289"/>
                  <a:gd name="connsiteX25" fmla="*/ 215451 w 480035"/>
                  <a:gd name="connsiteY25" fmla="*/ 24595 h 532289"/>
                  <a:gd name="connsiteX26" fmla="*/ 215451 w 480035"/>
                  <a:gd name="connsiteY26" fmla="*/ 25109 h 532289"/>
                  <a:gd name="connsiteX27" fmla="*/ 198738 w 480035"/>
                  <a:gd name="connsiteY27" fmla="*/ 48350 h 532289"/>
                  <a:gd name="connsiteX28" fmla="*/ 160401 w 480035"/>
                  <a:gd name="connsiteY28" fmla="*/ 64215 h 532289"/>
                  <a:gd name="connsiteX29" fmla="*/ 131299 w 480035"/>
                  <a:gd name="connsiteY29" fmla="*/ 59526 h 532289"/>
                  <a:gd name="connsiteX30" fmla="*/ 113920 w 480035"/>
                  <a:gd name="connsiteY30" fmla="*/ 52326 h 532289"/>
                  <a:gd name="connsiteX31" fmla="*/ 96542 w 480035"/>
                  <a:gd name="connsiteY31" fmla="*/ 59526 h 532289"/>
                  <a:gd name="connsiteX32" fmla="*/ 59495 w 480035"/>
                  <a:gd name="connsiteY32" fmla="*/ 96413 h 532289"/>
                  <a:gd name="connsiteX33" fmla="*/ 52294 w 480035"/>
                  <a:gd name="connsiteY33" fmla="*/ 113791 h 532289"/>
                  <a:gd name="connsiteX34" fmla="*/ 59495 w 480035"/>
                  <a:gd name="connsiteY34" fmla="*/ 131170 h 532289"/>
                  <a:gd name="connsiteX35" fmla="*/ 64176 w 480035"/>
                  <a:gd name="connsiteY35" fmla="*/ 160360 h 532289"/>
                  <a:gd name="connsiteX36" fmla="*/ 48477 w 480035"/>
                  <a:gd name="connsiteY36" fmla="*/ 198190 h 532289"/>
                  <a:gd name="connsiteX37" fmla="*/ 24555 w 480035"/>
                  <a:gd name="connsiteY37" fmla="*/ 215418 h 532289"/>
                  <a:gd name="connsiteX38" fmla="*/ 7177 w 480035"/>
                  <a:gd name="connsiteY38" fmla="*/ 222641 h 532289"/>
                  <a:gd name="connsiteX39" fmla="*/ 0 w 480035"/>
                  <a:gd name="connsiteY39" fmla="*/ 240044 h 532289"/>
                  <a:gd name="connsiteX40" fmla="*/ 0 w 480035"/>
                  <a:gd name="connsiteY40" fmla="*/ 292242 h 532289"/>
                  <a:gd name="connsiteX41" fmla="*/ 7200 w 480035"/>
                  <a:gd name="connsiteY41" fmla="*/ 309637 h 532289"/>
                  <a:gd name="connsiteX42" fmla="*/ 24595 w 480035"/>
                  <a:gd name="connsiteY42" fmla="*/ 316837 h 532289"/>
                  <a:gd name="connsiteX43" fmla="*/ 48508 w 480035"/>
                  <a:gd name="connsiteY43" fmla="*/ 334065 h 532289"/>
                  <a:gd name="connsiteX44" fmla="*/ 64215 w 480035"/>
                  <a:gd name="connsiteY44" fmla="*/ 371887 h 532289"/>
                  <a:gd name="connsiteX45" fmla="*/ 59526 w 480035"/>
                  <a:gd name="connsiteY45" fmla="*/ 401076 h 532289"/>
                  <a:gd name="connsiteX46" fmla="*/ 52326 w 480035"/>
                  <a:gd name="connsiteY46" fmla="*/ 418455 h 532289"/>
                  <a:gd name="connsiteX47" fmla="*/ 59526 w 480035"/>
                  <a:gd name="connsiteY47" fmla="*/ 435833 h 532289"/>
                  <a:gd name="connsiteX48" fmla="*/ 96454 w 480035"/>
                  <a:gd name="connsiteY48" fmla="*/ 472761 h 532289"/>
                  <a:gd name="connsiteX49" fmla="*/ 113832 w 480035"/>
                  <a:gd name="connsiteY49" fmla="*/ 479961 h 532289"/>
                  <a:gd name="connsiteX50" fmla="*/ 131211 w 480035"/>
                  <a:gd name="connsiteY50" fmla="*/ 472761 h 532289"/>
                  <a:gd name="connsiteX51" fmla="*/ 160400 w 480035"/>
                  <a:gd name="connsiteY51" fmla="*/ 468072 h 532289"/>
                  <a:gd name="connsiteX52" fmla="*/ 198222 w 480035"/>
                  <a:gd name="connsiteY52" fmla="*/ 483779 h 532289"/>
                  <a:gd name="connsiteX53" fmla="*/ 215450 w 480035"/>
                  <a:gd name="connsiteY53" fmla="*/ 507692 h 53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0035" h="532289">
                    <a:moveTo>
                      <a:pt x="215452" y="507695"/>
                    </a:moveTo>
                    <a:cubicBezTo>
                      <a:pt x="215452" y="514222"/>
                      <a:pt x="218042" y="520479"/>
                      <a:pt x="222653" y="525089"/>
                    </a:cubicBezTo>
                    <a:cubicBezTo>
                      <a:pt x="227263" y="529707"/>
                      <a:pt x="233520" y="532297"/>
                      <a:pt x="240047" y="532289"/>
                    </a:cubicBezTo>
                    <a:lnTo>
                      <a:pt x="248404" y="532289"/>
                    </a:lnTo>
                    <a:lnTo>
                      <a:pt x="248404" y="406862"/>
                    </a:lnTo>
                    <a:cubicBezTo>
                      <a:pt x="201503" y="401048"/>
                      <a:pt x="160577" y="372270"/>
                      <a:pt x="139229" y="330107"/>
                    </a:cubicBezTo>
                    <a:cubicBezTo>
                      <a:pt x="117881" y="287944"/>
                      <a:pt x="118927" y="237923"/>
                      <a:pt x="142001" y="196687"/>
                    </a:cubicBezTo>
                    <a:cubicBezTo>
                      <a:pt x="165083" y="155442"/>
                      <a:pt x="207167" y="128392"/>
                      <a:pt x="254272" y="124535"/>
                    </a:cubicBezTo>
                    <a:cubicBezTo>
                      <a:pt x="301371" y="120670"/>
                      <a:pt x="347304" y="140504"/>
                      <a:pt x="376794" y="177431"/>
                    </a:cubicBezTo>
                    <a:lnTo>
                      <a:pt x="476154" y="177431"/>
                    </a:lnTo>
                    <a:cubicBezTo>
                      <a:pt x="473691" y="171633"/>
                      <a:pt x="471061" y="165930"/>
                      <a:pt x="468154" y="160401"/>
                    </a:cubicBezTo>
                    <a:lnTo>
                      <a:pt x="468146" y="160401"/>
                    </a:lnTo>
                    <a:cubicBezTo>
                      <a:pt x="463164" y="150690"/>
                      <a:pt x="465057" y="138872"/>
                      <a:pt x="472835" y="131212"/>
                    </a:cubicBezTo>
                    <a:cubicBezTo>
                      <a:pt x="477445" y="126602"/>
                      <a:pt x="480035" y="120352"/>
                      <a:pt x="480035" y="113833"/>
                    </a:cubicBezTo>
                    <a:cubicBezTo>
                      <a:pt x="480035" y="107314"/>
                      <a:pt x="477445" y="101057"/>
                      <a:pt x="472835" y="96455"/>
                    </a:cubicBezTo>
                    <a:lnTo>
                      <a:pt x="435875" y="59495"/>
                    </a:lnTo>
                    <a:cubicBezTo>
                      <a:pt x="431265" y="54885"/>
                      <a:pt x="425015" y="52294"/>
                      <a:pt x="418497" y="52294"/>
                    </a:cubicBezTo>
                    <a:cubicBezTo>
                      <a:pt x="411978" y="52294"/>
                      <a:pt x="405728" y="54884"/>
                      <a:pt x="401118" y="59495"/>
                    </a:cubicBezTo>
                    <a:cubicBezTo>
                      <a:pt x="393459" y="67265"/>
                      <a:pt x="381632" y="69166"/>
                      <a:pt x="371928" y="64176"/>
                    </a:cubicBezTo>
                    <a:cubicBezTo>
                      <a:pt x="359817" y="57815"/>
                      <a:pt x="347159" y="52556"/>
                      <a:pt x="334098" y="48477"/>
                    </a:cubicBezTo>
                    <a:cubicBezTo>
                      <a:pt x="323754" y="45118"/>
                      <a:pt x="316783" y="35431"/>
                      <a:pt x="316870" y="24555"/>
                    </a:cubicBezTo>
                    <a:cubicBezTo>
                      <a:pt x="316870" y="18036"/>
                      <a:pt x="314272" y="11779"/>
                      <a:pt x="309647" y="7177"/>
                    </a:cubicBezTo>
                    <a:cubicBezTo>
                      <a:pt x="305029" y="2567"/>
                      <a:pt x="298771" y="-16"/>
                      <a:pt x="292244" y="0"/>
                    </a:cubicBezTo>
                    <a:lnTo>
                      <a:pt x="240046" y="0"/>
                    </a:lnTo>
                    <a:cubicBezTo>
                      <a:pt x="233519" y="-8"/>
                      <a:pt x="227261" y="2582"/>
                      <a:pt x="222651" y="7200"/>
                    </a:cubicBezTo>
                    <a:cubicBezTo>
                      <a:pt x="218041" y="11810"/>
                      <a:pt x="215451" y="18068"/>
                      <a:pt x="215451" y="24595"/>
                    </a:cubicBezTo>
                    <a:lnTo>
                      <a:pt x="215451" y="25109"/>
                    </a:lnTo>
                    <a:cubicBezTo>
                      <a:pt x="215554" y="35668"/>
                      <a:pt x="208790" y="45078"/>
                      <a:pt x="198738" y="48350"/>
                    </a:cubicBezTo>
                    <a:cubicBezTo>
                      <a:pt x="185502" y="52453"/>
                      <a:pt x="172671" y="57760"/>
                      <a:pt x="160401" y="64215"/>
                    </a:cubicBezTo>
                    <a:cubicBezTo>
                      <a:pt x="150714" y="69150"/>
                      <a:pt x="138943" y="67257"/>
                      <a:pt x="131299" y="59526"/>
                    </a:cubicBezTo>
                    <a:cubicBezTo>
                      <a:pt x="126689" y="54916"/>
                      <a:pt x="120439" y="52326"/>
                      <a:pt x="113920" y="52326"/>
                    </a:cubicBezTo>
                    <a:cubicBezTo>
                      <a:pt x="107401" y="52326"/>
                      <a:pt x="101152" y="54916"/>
                      <a:pt x="96542" y="59526"/>
                    </a:cubicBezTo>
                    <a:lnTo>
                      <a:pt x="59495" y="96413"/>
                    </a:lnTo>
                    <a:cubicBezTo>
                      <a:pt x="54885" y="101023"/>
                      <a:pt x="52294" y="107273"/>
                      <a:pt x="52294" y="113791"/>
                    </a:cubicBezTo>
                    <a:cubicBezTo>
                      <a:pt x="52294" y="120310"/>
                      <a:pt x="54884" y="126560"/>
                      <a:pt x="59495" y="131170"/>
                    </a:cubicBezTo>
                    <a:cubicBezTo>
                      <a:pt x="67265" y="138829"/>
                      <a:pt x="69166" y="150656"/>
                      <a:pt x="64176" y="160360"/>
                    </a:cubicBezTo>
                    <a:cubicBezTo>
                      <a:pt x="57815" y="172471"/>
                      <a:pt x="52556" y="185129"/>
                      <a:pt x="48477" y="198190"/>
                    </a:cubicBezTo>
                    <a:cubicBezTo>
                      <a:pt x="45118" y="208534"/>
                      <a:pt x="35431" y="215505"/>
                      <a:pt x="24555" y="215418"/>
                    </a:cubicBezTo>
                    <a:cubicBezTo>
                      <a:pt x="18036" y="215418"/>
                      <a:pt x="11779" y="218016"/>
                      <a:pt x="7177" y="222641"/>
                    </a:cubicBezTo>
                    <a:cubicBezTo>
                      <a:pt x="2567" y="227259"/>
                      <a:pt x="-16" y="233517"/>
                      <a:pt x="0" y="240044"/>
                    </a:cubicBezTo>
                    <a:lnTo>
                      <a:pt x="0" y="292242"/>
                    </a:lnTo>
                    <a:cubicBezTo>
                      <a:pt x="-8" y="298769"/>
                      <a:pt x="2582" y="305027"/>
                      <a:pt x="7200" y="309637"/>
                    </a:cubicBezTo>
                    <a:cubicBezTo>
                      <a:pt x="11810" y="314247"/>
                      <a:pt x="18068" y="316837"/>
                      <a:pt x="24595" y="316837"/>
                    </a:cubicBezTo>
                    <a:cubicBezTo>
                      <a:pt x="35470" y="316742"/>
                      <a:pt x="45150" y="323720"/>
                      <a:pt x="48508" y="334065"/>
                    </a:cubicBezTo>
                    <a:cubicBezTo>
                      <a:pt x="52595" y="347119"/>
                      <a:pt x="57847" y="359777"/>
                      <a:pt x="64215" y="371887"/>
                    </a:cubicBezTo>
                    <a:cubicBezTo>
                      <a:pt x="69197" y="381598"/>
                      <a:pt x="67296" y="393415"/>
                      <a:pt x="59526" y="401076"/>
                    </a:cubicBezTo>
                    <a:cubicBezTo>
                      <a:pt x="54916" y="405686"/>
                      <a:pt x="52326" y="411936"/>
                      <a:pt x="52326" y="418455"/>
                    </a:cubicBezTo>
                    <a:cubicBezTo>
                      <a:pt x="52326" y="424974"/>
                      <a:pt x="54916" y="431231"/>
                      <a:pt x="59526" y="435833"/>
                    </a:cubicBezTo>
                    <a:lnTo>
                      <a:pt x="96454" y="472761"/>
                    </a:lnTo>
                    <a:cubicBezTo>
                      <a:pt x="101056" y="477371"/>
                      <a:pt x="107313" y="479961"/>
                      <a:pt x="113832" y="479961"/>
                    </a:cubicBezTo>
                    <a:cubicBezTo>
                      <a:pt x="120351" y="479961"/>
                      <a:pt x="126601" y="477371"/>
                      <a:pt x="131211" y="472761"/>
                    </a:cubicBezTo>
                    <a:cubicBezTo>
                      <a:pt x="138870" y="464990"/>
                      <a:pt x="150688" y="463089"/>
                      <a:pt x="160400" y="468072"/>
                    </a:cubicBezTo>
                    <a:cubicBezTo>
                      <a:pt x="172511" y="474440"/>
                      <a:pt x="185169" y="479692"/>
                      <a:pt x="198222" y="483779"/>
                    </a:cubicBezTo>
                    <a:cubicBezTo>
                      <a:pt x="208567" y="487137"/>
                      <a:pt x="215545" y="496817"/>
                      <a:pt x="215450" y="507692"/>
                    </a:cubicBezTo>
                    <a:close/>
                  </a:path>
                </a:pathLst>
              </a:custGeom>
              <a:grpFill/>
              <a:ln w="2027" cap="flat">
                <a:noFill/>
                <a:prstDash val="solid"/>
                <a:miter/>
              </a:ln>
            </p:spPr>
            <p:txBody>
              <a:bodyPr rtlCol="0" anchor="ctr"/>
              <a:lstStyle/>
              <a:p>
                <a:endParaRPr lang="en-IN" sz="3480"/>
              </a:p>
            </p:txBody>
          </p:sp>
        </p:grpSp>
        <p:sp>
          <p:nvSpPr>
            <p:cNvPr id="60" name="Freeform: Shape 59">
              <a:extLst>
                <a:ext uri="{FF2B5EF4-FFF2-40B4-BE49-F238E27FC236}">
                  <a16:creationId xmlns:a16="http://schemas.microsoft.com/office/drawing/2014/main" id="{4AC81748-DD8E-4239-A61F-2EA523706EA9}"/>
                </a:ext>
              </a:extLst>
            </p:cNvPr>
            <p:cNvSpPr/>
            <p:nvPr/>
          </p:nvSpPr>
          <p:spPr>
            <a:xfrm>
              <a:off x="4642630" y="3544705"/>
              <a:ext cx="324096" cy="324096"/>
            </a:xfrm>
            <a:custGeom>
              <a:avLst/>
              <a:gdLst>
                <a:gd name="connsiteX0" fmla="*/ 0 w 1647299"/>
                <a:gd name="connsiteY0" fmla="*/ 797897 h 1647300"/>
                <a:gd name="connsiteX1" fmla="*/ 102968 w 1647299"/>
                <a:gd name="connsiteY1" fmla="*/ 591978 h 1647300"/>
                <a:gd name="connsiteX2" fmla="*/ 205918 w 1647299"/>
                <a:gd name="connsiteY2" fmla="*/ 797897 h 1647300"/>
                <a:gd name="connsiteX3" fmla="*/ 128701 w 1647299"/>
                <a:gd name="connsiteY3" fmla="*/ 797897 h 1647300"/>
                <a:gd name="connsiteX4" fmla="*/ 326399 w 1647299"/>
                <a:gd name="connsiteY4" fmla="*/ 1242359 h 1647300"/>
                <a:gd name="connsiteX5" fmla="*/ 327727 w 1647299"/>
                <a:gd name="connsiteY5" fmla="*/ 1278727 h 1647300"/>
                <a:gd name="connsiteX6" fmla="*/ 291359 w 1647299"/>
                <a:gd name="connsiteY6" fmla="*/ 1280054 h 1647300"/>
                <a:gd name="connsiteX7" fmla="*/ 77220 w 1647299"/>
                <a:gd name="connsiteY7" fmla="*/ 797910 h 1647300"/>
                <a:gd name="connsiteX8" fmla="*/ 1252993 w 1647299"/>
                <a:gd name="connsiteY8" fmla="*/ 1319576 h 1647300"/>
                <a:gd name="connsiteX9" fmla="*/ 1254320 w 1647299"/>
                <a:gd name="connsiteY9" fmla="*/ 1355944 h 1647300"/>
                <a:gd name="connsiteX10" fmla="*/ 772176 w 1647299"/>
                <a:gd name="connsiteY10" fmla="*/ 1570083 h 1647300"/>
                <a:gd name="connsiteX11" fmla="*/ 772141 w 1647299"/>
                <a:gd name="connsiteY11" fmla="*/ 1647300 h 1647300"/>
                <a:gd name="connsiteX12" fmla="*/ 566240 w 1647299"/>
                <a:gd name="connsiteY12" fmla="*/ 1544332 h 1647300"/>
                <a:gd name="connsiteX13" fmla="*/ 772141 w 1647299"/>
                <a:gd name="connsiteY13" fmla="*/ 1441382 h 1647300"/>
                <a:gd name="connsiteX14" fmla="*/ 772141 w 1647299"/>
                <a:gd name="connsiteY14" fmla="*/ 1518599 h 1647300"/>
                <a:gd name="connsiteX15" fmla="*/ 1216604 w 1647299"/>
                <a:gd name="connsiteY15" fmla="*/ 1320901 h 1647300"/>
                <a:gd name="connsiteX16" fmla="*/ 1252972 w 1647299"/>
                <a:gd name="connsiteY16" fmla="*/ 1319574 h 1647300"/>
                <a:gd name="connsiteX17" fmla="*/ 1355943 w 1647299"/>
                <a:gd name="connsiteY17" fmla="*/ 367245 h 1647300"/>
                <a:gd name="connsiteX18" fmla="*/ 1570082 w 1647299"/>
                <a:gd name="connsiteY18" fmla="*/ 849390 h 1647300"/>
                <a:gd name="connsiteX19" fmla="*/ 1647299 w 1647299"/>
                <a:gd name="connsiteY19" fmla="*/ 849390 h 1647300"/>
                <a:gd name="connsiteX20" fmla="*/ 1544331 w 1647299"/>
                <a:gd name="connsiteY20" fmla="*/ 1055308 h 1647300"/>
                <a:gd name="connsiteX21" fmla="*/ 1441381 w 1647299"/>
                <a:gd name="connsiteY21" fmla="*/ 849390 h 1647300"/>
                <a:gd name="connsiteX22" fmla="*/ 1518598 w 1647299"/>
                <a:gd name="connsiteY22" fmla="*/ 849390 h 1647300"/>
                <a:gd name="connsiteX23" fmla="*/ 1320900 w 1647299"/>
                <a:gd name="connsiteY23" fmla="*/ 404927 h 1647300"/>
                <a:gd name="connsiteX24" fmla="*/ 1319573 w 1647299"/>
                <a:gd name="connsiteY24" fmla="*/ 368559 h 1647300"/>
                <a:gd name="connsiteX25" fmla="*/ 1355941 w 1647299"/>
                <a:gd name="connsiteY25" fmla="*/ 367232 h 1647300"/>
                <a:gd name="connsiteX26" fmla="*/ 849398 w 1647299"/>
                <a:gd name="connsiteY26" fmla="*/ 0 h 1647300"/>
                <a:gd name="connsiteX27" fmla="*/ 1055317 w 1647299"/>
                <a:gd name="connsiteY27" fmla="*/ 102968 h 1647300"/>
                <a:gd name="connsiteX28" fmla="*/ 849398 w 1647299"/>
                <a:gd name="connsiteY28" fmla="*/ 205918 h 1647300"/>
                <a:gd name="connsiteX29" fmla="*/ 849398 w 1647299"/>
                <a:gd name="connsiteY29" fmla="*/ 128701 h 1647300"/>
                <a:gd name="connsiteX30" fmla="*/ 404936 w 1647299"/>
                <a:gd name="connsiteY30" fmla="*/ 326399 h 1647300"/>
                <a:gd name="connsiteX31" fmla="*/ 368568 w 1647299"/>
                <a:gd name="connsiteY31" fmla="*/ 327727 h 1647300"/>
                <a:gd name="connsiteX32" fmla="*/ 367241 w 1647299"/>
                <a:gd name="connsiteY32" fmla="*/ 291359 h 1647300"/>
                <a:gd name="connsiteX33" fmla="*/ 849385 w 1647299"/>
                <a:gd name="connsiteY33" fmla="*/ 77220 h 1647300"/>
                <a:gd name="connsiteX34" fmla="*/ 849398 w 1647299"/>
                <a:gd name="connsiteY34" fmla="*/ 1184027 h 1647300"/>
                <a:gd name="connsiteX35" fmla="*/ 746448 w 1647299"/>
                <a:gd name="connsiteY35" fmla="*/ 1235493 h 1647300"/>
                <a:gd name="connsiteX36" fmla="*/ 694964 w 1647299"/>
                <a:gd name="connsiteY36" fmla="*/ 1158276 h 1647300"/>
                <a:gd name="connsiteX37" fmla="*/ 617747 w 1647299"/>
                <a:gd name="connsiteY37" fmla="*/ 1158276 h 1647300"/>
                <a:gd name="connsiteX38" fmla="*/ 592013 w 1647299"/>
                <a:gd name="connsiteY38" fmla="*/ 1081059 h 1647300"/>
                <a:gd name="connsiteX39" fmla="*/ 514796 w 1647299"/>
                <a:gd name="connsiteY39" fmla="*/ 1055326 h 1647300"/>
                <a:gd name="connsiteX40" fmla="*/ 514796 w 1647299"/>
                <a:gd name="connsiteY40" fmla="*/ 978108 h 1647300"/>
                <a:gd name="connsiteX41" fmla="*/ 437579 w 1647299"/>
                <a:gd name="connsiteY41" fmla="*/ 926624 h 1647300"/>
                <a:gd name="connsiteX42" fmla="*/ 489063 w 1647299"/>
                <a:gd name="connsiteY42" fmla="*/ 849407 h 1647300"/>
                <a:gd name="connsiteX43" fmla="*/ 437579 w 1647299"/>
                <a:gd name="connsiteY43" fmla="*/ 746457 h 1647300"/>
                <a:gd name="connsiteX44" fmla="*/ 514796 w 1647299"/>
                <a:gd name="connsiteY44" fmla="*/ 694973 h 1647300"/>
                <a:gd name="connsiteX45" fmla="*/ 514796 w 1647299"/>
                <a:gd name="connsiteY45" fmla="*/ 617755 h 1647300"/>
                <a:gd name="connsiteX46" fmla="*/ 592013 w 1647299"/>
                <a:gd name="connsiteY46" fmla="*/ 592022 h 1647300"/>
                <a:gd name="connsiteX47" fmla="*/ 617747 w 1647299"/>
                <a:gd name="connsiteY47" fmla="*/ 514805 h 1647300"/>
                <a:gd name="connsiteX48" fmla="*/ 694964 w 1647299"/>
                <a:gd name="connsiteY48" fmla="*/ 514805 h 1647300"/>
                <a:gd name="connsiteX49" fmla="*/ 746448 w 1647299"/>
                <a:gd name="connsiteY49" fmla="*/ 437588 h 1647300"/>
                <a:gd name="connsiteX50" fmla="*/ 823665 w 1647299"/>
                <a:gd name="connsiteY50" fmla="*/ 489072 h 1647300"/>
                <a:gd name="connsiteX51" fmla="*/ 926616 w 1647299"/>
                <a:gd name="connsiteY51" fmla="*/ 437588 h 1647300"/>
                <a:gd name="connsiteX52" fmla="*/ 978100 w 1647299"/>
                <a:gd name="connsiteY52" fmla="*/ 514805 h 1647300"/>
                <a:gd name="connsiteX53" fmla="*/ 1055317 w 1647299"/>
                <a:gd name="connsiteY53" fmla="*/ 514805 h 1647300"/>
                <a:gd name="connsiteX54" fmla="*/ 1081050 w 1647299"/>
                <a:gd name="connsiteY54" fmla="*/ 592022 h 1647300"/>
                <a:gd name="connsiteX55" fmla="*/ 1158267 w 1647299"/>
                <a:gd name="connsiteY55" fmla="*/ 617755 h 1647300"/>
                <a:gd name="connsiteX56" fmla="*/ 1158267 w 1647299"/>
                <a:gd name="connsiteY56" fmla="*/ 694973 h 1647300"/>
                <a:gd name="connsiteX57" fmla="*/ 1235484 w 1647299"/>
                <a:gd name="connsiteY57" fmla="*/ 746457 h 1647300"/>
                <a:gd name="connsiteX58" fmla="*/ 1184018 w 1647299"/>
                <a:gd name="connsiteY58" fmla="*/ 823674 h 1647300"/>
                <a:gd name="connsiteX59" fmla="*/ 1235484 w 1647299"/>
                <a:gd name="connsiteY59" fmla="*/ 926624 h 1647300"/>
                <a:gd name="connsiteX60" fmla="*/ 1158267 w 1647299"/>
                <a:gd name="connsiteY60" fmla="*/ 978108 h 1647300"/>
                <a:gd name="connsiteX61" fmla="*/ 1158267 w 1647299"/>
                <a:gd name="connsiteY61" fmla="*/ 1055326 h 1647300"/>
                <a:gd name="connsiteX62" fmla="*/ 1081050 w 1647299"/>
                <a:gd name="connsiteY62" fmla="*/ 1081059 h 1647300"/>
                <a:gd name="connsiteX63" fmla="*/ 1055317 w 1647299"/>
                <a:gd name="connsiteY63" fmla="*/ 1158276 h 1647300"/>
                <a:gd name="connsiteX64" fmla="*/ 978100 w 1647299"/>
                <a:gd name="connsiteY64" fmla="*/ 1158276 h 1647300"/>
                <a:gd name="connsiteX65" fmla="*/ 926616 w 1647299"/>
                <a:gd name="connsiteY65" fmla="*/ 1235493 h 1647300"/>
                <a:gd name="connsiteX66" fmla="*/ 679366 w 1647299"/>
                <a:gd name="connsiteY66" fmla="*/ 780896 h 1647300"/>
                <a:gd name="connsiteX67" fmla="*/ 627811 w 1647299"/>
                <a:gd name="connsiteY67" fmla="*/ 782119 h 1647300"/>
                <a:gd name="connsiteX68" fmla="*/ 629070 w 1647299"/>
                <a:gd name="connsiteY68" fmla="*/ 832518 h 1647300"/>
                <a:gd name="connsiteX69" fmla="*/ 774922 w 1647299"/>
                <a:gd name="connsiteY69" fmla="*/ 968288 h 1647300"/>
                <a:gd name="connsiteX70" fmla="*/ 827182 w 1647299"/>
                <a:gd name="connsiteY70" fmla="*/ 966323 h 1647300"/>
                <a:gd name="connsiteX71" fmla="*/ 1045959 w 1647299"/>
                <a:gd name="connsiteY71" fmla="*/ 728723 h 1647300"/>
                <a:gd name="connsiteX72" fmla="*/ 1043253 w 1647299"/>
                <a:gd name="connsiteY72" fmla="*/ 678395 h 1647300"/>
                <a:gd name="connsiteX73" fmla="*/ 991751 w 1647299"/>
                <a:gd name="connsiteY73" fmla="*/ 681033 h 1647300"/>
                <a:gd name="connsiteX74" fmla="*/ 798055 w 1647299"/>
                <a:gd name="connsiteY74" fmla="*/ 891381 h 1647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647299" h="1647300">
                  <a:moveTo>
                    <a:pt x="0" y="797897"/>
                  </a:moveTo>
                  <a:lnTo>
                    <a:pt x="102968" y="591978"/>
                  </a:lnTo>
                  <a:lnTo>
                    <a:pt x="205918" y="797897"/>
                  </a:lnTo>
                  <a:lnTo>
                    <a:pt x="128701" y="797897"/>
                  </a:lnTo>
                  <a:cubicBezTo>
                    <a:pt x="128701" y="966963"/>
                    <a:pt x="200610" y="1125417"/>
                    <a:pt x="326399" y="1242359"/>
                  </a:cubicBezTo>
                  <a:cubicBezTo>
                    <a:pt x="336810" y="1252028"/>
                    <a:pt x="337413" y="1268316"/>
                    <a:pt x="327727" y="1278727"/>
                  </a:cubicBezTo>
                  <a:cubicBezTo>
                    <a:pt x="318057" y="1289138"/>
                    <a:pt x="301769" y="1289741"/>
                    <a:pt x="291359" y="1280054"/>
                  </a:cubicBezTo>
                  <a:cubicBezTo>
                    <a:pt x="155280" y="1153577"/>
                    <a:pt x="77220" y="981576"/>
                    <a:pt x="77220" y="797910"/>
                  </a:cubicBezTo>
                  <a:close/>
                  <a:moveTo>
                    <a:pt x="1252993" y="1319576"/>
                  </a:moveTo>
                  <a:cubicBezTo>
                    <a:pt x="1263404" y="1329246"/>
                    <a:pt x="1264007" y="1345534"/>
                    <a:pt x="1254320" y="1355944"/>
                  </a:cubicBezTo>
                  <a:cubicBezTo>
                    <a:pt x="1127843" y="1492005"/>
                    <a:pt x="955860" y="1570065"/>
                    <a:pt x="772176" y="1570083"/>
                  </a:cubicBezTo>
                  <a:lnTo>
                    <a:pt x="772141" y="1647300"/>
                  </a:lnTo>
                  <a:lnTo>
                    <a:pt x="566240" y="1544332"/>
                  </a:lnTo>
                  <a:lnTo>
                    <a:pt x="772141" y="1441382"/>
                  </a:lnTo>
                  <a:lnTo>
                    <a:pt x="772141" y="1518599"/>
                  </a:lnTo>
                  <a:cubicBezTo>
                    <a:pt x="941225" y="1518599"/>
                    <a:pt x="1099675" y="1446690"/>
                    <a:pt x="1216604" y="1320901"/>
                  </a:cubicBezTo>
                  <a:cubicBezTo>
                    <a:pt x="1226273" y="1310490"/>
                    <a:pt x="1242561" y="1309887"/>
                    <a:pt x="1252972" y="1319574"/>
                  </a:cubicBezTo>
                  <a:close/>
                  <a:moveTo>
                    <a:pt x="1355943" y="367245"/>
                  </a:moveTo>
                  <a:cubicBezTo>
                    <a:pt x="1492022" y="493723"/>
                    <a:pt x="1570082" y="665723"/>
                    <a:pt x="1570082" y="849390"/>
                  </a:cubicBezTo>
                  <a:lnTo>
                    <a:pt x="1647299" y="849390"/>
                  </a:lnTo>
                  <a:lnTo>
                    <a:pt x="1544331" y="1055308"/>
                  </a:lnTo>
                  <a:lnTo>
                    <a:pt x="1441381" y="849390"/>
                  </a:lnTo>
                  <a:lnTo>
                    <a:pt x="1518598" y="849390"/>
                  </a:lnTo>
                  <a:cubicBezTo>
                    <a:pt x="1518598" y="680324"/>
                    <a:pt x="1446689" y="521869"/>
                    <a:pt x="1320900" y="404927"/>
                  </a:cubicBezTo>
                  <a:cubicBezTo>
                    <a:pt x="1310489" y="395258"/>
                    <a:pt x="1309886" y="378970"/>
                    <a:pt x="1319573" y="368559"/>
                  </a:cubicBezTo>
                  <a:cubicBezTo>
                    <a:pt x="1329242" y="358149"/>
                    <a:pt x="1345530" y="357545"/>
                    <a:pt x="1355941" y="367232"/>
                  </a:cubicBezTo>
                  <a:close/>
                  <a:moveTo>
                    <a:pt x="849398" y="0"/>
                  </a:moveTo>
                  <a:lnTo>
                    <a:pt x="1055317" y="102968"/>
                  </a:lnTo>
                  <a:lnTo>
                    <a:pt x="849398" y="205918"/>
                  </a:lnTo>
                  <a:lnTo>
                    <a:pt x="849398" y="128701"/>
                  </a:lnTo>
                  <a:cubicBezTo>
                    <a:pt x="680332" y="128701"/>
                    <a:pt x="521878" y="200610"/>
                    <a:pt x="404936" y="326399"/>
                  </a:cubicBezTo>
                  <a:cubicBezTo>
                    <a:pt x="395267" y="336810"/>
                    <a:pt x="378979" y="337413"/>
                    <a:pt x="368568" y="327727"/>
                  </a:cubicBezTo>
                  <a:cubicBezTo>
                    <a:pt x="358157" y="318057"/>
                    <a:pt x="357554" y="301769"/>
                    <a:pt x="367241" y="291359"/>
                  </a:cubicBezTo>
                  <a:cubicBezTo>
                    <a:pt x="493718" y="155280"/>
                    <a:pt x="665718" y="77220"/>
                    <a:pt x="849385" y="77220"/>
                  </a:cubicBezTo>
                  <a:close/>
                  <a:moveTo>
                    <a:pt x="849398" y="1184027"/>
                  </a:moveTo>
                  <a:lnTo>
                    <a:pt x="746448" y="1235493"/>
                  </a:lnTo>
                  <a:lnTo>
                    <a:pt x="694964" y="1158276"/>
                  </a:lnTo>
                  <a:lnTo>
                    <a:pt x="617747" y="1158276"/>
                  </a:lnTo>
                  <a:lnTo>
                    <a:pt x="592013" y="1081059"/>
                  </a:lnTo>
                  <a:lnTo>
                    <a:pt x="514796" y="1055326"/>
                  </a:lnTo>
                  <a:lnTo>
                    <a:pt x="514796" y="978108"/>
                  </a:lnTo>
                  <a:lnTo>
                    <a:pt x="437579" y="926624"/>
                  </a:lnTo>
                  <a:lnTo>
                    <a:pt x="489063" y="849407"/>
                  </a:lnTo>
                  <a:lnTo>
                    <a:pt x="437579" y="746457"/>
                  </a:lnTo>
                  <a:lnTo>
                    <a:pt x="514796" y="694973"/>
                  </a:lnTo>
                  <a:lnTo>
                    <a:pt x="514796" y="617755"/>
                  </a:lnTo>
                  <a:lnTo>
                    <a:pt x="592013" y="592022"/>
                  </a:lnTo>
                  <a:lnTo>
                    <a:pt x="617747" y="514805"/>
                  </a:lnTo>
                  <a:lnTo>
                    <a:pt x="694964" y="514805"/>
                  </a:lnTo>
                  <a:lnTo>
                    <a:pt x="746448" y="437588"/>
                  </a:lnTo>
                  <a:lnTo>
                    <a:pt x="823665" y="489072"/>
                  </a:lnTo>
                  <a:lnTo>
                    <a:pt x="926616" y="437588"/>
                  </a:lnTo>
                  <a:lnTo>
                    <a:pt x="978100" y="514805"/>
                  </a:lnTo>
                  <a:lnTo>
                    <a:pt x="1055317" y="514805"/>
                  </a:lnTo>
                  <a:lnTo>
                    <a:pt x="1081050" y="592022"/>
                  </a:lnTo>
                  <a:lnTo>
                    <a:pt x="1158267" y="617755"/>
                  </a:lnTo>
                  <a:lnTo>
                    <a:pt x="1158267" y="694973"/>
                  </a:lnTo>
                  <a:lnTo>
                    <a:pt x="1235484" y="746457"/>
                  </a:lnTo>
                  <a:lnTo>
                    <a:pt x="1184018" y="823674"/>
                  </a:lnTo>
                  <a:lnTo>
                    <a:pt x="1235484" y="926624"/>
                  </a:lnTo>
                  <a:lnTo>
                    <a:pt x="1158267" y="978108"/>
                  </a:lnTo>
                  <a:lnTo>
                    <a:pt x="1158267" y="1055326"/>
                  </a:lnTo>
                  <a:lnTo>
                    <a:pt x="1081050" y="1081059"/>
                  </a:lnTo>
                  <a:lnTo>
                    <a:pt x="1055317" y="1158276"/>
                  </a:lnTo>
                  <a:lnTo>
                    <a:pt x="978100" y="1158276"/>
                  </a:lnTo>
                  <a:lnTo>
                    <a:pt x="926616" y="1235493"/>
                  </a:lnTo>
                  <a:close/>
                  <a:moveTo>
                    <a:pt x="679366" y="780896"/>
                  </a:moveTo>
                  <a:cubicBezTo>
                    <a:pt x="664784" y="767331"/>
                    <a:pt x="641705" y="767865"/>
                    <a:pt x="627811" y="782119"/>
                  </a:cubicBezTo>
                  <a:cubicBezTo>
                    <a:pt x="613919" y="796374"/>
                    <a:pt x="614488" y="818936"/>
                    <a:pt x="629070" y="832518"/>
                  </a:cubicBezTo>
                  <a:lnTo>
                    <a:pt x="774922" y="968288"/>
                  </a:lnTo>
                  <a:cubicBezTo>
                    <a:pt x="789797" y="982128"/>
                    <a:pt x="813427" y="981232"/>
                    <a:pt x="827182" y="966323"/>
                  </a:cubicBezTo>
                  <a:lnTo>
                    <a:pt x="1045959" y="728723"/>
                  </a:lnTo>
                  <a:cubicBezTo>
                    <a:pt x="1059437" y="714090"/>
                    <a:pt x="1058213" y="691563"/>
                    <a:pt x="1043253" y="678395"/>
                  </a:cubicBezTo>
                  <a:cubicBezTo>
                    <a:pt x="1028275" y="665227"/>
                    <a:pt x="1005230" y="666417"/>
                    <a:pt x="991751" y="681033"/>
                  </a:cubicBezTo>
                  <a:lnTo>
                    <a:pt x="798055" y="891381"/>
                  </a:lnTo>
                  <a:close/>
                </a:path>
              </a:pathLst>
            </a:custGeom>
            <a:solidFill>
              <a:srgbClr val="F36C42"/>
            </a:solidFill>
            <a:ln w="4409" cap="flat">
              <a:noFill/>
              <a:prstDash val="solid"/>
              <a:miter/>
            </a:ln>
          </p:spPr>
          <p:txBody>
            <a:bodyPr rtlCol="0" anchor="ctr"/>
            <a:lstStyle/>
            <a:p>
              <a:endParaRPr lang="en-IN" sz="3480"/>
            </a:p>
          </p:txBody>
        </p:sp>
        <p:sp>
          <p:nvSpPr>
            <p:cNvPr id="61" name="Freeform: Shape 60">
              <a:extLst>
                <a:ext uri="{FF2B5EF4-FFF2-40B4-BE49-F238E27FC236}">
                  <a16:creationId xmlns:a16="http://schemas.microsoft.com/office/drawing/2014/main" id="{884CFE89-14DE-4D79-B2D7-645AEFA715C6}"/>
                </a:ext>
              </a:extLst>
            </p:cNvPr>
            <p:cNvSpPr/>
            <p:nvPr/>
          </p:nvSpPr>
          <p:spPr>
            <a:xfrm>
              <a:off x="7677729" y="3602252"/>
              <a:ext cx="222157" cy="222159"/>
            </a:xfrm>
            <a:custGeom>
              <a:avLst/>
              <a:gdLst>
                <a:gd name="connsiteX0" fmla="*/ 1097806 w 2171517"/>
                <a:gd name="connsiteY0" fmla="*/ 34 h 2171534"/>
                <a:gd name="connsiteX1" fmla="*/ 2127688 w 2171517"/>
                <a:gd name="connsiteY1" fmla="*/ 34 h 2171534"/>
                <a:gd name="connsiteX2" fmla="*/ 2171474 w 2171517"/>
                <a:gd name="connsiteY2" fmla="*/ 43821 h 2171534"/>
                <a:gd name="connsiteX3" fmla="*/ 2171474 w 2171517"/>
                <a:gd name="connsiteY3" fmla="*/ 265107 h 2171534"/>
                <a:gd name="connsiteX4" fmla="*/ 2127688 w 2171517"/>
                <a:gd name="connsiteY4" fmla="*/ 308894 h 2171534"/>
                <a:gd name="connsiteX5" fmla="*/ 1097806 w 2171517"/>
                <a:gd name="connsiteY5" fmla="*/ 308894 h 2171534"/>
                <a:gd name="connsiteX6" fmla="*/ 1054019 w 2171517"/>
                <a:gd name="connsiteY6" fmla="*/ 265107 h 2171534"/>
                <a:gd name="connsiteX7" fmla="*/ 1054019 w 2171517"/>
                <a:gd name="connsiteY7" fmla="*/ 43804 h 2171534"/>
                <a:gd name="connsiteX8" fmla="*/ 1097806 w 2171517"/>
                <a:gd name="connsiteY8" fmla="*/ 34 h 2171534"/>
                <a:gd name="connsiteX9" fmla="*/ 425081 w 2171517"/>
                <a:gd name="connsiteY9" fmla="*/ 61177 h 2171534"/>
                <a:gd name="connsiteX10" fmla="*/ 537446 w 2171517"/>
                <a:gd name="connsiteY10" fmla="*/ 107776 h 2171534"/>
                <a:gd name="connsiteX11" fmla="*/ 597363 w 2171517"/>
                <a:gd name="connsiteY11" fmla="*/ 81151 h 2171534"/>
                <a:gd name="connsiteX12" fmla="*/ 648961 w 2171517"/>
                <a:gd name="connsiteY12" fmla="*/ 132749 h 2171534"/>
                <a:gd name="connsiteX13" fmla="*/ 622353 w 2171517"/>
                <a:gd name="connsiteY13" fmla="*/ 192666 h 2171534"/>
                <a:gd name="connsiteX14" fmla="*/ 668952 w 2171517"/>
                <a:gd name="connsiteY14" fmla="*/ 305065 h 2171534"/>
                <a:gd name="connsiteX15" fmla="*/ 730094 w 2171517"/>
                <a:gd name="connsiteY15" fmla="*/ 328600 h 2171534"/>
                <a:gd name="connsiteX16" fmla="*/ 730094 w 2171517"/>
                <a:gd name="connsiteY16" fmla="*/ 401563 h 2171534"/>
                <a:gd name="connsiteX17" fmla="*/ 668935 w 2171517"/>
                <a:gd name="connsiteY17" fmla="*/ 425115 h 2171534"/>
                <a:gd name="connsiteX18" fmla="*/ 622336 w 2171517"/>
                <a:gd name="connsiteY18" fmla="*/ 537480 h 2171534"/>
                <a:gd name="connsiteX19" fmla="*/ 648961 w 2171517"/>
                <a:gd name="connsiteY19" fmla="*/ 597397 h 2171534"/>
                <a:gd name="connsiteX20" fmla="*/ 597362 w 2171517"/>
                <a:gd name="connsiteY20" fmla="*/ 648995 h 2171534"/>
                <a:gd name="connsiteX21" fmla="*/ 537446 w 2171517"/>
                <a:gd name="connsiteY21" fmla="*/ 622387 h 2171534"/>
                <a:gd name="connsiteX22" fmla="*/ 425047 w 2171517"/>
                <a:gd name="connsiteY22" fmla="*/ 668985 h 2171534"/>
                <a:gd name="connsiteX23" fmla="*/ 401512 w 2171517"/>
                <a:gd name="connsiteY23" fmla="*/ 730128 h 2171534"/>
                <a:gd name="connsiteX24" fmla="*/ 328549 w 2171517"/>
                <a:gd name="connsiteY24" fmla="*/ 730128 h 2171534"/>
                <a:gd name="connsiteX25" fmla="*/ 305013 w 2171517"/>
                <a:gd name="connsiteY25" fmla="*/ 668969 h 2171534"/>
                <a:gd name="connsiteX26" fmla="*/ 192648 w 2171517"/>
                <a:gd name="connsiteY26" fmla="*/ 622370 h 2171534"/>
                <a:gd name="connsiteX27" fmla="*/ 132731 w 2171517"/>
                <a:gd name="connsiteY27" fmla="*/ 648995 h 2171534"/>
                <a:gd name="connsiteX28" fmla="*/ 81133 w 2171517"/>
                <a:gd name="connsiteY28" fmla="*/ 597380 h 2171534"/>
                <a:gd name="connsiteX29" fmla="*/ 107741 w 2171517"/>
                <a:gd name="connsiteY29" fmla="*/ 537463 h 2171534"/>
                <a:gd name="connsiteX30" fmla="*/ 61143 w 2171517"/>
                <a:gd name="connsiteY30" fmla="*/ 425065 h 2171534"/>
                <a:gd name="connsiteX31" fmla="*/ 0 w 2171517"/>
                <a:gd name="connsiteY31" fmla="*/ 401529 h 2171534"/>
                <a:gd name="connsiteX32" fmla="*/ 0 w 2171517"/>
                <a:gd name="connsiteY32" fmla="*/ 328566 h 2171534"/>
                <a:gd name="connsiteX33" fmla="*/ 61143 w 2171517"/>
                <a:gd name="connsiteY33" fmla="*/ 305030 h 2171534"/>
                <a:gd name="connsiteX34" fmla="*/ 107741 w 2171517"/>
                <a:gd name="connsiteY34" fmla="*/ 192665 h 2171534"/>
                <a:gd name="connsiteX35" fmla="*/ 81133 w 2171517"/>
                <a:gd name="connsiteY35" fmla="*/ 132732 h 2171534"/>
                <a:gd name="connsiteX36" fmla="*/ 132731 w 2171517"/>
                <a:gd name="connsiteY36" fmla="*/ 81133 h 2171534"/>
                <a:gd name="connsiteX37" fmla="*/ 192648 w 2171517"/>
                <a:gd name="connsiteY37" fmla="*/ 107758 h 2171534"/>
                <a:gd name="connsiteX38" fmla="*/ 305013 w 2171517"/>
                <a:gd name="connsiteY38" fmla="*/ 61159 h 2171534"/>
                <a:gd name="connsiteX39" fmla="*/ 328549 w 2171517"/>
                <a:gd name="connsiteY39" fmla="*/ 0 h 2171534"/>
                <a:gd name="connsiteX40" fmla="*/ 401512 w 2171517"/>
                <a:gd name="connsiteY40" fmla="*/ 0 h 2171534"/>
                <a:gd name="connsiteX41" fmla="*/ 365064 w 2171517"/>
                <a:gd name="connsiteY41" fmla="*/ 203910 h 2171534"/>
                <a:gd name="connsiteX42" fmla="*/ 203908 w 2171517"/>
                <a:gd name="connsiteY42" fmla="*/ 365066 h 2171534"/>
                <a:gd name="connsiteX43" fmla="*/ 365064 w 2171517"/>
                <a:gd name="connsiteY43" fmla="*/ 526222 h 2171534"/>
                <a:gd name="connsiteX44" fmla="*/ 526220 w 2171517"/>
                <a:gd name="connsiteY44" fmla="*/ 365066 h 2171534"/>
                <a:gd name="connsiteX45" fmla="*/ 365064 w 2171517"/>
                <a:gd name="connsiteY45" fmla="*/ 203910 h 2171534"/>
                <a:gd name="connsiteX46" fmla="*/ 1965285 w 2171517"/>
                <a:gd name="connsiteY46" fmla="*/ 1280780 h 2171534"/>
                <a:gd name="connsiteX47" fmla="*/ 2149617 w 2171517"/>
                <a:gd name="connsiteY47" fmla="*/ 1280780 h 2171534"/>
                <a:gd name="connsiteX48" fmla="*/ 2171518 w 2171517"/>
                <a:gd name="connsiteY48" fmla="*/ 1302681 h 2171534"/>
                <a:gd name="connsiteX49" fmla="*/ 2171518 w 2171517"/>
                <a:gd name="connsiteY49" fmla="*/ 2149633 h 2171534"/>
                <a:gd name="connsiteX50" fmla="*/ 2149617 w 2171517"/>
                <a:gd name="connsiteY50" fmla="*/ 2171534 h 2171534"/>
                <a:gd name="connsiteX51" fmla="*/ 1965285 w 2171517"/>
                <a:gd name="connsiteY51" fmla="*/ 2171534 h 2171534"/>
                <a:gd name="connsiteX52" fmla="*/ 1943383 w 2171517"/>
                <a:gd name="connsiteY52" fmla="*/ 2149633 h 2171534"/>
                <a:gd name="connsiteX53" fmla="*/ 1943383 w 2171517"/>
                <a:gd name="connsiteY53" fmla="*/ 1302681 h 2171534"/>
                <a:gd name="connsiteX54" fmla="*/ 1965285 w 2171517"/>
                <a:gd name="connsiteY54" fmla="*/ 1280780 h 2171534"/>
                <a:gd name="connsiteX55" fmla="*/ 1479423 w 2171517"/>
                <a:gd name="connsiteY55" fmla="*/ 1049837 h 2171534"/>
                <a:gd name="connsiteX56" fmla="*/ 1663755 w 2171517"/>
                <a:gd name="connsiteY56" fmla="*/ 1049837 h 2171534"/>
                <a:gd name="connsiteX57" fmla="*/ 1685657 w 2171517"/>
                <a:gd name="connsiteY57" fmla="*/ 1071738 h 2171534"/>
                <a:gd name="connsiteX58" fmla="*/ 1685657 w 2171517"/>
                <a:gd name="connsiteY58" fmla="*/ 2149612 h 2171534"/>
                <a:gd name="connsiteX59" fmla="*/ 1663755 w 2171517"/>
                <a:gd name="connsiteY59" fmla="*/ 2171513 h 2171534"/>
                <a:gd name="connsiteX60" fmla="*/ 1479423 w 2171517"/>
                <a:gd name="connsiteY60" fmla="*/ 2171513 h 2171534"/>
                <a:gd name="connsiteX61" fmla="*/ 1457522 w 2171517"/>
                <a:gd name="connsiteY61" fmla="*/ 2149612 h 2171534"/>
                <a:gd name="connsiteX62" fmla="*/ 1457522 w 2171517"/>
                <a:gd name="connsiteY62" fmla="*/ 1071696 h 2171534"/>
                <a:gd name="connsiteX63" fmla="*/ 1479423 w 2171517"/>
                <a:gd name="connsiteY63" fmla="*/ 1049811 h 2171534"/>
                <a:gd name="connsiteX64" fmla="*/ 993604 w 2171517"/>
                <a:gd name="connsiteY64" fmla="*/ 1504610 h 2171534"/>
                <a:gd name="connsiteX65" fmla="*/ 1177936 w 2171517"/>
                <a:gd name="connsiteY65" fmla="*/ 1504610 h 2171534"/>
                <a:gd name="connsiteX66" fmla="*/ 1199837 w 2171517"/>
                <a:gd name="connsiteY66" fmla="*/ 1526511 h 2171534"/>
                <a:gd name="connsiteX67" fmla="*/ 1199837 w 2171517"/>
                <a:gd name="connsiteY67" fmla="*/ 2149612 h 2171534"/>
                <a:gd name="connsiteX68" fmla="*/ 1177936 w 2171517"/>
                <a:gd name="connsiteY68" fmla="*/ 2171513 h 2171534"/>
                <a:gd name="connsiteX69" fmla="*/ 993604 w 2171517"/>
                <a:gd name="connsiteY69" fmla="*/ 2171513 h 2171534"/>
                <a:gd name="connsiteX70" fmla="*/ 971703 w 2171517"/>
                <a:gd name="connsiteY70" fmla="*/ 2149612 h 2171534"/>
                <a:gd name="connsiteX71" fmla="*/ 971703 w 2171517"/>
                <a:gd name="connsiteY71" fmla="*/ 1526511 h 2171534"/>
                <a:gd name="connsiteX72" fmla="*/ 993604 w 2171517"/>
                <a:gd name="connsiteY72" fmla="*/ 1504610 h 2171534"/>
                <a:gd name="connsiteX73" fmla="*/ 507785 w 2171517"/>
                <a:gd name="connsiteY73" fmla="*/ 1349044 h 2171534"/>
                <a:gd name="connsiteX74" fmla="*/ 692117 w 2171517"/>
                <a:gd name="connsiteY74" fmla="*/ 1349044 h 2171534"/>
                <a:gd name="connsiteX75" fmla="*/ 714018 w 2171517"/>
                <a:gd name="connsiteY75" fmla="*/ 1370945 h 2171534"/>
                <a:gd name="connsiteX76" fmla="*/ 714018 w 2171517"/>
                <a:gd name="connsiteY76" fmla="*/ 2149612 h 2171534"/>
                <a:gd name="connsiteX77" fmla="*/ 692117 w 2171517"/>
                <a:gd name="connsiteY77" fmla="*/ 2171513 h 2171534"/>
                <a:gd name="connsiteX78" fmla="*/ 507785 w 2171517"/>
                <a:gd name="connsiteY78" fmla="*/ 2171513 h 2171534"/>
                <a:gd name="connsiteX79" fmla="*/ 485883 w 2171517"/>
                <a:gd name="connsiteY79" fmla="*/ 2149612 h 2171534"/>
                <a:gd name="connsiteX80" fmla="*/ 485900 w 2171517"/>
                <a:gd name="connsiteY80" fmla="*/ 1370903 h 2171534"/>
                <a:gd name="connsiteX81" fmla="*/ 507785 w 2171517"/>
                <a:gd name="connsiteY81" fmla="*/ 1349018 h 2171534"/>
                <a:gd name="connsiteX82" fmla="*/ 21924 w 2171517"/>
                <a:gd name="connsiteY82" fmla="*/ 1733871 h 2171534"/>
                <a:gd name="connsiteX83" fmla="*/ 206255 w 2171517"/>
                <a:gd name="connsiteY83" fmla="*/ 1733871 h 2171534"/>
                <a:gd name="connsiteX84" fmla="*/ 228157 w 2171517"/>
                <a:gd name="connsiteY84" fmla="*/ 1755772 h 2171534"/>
                <a:gd name="connsiteX85" fmla="*/ 228157 w 2171517"/>
                <a:gd name="connsiteY85" fmla="*/ 2149587 h 2171534"/>
                <a:gd name="connsiteX86" fmla="*/ 206255 w 2171517"/>
                <a:gd name="connsiteY86" fmla="*/ 2171488 h 2171534"/>
                <a:gd name="connsiteX87" fmla="*/ 21924 w 2171517"/>
                <a:gd name="connsiteY87" fmla="*/ 2171472 h 2171534"/>
                <a:gd name="connsiteX88" fmla="*/ 22 w 2171517"/>
                <a:gd name="connsiteY88" fmla="*/ 2149570 h 2171534"/>
                <a:gd name="connsiteX89" fmla="*/ 39 w 2171517"/>
                <a:gd name="connsiteY89" fmla="*/ 1755756 h 2171534"/>
                <a:gd name="connsiteX90" fmla="*/ 21924 w 2171517"/>
                <a:gd name="connsiteY90" fmla="*/ 1733871 h 2171534"/>
                <a:gd name="connsiteX91" fmla="*/ 2057461 w 2171517"/>
                <a:gd name="connsiteY91" fmla="*/ 759805 h 2171534"/>
                <a:gd name="connsiteX92" fmla="*/ 1976933 w 2171517"/>
                <a:gd name="connsiteY92" fmla="*/ 795125 h 2171534"/>
                <a:gd name="connsiteX93" fmla="*/ 1680546 w 2171517"/>
                <a:gd name="connsiteY93" fmla="*/ 662932 h 2171534"/>
                <a:gd name="connsiteX94" fmla="*/ 1681037 w 2171517"/>
                <a:gd name="connsiteY94" fmla="*/ 652553 h 2171534"/>
                <a:gd name="connsiteX95" fmla="*/ 1571597 w 2171517"/>
                <a:gd name="connsiteY95" fmla="*/ 543113 h 2171534"/>
                <a:gd name="connsiteX96" fmla="*/ 1462156 w 2171517"/>
                <a:gd name="connsiteY96" fmla="*/ 652553 h 2171534"/>
                <a:gd name="connsiteX97" fmla="*/ 1471358 w 2171517"/>
                <a:gd name="connsiteY97" fmla="*/ 696503 h 2171534"/>
                <a:gd name="connsiteX98" fmla="*/ 1138979 w 2171517"/>
                <a:gd name="connsiteY98" fmla="*/ 998874 h 2171534"/>
                <a:gd name="connsiteX99" fmla="*/ 1085778 w 2171517"/>
                <a:gd name="connsiteY99" fmla="*/ 985079 h 2171534"/>
                <a:gd name="connsiteX100" fmla="*/ 1004334 w 2171517"/>
                <a:gd name="connsiteY100" fmla="*/ 1021429 h 2171534"/>
                <a:gd name="connsiteX101" fmla="*/ 709026 w 2171517"/>
                <a:gd name="connsiteY101" fmla="*/ 894432 h 2171534"/>
                <a:gd name="connsiteX102" fmla="*/ 709370 w 2171517"/>
                <a:gd name="connsiteY102" fmla="*/ 885622 h 2171534"/>
                <a:gd name="connsiteX103" fmla="*/ 599929 w 2171517"/>
                <a:gd name="connsiteY103" fmla="*/ 776182 h 2171534"/>
                <a:gd name="connsiteX104" fmla="*/ 490489 w 2171517"/>
                <a:gd name="connsiteY104" fmla="*/ 885622 h 2171534"/>
                <a:gd name="connsiteX105" fmla="*/ 496194 w 2171517"/>
                <a:gd name="connsiteY105" fmla="*/ 920615 h 2171534"/>
                <a:gd name="connsiteX106" fmla="*/ 175652 w 2171517"/>
                <a:gd name="connsiteY106" fmla="*/ 1164015 h 2171534"/>
                <a:gd name="connsiteX107" fmla="*/ 114099 w 2171517"/>
                <a:gd name="connsiteY107" fmla="*/ 1145072 h 2171534"/>
                <a:gd name="connsiteX108" fmla="*/ 4659 w 2171517"/>
                <a:gd name="connsiteY108" fmla="*/ 1254512 h 2171534"/>
                <a:gd name="connsiteX109" fmla="*/ 114099 w 2171517"/>
                <a:gd name="connsiteY109" fmla="*/ 1363952 h 2171534"/>
                <a:gd name="connsiteX110" fmla="*/ 223539 w 2171517"/>
                <a:gd name="connsiteY110" fmla="*/ 1254512 h 2171534"/>
                <a:gd name="connsiteX111" fmla="*/ 217835 w 2171517"/>
                <a:gd name="connsiteY111" fmla="*/ 1219519 h 2171534"/>
                <a:gd name="connsiteX112" fmla="*/ 538377 w 2171517"/>
                <a:gd name="connsiteY112" fmla="*/ 976120 h 2171534"/>
                <a:gd name="connsiteX113" fmla="*/ 599929 w 2171517"/>
                <a:gd name="connsiteY113" fmla="*/ 995062 h 2171534"/>
                <a:gd name="connsiteX114" fmla="*/ 681374 w 2171517"/>
                <a:gd name="connsiteY114" fmla="*/ 958713 h 2171534"/>
                <a:gd name="connsiteX115" fmla="*/ 976681 w 2171517"/>
                <a:gd name="connsiteY115" fmla="*/ 1085709 h 2171534"/>
                <a:gd name="connsiteX116" fmla="*/ 976338 w 2171517"/>
                <a:gd name="connsiteY116" fmla="*/ 1094519 h 2171534"/>
                <a:gd name="connsiteX117" fmla="*/ 1085778 w 2171517"/>
                <a:gd name="connsiteY117" fmla="*/ 1203959 h 2171534"/>
                <a:gd name="connsiteX118" fmla="*/ 1195218 w 2171517"/>
                <a:gd name="connsiteY118" fmla="*/ 1094519 h 2171534"/>
                <a:gd name="connsiteX119" fmla="*/ 1186016 w 2171517"/>
                <a:gd name="connsiteY119" fmla="*/ 1050569 h 2171534"/>
                <a:gd name="connsiteX120" fmla="*/ 1518425 w 2171517"/>
                <a:gd name="connsiteY120" fmla="*/ 748199 h 2171534"/>
                <a:gd name="connsiteX121" fmla="*/ 1571626 w 2171517"/>
                <a:gd name="connsiteY121" fmla="*/ 761993 h 2171534"/>
                <a:gd name="connsiteX122" fmla="*/ 1652154 w 2171517"/>
                <a:gd name="connsiteY122" fmla="*/ 726673 h 2171534"/>
                <a:gd name="connsiteX123" fmla="*/ 1948540 w 2171517"/>
                <a:gd name="connsiteY123" fmla="*/ 858867 h 2171534"/>
                <a:gd name="connsiteX124" fmla="*/ 1948050 w 2171517"/>
                <a:gd name="connsiteY124" fmla="*/ 869245 h 2171534"/>
                <a:gd name="connsiteX125" fmla="*/ 2057490 w 2171517"/>
                <a:gd name="connsiteY125" fmla="*/ 978686 h 2171534"/>
                <a:gd name="connsiteX126" fmla="*/ 2166930 w 2171517"/>
                <a:gd name="connsiteY126" fmla="*/ 869245 h 2171534"/>
                <a:gd name="connsiteX127" fmla="*/ 2057457 w 2171517"/>
                <a:gd name="connsiteY127" fmla="*/ 759805 h 2171534"/>
                <a:gd name="connsiteX128" fmla="*/ 1200175 w 2171517"/>
                <a:gd name="connsiteY128" fmla="*/ 190680 h 2171534"/>
                <a:gd name="connsiteX129" fmla="*/ 1502231 w 2171517"/>
                <a:gd name="connsiteY129" fmla="*/ 190680 h 2171534"/>
                <a:gd name="connsiteX130" fmla="*/ 1537257 w 2171517"/>
                <a:gd name="connsiteY130" fmla="*/ 155654 h 2171534"/>
                <a:gd name="connsiteX131" fmla="*/ 1502231 w 2171517"/>
                <a:gd name="connsiteY131" fmla="*/ 120628 h 2171534"/>
                <a:gd name="connsiteX132" fmla="*/ 1200175 w 2171517"/>
                <a:gd name="connsiteY132" fmla="*/ 120628 h 2171534"/>
                <a:gd name="connsiteX133" fmla="*/ 1165149 w 2171517"/>
                <a:gd name="connsiteY133" fmla="*/ 155654 h 2171534"/>
                <a:gd name="connsiteX134" fmla="*/ 1200175 w 2171517"/>
                <a:gd name="connsiteY134" fmla="*/ 190680 h 2171534"/>
                <a:gd name="connsiteX135" fmla="*/ 1829510 w 2171517"/>
                <a:gd name="connsiteY135" fmla="*/ 190680 h 2171534"/>
                <a:gd name="connsiteX136" fmla="*/ 2025427 w 2171517"/>
                <a:gd name="connsiteY136" fmla="*/ 190680 h 2171534"/>
                <a:gd name="connsiteX137" fmla="*/ 2060453 w 2171517"/>
                <a:gd name="connsiteY137" fmla="*/ 155654 h 2171534"/>
                <a:gd name="connsiteX138" fmla="*/ 2025427 w 2171517"/>
                <a:gd name="connsiteY138" fmla="*/ 120628 h 2171534"/>
                <a:gd name="connsiteX139" fmla="*/ 1829510 w 2171517"/>
                <a:gd name="connsiteY139" fmla="*/ 120628 h 2171534"/>
                <a:gd name="connsiteX140" fmla="*/ 1794484 w 2171517"/>
                <a:gd name="connsiteY140" fmla="*/ 155654 h 2171534"/>
                <a:gd name="connsiteX141" fmla="*/ 1829510 w 2171517"/>
                <a:gd name="connsiteY141" fmla="*/ 190680 h 2171534"/>
                <a:gd name="connsiteX142" fmla="*/ 1651111 w 2171517"/>
                <a:gd name="connsiteY142" fmla="*/ 190680 h 2171534"/>
                <a:gd name="connsiteX143" fmla="*/ 1695994 w 2171517"/>
                <a:gd name="connsiteY143" fmla="*/ 190680 h 2171534"/>
                <a:gd name="connsiteX144" fmla="*/ 1731020 w 2171517"/>
                <a:gd name="connsiteY144" fmla="*/ 155654 h 2171534"/>
                <a:gd name="connsiteX145" fmla="*/ 1695994 w 2171517"/>
                <a:gd name="connsiteY145" fmla="*/ 120628 h 2171534"/>
                <a:gd name="connsiteX146" fmla="*/ 1651128 w 2171517"/>
                <a:gd name="connsiteY146" fmla="*/ 120628 h 2171534"/>
                <a:gd name="connsiteX147" fmla="*/ 1616102 w 2171517"/>
                <a:gd name="connsiteY147" fmla="*/ 155654 h 2171534"/>
                <a:gd name="connsiteX148" fmla="*/ 1651111 w 2171517"/>
                <a:gd name="connsiteY148" fmla="*/ 190680 h 217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2171517" h="2171534">
                  <a:moveTo>
                    <a:pt x="1097806" y="34"/>
                  </a:moveTo>
                  <a:lnTo>
                    <a:pt x="2127688" y="34"/>
                  </a:lnTo>
                  <a:cubicBezTo>
                    <a:pt x="2151795" y="34"/>
                    <a:pt x="2171474" y="19713"/>
                    <a:pt x="2171474" y="43821"/>
                  </a:cubicBezTo>
                  <a:lnTo>
                    <a:pt x="2171474" y="265107"/>
                  </a:lnTo>
                  <a:cubicBezTo>
                    <a:pt x="2171474" y="289215"/>
                    <a:pt x="2151796" y="308894"/>
                    <a:pt x="2127688" y="308894"/>
                  </a:cubicBezTo>
                  <a:lnTo>
                    <a:pt x="1097806" y="308894"/>
                  </a:lnTo>
                  <a:cubicBezTo>
                    <a:pt x="1073698" y="308894"/>
                    <a:pt x="1054019" y="289216"/>
                    <a:pt x="1054019" y="265107"/>
                  </a:cubicBezTo>
                  <a:lnTo>
                    <a:pt x="1054019" y="43804"/>
                  </a:lnTo>
                  <a:cubicBezTo>
                    <a:pt x="1054019" y="19680"/>
                    <a:pt x="1073681" y="34"/>
                    <a:pt x="1097806" y="34"/>
                  </a:cubicBezTo>
                  <a:close/>
                  <a:moveTo>
                    <a:pt x="425081" y="61177"/>
                  </a:moveTo>
                  <a:cubicBezTo>
                    <a:pt x="466007" y="69202"/>
                    <a:pt x="504040" y="85317"/>
                    <a:pt x="537446" y="107776"/>
                  </a:cubicBezTo>
                  <a:lnTo>
                    <a:pt x="597363" y="81151"/>
                  </a:lnTo>
                  <a:lnTo>
                    <a:pt x="648961" y="132749"/>
                  </a:lnTo>
                  <a:lnTo>
                    <a:pt x="622353" y="192666"/>
                  </a:lnTo>
                  <a:cubicBezTo>
                    <a:pt x="644810" y="226074"/>
                    <a:pt x="660893" y="264123"/>
                    <a:pt x="668952" y="305065"/>
                  </a:cubicBezTo>
                  <a:lnTo>
                    <a:pt x="730094" y="328600"/>
                  </a:lnTo>
                  <a:lnTo>
                    <a:pt x="730094" y="401563"/>
                  </a:lnTo>
                  <a:lnTo>
                    <a:pt x="668935" y="425115"/>
                  </a:lnTo>
                  <a:cubicBezTo>
                    <a:pt x="660910" y="466041"/>
                    <a:pt x="644795" y="504074"/>
                    <a:pt x="622336" y="537480"/>
                  </a:cubicBezTo>
                  <a:lnTo>
                    <a:pt x="648961" y="597397"/>
                  </a:lnTo>
                  <a:lnTo>
                    <a:pt x="597362" y="648995"/>
                  </a:lnTo>
                  <a:lnTo>
                    <a:pt x="537446" y="622387"/>
                  </a:lnTo>
                  <a:cubicBezTo>
                    <a:pt x="504038" y="644844"/>
                    <a:pt x="465989" y="660926"/>
                    <a:pt x="425047" y="668985"/>
                  </a:cubicBezTo>
                  <a:lnTo>
                    <a:pt x="401512" y="730128"/>
                  </a:lnTo>
                  <a:lnTo>
                    <a:pt x="328549" y="730128"/>
                  </a:lnTo>
                  <a:lnTo>
                    <a:pt x="305013" y="668969"/>
                  </a:lnTo>
                  <a:cubicBezTo>
                    <a:pt x="264087" y="660944"/>
                    <a:pt x="226054" y="644828"/>
                    <a:pt x="192648" y="622370"/>
                  </a:cubicBezTo>
                  <a:lnTo>
                    <a:pt x="132731" y="648995"/>
                  </a:lnTo>
                  <a:lnTo>
                    <a:pt x="81133" y="597380"/>
                  </a:lnTo>
                  <a:lnTo>
                    <a:pt x="107741" y="537463"/>
                  </a:lnTo>
                  <a:cubicBezTo>
                    <a:pt x="85284" y="504055"/>
                    <a:pt x="69202" y="466006"/>
                    <a:pt x="61143" y="425065"/>
                  </a:cubicBezTo>
                  <a:lnTo>
                    <a:pt x="0" y="401529"/>
                  </a:lnTo>
                  <a:lnTo>
                    <a:pt x="0" y="328566"/>
                  </a:lnTo>
                  <a:lnTo>
                    <a:pt x="61143" y="305030"/>
                  </a:lnTo>
                  <a:cubicBezTo>
                    <a:pt x="69168" y="264104"/>
                    <a:pt x="85283" y="226071"/>
                    <a:pt x="107741" y="192665"/>
                  </a:cubicBezTo>
                  <a:lnTo>
                    <a:pt x="81133" y="132732"/>
                  </a:lnTo>
                  <a:lnTo>
                    <a:pt x="132731" y="81133"/>
                  </a:lnTo>
                  <a:lnTo>
                    <a:pt x="192648" y="107758"/>
                  </a:lnTo>
                  <a:cubicBezTo>
                    <a:pt x="226056" y="85334"/>
                    <a:pt x="264088" y="69218"/>
                    <a:pt x="305013" y="61159"/>
                  </a:cubicBezTo>
                  <a:lnTo>
                    <a:pt x="328549" y="0"/>
                  </a:lnTo>
                  <a:lnTo>
                    <a:pt x="401512" y="0"/>
                  </a:lnTo>
                  <a:close/>
                  <a:moveTo>
                    <a:pt x="365064" y="203910"/>
                  </a:moveTo>
                  <a:cubicBezTo>
                    <a:pt x="276055" y="203910"/>
                    <a:pt x="203908" y="276053"/>
                    <a:pt x="203908" y="365066"/>
                  </a:cubicBezTo>
                  <a:cubicBezTo>
                    <a:pt x="203908" y="454075"/>
                    <a:pt x="276051" y="526222"/>
                    <a:pt x="365064" y="526222"/>
                  </a:cubicBezTo>
                  <a:cubicBezTo>
                    <a:pt x="454073" y="526222"/>
                    <a:pt x="526220" y="454079"/>
                    <a:pt x="526220" y="365066"/>
                  </a:cubicBezTo>
                  <a:cubicBezTo>
                    <a:pt x="526204" y="276057"/>
                    <a:pt x="454061" y="203910"/>
                    <a:pt x="365064" y="203910"/>
                  </a:cubicBezTo>
                  <a:close/>
                  <a:moveTo>
                    <a:pt x="1965285" y="1280780"/>
                  </a:moveTo>
                  <a:lnTo>
                    <a:pt x="2149617" y="1280780"/>
                  </a:lnTo>
                  <a:cubicBezTo>
                    <a:pt x="2161679" y="1280780"/>
                    <a:pt x="2171518" y="1290619"/>
                    <a:pt x="2171518" y="1302681"/>
                  </a:cubicBezTo>
                  <a:lnTo>
                    <a:pt x="2171518" y="2149633"/>
                  </a:lnTo>
                  <a:cubicBezTo>
                    <a:pt x="2171518" y="2161695"/>
                    <a:pt x="2161679" y="2171534"/>
                    <a:pt x="2149617" y="2171534"/>
                  </a:cubicBezTo>
                  <a:lnTo>
                    <a:pt x="1965285" y="2171534"/>
                  </a:lnTo>
                  <a:cubicBezTo>
                    <a:pt x="1953223" y="2171534"/>
                    <a:pt x="1943383" y="2161695"/>
                    <a:pt x="1943383" y="2149633"/>
                  </a:cubicBezTo>
                  <a:lnTo>
                    <a:pt x="1943383" y="1302681"/>
                  </a:lnTo>
                  <a:cubicBezTo>
                    <a:pt x="1943400" y="1290619"/>
                    <a:pt x="1953239" y="1280780"/>
                    <a:pt x="1965285" y="1280780"/>
                  </a:cubicBezTo>
                  <a:close/>
                  <a:moveTo>
                    <a:pt x="1479423" y="1049837"/>
                  </a:moveTo>
                  <a:lnTo>
                    <a:pt x="1663755" y="1049837"/>
                  </a:lnTo>
                  <a:cubicBezTo>
                    <a:pt x="1675817" y="1049837"/>
                    <a:pt x="1685657" y="1059676"/>
                    <a:pt x="1685657" y="1071738"/>
                  </a:cubicBezTo>
                  <a:lnTo>
                    <a:pt x="1685657" y="2149612"/>
                  </a:lnTo>
                  <a:cubicBezTo>
                    <a:pt x="1685657" y="2161674"/>
                    <a:pt x="1675817" y="2171513"/>
                    <a:pt x="1663755" y="2171513"/>
                  </a:cubicBezTo>
                  <a:lnTo>
                    <a:pt x="1479423" y="2171513"/>
                  </a:lnTo>
                  <a:cubicBezTo>
                    <a:pt x="1467361" y="2171513"/>
                    <a:pt x="1457522" y="2161674"/>
                    <a:pt x="1457522" y="2149612"/>
                  </a:cubicBezTo>
                  <a:lnTo>
                    <a:pt x="1457522" y="1071696"/>
                  </a:lnTo>
                  <a:cubicBezTo>
                    <a:pt x="1457522" y="1059651"/>
                    <a:pt x="1467361" y="1049811"/>
                    <a:pt x="1479423" y="1049811"/>
                  </a:cubicBezTo>
                  <a:close/>
                  <a:moveTo>
                    <a:pt x="993604" y="1504610"/>
                  </a:moveTo>
                  <a:lnTo>
                    <a:pt x="1177936" y="1504610"/>
                  </a:lnTo>
                  <a:cubicBezTo>
                    <a:pt x="1189998" y="1504610"/>
                    <a:pt x="1199837" y="1514449"/>
                    <a:pt x="1199837" y="1526511"/>
                  </a:cubicBezTo>
                  <a:lnTo>
                    <a:pt x="1199837" y="2149612"/>
                  </a:lnTo>
                  <a:cubicBezTo>
                    <a:pt x="1199837" y="2161674"/>
                    <a:pt x="1189998" y="2171513"/>
                    <a:pt x="1177936" y="2171513"/>
                  </a:cubicBezTo>
                  <a:lnTo>
                    <a:pt x="993604" y="2171513"/>
                  </a:lnTo>
                  <a:cubicBezTo>
                    <a:pt x="981542" y="2171513"/>
                    <a:pt x="971703" y="2161674"/>
                    <a:pt x="971703" y="2149612"/>
                  </a:cubicBezTo>
                  <a:lnTo>
                    <a:pt x="971703" y="1526511"/>
                  </a:lnTo>
                  <a:cubicBezTo>
                    <a:pt x="971719" y="1514417"/>
                    <a:pt x="981542" y="1504610"/>
                    <a:pt x="993604" y="1504610"/>
                  </a:cubicBezTo>
                  <a:close/>
                  <a:moveTo>
                    <a:pt x="507785" y="1349044"/>
                  </a:moveTo>
                  <a:lnTo>
                    <a:pt x="692117" y="1349044"/>
                  </a:lnTo>
                  <a:cubicBezTo>
                    <a:pt x="704179" y="1349044"/>
                    <a:pt x="714018" y="1358883"/>
                    <a:pt x="714018" y="1370945"/>
                  </a:cubicBezTo>
                  <a:lnTo>
                    <a:pt x="714018" y="2149612"/>
                  </a:lnTo>
                  <a:cubicBezTo>
                    <a:pt x="714018" y="2161674"/>
                    <a:pt x="704179" y="2171513"/>
                    <a:pt x="692117" y="2171513"/>
                  </a:cubicBezTo>
                  <a:lnTo>
                    <a:pt x="507785" y="2171513"/>
                  </a:lnTo>
                  <a:cubicBezTo>
                    <a:pt x="495723" y="2171513"/>
                    <a:pt x="485883" y="2161674"/>
                    <a:pt x="485883" y="2149612"/>
                  </a:cubicBezTo>
                  <a:lnTo>
                    <a:pt x="485900" y="1370903"/>
                  </a:lnTo>
                  <a:cubicBezTo>
                    <a:pt x="485900" y="1358841"/>
                    <a:pt x="495739" y="1349018"/>
                    <a:pt x="507785" y="1349018"/>
                  </a:cubicBezTo>
                  <a:close/>
                  <a:moveTo>
                    <a:pt x="21924" y="1733871"/>
                  </a:moveTo>
                  <a:lnTo>
                    <a:pt x="206255" y="1733871"/>
                  </a:lnTo>
                  <a:cubicBezTo>
                    <a:pt x="218317" y="1733871"/>
                    <a:pt x="228157" y="1743710"/>
                    <a:pt x="228157" y="1755772"/>
                  </a:cubicBezTo>
                  <a:lnTo>
                    <a:pt x="228157" y="2149587"/>
                  </a:lnTo>
                  <a:cubicBezTo>
                    <a:pt x="228157" y="2161649"/>
                    <a:pt x="218317" y="2171488"/>
                    <a:pt x="206255" y="2171488"/>
                  </a:cubicBezTo>
                  <a:lnTo>
                    <a:pt x="21924" y="2171472"/>
                  </a:lnTo>
                  <a:cubicBezTo>
                    <a:pt x="9862" y="2171472"/>
                    <a:pt x="22" y="2161632"/>
                    <a:pt x="22" y="2149570"/>
                  </a:cubicBezTo>
                  <a:lnTo>
                    <a:pt x="39" y="1755756"/>
                  </a:lnTo>
                  <a:cubicBezTo>
                    <a:pt x="55" y="1743710"/>
                    <a:pt x="9862" y="1733871"/>
                    <a:pt x="21924" y="1733871"/>
                  </a:cubicBezTo>
                  <a:close/>
                  <a:moveTo>
                    <a:pt x="2057461" y="759805"/>
                  </a:moveTo>
                  <a:cubicBezTo>
                    <a:pt x="2025606" y="759805"/>
                    <a:pt x="1996954" y="773404"/>
                    <a:pt x="1976933" y="795125"/>
                  </a:cubicBezTo>
                  <a:lnTo>
                    <a:pt x="1680546" y="662932"/>
                  </a:lnTo>
                  <a:cubicBezTo>
                    <a:pt x="1680857" y="659516"/>
                    <a:pt x="1681037" y="656051"/>
                    <a:pt x="1681037" y="652553"/>
                  </a:cubicBezTo>
                  <a:cubicBezTo>
                    <a:pt x="1681037" y="592097"/>
                    <a:pt x="1632019" y="543113"/>
                    <a:pt x="1571597" y="543113"/>
                  </a:cubicBezTo>
                  <a:cubicBezTo>
                    <a:pt x="1511140" y="543113"/>
                    <a:pt x="1462156" y="592130"/>
                    <a:pt x="1462156" y="652553"/>
                  </a:cubicBezTo>
                  <a:cubicBezTo>
                    <a:pt x="1462156" y="668178"/>
                    <a:pt x="1465458" y="683035"/>
                    <a:pt x="1471358" y="696503"/>
                  </a:cubicBezTo>
                  <a:lnTo>
                    <a:pt x="1138979" y="998874"/>
                  </a:lnTo>
                  <a:cubicBezTo>
                    <a:pt x="1123240" y="990080"/>
                    <a:pt x="1105097" y="985079"/>
                    <a:pt x="1085778" y="985079"/>
                  </a:cubicBezTo>
                  <a:cubicBezTo>
                    <a:pt x="1053433" y="985079"/>
                    <a:pt x="1024372" y="999119"/>
                    <a:pt x="1004334" y="1021429"/>
                  </a:cubicBezTo>
                  <a:lnTo>
                    <a:pt x="709026" y="894432"/>
                  </a:lnTo>
                  <a:cubicBezTo>
                    <a:pt x="709272" y="891523"/>
                    <a:pt x="709370" y="888581"/>
                    <a:pt x="709370" y="885622"/>
                  </a:cubicBezTo>
                  <a:cubicBezTo>
                    <a:pt x="709370" y="825166"/>
                    <a:pt x="660352" y="776182"/>
                    <a:pt x="599929" y="776182"/>
                  </a:cubicBezTo>
                  <a:cubicBezTo>
                    <a:pt x="539506" y="776182"/>
                    <a:pt x="490489" y="825199"/>
                    <a:pt x="490489" y="885622"/>
                  </a:cubicBezTo>
                  <a:cubicBezTo>
                    <a:pt x="490489" y="897848"/>
                    <a:pt x="492483" y="909632"/>
                    <a:pt x="496194" y="920615"/>
                  </a:cubicBezTo>
                  <a:lnTo>
                    <a:pt x="175652" y="1164015"/>
                  </a:lnTo>
                  <a:cubicBezTo>
                    <a:pt x="158098" y="1152050"/>
                    <a:pt x="136916" y="1145072"/>
                    <a:pt x="114099" y="1145072"/>
                  </a:cubicBezTo>
                  <a:cubicBezTo>
                    <a:pt x="53642" y="1145072"/>
                    <a:pt x="4659" y="1194089"/>
                    <a:pt x="4659" y="1254512"/>
                  </a:cubicBezTo>
                  <a:cubicBezTo>
                    <a:pt x="4659" y="1314968"/>
                    <a:pt x="53676" y="1363952"/>
                    <a:pt x="114099" y="1363952"/>
                  </a:cubicBezTo>
                  <a:cubicBezTo>
                    <a:pt x="174522" y="1363952"/>
                    <a:pt x="223539" y="1314935"/>
                    <a:pt x="223539" y="1254512"/>
                  </a:cubicBezTo>
                  <a:cubicBezTo>
                    <a:pt x="223539" y="1242286"/>
                    <a:pt x="221545" y="1230502"/>
                    <a:pt x="217835" y="1219519"/>
                  </a:cubicBezTo>
                  <a:lnTo>
                    <a:pt x="538377" y="976120"/>
                  </a:lnTo>
                  <a:cubicBezTo>
                    <a:pt x="555930" y="988084"/>
                    <a:pt x="577113" y="995062"/>
                    <a:pt x="599929" y="995062"/>
                  </a:cubicBezTo>
                  <a:cubicBezTo>
                    <a:pt x="632275" y="995062"/>
                    <a:pt x="661336" y="981022"/>
                    <a:pt x="681374" y="958713"/>
                  </a:cubicBezTo>
                  <a:lnTo>
                    <a:pt x="976681" y="1085709"/>
                  </a:lnTo>
                  <a:cubicBezTo>
                    <a:pt x="976436" y="1088619"/>
                    <a:pt x="976338" y="1091560"/>
                    <a:pt x="976338" y="1094519"/>
                  </a:cubicBezTo>
                  <a:cubicBezTo>
                    <a:pt x="976338" y="1154976"/>
                    <a:pt x="1025355" y="1203959"/>
                    <a:pt x="1085778" y="1203959"/>
                  </a:cubicBezTo>
                  <a:cubicBezTo>
                    <a:pt x="1146201" y="1203959"/>
                    <a:pt x="1195218" y="1154942"/>
                    <a:pt x="1195218" y="1094519"/>
                  </a:cubicBezTo>
                  <a:cubicBezTo>
                    <a:pt x="1195218" y="1078894"/>
                    <a:pt x="1191917" y="1064037"/>
                    <a:pt x="1186016" y="1050569"/>
                  </a:cubicBezTo>
                  <a:lnTo>
                    <a:pt x="1518425" y="748199"/>
                  </a:lnTo>
                  <a:cubicBezTo>
                    <a:pt x="1534164" y="756992"/>
                    <a:pt x="1552306" y="761993"/>
                    <a:pt x="1571626" y="761993"/>
                  </a:cubicBezTo>
                  <a:cubicBezTo>
                    <a:pt x="1603481" y="761993"/>
                    <a:pt x="1632132" y="748395"/>
                    <a:pt x="1652154" y="726673"/>
                  </a:cubicBezTo>
                  <a:lnTo>
                    <a:pt x="1948540" y="858867"/>
                  </a:lnTo>
                  <a:cubicBezTo>
                    <a:pt x="1948230" y="862283"/>
                    <a:pt x="1948050" y="865748"/>
                    <a:pt x="1948050" y="869245"/>
                  </a:cubicBezTo>
                  <a:cubicBezTo>
                    <a:pt x="1948050" y="929702"/>
                    <a:pt x="1997067" y="978686"/>
                    <a:pt x="2057490" y="978686"/>
                  </a:cubicBezTo>
                  <a:cubicBezTo>
                    <a:pt x="2117947" y="978686"/>
                    <a:pt x="2166930" y="929669"/>
                    <a:pt x="2166930" y="869245"/>
                  </a:cubicBezTo>
                  <a:cubicBezTo>
                    <a:pt x="2166930" y="808806"/>
                    <a:pt x="2117897" y="759805"/>
                    <a:pt x="2057457" y="759805"/>
                  </a:cubicBezTo>
                  <a:close/>
                  <a:moveTo>
                    <a:pt x="1200175" y="190680"/>
                  </a:moveTo>
                  <a:lnTo>
                    <a:pt x="1502231" y="190680"/>
                  </a:lnTo>
                  <a:cubicBezTo>
                    <a:pt x="1521567" y="190680"/>
                    <a:pt x="1537257" y="175006"/>
                    <a:pt x="1537257" y="155654"/>
                  </a:cubicBezTo>
                  <a:cubicBezTo>
                    <a:pt x="1537257" y="136319"/>
                    <a:pt x="1521583" y="120628"/>
                    <a:pt x="1502231" y="120628"/>
                  </a:cubicBezTo>
                  <a:lnTo>
                    <a:pt x="1200175" y="120628"/>
                  </a:lnTo>
                  <a:cubicBezTo>
                    <a:pt x="1180839" y="120628"/>
                    <a:pt x="1165149" y="136303"/>
                    <a:pt x="1165149" y="155654"/>
                  </a:cubicBezTo>
                  <a:cubicBezTo>
                    <a:pt x="1165149" y="174990"/>
                    <a:pt x="1180839" y="190680"/>
                    <a:pt x="1200175" y="190680"/>
                  </a:cubicBezTo>
                  <a:close/>
                  <a:moveTo>
                    <a:pt x="1829510" y="190680"/>
                  </a:moveTo>
                  <a:lnTo>
                    <a:pt x="2025427" y="190680"/>
                  </a:lnTo>
                  <a:cubicBezTo>
                    <a:pt x="2044763" y="190680"/>
                    <a:pt x="2060453" y="175006"/>
                    <a:pt x="2060453" y="155654"/>
                  </a:cubicBezTo>
                  <a:cubicBezTo>
                    <a:pt x="2060453" y="136319"/>
                    <a:pt x="2044779" y="120628"/>
                    <a:pt x="2025427" y="120628"/>
                  </a:cubicBezTo>
                  <a:lnTo>
                    <a:pt x="1829510" y="120628"/>
                  </a:lnTo>
                  <a:cubicBezTo>
                    <a:pt x="1810174" y="120628"/>
                    <a:pt x="1794484" y="136303"/>
                    <a:pt x="1794484" y="155654"/>
                  </a:cubicBezTo>
                  <a:cubicBezTo>
                    <a:pt x="1794500" y="174990"/>
                    <a:pt x="1810174" y="190680"/>
                    <a:pt x="1829510" y="190680"/>
                  </a:cubicBezTo>
                  <a:close/>
                  <a:moveTo>
                    <a:pt x="1651111" y="190680"/>
                  </a:moveTo>
                  <a:lnTo>
                    <a:pt x="1695994" y="190680"/>
                  </a:lnTo>
                  <a:cubicBezTo>
                    <a:pt x="1715329" y="190680"/>
                    <a:pt x="1731020" y="175006"/>
                    <a:pt x="1731020" y="155654"/>
                  </a:cubicBezTo>
                  <a:cubicBezTo>
                    <a:pt x="1731020" y="136319"/>
                    <a:pt x="1715346" y="120628"/>
                    <a:pt x="1695994" y="120628"/>
                  </a:cubicBezTo>
                  <a:lnTo>
                    <a:pt x="1651128" y="120628"/>
                  </a:lnTo>
                  <a:cubicBezTo>
                    <a:pt x="1631792" y="120628"/>
                    <a:pt x="1616102" y="136303"/>
                    <a:pt x="1616102" y="155654"/>
                  </a:cubicBezTo>
                  <a:cubicBezTo>
                    <a:pt x="1616085" y="174990"/>
                    <a:pt x="1631776" y="190680"/>
                    <a:pt x="1651111" y="190680"/>
                  </a:cubicBezTo>
                  <a:close/>
                </a:path>
              </a:pathLst>
            </a:custGeom>
            <a:solidFill>
              <a:srgbClr val="F36C42"/>
            </a:solidFill>
            <a:ln w="4177" cap="flat">
              <a:noFill/>
              <a:prstDash val="solid"/>
              <a:miter/>
            </a:ln>
          </p:spPr>
          <p:txBody>
            <a:bodyPr rtlCol="0" anchor="ctr"/>
            <a:lstStyle/>
            <a:p>
              <a:endParaRPr lang="en-IN" sz="3480"/>
            </a:p>
          </p:txBody>
        </p:sp>
        <p:grpSp>
          <p:nvGrpSpPr>
            <p:cNvPr id="62" name="Group 61">
              <a:extLst>
                <a:ext uri="{FF2B5EF4-FFF2-40B4-BE49-F238E27FC236}">
                  <a16:creationId xmlns:a16="http://schemas.microsoft.com/office/drawing/2014/main" id="{6A4EE311-2BB5-4C4B-9F94-12894EDF350E}"/>
                </a:ext>
              </a:extLst>
            </p:cNvPr>
            <p:cNvGrpSpPr/>
            <p:nvPr/>
          </p:nvGrpSpPr>
          <p:grpSpPr>
            <a:xfrm>
              <a:off x="10640767" y="3590176"/>
              <a:ext cx="264336" cy="234235"/>
              <a:chOff x="7653631" y="3562651"/>
              <a:chExt cx="1716944" cy="1521431"/>
            </a:xfrm>
            <a:solidFill>
              <a:srgbClr val="F36C42"/>
            </a:solidFill>
          </p:grpSpPr>
          <p:sp>
            <p:nvSpPr>
              <p:cNvPr id="136" name="Freeform: Shape 135">
                <a:extLst>
                  <a:ext uri="{FF2B5EF4-FFF2-40B4-BE49-F238E27FC236}">
                    <a16:creationId xmlns:a16="http://schemas.microsoft.com/office/drawing/2014/main" id="{6D9F5AB2-F2ED-4388-BE2E-B26A727FFFF4}"/>
                  </a:ext>
                </a:extLst>
              </p:cNvPr>
              <p:cNvSpPr/>
              <p:nvPr/>
            </p:nvSpPr>
            <p:spPr>
              <a:xfrm>
                <a:off x="7653631" y="4532288"/>
                <a:ext cx="1564266" cy="551794"/>
              </a:xfrm>
              <a:custGeom>
                <a:avLst/>
                <a:gdLst>
                  <a:gd name="connsiteX0" fmla="*/ 1561584 w 1564266"/>
                  <a:gd name="connsiteY0" fmla="*/ 174107 h 551794"/>
                  <a:gd name="connsiteX1" fmla="*/ 1387477 w 1564266"/>
                  <a:gd name="connsiteY1" fmla="*/ 0 h 551794"/>
                  <a:gd name="connsiteX2" fmla="*/ 174107 w 1564266"/>
                  <a:gd name="connsiteY2" fmla="*/ 5364 h 551794"/>
                  <a:gd name="connsiteX3" fmla="*/ 0 w 1564266"/>
                  <a:gd name="connsiteY3" fmla="*/ 179471 h 551794"/>
                  <a:gd name="connsiteX4" fmla="*/ 0 w 1564266"/>
                  <a:gd name="connsiteY4" fmla="*/ 377687 h 551794"/>
                  <a:gd name="connsiteX5" fmla="*/ 174107 w 1564266"/>
                  <a:gd name="connsiteY5" fmla="*/ 551794 h 551794"/>
                  <a:gd name="connsiteX6" fmla="*/ 1390160 w 1564266"/>
                  <a:gd name="connsiteY6" fmla="*/ 546442 h 551794"/>
                  <a:gd name="connsiteX7" fmla="*/ 1513375 w 1564266"/>
                  <a:gd name="connsiteY7" fmla="*/ 495550 h 551794"/>
                  <a:gd name="connsiteX8" fmla="*/ 1564267 w 1564266"/>
                  <a:gd name="connsiteY8" fmla="*/ 372335 h 551794"/>
                  <a:gd name="connsiteX9" fmla="*/ 294611 w 1564266"/>
                  <a:gd name="connsiteY9" fmla="*/ 401783 h 551794"/>
                  <a:gd name="connsiteX10" fmla="*/ 168718 w 1564266"/>
                  <a:gd name="connsiteY10" fmla="*/ 275890 h 551794"/>
                  <a:gd name="connsiteX11" fmla="*/ 294611 w 1564266"/>
                  <a:gd name="connsiteY11" fmla="*/ 149998 h 551794"/>
                  <a:gd name="connsiteX12" fmla="*/ 420503 w 1564266"/>
                  <a:gd name="connsiteY12" fmla="*/ 275890 h 551794"/>
                  <a:gd name="connsiteX13" fmla="*/ 294611 w 1564266"/>
                  <a:gd name="connsiteY13" fmla="*/ 401783 h 551794"/>
                  <a:gd name="connsiteX14" fmla="*/ 1202649 w 1564266"/>
                  <a:gd name="connsiteY14" fmla="*/ 399107 h 551794"/>
                  <a:gd name="connsiteX15" fmla="*/ 1076757 w 1564266"/>
                  <a:gd name="connsiteY15" fmla="*/ 273214 h 551794"/>
                  <a:gd name="connsiteX16" fmla="*/ 1202649 w 1564266"/>
                  <a:gd name="connsiteY16" fmla="*/ 147322 h 551794"/>
                  <a:gd name="connsiteX17" fmla="*/ 1328541 w 1564266"/>
                  <a:gd name="connsiteY17" fmla="*/ 273214 h 551794"/>
                  <a:gd name="connsiteX18" fmla="*/ 1202649 w 1564266"/>
                  <a:gd name="connsiteY18" fmla="*/ 399107 h 551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4266" h="551794">
                    <a:moveTo>
                      <a:pt x="1561584" y="174107"/>
                    </a:moveTo>
                    <a:cubicBezTo>
                      <a:pt x="1561584" y="77674"/>
                      <a:pt x="1483909" y="0"/>
                      <a:pt x="1387477" y="0"/>
                    </a:cubicBezTo>
                    <a:lnTo>
                      <a:pt x="174107" y="5364"/>
                    </a:lnTo>
                    <a:cubicBezTo>
                      <a:pt x="77674" y="5364"/>
                      <a:pt x="0" y="83039"/>
                      <a:pt x="0" y="179471"/>
                    </a:cubicBezTo>
                    <a:lnTo>
                      <a:pt x="0" y="377687"/>
                    </a:lnTo>
                    <a:cubicBezTo>
                      <a:pt x="0" y="474120"/>
                      <a:pt x="77674" y="551794"/>
                      <a:pt x="174107" y="551794"/>
                    </a:cubicBezTo>
                    <a:lnTo>
                      <a:pt x="1390160" y="546442"/>
                    </a:lnTo>
                    <a:cubicBezTo>
                      <a:pt x="1435701" y="546442"/>
                      <a:pt x="1481229" y="527698"/>
                      <a:pt x="1513375" y="495550"/>
                    </a:cubicBezTo>
                    <a:cubicBezTo>
                      <a:pt x="1545522" y="463403"/>
                      <a:pt x="1564267" y="417876"/>
                      <a:pt x="1564267" y="372335"/>
                    </a:cubicBezTo>
                    <a:close/>
                    <a:moveTo>
                      <a:pt x="294611" y="401783"/>
                    </a:moveTo>
                    <a:cubicBezTo>
                      <a:pt x="224964" y="401783"/>
                      <a:pt x="168718" y="345540"/>
                      <a:pt x="168718" y="275890"/>
                    </a:cubicBezTo>
                    <a:cubicBezTo>
                      <a:pt x="168718" y="206241"/>
                      <a:pt x="224961" y="149998"/>
                      <a:pt x="294611" y="149998"/>
                    </a:cubicBezTo>
                    <a:cubicBezTo>
                      <a:pt x="364260" y="149998"/>
                      <a:pt x="420503" y="206241"/>
                      <a:pt x="420503" y="275890"/>
                    </a:cubicBezTo>
                    <a:cubicBezTo>
                      <a:pt x="420503" y="345540"/>
                      <a:pt x="364260" y="401783"/>
                      <a:pt x="294611" y="401783"/>
                    </a:cubicBezTo>
                    <a:close/>
                    <a:moveTo>
                      <a:pt x="1202649" y="399107"/>
                    </a:moveTo>
                    <a:cubicBezTo>
                      <a:pt x="1133002" y="399107"/>
                      <a:pt x="1076757" y="342864"/>
                      <a:pt x="1076757" y="273214"/>
                    </a:cubicBezTo>
                    <a:cubicBezTo>
                      <a:pt x="1076757" y="203565"/>
                      <a:pt x="1132999" y="147322"/>
                      <a:pt x="1202649" y="147322"/>
                    </a:cubicBezTo>
                    <a:cubicBezTo>
                      <a:pt x="1272299" y="147322"/>
                      <a:pt x="1328541" y="203565"/>
                      <a:pt x="1328541" y="273214"/>
                    </a:cubicBezTo>
                    <a:cubicBezTo>
                      <a:pt x="1328541" y="342864"/>
                      <a:pt x="1272299" y="399107"/>
                      <a:pt x="1202649" y="399107"/>
                    </a:cubicBezTo>
                    <a:close/>
                  </a:path>
                </a:pathLst>
              </a:custGeom>
              <a:grpFill/>
              <a:ln w="3157" cap="flat">
                <a:noFill/>
                <a:prstDash val="solid"/>
                <a:miter/>
              </a:ln>
            </p:spPr>
            <p:txBody>
              <a:bodyPr rtlCol="0" anchor="ctr"/>
              <a:lstStyle/>
              <a:p>
                <a:endParaRPr lang="en-IN" sz="3480"/>
              </a:p>
            </p:txBody>
          </p:sp>
          <p:sp>
            <p:nvSpPr>
              <p:cNvPr id="137" name="Freeform: Shape 136">
                <a:extLst>
                  <a:ext uri="{FF2B5EF4-FFF2-40B4-BE49-F238E27FC236}">
                    <a16:creationId xmlns:a16="http://schemas.microsoft.com/office/drawing/2014/main" id="{F4FDCE6F-B9DC-4489-AADA-5B93A581F2CD}"/>
                  </a:ext>
                </a:extLst>
              </p:cNvPr>
              <p:cNvSpPr/>
              <p:nvPr/>
            </p:nvSpPr>
            <p:spPr>
              <a:xfrm>
                <a:off x="7680412" y="3677840"/>
                <a:ext cx="524988" cy="808919"/>
              </a:xfrm>
              <a:custGeom>
                <a:avLst/>
                <a:gdLst>
                  <a:gd name="connsiteX0" fmla="*/ 425893 w 524988"/>
                  <a:gd name="connsiteY0" fmla="*/ 109814 h 808919"/>
                  <a:gd name="connsiteX1" fmla="*/ 334824 w 524988"/>
                  <a:gd name="connsiteY1" fmla="*/ 299990 h 808919"/>
                  <a:gd name="connsiteX2" fmla="*/ 195540 w 524988"/>
                  <a:gd name="connsiteY2" fmla="*/ 233030 h 808919"/>
                  <a:gd name="connsiteX3" fmla="*/ 286609 w 524988"/>
                  <a:gd name="connsiteY3" fmla="*/ 37500 h 808919"/>
                  <a:gd name="connsiteX4" fmla="*/ 259825 w 524988"/>
                  <a:gd name="connsiteY4" fmla="*/ 0 h 808919"/>
                  <a:gd name="connsiteX5" fmla="*/ 0 w 524988"/>
                  <a:gd name="connsiteY5" fmla="*/ 259825 h 808919"/>
                  <a:gd name="connsiteX6" fmla="*/ 117852 w 524988"/>
                  <a:gd name="connsiteY6" fmla="*/ 476786 h 808919"/>
                  <a:gd name="connsiteX7" fmla="*/ 117852 w 524988"/>
                  <a:gd name="connsiteY7" fmla="*/ 808919 h 808919"/>
                  <a:gd name="connsiteX8" fmla="*/ 147324 w 524988"/>
                  <a:gd name="connsiteY8" fmla="*/ 806231 h 808919"/>
                  <a:gd name="connsiteX9" fmla="*/ 407149 w 524988"/>
                  <a:gd name="connsiteY9" fmla="*/ 806231 h 808919"/>
                  <a:gd name="connsiteX10" fmla="*/ 407137 w 524988"/>
                  <a:gd name="connsiteY10" fmla="*/ 476782 h 808919"/>
                  <a:gd name="connsiteX11" fmla="*/ 524989 w 524988"/>
                  <a:gd name="connsiteY11" fmla="*/ 259820 h 808919"/>
                  <a:gd name="connsiteX12" fmla="*/ 474097 w 524988"/>
                  <a:gd name="connsiteY12" fmla="*/ 104468 h 808919"/>
                  <a:gd name="connsiteX13" fmla="*/ 425892 w 524988"/>
                  <a:gd name="connsiteY13" fmla="*/ 109820 h 80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4988" h="808919">
                    <a:moveTo>
                      <a:pt x="425893" y="109814"/>
                    </a:moveTo>
                    <a:lnTo>
                      <a:pt x="334824" y="299990"/>
                    </a:lnTo>
                    <a:lnTo>
                      <a:pt x="195540" y="233030"/>
                    </a:lnTo>
                    <a:lnTo>
                      <a:pt x="286609" y="37500"/>
                    </a:lnTo>
                    <a:cubicBezTo>
                      <a:pt x="294649" y="21433"/>
                      <a:pt x="283933" y="0"/>
                      <a:pt x="259825" y="0"/>
                    </a:cubicBezTo>
                    <a:cubicBezTo>
                      <a:pt x="117864" y="0"/>
                      <a:pt x="0" y="115175"/>
                      <a:pt x="0" y="259825"/>
                    </a:cubicBezTo>
                    <a:cubicBezTo>
                      <a:pt x="0" y="348217"/>
                      <a:pt x="45541" y="428569"/>
                      <a:pt x="117852" y="476786"/>
                    </a:cubicBezTo>
                    <a:lnTo>
                      <a:pt x="117852" y="808919"/>
                    </a:lnTo>
                    <a:cubicBezTo>
                      <a:pt x="128568" y="806231"/>
                      <a:pt x="136608" y="806231"/>
                      <a:pt x="147324" y="806231"/>
                    </a:cubicBezTo>
                    <a:lnTo>
                      <a:pt x="407149" y="806231"/>
                    </a:lnTo>
                    <a:lnTo>
                      <a:pt x="407137" y="476782"/>
                    </a:lnTo>
                    <a:cubicBezTo>
                      <a:pt x="479460" y="428567"/>
                      <a:pt x="524989" y="348212"/>
                      <a:pt x="524989" y="259820"/>
                    </a:cubicBezTo>
                    <a:cubicBezTo>
                      <a:pt x="524989" y="203578"/>
                      <a:pt x="508921" y="149996"/>
                      <a:pt x="474097" y="104468"/>
                    </a:cubicBezTo>
                    <a:cubicBezTo>
                      <a:pt x="460717" y="88388"/>
                      <a:pt x="436609" y="91064"/>
                      <a:pt x="425892" y="109820"/>
                    </a:cubicBezTo>
                    <a:close/>
                  </a:path>
                </a:pathLst>
              </a:custGeom>
              <a:grpFill/>
              <a:ln w="3157" cap="flat">
                <a:noFill/>
                <a:prstDash val="solid"/>
                <a:miter/>
              </a:ln>
            </p:spPr>
            <p:txBody>
              <a:bodyPr rtlCol="0" anchor="ctr"/>
              <a:lstStyle/>
              <a:p>
                <a:endParaRPr lang="en-IN" sz="3480"/>
              </a:p>
            </p:txBody>
          </p:sp>
          <p:sp>
            <p:nvSpPr>
              <p:cNvPr id="138" name="Freeform: Shape 137">
                <a:extLst>
                  <a:ext uri="{FF2B5EF4-FFF2-40B4-BE49-F238E27FC236}">
                    <a16:creationId xmlns:a16="http://schemas.microsoft.com/office/drawing/2014/main" id="{5E3E9503-9C97-4DE6-AA92-1926FB619C97}"/>
                  </a:ext>
                </a:extLst>
              </p:cNvPr>
              <p:cNvSpPr/>
              <p:nvPr/>
            </p:nvSpPr>
            <p:spPr>
              <a:xfrm>
                <a:off x="8384885" y="3855164"/>
                <a:ext cx="393745" cy="626260"/>
              </a:xfrm>
              <a:custGeom>
                <a:avLst/>
                <a:gdLst>
                  <a:gd name="connsiteX0" fmla="*/ 299978 w 393745"/>
                  <a:gd name="connsiteY0" fmla="*/ 176263 h 626260"/>
                  <a:gd name="connsiteX1" fmla="*/ 294626 w 393745"/>
                  <a:gd name="connsiteY1" fmla="*/ 152155 h 626260"/>
                  <a:gd name="connsiteX2" fmla="*/ 187488 w 393745"/>
                  <a:gd name="connsiteY2" fmla="*/ 10194 h 626260"/>
                  <a:gd name="connsiteX3" fmla="*/ 158029 w 393745"/>
                  <a:gd name="connsiteY3" fmla="*/ 2154 h 626260"/>
                  <a:gd name="connsiteX4" fmla="*/ 24096 w 393745"/>
                  <a:gd name="connsiteY4" fmla="*/ 45005 h 626260"/>
                  <a:gd name="connsiteX5" fmla="*/ 5352 w 393745"/>
                  <a:gd name="connsiteY5" fmla="*/ 69113 h 626260"/>
                  <a:gd name="connsiteX6" fmla="*/ 0 w 393745"/>
                  <a:gd name="connsiteY6" fmla="*/ 245897 h 626260"/>
                  <a:gd name="connsiteX7" fmla="*/ 8040 w 393745"/>
                  <a:gd name="connsiteY7" fmla="*/ 267329 h 626260"/>
                  <a:gd name="connsiteX8" fmla="*/ 88392 w 393745"/>
                  <a:gd name="connsiteY8" fmla="*/ 336976 h 626260"/>
                  <a:gd name="connsiteX9" fmla="*/ 179461 w 393745"/>
                  <a:gd name="connsiteY9" fmla="*/ 626261 h 626260"/>
                  <a:gd name="connsiteX10" fmla="*/ 393745 w 393745"/>
                  <a:gd name="connsiteY10" fmla="*/ 626261 h 626260"/>
                  <a:gd name="connsiteX11" fmla="*/ 270530 w 393745"/>
                  <a:gd name="connsiteY11" fmla="*/ 280743 h 626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3745" h="626260">
                    <a:moveTo>
                      <a:pt x="299978" y="176263"/>
                    </a:moveTo>
                    <a:cubicBezTo>
                      <a:pt x="302653" y="168223"/>
                      <a:pt x="299978" y="160195"/>
                      <a:pt x="294626" y="152155"/>
                    </a:cubicBezTo>
                    <a:lnTo>
                      <a:pt x="187488" y="10194"/>
                    </a:lnTo>
                    <a:cubicBezTo>
                      <a:pt x="179448" y="2154"/>
                      <a:pt x="168744" y="-3198"/>
                      <a:pt x="158029" y="2154"/>
                    </a:cubicBezTo>
                    <a:lnTo>
                      <a:pt x="24096" y="45005"/>
                    </a:lnTo>
                    <a:cubicBezTo>
                      <a:pt x="13380" y="47681"/>
                      <a:pt x="5352" y="58397"/>
                      <a:pt x="5352" y="69113"/>
                    </a:cubicBezTo>
                    <a:lnTo>
                      <a:pt x="0" y="245897"/>
                    </a:lnTo>
                    <a:cubicBezTo>
                      <a:pt x="0" y="253937"/>
                      <a:pt x="2676" y="261965"/>
                      <a:pt x="8040" y="267329"/>
                    </a:cubicBezTo>
                    <a:lnTo>
                      <a:pt x="88392" y="336976"/>
                    </a:lnTo>
                    <a:lnTo>
                      <a:pt x="179461" y="626261"/>
                    </a:lnTo>
                    <a:lnTo>
                      <a:pt x="393745" y="626261"/>
                    </a:lnTo>
                    <a:lnTo>
                      <a:pt x="270530" y="280743"/>
                    </a:lnTo>
                    <a:close/>
                  </a:path>
                </a:pathLst>
              </a:custGeom>
              <a:grpFill/>
              <a:ln w="3157" cap="flat">
                <a:noFill/>
                <a:prstDash val="solid"/>
                <a:miter/>
              </a:ln>
            </p:spPr>
            <p:txBody>
              <a:bodyPr rtlCol="0" anchor="ctr"/>
              <a:lstStyle/>
              <a:p>
                <a:endParaRPr lang="en-IN" sz="3480"/>
              </a:p>
            </p:txBody>
          </p:sp>
          <p:sp>
            <p:nvSpPr>
              <p:cNvPr id="139" name="Freeform: Shape 138">
                <a:extLst>
                  <a:ext uri="{FF2B5EF4-FFF2-40B4-BE49-F238E27FC236}">
                    <a16:creationId xmlns:a16="http://schemas.microsoft.com/office/drawing/2014/main" id="{94A71AA2-8860-4DF9-9773-92E5E5C9656A}"/>
                  </a:ext>
                </a:extLst>
              </p:cNvPr>
              <p:cNvSpPr/>
              <p:nvPr/>
            </p:nvSpPr>
            <p:spPr>
              <a:xfrm>
                <a:off x="8853615" y="3562651"/>
                <a:ext cx="516960" cy="961618"/>
              </a:xfrm>
              <a:custGeom>
                <a:avLst/>
                <a:gdLst>
                  <a:gd name="connsiteX0" fmla="*/ 471426 w 516960"/>
                  <a:gd name="connsiteY0" fmla="*/ 24127 h 961618"/>
                  <a:gd name="connsiteX1" fmla="*/ 431249 w 516960"/>
                  <a:gd name="connsiteY1" fmla="*/ 2695 h 961618"/>
                  <a:gd name="connsiteX2" fmla="*/ 40177 w 516960"/>
                  <a:gd name="connsiteY2" fmla="*/ 779471 h 961618"/>
                  <a:gd name="connsiteX3" fmla="*/ 0 w 516960"/>
                  <a:gd name="connsiteY3" fmla="*/ 916078 h 961618"/>
                  <a:gd name="connsiteX4" fmla="*/ 190176 w 516960"/>
                  <a:gd name="connsiteY4" fmla="*/ 916078 h 961618"/>
                  <a:gd name="connsiteX5" fmla="*/ 329459 w 516960"/>
                  <a:gd name="connsiteY5" fmla="*/ 961619 h 961618"/>
                  <a:gd name="connsiteX6" fmla="*/ 516961 w 516960"/>
                  <a:gd name="connsiteY6" fmla="*/ 468770 h 961618"/>
                  <a:gd name="connsiteX7" fmla="*/ 514285 w 516960"/>
                  <a:gd name="connsiteY7" fmla="*/ 458054 h 961618"/>
                  <a:gd name="connsiteX8" fmla="*/ 383034 w 516960"/>
                  <a:gd name="connsiteY8" fmla="*/ 495541 h 961618"/>
                  <a:gd name="connsiteX9" fmla="*/ 246437 w 516960"/>
                  <a:gd name="connsiteY9" fmla="*/ 857159 h 961618"/>
                  <a:gd name="connsiteX10" fmla="*/ 211614 w 516960"/>
                  <a:gd name="connsiteY10" fmla="*/ 873226 h 961618"/>
                  <a:gd name="connsiteX11" fmla="*/ 195546 w 516960"/>
                  <a:gd name="connsiteY11" fmla="*/ 838403 h 961618"/>
                  <a:gd name="connsiteX12" fmla="*/ 334830 w 516960"/>
                  <a:gd name="connsiteY12" fmla="*/ 479468 h 961618"/>
                  <a:gd name="connsiteX13" fmla="*/ 369653 w 516960"/>
                  <a:gd name="connsiteY13" fmla="*/ 463401 h 961618"/>
                  <a:gd name="connsiteX14" fmla="*/ 383033 w 516960"/>
                  <a:gd name="connsiteY14" fmla="*/ 495537 h 961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6960" h="961618">
                    <a:moveTo>
                      <a:pt x="471426" y="24127"/>
                    </a:moveTo>
                    <a:cubicBezTo>
                      <a:pt x="468750" y="5383"/>
                      <a:pt x="447318" y="-5333"/>
                      <a:pt x="431249" y="2695"/>
                    </a:cubicBezTo>
                    <a:cubicBezTo>
                      <a:pt x="420533" y="10735"/>
                      <a:pt x="203573" y="141979"/>
                      <a:pt x="40177" y="779471"/>
                    </a:cubicBezTo>
                    <a:lnTo>
                      <a:pt x="0" y="916078"/>
                    </a:lnTo>
                    <a:lnTo>
                      <a:pt x="190176" y="916078"/>
                    </a:lnTo>
                    <a:cubicBezTo>
                      <a:pt x="241067" y="916078"/>
                      <a:pt x="289285" y="932146"/>
                      <a:pt x="329459" y="961619"/>
                    </a:cubicBezTo>
                    <a:cubicBezTo>
                      <a:pt x="358919" y="883944"/>
                      <a:pt x="409811" y="739294"/>
                      <a:pt x="516961" y="468770"/>
                    </a:cubicBezTo>
                    <a:cubicBezTo>
                      <a:pt x="514285" y="466094"/>
                      <a:pt x="514285" y="460730"/>
                      <a:pt x="514285" y="458054"/>
                    </a:cubicBezTo>
                    <a:close/>
                    <a:moveTo>
                      <a:pt x="383034" y="495541"/>
                    </a:moveTo>
                    <a:lnTo>
                      <a:pt x="246437" y="857159"/>
                    </a:lnTo>
                    <a:cubicBezTo>
                      <a:pt x="241085" y="870551"/>
                      <a:pt x="225005" y="878591"/>
                      <a:pt x="211614" y="873226"/>
                    </a:cubicBezTo>
                    <a:cubicBezTo>
                      <a:pt x="198222" y="867875"/>
                      <a:pt x="190181" y="851794"/>
                      <a:pt x="195546" y="838403"/>
                    </a:cubicBezTo>
                    <a:lnTo>
                      <a:pt x="334830" y="479468"/>
                    </a:lnTo>
                    <a:cubicBezTo>
                      <a:pt x="340181" y="466076"/>
                      <a:pt x="356262" y="458036"/>
                      <a:pt x="369653" y="463401"/>
                    </a:cubicBezTo>
                    <a:cubicBezTo>
                      <a:pt x="383033" y="466077"/>
                      <a:pt x="388397" y="482144"/>
                      <a:pt x="383033" y="495537"/>
                    </a:cubicBezTo>
                    <a:close/>
                  </a:path>
                </a:pathLst>
              </a:custGeom>
              <a:grpFill/>
              <a:ln w="3157" cap="flat">
                <a:noFill/>
                <a:prstDash val="solid"/>
                <a:miter/>
              </a:ln>
            </p:spPr>
            <p:txBody>
              <a:bodyPr rtlCol="0" anchor="ctr"/>
              <a:lstStyle/>
              <a:p>
                <a:endParaRPr lang="en-IN" sz="3480"/>
              </a:p>
            </p:txBody>
          </p:sp>
        </p:grpSp>
        <p:grpSp>
          <p:nvGrpSpPr>
            <p:cNvPr id="63" name="Group 62">
              <a:extLst>
                <a:ext uri="{FF2B5EF4-FFF2-40B4-BE49-F238E27FC236}">
                  <a16:creationId xmlns:a16="http://schemas.microsoft.com/office/drawing/2014/main" id="{B2295975-5508-4F3C-A838-C7AFAAB33B03}"/>
                </a:ext>
              </a:extLst>
            </p:cNvPr>
            <p:cNvGrpSpPr/>
            <p:nvPr/>
          </p:nvGrpSpPr>
          <p:grpSpPr>
            <a:xfrm>
              <a:off x="1681472" y="4841673"/>
              <a:ext cx="353172" cy="353172"/>
              <a:chOff x="1638828" y="4822031"/>
              <a:chExt cx="353172" cy="353172"/>
            </a:xfrm>
          </p:grpSpPr>
          <p:sp>
            <p:nvSpPr>
              <p:cNvPr id="124" name="Oval 123">
                <a:extLst>
                  <a:ext uri="{FF2B5EF4-FFF2-40B4-BE49-F238E27FC236}">
                    <a16:creationId xmlns:a16="http://schemas.microsoft.com/office/drawing/2014/main" id="{4CDE763C-C9DD-44D1-9ED9-CBCC57022088}"/>
                  </a:ext>
                </a:extLst>
              </p:cNvPr>
              <p:cNvSpPr/>
              <p:nvPr/>
            </p:nvSpPr>
            <p:spPr>
              <a:xfrm>
                <a:off x="1638828" y="4822031"/>
                <a:ext cx="353172" cy="353172"/>
              </a:xfrm>
              <a:prstGeom prst="ellipse">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grpSp>
            <p:nvGrpSpPr>
              <p:cNvPr id="125" name="Group 124">
                <a:extLst>
                  <a:ext uri="{FF2B5EF4-FFF2-40B4-BE49-F238E27FC236}">
                    <a16:creationId xmlns:a16="http://schemas.microsoft.com/office/drawing/2014/main" id="{9922024B-1C83-4C19-875D-BBF752414D02}"/>
                  </a:ext>
                </a:extLst>
              </p:cNvPr>
              <p:cNvGrpSpPr/>
              <p:nvPr/>
            </p:nvGrpSpPr>
            <p:grpSpPr>
              <a:xfrm>
                <a:off x="1733803" y="4885675"/>
                <a:ext cx="163223" cy="225884"/>
                <a:chOff x="5242959" y="1939686"/>
                <a:chExt cx="1702161" cy="2355611"/>
              </a:xfrm>
              <a:solidFill>
                <a:schemeClr val="bg1"/>
              </a:solidFill>
            </p:grpSpPr>
            <p:sp>
              <p:nvSpPr>
                <p:cNvPr id="126" name="Freeform: Shape 125">
                  <a:extLst>
                    <a:ext uri="{FF2B5EF4-FFF2-40B4-BE49-F238E27FC236}">
                      <a16:creationId xmlns:a16="http://schemas.microsoft.com/office/drawing/2014/main" id="{AC683858-239F-4B80-AA32-37D0EB7B87A0}"/>
                    </a:ext>
                  </a:extLst>
                </p:cNvPr>
                <p:cNvSpPr/>
                <p:nvPr/>
              </p:nvSpPr>
              <p:spPr>
                <a:xfrm>
                  <a:off x="5309152" y="3433968"/>
                  <a:ext cx="347498" cy="347498"/>
                </a:xfrm>
                <a:custGeom>
                  <a:avLst/>
                  <a:gdLst>
                    <a:gd name="connsiteX0" fmla="*/ 347499 w 347498"/>
                    <a:gd name="connsiteY0" fmla="*/ 173749 h 347498"/>
                    <a:gd name="connsiteX1" fmla="*/ 173749 w 347498"/>
                    <a:gd name="connsiteY1" fmla="*/ 347499 h 347498"/>
                    <a:gd name="connsiteX2" fmla="*/ 0 w 347498"/>
                    <a:gd name="connsiteY2" fmla="*/ 173749 h 347498"/>
                    <a:gd name="connsiteX3" fmla="*/ 173749 w 347498"/>
                    <a:gd name="connsiteY3" fmla="*/ 0 h 347498"/>
                    <a:gd name="connsiteX4" fmla="*/ 347499 w 347498"/>
                    <a:gd name="connsiteY4" fmla="*/ 173749 h 347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498" h="347498">
                      <a:moveTo>
                        <a:pt x="347499" y="173749"/>
                      </a:moveTo>
                      <a:cubicBezTo>
                        <a:pt x="347499" y="269704"/>
                        <a:pt x="269704" y="347499"/>
                        <a:pt x="173749" y="347499"/>
                      </a:cubicBezTo>
                      <a:cubicBezTo>
                        <a:pt x="77795" y="347499"/>
                        <a:pt x="0" y="269704"/>
                        <a:pt x="0" y="173749"/>
                      </a:cubicBezTo>
                      <a:cubicBezTo>
                        <a:pt x="0" y="77795"/>
                        <a:pt x="77795" y="0"/>
                        <a:pt x="173749" y="0"/>
                      </a:cubicBezTo>
                      <a:cubicBezTo>
                        <a:pt x="269704" y="0"/>
                        <a:pt x="347499" y="77795"/>
                        <a:pt x="347499" y="173749"/>
                      </a:cubicBezTo>
                    </a:path>
                  </a:pathLst>
                </a:custGeom>
                <a:grpFill/>
                <a:ln w="4422" cap="flat">
                  <a:noFill/>
                  <a:prstDash val="solid"/>
                  <a:miter/>
                </a:ln>
              </p:spPr>
              <p:txBody>
                <a:bodyPr rtlCol="0" anchor="ctr"/>
                <a:lstStyle/>
                <a:p>
                  <a:endParaRPr lang="en-IN" sz="3480"/>
                </a:p>
              </p:txBody>
            </p:sp>
            <p:sp>
              <p:nvSpPr>
                <p:cNvPr id="127" name="Freeform: Shape 126">
                  <a:extLst>
                    <a:ext uri="{FF2B5EF4-FFF2-40B4-BE49-F238E27FC236}">
                      <a16:creationId xmlns:a16="http://schemas.microsoft.com/office/drawing/2014/main" id="{716B2BF1-88FC-400C-A70B-F529A5AD61A7}"/>
                    </a:ext>
                  </a:extLst>
                </p:cNvPr>
                <p:cNvSpPr/>
                <p:nvPr/>
              </p:nvSpPr>
              <p:spPr>
                <a:xfrm>
                  <a:off x="5252057" y="3838562"/>
                  <a:ext cx="456779" cy="456735"/>
                </a:xfrm>
                <a:custGeom>
                  <a:avLst/>
                  <a:gdLst>
                    <a:gd name="connsiteX0" fmla="*/ 292895 w 456779"/>
                    <a:gd name="connsiteY0" fmla="*/ 0 h 456735"/>
                    <a:gd name="connsiteX1" fmla="*/ 166307 w 456779"/>
                    <a:gd name="connsiteY1" fmla="*/ 0 h 456735"/>
                    <a:gd name="connsiteX2" fmla="*/ 0 w 456779"/>
                    <a:gd name="connsiteY2" fmla="*/ 166321 h 456735"/>
                    <a:gd name="connsiteX3" fmla="*/ 0 w 456779"/>
                    <a:gd name="connsiteY3" fmla="*/ 414540 h 456735"/>
                    <a:gd name="connsiteX4" fmla="*/ 42195 w 456779"/>
                    <a:gd name="connsiteY4" fmla="*/ 456735 h 456735"/>
                    <a:gd name="connsiteX5" fmla="*/ 414525 w 456779"/>
                    <a:gd name="connsiteY5" fmla="*/ 456735 h 456735"/>
                    <a:gd name="connsiteX6" fmla="*/ 456720 w 456779"/>
                    <a:gd name="connsiteY6" fmla="*/ 414540 h 456735"/>
                    <a:gd name="connsiteX7" fmla="*/ 456720 w 456779"/>
                    <a:gd name="connsiteY7" fmla="*/ 166321 h 456735"/>
                    <a:gd name="connsiteX8" fmla="*/ 292890 w 456779"/>
                    <a:gd name="connsiteY8" fmla="*/ 0 h 456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779" h="456735">
                      <a:moveTo>
                        <a:pt x="292895" y="0"/>
                      </a:moveTo>
                      <a:lnTo>
                        <a:pt x="166307" y="0"/>
                      </a:lnTo>
                      <a:cubicBezTo>
                        <a:pt x="74453" y="0"/>
                        <a:pt x="0" y="74470"/>
                        <a:pt x="0" y="166321"/>
                      </a:cubicBezTo>
                      <a:lnTo>
                        <a:pt x="0" y="414540"/>
                      </a:lnTo>
                      <a:cubicBezTo>
                        <a:pt x="0" y="439369"/>
                        <a:pt x="19860" y="456735"/>
                        <a:pt x="42195" y="456735"/>
                      </a:cubicBezTo>
                      <a:lnTo>
                        <a:pt x="414525" y="456735"/>
                      </a:lnTo>
                      <a:cubicBezTo>
                        <a:pt x="439354" y="456735"/>
                        <a:pt x="456720" y="436875"/>
                        <a:pt x="456720" y="414540"/>
                      </a:cubicBezTo>
                      <a:lnTo>
                        <a:pt x="456720" y="166321"/>
                      </a:lnTo>
                      <a:cubicBezTo>
                        <a:pt x="459196" y="74466"/>
                        <a:pt x="384727" y="0"/>
                        <a:pt x="292890" y="0"/>
                      </a:cubicBezTo>
                      <a:close/>
                    </a:path>
                  </a:pathLst>
                </a:custGeom>
                <a:grpFill/>
                <a:ln w="4422" cap="flat">
                  <a:noFill/>
                  <a:prstDash val="solid"/>
                  <a:miter/>
                </a:ln>
              </p:spPr>
              <p:txBody>
                <a:bodyPr rtlCol="0" anchor="ctr"/>
                <a:lstStyle/>
                <a:p>
                  <a:endParaRPr lang="en-IN" sz="3480"/>
                </a:p>
              </p:txBody>
            </p:sp>
            <p:sp>
              <p:nvSpPr>
                <p:cNvPr id="128" name="Freeform: Shape 127">
                  <a:extLst>
                    <a:ext uri="{FF2B5EF4-FFF2-40B4-BE49-F238E27FC236}">
                      <a16:creationId xmlns:a16="http://schemas.microsoft.com/office/drawing/2014/main" id="{FE52F43F-D66B-4B40-AB3F-B6D68F3049A7}"/>
                    </a:ext>
                  </a:extLst>
                </p:cNvPr>
                <p:cNvSpPr/>
                <p:nvPr/>
              </p:nvSpPr>
              <p:spPr>
                <a:xfrm>
                  <a:off x="5922255" y="3433968"/>
                  <a:ext cx="347498" cy="347498"/>
                </a:xfrm>
                <a:custGeom>
                  <a:avLst/>
                  <a:gdLst>
                    <a:gd name="connsiteX0" fmla="*/ 347499 w 347498"/>
                    <a:gd name="connsiteY0" fmla="*/ 173749 h 347498"/>
                    <a:gd name="connsiteX1" fmla="*/ 173749 w 347498"/>
                    <a:gd name="connsiteY1" fmla="*/ 347499 h 347498"/>
                    <a:gd name="connsiteX2" fmla="*/ 0 w 347498"/>
                    <a:gd name="connsiteY2" fmla="*/ 173749 h 347498"/>
                    <a:gd name="connsiteX3" fmla="*/ 173749 w 347498"/>
                    <a:gd name="connsiteY3" fmla="*/ 0 h 347498"/>
                    <a:gd name="connsiteX4" fmla="*/ 347499 w 347498"/>
                    <a:gd name="connsiteY4" fmla="*/ 173749 h 347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498" h="347498">
                      <a:moveTo>
                        <a:pt x="347499" y="173749"/>
                      </a:moveTo>
                      <a:cubicBezTo>
                        <a:pt x="347499" y="269704"/>
                        <a:pt x="269704" y="347499"/>
                        <a:pt x="173749" y="347499"/>
                      </a:cubicBezTo>
                      <a:cubicBezTo>
                        <a:pt x="77795" y="347499"/>
                        <a:pt x="0" y="269704"/>
                        <a:pt x="0" y="173749"/>
                      </a:cubicBezTo>
                      <a:cubicBezTo>
                        <a:pt x="0" y="77795"/>
                        <a:pt x="77795" y="0"/>
                        <a:pt x="173749" y="0"/>
                      </a:cubicBezTo>
                      <a:cubicBezTo>
                        <a:pt x="269704" y="0"/>
                        <a:pt x="347499" y="77795"/>
                        <a:pt x="347499" y="173749"/>
                      </a:cubicBezTo>
                    </a:path>
                  </a:pathLst>
                </a:custGeom>
                <a:grpFill/>
                <a:ln w="4422" cap="flat">
                  <a:noFill/>
                  <a:prstDash val="solid"/>
                  <a:miter/>
                </a:ln>
              </p:spPr>
              <p:txBody>
                <a:bodyPr rtlCol="0" anchor="ctr"/>
                <a:lstStyle/>
                <a:p>
                  <a:endParaRPr lang="en-IN" sz="3480"/>
                </a:p>
              </p:txBody>
            </p:sp>
            <p:sp>
              <p:nvSpPr>
                <p:cNvPr id="129" name="Freeform: Shape 128">
                  <a:extLst>
                    <a:ext uri="{FF2B5EF4-FFF2-40B4-BE49-F238E27FC236}">
                      <a16:creationId xmlns:a16="http://schemas.microsoft.com/office/drawing/2014/main" id="{981221A2-F48B-4C81-86EE-48831204F810}"/>
                    </a:ext>
                  </a:extLst>
                </p:cNvPr>
                <p:cNvSpPr/>
                <p:nvPr/>
              </p:nvSpPr>
              <p:spPr>
                <a:xfrm>
                  <a:off x="5865160" y="3838562"/>
                  <a:ext cx="456779" cy="456722"/>
                </a:xfrm>
                <a:custGeom>
                  <a:avLst/>
                  <a:gdLst>
                    <a:gd name="connsiteX0" fmla="*/ 292895 w 456779"/>
                    <a:gd name="connsiteY0" fmla="*/ 0 h 456722"/>
                    <a:gd name="connsiteX1" fmla="*/ 166307 w 456779"/>
                    <a:gd name="connsiteY1" fmla="*/ 0 h 456722"/>
                    <a:gd name="connsiteX2" fmla="*/ 0 w 456779"/>
                    <a:gd name="connsiteY2" fmla="*/ 166307 h 456722"/>
                    <a:gd name="connsiteX3" fmla="*/ 0 w 456779"/>
                    <a:gd name="connsiteY3" fmla="*/ 414527 h 456722"/>
                    <a:gd name="connsiteX4" fmla="*/ 42195 w 456779"/>
                    <a:gd name="connsiteY4" fmla="*/ 456722 h 456722"/>
                    <a:gd name="connsiteX5" fmla="*/ 414525 w 456779"/>
                    <a:gd name="connsiteY5" fmla="*/ 456722 h 456722"/>
                    <a:gd name="connsiteX6" fmla="*/ 456720 w 456779"/>
                    <a:gd name="connsiteY6" fmla="*/ 414527 h 456722"/>
                    <a:gd name="connsiteX7" fmla="*/ 456720 w 456779"/>
                    <a:gd name="connsiteY7" fmla="*/ 166307 h 456722"/>
                    <a:gd name="connsiteX8" fmla="*/ 292890 w 456779"/>
                    <a:gd name="connsiteY8" fmla="*/ 0 h 45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779" h="456722">
                      <a:moveTo>
                        <a:pt x="292895" y="0"/>
                      </a:moveTo>
                      <a:lnTo>
                        <a:pt x="166307" y="0"/>
                      </a:lnTo>
                      <a:cubicBezTo>
                        <a:pt x="74470" y="0"/>
                        <a:pt x="0" y="74470"/>
                        <a:pt x="0" y="166307"/>
                      </a:cubicBezTo>
                      <a:lnTo>
                        <a:pt x="0" y="414527"/>
                      </a:lnTo>
                      <a:cubicBezTo>
                        <a:pt x="0" y="439356"/>
                        <a:pt x="19860" y="456722"/>
                        <a:pt x="42195" y="456722"/>
                      </a:cubicBezTo>
                      <a:lnTo>
                        <a:pt x="414525" y="456722"/>
                      </a:lnTo>
                      <a:cubicBezTo>
                        <a:pt x="439354" y="456722"/>
                        <a:pt x="456720" y="436862"/>
                        <a:pt x="456720" y="414527"/>
                      </a:cubicBezTo>
                      <a:lnTo>
                        <a:pt x="456720" y="166307"/>
                      </a:lnTo>
                      <a:cubicBezTo>
                        <a:pt x="459196" y="74470"/>
                        <a:pt x="384727" y="0"/>
                        <a:pt x="292890" y="0"/>
                      </a:cubicBezTo>
                      <a:close/>
                    </a:path>
                  </a:pathLst>
                </a:custGeom>
                <a:grpFill/>
                <a:ln w="4422" cap="flat">
                  <a:noFill/>
                  <a:prstDash val="solid"/>
                  <a:miter/>
                </a:ln>
              </p:spPr>
              <p:txBody>
                <a:bodyPr rtlCol="0" anchor="ctr"/>
                <a:lstStyle/>
                <a:p>
                  <a:endParaRPr lang="en-IN" sz="3480"/>
                </a:p>
              </p:txBody>
            </p:sp>
            <p:sp>
              <p:nvSpPr>
                <p:cNvPr id="130" name="Freeform: Shape 129">
                  <a:extLst>
                    <a:ext uri="{FF2B5EF4-FFF2-40B4-BE49-F238E27FC236}">
                      <a16:creationId xmlns:a16="http://schemas.microsoft.com/office/drawing/2014/main" id="{96CC8085-B0DF-4421-B3FE-71FDF8988E27}"/>
                    </a:ext>
                  </a:extLst>
                </p:cNvPr>
                <p:cNvSpPr/>
                <p:nvPr/>
              </p:nvSpPr>
              <p:spPr>
                <a:xfrm>
                  <a:off x="6535357" y="3433968"/>
                  <a:ext cx="347498" cy="347498"/>
                </a:xfrm>
                <a:custGeom>
                  <a:avLst/>
                  <a:gdLst>
                    <a:gd name="connsiteX0" fmla="*/ 347499 w 347498"/>
                    <a:gd name="connsiteY0" fmla="*/ 173749 h 347498"/>
                    <a:gd name="connsiteX1" fmla="*/ 173749 w 347498"/>
                    <a:gd name="connsiteY1" fmla="*/ 347499 h 347498"/>
                    <a:gd name="connsiteX2" fmla="*/ 0 w 347498"/>
                    <a:gd name="connsiteY2" fmla="*/ 173749 h 347498"/>
                    <a:gd name="connsiteX3" fmla="*/ 173749 w 347498"/>
                    <a:gd name="connsiteY3" fmla="*/ 0 h 347498"/>
                    <a:gd name="connsiteX4" fmla="*/ 347499 w 347498"/>
                    <a:gd name="connsiteY4" fmla="*/ 173749 h 347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498" h="347498">
                      <a:moveTo>
                        <a:pt x="347499" y="173749"/>
                      </a:moveTo>
                      <a:cubicBezTo>
                        <a:pt x="347499" y="269704"/>
                        <a:pt x="269704" y="347499"/>
                        <a:pt x="173749" y="347499"/>
                      </a:cubicBezTo>
                      <a:cubicBezTo>
                        <a:pt x="77795" y="347499"/>
                        <a:pt x="0" y="269704"/>
                        <a:pt x="0" y="173749"/>
                      </a:cubicBezTo>
                      <a:cubicBezTo>
                        <a:pt x="0" y="77795"/>
                        <a:pt x="77795" y="0"/>
                        <a:pt x="173749" y="0"/>
                      </a:cubicBezTo>
                      <a:cubicBezTo>
                        <a:pt x="269704" y="0"/>
                        <a:pt x="347499" y="77795"/>
                        <a:pt x="347499" y="173749"/>
                      </a:cubicBezTo>
                    </a:path>
                  </a:pathLst>
                </a:custGeom>
                <a:grpFill/>
                <a:ln w="4422" cap="flat">
                  <a:noFill/>
                  <a:prstDash val="solid"/>
                  <a:miter/>
                </a:ln>
              </p:spPr>
              <p:txBody>
                <a:bodyPr rtlCol="0" anchor="ctr"/>
                <a:lstStyle/>
                <a:p>
                  <a:endParaRPr lang="en-IN" sz="3480"/>
                </a:p>
              </p:txBody>
            </p:sp>
            <p:sp>
              <p:nvSpPr>
                <p:cNvPr id="131" name="Freeform: Shape 130">
                  <a:extLst>
                    <a:ext uri="{FF2B5EF4-FFF2-40B4-BE49-F238E27FC236}">
                      <a16:creationId xmlns:a16="http://schemas.microsoft.com/office/drawing/2014/main" id="{1C9ADE95-7790-4DEA-A508-4DAB5A3A54E1}"/>
                    </a:ext>
                  </a:extLst>
                </p:cNvPr>
                <p:cNvSpPr/>
                <p:nvPr/>
              </p:nvSpPr>
              <p:spPr>
                <a:xfrm>
                  <a:off x="6480744" y="3838562"/>
                  <a:ext cx="456779" cy="456722"/>
                </a:xfrm>
                <a:custGeom>
                  <a:avLst/>
                  <a:gdLst>
                    <a:gd name="connsiteX0" fmla="*/ 292895 w 456779"/>
                    <a:gd name="connsiteY0" fmla="*/ 0 h 456722"/>
                    <a:gd name="connsiteX1" fmla="*/ 166307 w 456779"/>
                    <a:gd name="connsiteY1" fmla="*/ 0 h 456722"/>
                    <a:gd name="connsiteX2" fmla="*/ 0 w 456779"/>
                    <a:gd name="connsiteY2" fmla="*/ 166307 h 456722"/>
                    <a:gd name="connsiteX3" fmla="*/ 0 w 456779"/>
                    <a:gd name="connsiteY3" fmla="*/ 414527 h 456722"/>
                    <a:gd name="connsiteX4" fmla="*/ 42195 w 456779"/>
                    <a:gd name="connsiteY4" fmla="*/ 456722 h 456722"/>
                    <a:gd name="connsiteX5" fmla="*/ 414525 w 456779"/>
                    <a:gd name="connsiteY5" fmla="*/ 456722 h 456722"/>
                    <a:gd name="connsiteX6" fmla="*/ 456720 w 456779"/>
                    <a:gd name="connsiteY6" fmla="*/ 414527 h 456722"/>
                    <a:gd name="connsiteX7" fmla="*/ 456720 w 456779"/>
                    <a:gd name="connsiteY7" fmla="*/ 166307 h 456722"/>
                    <a:gd name="connsiteX8" fmla="*/ 292890 w 456779"/>
                    <a:gd name="connsiteY8" fmla="*/ 0 h 45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779" h="456722">
                      <a:moveTo>
                        <a:pt x="292895" y="0"/>
                      </a:moveTo>
                      <a:lnTo>
                        <a:pt x="166307" y="0"/>
                      </a:lnTo>
                      <a:cubicBezTo>
                        <a:pt x="74470" y="0"/>
                        <a:pt x="0" y="74470"/>
                        <a:pt x="0" y="166307"/>
                      </a:cubicBezTo>
                      <a:lnTo>
                        <a:pt x="0" y="414527"/>
                      </a:lnTo>
                      <a:cubicBezTo>
                        <a:pt x="0" y="439356"/>
                        <a:pt x="19860" y="456722"/>
                        <a:pt x="42195" y="456722"/>
                      </a:cubicBezTo>
                      <a:lnTo>
                        <a:pt x="414525" y="456722"/>
                      </a:lnTo>
                      <a:cubicBezTo>
                        <a:pt x="439354" y="456722"/>
                        <a:pt x="456720" y="436862"/>
                        <a:pt x="456720" y="414527"/>
                      </a:cubicBezTo>
                      <a:lnTo>
                        <a:pt x="456720" y="166307"/>
                      </a:lnTo>
                      <a:cubicBezTo>
                        <a:pt x="459196" y="74470"/>
                        <a:pt x="384745" y="0"/>
                        <a:pt x="292890" y="0"/>
                      </a:cubicBezTo>
                      <a:close/>
                    </a:path>
                  </a:pathLst>
                </a:custGeom>
                <a:grpFill/>
                <a:ln w="4422" cap="flat">
                  <a:noFill/>
                  <a:prstDash val="solid"/>
                  <a:miter/>
                </a:ln>
              </p:spPr>
              <p:txBody>
                <a:bodyPr rtlCol="0" anchor="ctr"/>
                <a:lstStyle/>
                <a:p>
                  <a:endParaRPr lang="en-IN" sz="3480"/>
                </a:p>
              </p:txBody>
            </p:sp>
            <p:sp>
              <p:nvSpPr>
                <p:cNvPr id="132" name="Freeform: Shape 131">
                  <a:extLst>
                    <a:ext uri="{FF2B5EF4-FFF2-40B4-BE49-F238E27FC236}">
                      <a16:creationId xmlns:a16="http://schemas.microsoft.com/office/drawing/2014/main" id="{5D19D32C-AED7-4512-8720-6F18A9637931}"/>
                    </a:ext>
                  </a:extLst>
                </p:cNvPr>
                <p:cNvSpPr/>
                <p:nvPr/>
              </p:nvSpPr>
              <p:spPr>
                <a:xfrm>
                  <a:off x="5242959" y="2696812"/>
                  <a:ext cx="757037" cy="615529"/>
                </a:xfrm>
                <a:custGeom>
                  <a:avLst/>
                  <a:gdLst>
                    <a:gd name="connsiteX0" fmla="*/ 748788 w 757037"/>
                    <a:gd name="connsiteY0" fmla="*/ 116602 h 615529"/>
                    <a:gd name="connsiteX1" fmla="*/ 639567 w 757037"/>
                    <a:gd name="connsiteY1" fmla="*/ 81852 h 615529"/>
                    <a:gd name="connsiteX2" fmla="*/ 488153 w 757037"/>
                    <a:gd name="connsiteY2" fmla="*/ 158796 h 615529"/>
                    <a:gd name="connsiteX3" fmla="*/ 311908 w 757037"/>
                    <a:gd name="connsiteY3" fmla="*/ 39655 h 615529"/>
                    <a:gd name="connsiteX4" fmla="*/ 262269 w 757037"/>
                    <a:gd name="connsiteY4" fmla="*/ 12350 h 615529"/>
                    <a:gd name="connsiteX5" fmla="*/ 33906 w 757037"/>
                    <a:gd name="connsiteY5" fmla="*/ 71927 h 615529"/>
                    <a:gd name="connsiteX6" fmla="*/ 1633 w 757037"/>
                    <a:gd name="connsiteY6" fmla="*/ 588224 h 615529"/>
                    <a:gd name="connsiteX7" fmla="*/ 26462 w 757037"/>
                    <a:gd name="connsiteY7" fmla="*/ 615529 h 615529"/>
                    <a:gd name="connsiteX8" fmla="*/ 316879 w 757037"/>
                    <a:gd name="connsiteY8" fmla="*/ 615529 h 615529"/>
                    <a:gd name="connsiteX9" fmla="*/ 341708 w 757037"/>
                    <a:gd name="connsiteY9" fmla="*/ 590700 h 615529"/>
                    <a:gd name="connsiteX10" fmla="*/ 359092 w 757037"/>
                    <a:gd name="connsiteY10" fmla="*/ 295314 h 615529"/>
                    <a:gd name="connsiteX11" fmla="*/ 359092 w 757037"/>
                    <a:gd name="connsiteY11" fmla="*/ 265533 h 615529"/>
                    <a:gd name="connsiteX12" fmla="*/ 436035 w 757037"/>
                    <a:gd name="connsiteY12" fmla="*/ 317668 h 615529"/>
                    <a:gd name="connsiteX13" fmla="*/ 480706 w 757037"/>
                    <a:gd name="connsiteY13" fmla="*/ 332559 h 615529"/>
                    <a:gd name="connsiteX14" fmla="*/ 517932 w 757037"/>
                    <a:gd name="connsiteY14" fmla="*/ 322638 h 615529"/>
                    <a:gd name="connsiteX15" fmla="*/ 711543 w 757037"/>
                    <a:gd name="connsiteY15" fmla="*/ 223358 h 615529"/>
                    <a:gd name="connsiteX16" fmla="*/ 748786 w 757037"/>
                    <a:gd name="connsiteY16" fmla="*/ 116597 h 615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7037" h="615529">
                      <a:moveTo>
                        <a:pt x="748788" y="116602"/>
                      </a:moveTo>
                      <a:cubicBezTo>
                        <a:pt x="728928" y="76883"/>
                        <a:pt x="679286" y="61994"/>
                        <a:pt x="639567" y="81852"/>
                      </a:cubicBezTo>
                      <a:lnTo>
                        <a:pt x="488153" y="158796"/>
                      </a:lnTo>
                      <a:cubicBezTo>
                        <a:pt x="488153" y="158796"/>
                        <a:pt x="326819" y="49575"/>
                        <a:pt x="311908" y="39655"/>
                      </a:cubicBezTo>
                      <a:cubicBezTo>
                        <a:pt x="294524" y="29734"/>
                        <a:pt x="274682" y="17319"/>
                        <a:pt x="262269" y="12350"/>
                      </a:cubicBezTo>
                      <a:cubicBezTo>
                        <a:pt x="210134" y="-5034"/>
                        <a:pt x="71135" y="-17431"/>
                        <a:pt x="33906" y="71927"/>
                      </a:cubicBezTo>
                      <a:cubicBezTo>
                        <a:pt x="-5813" y="166255"/>
                        <a:pt x="-843" y="411984"/>
                        <a:pt x="1633" y="588224"/>
                      </a:cubicBezTo>
                      <a:cubicBezTo>
                        <a:pt x="1633" y="603115"/>
                        <a:pt x="11554" y="615529"/>
                        <a:pt x="26462" y="615529"/>
                      </a:cubicBezTo>
                      <a:lnTo>
                        <a:pt x="316879" y="615529"/>
                      </a:lnTo>
                      <a:cubicBezTo>
                        <a:pt x="334262" y="615529"/>
                        <a:pt x="341708" y="605608"/>
                        <a:pt x="341708" y="590700"/>
                      </a:cubicBezTo>
                      <a:cubicBezTo>
                        <a:pt x="344184" y="580779"/>
                        <a:pt x="359092" y="382200"/>
                        <a:pt x="359092" y="295314"/>
                      </a:cubicBezTo>
                      <a:lnTo>
                        <a:pt x="359092" y="265533"/>
                      </a:lnTo>
                      <a:lnTo>
                        <a:pt x="436035" y="317668"/>
                      </a:lnTo>
                      <a:cubicBezTo>
                        <a:pt x="448450" y="327589"/>
                        <a:pt x="465816" y="332559"/>
                        <a:pt x="480706" y="332559"/>
                      </a:cubicBezTo>
                      <a:cubicBezTo>
                        <a:pt x="493120" y="332559"/>
                        <a:pt x="505535" y="330083"/>
                        <a:pt x="517932" y="322638"/>
                      </a:cubicBezTo>
                      <a:lnTo>
                        <a:pt x="711543" y="223358"/>
                      </a:lnTo>
                      <a:cubicBezTo>
                        <a:pt x="751262" y="205957"/>
                        <a:pt x="768647" y="156299"/>
                        <a:pt x="748786" y="116597"/>
                      </a:cubicBezTo>
                      <a:close/>
                    </a:path>
                  </a:pathLst>
                </a:custGeom>
                <a:grpFill/>
                <a:ln w="4422" cap="flat">
                  <a:noFill/>
                  <a:prstDash val="solid"/>
                  <a:miter/>
                </a:ln>
              </p:spPr>
              <p:txBody>
                <a:bodyPr rtlCol="0" anchor="ctr"/>
                <a:lstStyle/>
                <a:p>
                  <a:endParaRPr lang="en-IN" sz="3480"/>
                </a:p>
              </p:txBody>
            </p:sp>
            <p:sp>
              <p:nvSpPr>
                <p:cNvPr id="133" name="Freeform: Shape 132">
                  <a:extLst>
                    <a:ext uri="{FF2B5EF4-FFF2-40B4-BE49-F238E27FC236}">
                      <a16:creationId xmlns:a16="http://schemas.microsoft.com/office/drawing/2014/main" id="{695C8BB9-1D01-4E90-A532-139DCB538404}"/>
                    </a:ext>
                  </a:extLst>
                </p:cNvPr>
                <p:cNvSpPr/>
                <p:nvPr/>
              </p:nvSpPr>
              <p:spPr>
                <a:xfrm>
                  <a:off x="5269428" y="2304573"/>
                  <a:ext cx="352471" cy="352471"/>
                </a:xfrm>
                <a:custGeom>
                  <a:avLst/>
                  <a:gdLst>
                    <a:gd name="connsiteX0" fmla="*/ 352472 w 352471"/>
                    <a:gd name="connsiteY0" fmla="*/ 176227 h 352471"/>
                    <a:gd name="connsiteX1" fmla="*/ 176245 w 352471"/>
                    <a:gd name="connsiteY1" fmla="*/ 352472 h 352471"/>
                    <a:gd name="connsiteX2" fmla="*/ 0 w 352471"/>
                    <a:gd name="connsiteY2" fmla="*/ 176227 h 352471"/>
                    <a:gd name="connsiteX3" fmla="*/ 176245 w 352471"/>
                    <a:gd name="connsiteY3" fmla="*/ 0 h 352471"/>
                    <a:gd name="connsiteX4" fmla="*/ 352472 w 352471"/>
                    <a:gd name="connsiteY4" fmla="*/ 176227 h 352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71" h="352471">
                      <a:moveTo>
                        <a:pt x="352472" y="176227"/>
                      </a:moveTo>
                      <a:cubicBezTo>
                        <a:pt x="352472" y="273569"/>
                        <a:pt x="273569" y="352472"/>
                        <a:pt x="176245" y="352472"/>
                      </a:cubicBezTo>
                      <a:cubicBezTo>
                        <a:pt x="78903" y="352472"/>
                        <a:pt x="0" y="273569"/>
                        <a:pt x="0" y="176227"/>
                      </a:cubicBezTo>
                      <a:cubicBezTo>
                        <a:pt x="0" y="78903"/>
                        <a:pt x="78903" y="0"/>
                        <a:pt x="176245" y="0"/>
                      </a:cubicBezTo>
                      <a:cubicBezTo>
                        <a:pt x="273569" y="0"/>
                        <a:pt x="352472" y="78903"/>
                        <a:pt x="352472" y="176227"/>
                      </a:cubicBezTo>
                    </a:path>
                  </a:pathLst>
                </a:custGeom>
                <a:grpFill/>
                <a:ln w="4422" cap="flat">
                  <a:noFill/>
                  <a:prstDash val="solid"/>
                  <a:miter/>
                </a:ln>
              </p:spPr>
              <p:txBody>
                <a:bodyPr rtlCol="0" anchor="ctr"/>
                <a:lstStyle/>
                <a:p>
                  <a:endParaRPr lang="en-IN" sz="3480"/>
                </a:p>
              </p:txBody>
            </p:sp>
            <p:sp>
              <p:nvSpPr>
                <p:cNvPr id="134" name="Freeform: Shape 133">
                  <a:extLst>
                    <a:ext uri="{FF2B5EF4-FFF2-40B4-BE49-F238E27FC236}">
                      <a16:creationId xmlns:a16="http://schemas.microsoft.com/office/drawing/2014/main" id="{8BEA3F2E-2BEE-47E7-BD10-F2F366575630}"/>
                    </a:ext>
                  </a:extLst>
                </p:cNvPr>
                <p:cNvSpPr/>
                <p:nvPr/>
              </p:nvSpPr>
              <p:spPr>
                <a:xfrm>
                  <a:off x="5961953" y="2321940"/>
                  <a:ext cx="983167" cy="987929"/>
                </a:xfrm>
                <a:custGeom>
                  <a:avLst/>
                  <a:gdLst>
                    <a:gd name="connsiteX0" fmla="*/ 938278 w 983167"/>
                    <a:gd name="connsiteY0" fmla="*/ 0 h 987929"/>
                    <a:gd name="connsiteX1" fmla="*/ 369855 w 983167"/>
                    <a:gd name="connsiteY1" fmla="*/ 0 h 987929"/>
                    <a:gd name="connsiteX2" fmla="*/ 19861 w 983167"/>
                    <a:gd name="connsiteY2" fmla="*/ 156383 h 987929"/>
                    <a:gd name="connsiteX3" fmla="*/ 1 w 983167"/>
                    <a:gd name="connsiteY3" fmla="*/ 156383 h 987929"/>
                    <a:gd name="connsiteX4" fmla="*/ 1 w 983167"/>
                    <a:gd name="connsiteY4" fmla="*/ 377298 h 987929"/>
                    <a:gd name="connsiteX5" fmla="*/ 96807 w 983167"/>
                    <a:gd name="connsiteY5" fmla="*/ 456738 h 987929"/>
                    <a:gd name="connsiteX6" fmla="*/ 27305 w 983167"/>
                    <a:gd name="connsiteY6" fmla="*/ 670206 h 987929"/>
                    <a:gd name="connsiteX7" fmla="*/ 0 w 983167"/>
                    <a:gd name="connsiteY7" fmla="*/ 685097 h 987929"/>
                    <a:gd name="connsiteX8" fmla="*/ 0 w 983167"/>
                    <a:gd name="connsiteY8" fmla="*/ 940763 h 987929"/>
                    <a:gd name="connsiteX9" fmla="*/ 47166 w 983167"/>
                    <a:gd name="connsiteY9" fmla="*/ 987929 h 987929"/>
                    <a:gd name="connsiteX10" fmla="*/ 935793 w 983167"/>
                    <a:gd name="connsiteY10" fmla="*/ 987929 h 987929"/>
                    <a:gd name="connsiteX11" fmla="*/ 982959 w 983167"/>
                    <a:gd name="connsiteY11" fmla="*/ 940763 h 987929"/>
                    <a:gd name="connsiteX12" fmla="*/ 982959 w 983167"/>
                    <a:gd name="connsiteY12" fmla="*/ 47172 h 987929"/>
                    <a:gd name="connsiteX13" fmla="*/ 938288 w 983167"/>
                    <a:gd name="connsiteY13" fmla="*/ 6 h 987929"/>
                    <a:gd name="connsiteX14" fmla="*/ 709916 w 983167"/>
                    <a:gd name="connsiteY14" fmla="*/ 744659 h 987929"/>
                    <a:gd name="connsiteX15" fmla="*/ 278009 w 983167"/>
                    <a:gd name="connsiteY15" fmla="*/ 744659 h 987929"/>
                    <a:gd name="connsiteX16" fmla="*/ 238290 w 983167"/>
                    <a:gd name="connsiteY16" fmla="*/ 704940 h 987929"/>
                    <a:gd name="connsiteX17" fmla="*/ 278009 w 983167"/>
                    <a:gd name="connsiteY17" fmla="*/ 665221 h 987929"/>
                    <a:gd name="connsiteX18" fmla="*/ 709916 w 983167"/>
                    <a:gd name="connsiteY18" fmla="*/ 665221 h 987929"/>
                    <a:gd name="connsiteX19" fmla="*/ 749635 w 983167"/>
                    <a:gd name="connsiteY19" fmla="*/ 704940 h 987929"/>
                    <a:gd name="connsiteX20" fmla="*/ 709916 w 983167"/>
                    <a:gd name="connsiteY20" fmla="*/ 744659 h 987929"/>
                    <a:gd name="connsiteX21" fmla="*/ 709916 w 983167"/>
                    <a:gd name="connsiteY21" fmla="*/ 531190 h 987929"/>
                    <a:gd name="connsiteX22" fmla="*/ 278009 w 983167"/>
                    <a:gd name="connsiteY22" fmla="*/ 531190 h 987929"/>
                    <a:gd name="connsiteX23" fmla="*/ 238290 w 983167"/>
                    <a:gd name="connsiteY23" fmla="*/ 491471 h 987929"/>
                    <a:gd name="connsiteX24" fmla="*/ 278009 w 983167"/>
                    <a:gd name="connsiteY24" fmla="*/ 451752 h 987929"/>
                    <a:gd name="connsiteX25" fmla="*/ 709916 w 983167"/>
                    <a:gd name="connsiteY25" fmla="*/ 451752 h 987929"/>
                    <a:gd name="connsiteX26" fmla="*/ 749635 w 983167"/>
                    <a:gd name="connsiteY26" fmla="*/ 491471 h 987929"/>
                    <a:gd name="connsiteX27" fmla="*/ 709916 w 983167"/>
                    <a:gd name="connsiteY27" fmla="*/ 531190 h 987929"/>
                    <a:gd name="connsiteX28" fmla="*/ 709916 w 983167"/>
                    <a:gd name="connsiteY28" fmla="*/ 317739 h 987929"/>
                    <a:gd name="connsiteX29" fmla="*/ 278009 w 983167"/>
                    <a:gd name="connsiteY29" fmla="*/ 317739 h 987929"/>
                    <a:gd name="connsiteX30" fmla="*/ 238290 w 983167"/>
                    <a:gd name="connsiteY30" fmla="*/ 278020 h 987929"/>
                    <a:gd name="connsiteX31" fmla="*/ 278009 w 983167"/>
                    <a:gd name="connsiteY31" fmla="*/ 238301 h 987929"/>
                    <a:gd name="connsiteX32" fmla="*/ 709916 w 983167"/>
                    <a:gd name="connsiteY32" fmla="*/ 238301 h 987929"/>
                    <a:gd name="connsiteX33" fmla="*/ 749635 w 983167"/>
                    <a:gd name="connsiteY33" fmla="*/ 278020 h 987929"/>
                    <a:gd name="connsiteX34" fmla="*/ 709916 w 983167"/>
                    <a:gd name="connsiteY34" fmla="*/ 317739 h 98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3167" h="987929">
                      <a:moveTo>
                        <a:pt x="938278" y="0"/>
                      </a:moveTo>
                      <a:lnTo>
                        <a:pt x="369855" y="0"/>
                      </a:lnTo>
                      <a:cubicBezTo>
                        <a:pt x="302831" y="94328"/>
                        <a:pt x="171275" y="156383"/>
                        <a:pt x="19861" y="156383"/>
                      </a:cubicBezTo>
                      <a:lnTo>
                        <a:pt x="1" y="156383"/>
                      </a:lnTo>
                      <a:lnTo>
                        <a:pt x="1" y="377298"/>
                      </a:lnTo>
                      <a:cubicBezTo>
                        <a:pt x="42196" y="389713"/>
                        <a:pt x="76945" y="417018"/>
                        <a:pt x="96807" y="456738"/>
                      </a:cubicBezTo>
                      <a:cubicBezTo>
                        <a:pt x="136526" y="533681"/>
                        <a:pt x="106728" y="630487"/>
                        <a:pt x="27305" y="670206"/>
                      </a:cubicBezTo>
                      <a:lnTo>
                        <a:pt x="0" y="685097"/>
                      </a:lnTo>
                      <a:lnTo>
                        <a:pt x="0" y="940763"/>
                      </a:lnTo>
                      <a:cubicBezTo>
                        <a:pt x="0" y="968068"/>
                        <a:pt x="22336" y="987929"/>
                        <a:pt x="47166" y="987929"/>
                      </a:cubicBezTo>
                      <a:lnTo>
                        <a:pt x="935793" y="987929"/>
                      </a:lnTo>
                      <a:cubicBezTo>
                        <a:pt x="963098" y="987929"/>
                        <a:pt x="982959" y="965594"/>
                        <a:pt x="982959" y="940763"/>
                      </a:cubicBezTo>
                      <a:lnTo>
                        <a:pt x="982959" y="47172"/>
                      </a:lnTo>
                      <a:cubicBezTo>
                        <a:pt x="985435" y="19867"/>
                        <a:pt x="965592" y="6"/>
                        <a:pt x="938288" y="6"/>
                      </a:cubicBezTo>
                      <a:close/>
                      <a:moveTo>
                        <a:pt x="709916" y="744659"/>
                      </a:moveTo>
                      <a:lnTo>
                        <a:pt x="278009" y="744659"/>
                      </a:lnTo>
                      <a:cubicBezTo>
                        <a:pt x="255673" y="744659"/>
                        <a:pt x="238290" y="727275"/>
                        <a:pt x="238290" y="704940"/>
                      </a:cubicBezTo>
                      <a:cubicBezTo>
                        <a:pt x="238290" y="682604"/>
                        <a:pt x="255674" y="665221"/>
                        <a:pt x="278009" y="665221"/>
                      </a:cubicBezTo>
                      <a:lnTo>
                        <a:pt x="709916" y="665221"/>
                      </a:lnTo>
                      <a:cubicBezTo>
                        <a:pt x="732252" y="665221"/>
                        <a:pt x="749635" y="682605"/>
                        <a:pt x="749635" y="704940"/>
                      </a:cubicBezTo>
                      <a:cubicBezTo>
                        <a:pt x="747142" y="727293"/>
                        <a:pt x="729758" y="744659"/>
                        <a:pt x="709916" y="744659"/>
                      </a:cubicBezTo>
                      <a:close/>
                      <a:moveTo>
                        <a:pt x="709916" y="531190"/>
                      </a:moveTo>
                      <a:lnTo>
                        <a:pt x="278009" y="531190"/>
                      </a:lnTo>
                      <a:cubicBezTo>
                        <a:pt x="255673" y="531190"/>
                        <a:pt x="238290" y="513806"/>
                        <a:pt x="238290" y="491471"/>
                      </a:cubicBezTo>
                      <a:cubicBezTo>
                        <a:pt x="238290" y="469135"/>
                        <a:pt x="255674" y="451752"/>
                        <a:pt x="278009" y="451752"/>
                      </a:cubicBezTo>
                      <a:lnTo>
                        <a:pt x="709916" y="451752"/>
                      </a:lnTo>
                      <a:cubicBezTo>
                        <a:pt x="732252" y="451752"/>
                        <a:pt x="749635" y="469136"/>
                        <a:pt x="749635" y="491471"/>
                      </a:cubicBezTo>
                      <a:cubicBezTo>
                        <a:pt x="747142" y="513824"/>
                        <a:pt x="729758" y="531190"/>
                        <a:pt x="709916" y="531190"/>
                      </a:cubicBezTo>
                      <a:close/>
                      <a:moveTo>
                        <a:pt x="709916" y="317739"/>
                      </a:moveTo>
                      <a:lnTo>
                        <a:pt x="278009" y="317739"/>
                      </a:lnTo>
                      <a:cubicBezTo>
                        <a:pt x="255673" y="317739"/>
                        <a:pt x="238290" y="300355"/>
                        <a:pt x="238290" y="278020"/>
                      </a:cubicBezTo>
                      <a:cubicBezTo>
                        <a:pt x="238290" y="255684"/>
                        <a:pt x="255674" y="238301"/>
                        <a:pt x="278009" y="238301"/>
                      </a:cubicBezTo>
                      <a:lnTo>
                        <a:pt x="709916" y="238301"/>
                      </a:lnTo>
                      <a:cubicBezTo>
                        <a:pt x="732252" y="238301"/>
                        <a:pt x="749635" y="255684"/>
                        <a:pt x="749635" y="278020"/>
                      </a:cubicBezTo>
                      <a:cubicBezTo>
                        <a:pt x="747142" y="300356"/>
                        <a:pt x="729758" y="317739"/>
                        <a:pt x="709916" y="317739"/>
                      </a:cubicBezTo>
                      <a:close/>
                    </a:path>
                  </a:pathLst>
                </a:custGeom>
                <a:grpFill/>
                <a:ln w="4422" cap="flat">
                  <a:noFill/>
                  <a:prstDash val="solid"/>
                  <a:miter/>
                </a:ln>
              </p:spPr>
              <p:txBody>
                <a:bodyPr rtlCol="0" anchor="ctr"/>
                <a:lstStyle/>
                <a:p>
                  <a:endParaRPr lang="en-IN" sz="3480"/>
                </a:p>
              </p:txBody>
            </p:sp>
            <p:sp>
              <p:nvSpPr>
                <p:cNvPr id="135" name="Freeform: Shape 134">
                  <a:extLst>
                    <a:ext uri="{FF2B5EF4-FFF2-40B4-BE49-F238E27FC236}">
                      <a16:creationId xmlns:a16="http://schemas.microsoft.com/office/drawing/2014/main" id="{36E1F6E4-07E5-4E59-83CF-6B721B0792EB}"/>
                    </a:ext>
                  </a:extLst>
                </p:cNvPr>
                <p:cNvSpPr/>
                <p:nvPr/>
              </p:nvSpPr>
              <p:spPr>
                <a:xfrm>
                  <a:off x="5659141" y="1939686"/>
                  <a:ext cx="645379" cy="535521"/>
                </a:xfrm>
                <a:custGeom>
                  <a:avLst/>
                  <a:gdLst>
                    <a:gd name="connsiteX0" fmla="*/ 119137 w 645379"/>
                    <a:gd name="connsiteY0" fmla="*/ 409558 h 535521"/>
                    <a:gd name="connsiteX1" fmla="*/ 69498 w 645379"/>
                    <a:gd name="connsiteY1" fmla="*/ 491470 h 535521"/>
                    <a:gd name="connsiteX2" fmla="*/ 99279 w 645379"/>
                    <a:gd name="connsiteY2" fmla="*/ 533665 h 535521"/>
                    <a:gd name="connsiteX3" fmla="*/ 270555 w 645379"/>
                    <a:gd name="connsiteY3" fmla="*/ 459195 h 535521"/>
                    <a:gd name="connsiteX4" fmla="*/ 322690 w 645379"/>
                    <a:gd name="connsiteY4" fmla="*/ 461671 h 535521"/>
                    <a:gd name="connsiteX5" fmla="*/ 645380 w 645379"/>
                    <a:gd name="connsiteY5" fmla="*/ 230835 h 535521"/>
                    <a:gd name="connsiteX6" fmla="*/ 322690 w 645379"/>
                    <a:gd name="connsiteY6" fmla="*/ 0 h 535521"/>
                    <a:gd name="connsiteX7" fmla="*/ 0 w 645379"/>
                    <a:gd name="connsiteY7" fmla="*/ 230835 h 535521"/>
                    <a:gd name="connsiteX8" fmla="*/ 119141 w 645379"/>
                    <a:gd name="connsiteY8" fmla="*/ 409554 h 535521"/>
                    <a:gd name="connsiteX9" fmla="*/ 451747 w 645379"/>
                    <a:gd name="connsiteY9" fmla="*/ 201058 h 535521"/>
                    <a:gd name="connsiteX10" fmla="*/ 451747 w 645379"/>
                    <a:gd name="connsiteY10" fmla="*/ 201058 h 535521"/>
                    <a:gd name="connsiteX11" fmla="*/ 481528 w 645379"/>
                    <a:gd name="connsiteY11" fmla="*/ 188643 h 535521"/>
                    <a:gd name="connsiteX12" fmla="*/ 511309 w 645379"/>
                    <a:gd name="connsiteY12" fmla="*/ 201058 h 535521"/>
                    <a:gd name="connsiteX13" fmla="*/ 521231 w 645379"/>
                    <a:gd name="connsiteY13" fmla="*/ 213472 h 535521"/>
                    <a:gd name="connsiteX14" fmla="*/ 523707 w 645379"/>
                    <a:gd name="connsiteY14" fmla="*/ 228363 h 535521"/>
                    <a:gd name="connsiteX15" fmla="*/ 481512 w 645379"/>
                    <a:gd name="connsiteY15" fmla="*/ 270558 h 535521"/>
                    <a:gd name="connsiteX16" fmla="*/ 479036 w 645379"/>
                    <a:gd name="connsiteY16" fmla="*/ 270558 h 535521"/>
                    <a:gd name="connsiteX17" fmla="*/ 464145 w 645379"/>
                    <a:gd name="connsiteY17" fmla="*/ 268082 h 535521"/>
                    <a:gd name="connsiteX18" fmla="*/ 461669 w 645379"/>
                    <a:gd name="connsiteY18" fmla="*/ 268082 h 535521"/>
                    <a:gd name="connsiteX19" fmla="*/ 449255 w 645379"/>
                    <a:gd name="connsiteY19" fmla="*/ 260637 h 535521"/>
                    <a:gd name="connsiteX20" fmla="*/ 446779 w 645379"/>
                    <a:gd name="connsiteY20" fmla="*/ 260637 h 535521"/>
                    <a:gd name="connsiteX21" fmla="*/ 434364 w 645379"/>
                    <a:gd name="connsiteY21" fmla="*/ 230855 h 535521"/>
                    <a:gd name="connsiteX22" fmla="*/ 451748 w 645379"/>
                    <a:gd name="connsiteY22" fmla="*/ 201057 h 535521"/>
                    <a:gd name="connsiteX23" fmla="*/ 282967 w 645379"/>
                    <a:gd name="connsiteY23" fmla="*/ 213472 h 535521"/>
                    <a:gd name="connsiteX24" fmla="*/ 322686 w 645379"/>
                    <a:gd name="connsiteY24" fmla="*/ 186167 h 535521"/>
                    <a:gd name="connsiteX25" fmla="*/ 362405 w 645379"/>
                    <a:gd name="connsiteY25" fmla="*/ 213472 h 535521"/>
                    <a:gd name="connsiteX26" fmla="*/ 364881 w 645379"/>
                    <a:gd name="connsiteY26" fmla="*/ 230856 h 535521"/>
                    <a:gd name="connsiteX27" fmla="*/ 322686 w 645379"/>
                    <a:gd name="connsiteY27" fmla="*/ 273051 h 535521"/>
                    <a:gd name="connsiteX28" fmla="*/ 282967 w 645379"/>
                    <a:gd name="connsiteY28" fmla="*/ 245746 h 535521"/>
                    <a:gd name="connsiteX29" fmla="*/ 280491 w 645379"/>
                    <a:gd name="connsiteY29" fmla="*/ 228362 h 535521"/>
                    <a:gd name="connsiteX30" fmla="*/ 282967 w 645379"/>
                    <a:gd name="connsiteY30" fmla="*/ 213472 h 535521"/>
                    <a:gd name="connsiteX31" fmla="*/ 119137 w 645379"/>
                    <a:gd name="connsiteY31" fmla="*/ 230839 h 535521"/>
                    <a:gd name="connsiteX32" fmla="*/ 121613 w 645379"/>
                    <a:gd name="connsiteY32" fmla="*/ 215948 h 535521"/>
                    <a:gd name="connsiteX33" fmla="*/ 161332 w 645379"/>
                    <a:gd name="connsiteY33" fmla="*/ 188643 h 535521"/>
                    <a:gd name="connsiteX34" fmla="*/ 206003 w 645379"/>
                    <a:gd name="connsiteY34" fmla="*/ 233314 h 535521"/>
                    <a:gd name="connsiteX35" fmla="*/ 193589 w 645379"/>
                    <a:gd name="connsiteY35" fmla="*/ 263095 h 535521"/>
                    <a:gd name="connsiteX36" fmla="*/ 161315 w 645379"/>
                    <a:gd name="connsiteY36" fmla="*/ 277985 h 535521"/>
                    <a:gd name="connsiteX37" fmla="*/ 119137 w 645379"/>
                    <a:gd name="connsiteY37" fmla="*/ 230837 h 535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45379" h="535521">
                      <a:moveTo>
                        <a:pt x="119137" y="409558"/>
                      </a:moveTo>
                      <a:cubicBezTo>
                        <a:pt x="111692" y="429417"/>
                        <a:pt x="96802" y="456724"/>
                        <a:pt x="69498" y="491470"/>
                      </a:cubicBezTo>
                      <a:cubicBezTo>
                        <a:pt x="52114" y="511330"/>
                        <a:pt x="71974" y="543605"/>
                        <a:pt x="99279" y="533665"/>
                      </a:cubicBezTo>
                      <a:cubicBezTo>
                        <a:pt x="151414" y="513806"/>
                        <a:pt x="213469" y="486499"/>
                        <a:pt x="270555" y="459195"/>
                      </a:cubicBezTo>
                      <a:cubicBezTo>
                        <a:pt x="287939" y="461671"/>
                        <a:pt x="305305" y="461671"/>
                        <a:pt x="322690" y="461671"/>
                      </a:cubicBezTo>
                      <a:cubicBezTo>
                        <a:pt x="501408" y="461671"/>
                        <a:pt x="645380" y="357419"/>
                        <a:pt x="645380" y="230835"/>
                      </a:cubicBezTo>
                      <a:cubicBezTo>
                        <a:pt x="645380" y="104252"/>
                        <a:pt x="501413" y="0"/>
                        <a:pt x="322690" y="0"/>
                      </a:cubicBezTo>
                      <a:cubicBezTo>
                        <a:pt x="143972" y="0"/>
                        <a:pt x="0" y="104252"/>
                        <a:pt x="0" y="230835"/>
                      </a:cubicBezTo>
                      <a:cubicBezTo>
                        <a:pt x="0" y="302828"/>
                        <a:pt x="47148" y="367361"/>
                        <a:pt x="119141" y="409554"/>
                      </a:cubicBezTo>
                      <a:close/>
                      <a:moveTo>
                        <a:pt x="451747" y="201058"/>
                      </a:moveTo>
                      <a:lnTo>
                        <a:pt x="451747" y="201058"/>
                      </a:lnTo>
                      <a:cubicBezTo>
                        <a:pt x="459193" y="193612"/>
                        <a:pt x="471607" y="188643"/>
                        <a:pt x="481528" y="188643"/>
                      </a:cubicBezTo>
                      <a:cubicBezTo>
                        <a:pt x="491450" y="188643"/>
                        <a:pt x="503864" y="193612"/>
                        <a:pt x="511309" y="201058"/>
                      </a:cubicBezTo>
                      <a:cubicBezTo>
                        <a:pt x="513785" y="206027"/>
                        <a:pt x="518755" y="208503"/>
                        <a:pt x="521231" y="213472"/>
                      </a:cubicBezTo>
                      <a:cubicBezTo>
                        <a:pt x="523707" y="218441"/>
                        <a:pt x="523707" y="223393"/>
                        <a:pt x="523707" y="228363"/>
                      </a:cubicBezTo>
                      <a:cubicBezTo>
                        <a:pt x="523707" y="253192"/>
                        <a:pt x="503847" y="270558"/>
                        <a:pt x="481512" y="270558"/>
                      </a:cubicBezTo>
                      <a:lnTo>
                        <a:pt x="479036" y="270558"/>
                      </a:lnTo>
                      <a:cubicBezTo>
                        <a:pt x="474066" y="270558"/>
                        <a:pt x="469114" y="270558"/>
                        <a:pt x="464145" y="268082"/>
                      </a:cubicBezTo>
                      <a:lnTo>
                        <a:pt x="461669" y="268082"/>
                      </a:lnTo>
                      <a:cubicBezTo>
                        <a:pt x="456700" y="265606"/>
                        <a:pt x="454224" y="263113"/>
                        <a:pt x="449255" y="260637"/>
                      </a:cubicBezTo>
                      <a:lnTo>
                        <a:pt x="446779" y="260637"/>
                      </a:lnTo>
                      <a:cubicBezTo>
                        <a:pt x="439333" y="253191"/>
                        <a:pt x="434364" y="243253"/>
                        <a:pt x="434364" y="230855"/>
                      </a:cubicBezTo>
                      <a:cubicBezTo>
                        <a:pt x="436857" y="218441"/>
                        <a:pt x="441827" y="208502"/>
                        <a:pt x="451748" y="201057"/>
                      </a:cubicBezTo>
                      <a:close/>
                      <a:moveTo>
                        <a:pt x="282967" y="213472"/>
                      </a:moveTo>
                      <a:cubicBezTo>
                        <a:pt x="290412" y="198582"/>
                        <a:pt x="305303" y="186167"/>
                        <a:pt x="322686" y="186167"/>
                      </a:cubicBezTo>
                      <a:cubicBezTo>
                        <a:pt x="340070" y="186167"/>
                        <a:pt x="354960" y="196088"/>
                        <a:pt x="362405" y="213472"/>
                      </a:cubicBezTo>
                      <a:cubicBezTo>
                        <a:pt x="364881" y="218441"/>
                        <a:pt x="364881" y="223393"/>
                        <a:pt x="364881" y="230856"/>
                      </a:cubicBezTo>
                      <a:cubicBezTo>
                        <a:pt x="364881" y="255685"/>
                        <a:pt x="345021" y="273051"/>
                        <a:pt x="322686" y="273051"/>
                      </a:cubicBezTo>
                      <a:cubicBezTo>
                        <a:pt x="305302" y="273051"/>
                        <a:pt x="290412" y="263130"/>
                        <a:pt x="282967" y="245746"/>
                      </a:cubicBezTo>
                      <a:cubicBezTo>
                        <a:pt x="280491" y="240777"/>
                        <a:pt x="280491" y="235825"/>
                        <a:pt x="280491" y="228362"/>
                      </a:cubicBezTo>
                      <a:cubicBezTo>
                        <a:pt x="280474" y="220917"/>
                        <a:pt x="280474" y="218441"/>
                        <a:pt x="282967" y="213472"/>
                      </a:cubicBezTo>
                      <a:close/>
                      <a:moveTo>
                        <a:pt x="119137" y="230839"/>
                      </a:moveTo>
                      <a:cubicBezTo>
                        <a:pt x="119137" y="225869"/>
                        <a:pt x="119137" y="220917"/>
                        <a:pt x="121613" y="215948"/>
                      </a:cubicBezTo>
                      <a:cubicBezTo>
                        <a:pt x="129059" y="201058"/>
                        <a:pt x="143949" y="188643"/>
                        <a:pt x="161332" y="188643"/>
                      </a:cubicBezTo>
                      <a:cubicBezTo>
                        <a:pt x="186162" y="188643"/>
                        <a:pt x="206003" y="208503"/>
                        <a:pt x="206003" y="233314"/>
                      </a:cubicBezTo>
                      <a:cubicBezTo>
                        <a:pt x="206003" y="243235"/>
                        <a:pt x="201034" y="255649"/>
                        <a:pt x="193589" y="263095"/>
                      </a:cubicBezTo>
                      <a:cubicBezTo>
                        <a:pt x="186143" y="273016"/>
                        <a:pt x="173729" y="277985"/>
                        <a:pt x="161315" y="277985"/>
                      </a:cubicBezTo>
                      <a:cubicBezTo>
                        <a:pt x="138996" y="273051"/>
                        <a:pt x="119137" y="253191"/>
                        <a:pt x="119137" y="230837"/>
                      </a:cubicBezTo>
                      <a:close/>
                    </a:path>
                  </a:pathLst>
                </a:custGeom>
                <a:grpFill/>
                <a:ln w="4422" cap="flat">
                  <a:noFill/>
                  <a:prstDash val="solid"/>
                  <a:miter/>
                </a:ln>
              </p:spPr>
              <p:txBody>
                <a:bodyPr rtlCol="0" anchor="ctr"/>
                <a:lstStyle/>
                <a:p>
                  <a:endParaRPr lang="en-IN" sz="3480"/>
                </a:p>
              </p:txBody>
            </p:sp>
          </p:grpSp>
        </p:grpSp>
        <p:grpSp>
          <p:nvGrpSpPr>
            <p:cNvPr id="64" name="Group 63">
              <a:extLst>
                <a:ext uri="{FF2B5EF4-FFF2-40B4-BE49-F238E27FC236}">
                  <a16:creationId xmlns:a16="http://schemas.microsoft.com/office/drawing/2014/main" id="{93B0718C-42BE-410E-BD88-2E1F6B35513D}"/>
                </a:ext>
              </a:extLst>
            </p:cNvPr>
            <p:cNvGrpSpPr/>
            <p:nvPr/>
          </p:nvGrpSpPr>
          <p:grpSpPr>
            <a:xfrm>
              <a:off x="3897632" y="4841673"/>
              <a:ext cx="353172" cy="353172"/>
              <a:chOff x="3708348" y="4822031"/>
              <a:chExt cx="353172" cy="353172"/>
            </a:xfrm>
          </p:grpSpPr>
          <p:sp>
            <p:nvSpPr>
              <p:cNvPr id="120" name="Oval 119">
                <a:extLst>
                  <a:ext uri="{FF2B5EF4-FFF2-40B4-BE49-F238E27FC236}">
                    <a16:creationId xmlns:a16="http://schemas.microsoft.com/office/drawing/2014/main" id="{0BC2719B-8A09-4ACD-B707-C78A32DA70D7}"/>
                  </a:ext>
                </a:extLst>
              </p:cNvPr>
              <p:cNvSpPr/>
              <p:nvPr/>
            </p:nvSpPr>
            <p:spPr>
              <a:xfrm>
                <a:off x="3708348" y="4822031"/>
                <a:ext cx="353172" cy="353172"/>
              </a:xfrm>
              <a:prstGeom prst="ellipse">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grpSp>
            <p:nvGrpSpPr>
              <p:cNvPr id="121" name="Graphic 466">
                <a:extLst>
                  <a:ext uri="{FF2B5EF4-FFF2-40B4-BE49-F238E27FC236}">
                    <a16:creationId xmlns:a16="http://schemas.microsoft.com/office/drawing/2014/main" id="{FF6A595D-32D2-4B4D-B5BB-B13F61E4D0C3}"/>
                  </a:ext>
                </a:extLst>
              </p:cNvPr>
              <p:cNvGrpSpPr/>
              <p:nvPr/>
            </p:nvGrpSpPr>
            <p:grpSpPr>
              <a:xfrm>
                <a:off x="3825460" y="4887599"/>
                <a:ext cx="118948" cy="222037"/>
                <a:chOff x="7660998" y="1762090"/>
                <a:chExt cx="1065498" cy="1988929"/>
              </a:xfrm>
              <a:solidFill>
                <a:schemeClr val="bg1"/>
              </a:solidFill>
            </p:grpSpPr>
            <p:sp>
              <p:nvSpPr>
                <p:cNvPr id="122" name="Freeform: Shape 121">
                  <a:extLst>
                    <a:ext uri="{FF2B5EF4-FFF2-40B4-BE49-F238E27FC236}">
                      <a16:creationId xmlns:a16="http://schemas.microsoft.com/office/drawing/2014/main" id="{E0D18EE1-DD8B-4020-AAF4-1FFB7ADB971F}"/>
                    </a:ext>
                  </a:extLst>
                </p:cNvPr>
                <p:cNvSpPr/>
                <p:nvPr/>
              </p:nvSpPr>
              <p:spPr>
                <a:xfrm>
                  <a:off x="7660998" y="2330356"/>
                  <a:ext cx="994464" cy="1420664"/>
                </a:xfrm>
                <a:custGeom>
                  <a:avLst/>
                  <a:gdLst>
                    <a:gd name="connsiteX0" fmla="*/ 213100 w 994464"/>
                    <a:gd name="connsiteY0" fmla="*/ 0 h 1420664"/>
                    <a:gd name="connsiteX1" fmla="*/ 0 w 994464"/>
                    <a:gd name="connsiteY1" fmla="*/ 284133 h 1420664"/>
                    <a:gd name="connsiteX2" fmla="*/ 0 w 994464"/>
                    <a:gd name="connsiteY2" fmla="*/ 1420664 h 1420664"/>
                    <a:gd name="connsiteX3" fmla="*/ 994465 w 994464"/>
                    <a:gd name="connsiteY3" fmla="*/ 1420664 h 1420664"/>
                    <a:gd name="connsiteX4" fmla="*/ 994465 w 994464"/>
                    <a:gd name="connsiteY4" fmla="*/ 284133 h 1420664"/>
                    <a:gd name="connsiteX5" fmla="*/ 781365 w 994464"/>
                    <a:gd name="connsiteY5" fmla="*/ 0 h 1420664"/>
                    <a:gd name="connsiteX6" fmla="*/ 710332 w 994464"/>
                    <a:gd name="connsiteY6" fmla="*/ 852398 h 1420664"/>
                    <a:gd name="connsiteX7" fmla="*/ 568266 w 994464"/>
                    <a:gd name="connsiteY7" fmla="*/ 852398 h 1420664"/>
                    <a:gd name="connsiteX8" fmla="*/ 568266 w 994464"/>
                    <a:gd name="connsiteY8" fmla="*/ 994465 h 1420664"/>
                    <a:gd name="connsiteX9" fmla="*/ 426199 w 994464"/>
                    <a:gd name="connsiteY9" fmla="*/ 994465 h 1420664"/>
                    <a:gd name="connsiteX10" fmla="*/ 426199 w 994464"/>
                    <a:gd name="connsiteY10" fmla="*/ 852398 h 1420664"/>
                    <a:gd name="connsiteX11" fmla="*/ 284133 w 994464"/>
                    <a:gd name="connsiteY11" fmla="*/ 852398 h 1420664"/>
                    <a:gd name="connsiteX12" fmla="*/ 284133 w 994464"/>
                    <a:gd name="connsiteY12" fmla="*/ 710332 h 1420664"/>
                    <a:gd name="connsiteX13" fmla="*/ 426199 w 994464"/>
                    <a:gd name="connsiteY13" fmla="*/ 710332 h 1420664"/>
                    <a:gd name="connsiteX14" fmla="*/ 426199 w 994464"/>
                    <a:gd name="connsiteY14" fmla="*/ 568266 h 1420664"/>
                    <a:gd name="connsiteX15" fmla="*/ 568266 w 994464"/>
                    <a:gd name="connsiteY15" fmla="*/ 568266 h 1420664"/>
                    <a:gd name="connsiteX16" fmla="*/ 568266 w 994464"/>
                    <a:gd name="connsiteY16" fmla="*/ 710332 h 1420664"/>
                    <a:gd name="connsiteX17" fmla="*/ 710332 w 994464"/>
                    <a:gd name="connsiteY17" fmla="*/ 710332 h 142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4464" h="1420664">
                      <a:moveTo>
                        <a:pt x="213100" y="0"/>
                      </a:moveTo>
                      <a:lnTo>
                        <a:pt x="0" y="284133"/>
                      </a:lnTo>
                      <a:lnTo>
                        <a:pt x="0" y="1420664"/>
                      </a:lnTo>
                      <a:lnTo>
                        <a:pt x="994465" y="1420664"/>
                      </a:lnTo>
                      <a:lnTo>
                        <a:pt x="994465" y="284133"/>
                      </a:lnTo>
                      <a:lnTo>
                        <a:pt x="781365" y="0"/>
                      </a:lnTo>
                      <a:close/>
                      <a:moveTo>
                        <a:pt x="710332" y="852398"/>
                      </a:moveTo>
                      <a:lnTo>
                        <a:pt x="568266" y="852398"/>
                      </a:lnTo>
                      <a:lnTo>
                        <a:pt x="568266" y="994465"/>
                      </a:lnTo>
                      <a:lnTo>
                        <a:pt x="426199" y="994465"/>
                      </a:lnTo>
                      <a:lnTo>
                        <a:pt x="426199" y="852398"/>
                      </a:lnTo>
                      <a:lnTo>
                        <a:pt x="284133" y="852398"/>
                      </a:lnTo>
                      <a:lnTo>
                        <a:pt x="284133" y="710332"/>
                      </a:lnTo>
                      <a:lnTo>
                        <a:pt x="426199" y="710332"/>
                      </a:lnTo>
                      <a:lnTo>
                        <a:pt x="426199" y="568266"/>
                      </a:lnTo>
                      <a:lnTo>
                        <a:pt x="568266" y="568266"/>
                      </a:lnTo>
                      <a:lnTo>
                        <a:pt x="568266" y="710332"/>
                      </a:lnTo>
                      <a:lnTo>
                        <a:pt x="710332" y="710332"/>
                      </a:lnTo>
                      <a:close/>
                    </a:path>
                  </a:pathLst>
                </a:custGeom>
                <a:grpFill/>
                <a:ln w="4055" cap="flat">
                  <a:noFill/>
                  <a:prstDash val="solid"/>
                  <a:miter/>
                </a:ln>
              </p:spPr>
              <p:txBody>
                <a:bodyPr rtlCol="0" anchor="ctr"/>
                <a:lstStyle/>
                <a:p>
                  <a:endParaRPr lang="en-IN" sz="3480"/>
                </a:p>
              </p:txBody>
            </p:sp>
            <p:sp>
              <p:nvSpPr>
                <p:cNvPr id="123" name="Freeform: Shape 122">
                  <a:extLst>
                    <a:ext uri="{FF2B5EF4-FFF2-40B4-BE49-F238E27FC236}">
                      <a16:creationId xmlns:a16="http://schemas.microsoft.com/office/drawing/2014/main" id="{E3243EFE-1569-4DFE-86B4-2073A8D13391}"/>
                    </a:ext>
                  </a:extLst>
                </p:cNvPr>
                <p:cNvSpPr/>
                <p:nvPr/>
              </p:nvSpPr>
              <p:spPr>
                <a:xfrm>
                  <a:off x="7874098" y="1762090"/>
                  <a:ext cx="852398" cy="426199"/>
                </a:xfrm>
                <a:custGeom>
                  <a:avLst/>
                  <a:gdLst>
                    <a:gd name="connsiteX0" fmla="*/ 426199 w 852398"/>
                    <a:gd name="connsiteY0" fmla="*/ 0 h 426199"/>
                    <a:gd name="connsiteX1" fmla="*/ 142066 w 852398"/>
                    <a:gd name="connsiteY1" fmla="*/ 0 h 426199"/>
                    <a:gd name="connsiteX2" fmla="*/ 142066 w 852398"/>
                    <a:gd name="connsiteY2" fmla="*/ 284133 h 426199"/>
                    <a:gd name="connsiteX3" fmla="*/ 0 w 852398"/>
                    <a:gd name="connsiteY3" fmla="*/ 284133 h 426199"/>
                    <a:gd name="connsiteX4" fmla="*/ 0 w 852398"/>
                    <a:gd name="connsiteY4" fmla="*/ 426199 h 426199"/>
                    <a:gd name="connsiteX5" fmla="*/ 568266 w 852398"/>
                    <a:gd name="connsiteY5" fmla="*/ 426199 h 426199"/>
                    <a:gd name="connsiteX6" fmla="*/ 568266 w 852398"/>
                    <a:gd name="connsiteY6" fmla="*/ 284133 h 426199"/>
                    <a:gd name="connsiteX7" fmla="*/ 426199 w 852398"/>
                    <a:gd name="connsiteY7" fmla="*/ 284133 h 426199"/>
                    <a:gd name="connsiteX8" fmla="*/ 426199 w 852398"/>
                    <a:gd name="connsiteY8" fmla="*/ 142066 h 426199"/>
                    <a:gd name="connsiteX9" fmla="*/ 710332 w 852398"/>
                    <a:gd name="connsiteY9" fmla="*/ 142066 h 426199"/>
                    <a:gd name="connsiteX10" fmla="*/ 710332 w 852398"/>
                    <a:gd name="connsiteY10" fmla="*/ 284133 h 426199"/>
                    <a:gd name="connsiteX11" fmla="*/ 852398 w 852398"/>
                    <a:gd name="connsiteY11" fmla="*/ 284133 h 426199"/>
                    <a:gd name="connsiteX12" fmla="*/ 852398 w 852398"/>
                    <a:gd name="connsiteY12" fmla="*/ 0 h 426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2398" h="426199">
                      <a:moveTo>
                        <a:pt x="426199" y="0"/>
                      </a:moveTo>
                      <a:lnTo>
                        <a:pt x="142066" y="0"/>
                      </a:lnTo>
                      <a:lnTo>
                        <a:pt x="142066" y="284133"/>
                      </a:lnTo>
                      <a:lnTo>
                        <a:pt x="0" y="284133"/>
                      </a:lnTo>
                      <a:lnTo>
                        <a:pt x="0" y="426199"/>
                      </a:lnTo>
                      <a:lnTo>
                        <a:pt x="568266" y="426199"/>
                      </a:lnTo>
                      <a:lnTo>
                        <a:pt x="568266" y="284133"/>
                      </a:lnTo>
                      <a:lnTo>
                        <a:pt x="426199" y="284133"/>
                      </a:lnTo>
                      <a:lnTo>
                        <a:pt x="426199" y="142066"/>
                      </a:lnTo>
                      <a:lnTo>
                        <a:pt x="710332" y="142066"/>
                      </a:lnTo>
                      <a:lnTo>
                        <a:pt x="710332" y="284133"/>
                      </a:lnTo>
                      <a:lnTo>
                        <a:pt x="852398" y="284133"/>
                      </a:lnTo>
                      <a:lnTo>
                        <a:pt x="852398" y="0"/>
                      </a:lnTo>
                      <a:close/>
                    </a:path>
                  </a:pathLst>
                </a:custGeom>
                <a:grpFill/>
                <a:ln w="4055" cap="flat">
                  <a:noFill/>
                  <a:prstDash val="solid"/>
                  <a:miter/>
                </a:ln>
              </p:spPr>
              <p:txBody>
                <a:bodyPr rtlCol="0" anchor="ctr"/>
                <a:lstStyle/>
                <a:p>
                  <a:endParaRPr lang="en-IN" sz="3480"/>
                </a:p>
              </p:txBody>
            </p:sp>
          </p:grpSp>
        </p:grpSp>
        <p:grpSp>
          <p:nvGrpSpPr>
            <p:cNvPr id="65" name="Group 64">
              <a:extLst>
                <a:ext uri="{FF2B5EF4-FFF2-40B4-BE49-F238E27FC236}">
                  <a16:creationId xmlns:a16="http://schemas.microsoft.com/office/drawing/2014/main" id="{68C47222-6F58-47E3-AC22-1A682C46D3BE}"/>
                </a:ext>
              </a:extLst>
            </p:cNvPr>
            <p:cNvGrpSpPr/>
            <p:nvPr/>
          </p:nvGrpSpPr>
          <p:grpSpPr>
            <a:xfrm>
              <a:off x="8329952" y="4841673"/>
              <a:ext cx="353172" cy="353172"/>
              <a:chOff x="8329952" y="4841673"/>
              <a:chExt cx="353172" cy="353172"/>
            </a:xfrm>
          </p:grpSpPr>
          <p:sp>
            <p:nvSpPr>
              <p:cNvPr id="114" name="Oval 113">
                <a:extLst>
                  <a:ext uri="{FF2B5EF4-FFF2-40B4-BE49-F238E27FC236}">
                    <a16:creationId xmlns:a16="http://schemas.microsoft.com/office/drawing/2014/main" id="{1E9E910D-77F1-433C-9607-C9E640AD189D}"/>
                  </a:ext>
                </a:extLst>
              </p:cNvPr>
              <p:cNvSpPr/>
              <p:nvPr/>
            </p:nvSpPr>
            <p:spPr>
              <a:xfrm>
                <a:off x="8329952" y="4841673"/>
                <a:ext cx="353172" cy="353172"/>
              </a:xfrm>
              <a:prstGeom prst="ellipse">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grpSp>
            <p:nvGrpSpPr>
              <p:cNvPr id="115" name="Group 114">
                <a:extLst>
                  <a:ext uri="{FF2B5EF4-FFF2-40B4-BE49-F238E27FC236}">
                    <a16:creationId xmlns:a16="http://schemas.microsoft.com/office/drawing/2014/main" id="{6700992B-D552-4220-9D2E-1FA6567EAA5C}"/>
                  </a:ext>
                </a:extLst>
              </p:cNvPr>
              <p:cNvGrpSpPr/>
              <p:nvPr/>
            </p:nvGrpSpPr>
            <p:grpSpPr>
              <a:xfrm>
                <a:off x="8402286" y="4911059"/>
                <a:ext cx="208504" cy="214401"/>
                <a:chOff x="2195054" y="2813024"/>
                <a:chExt cx="1351213" cy="1389430"/>
              </a:xfrm>
              <a:solidFill>
                <a:schemeClr val="bg1"/>
              </a:solidFill>
            </p:grpSpPr>
            <p:sp>
              <p:nvSpPr>
                <p:cNvPr id="116" name="Freeform: Shape 115">
                  <a:extLst>
                    <a:ext uri="{FF2B5EF4-FFF2-40B4-BE49-F238E27FC236}">
                      <a16:creationId xmlns:a16="http://schemas.microsoft.com/office/drawing/2014/main" id="{8D39C8EA-E283-490B-B0BC-FDDA6157F553}"/>
                    </a:ext>
                  </a:extLst>
                </p:cNvPr>
                <p:cNvSpPr/>
                <p:nvPr/>
              </p:nvSpPr>
              <p:spPr>
                <a:xfrm>
                  <a:off x="2195054" y="2813024"/>
                  <a:ext cx="599615" cy="1322362"/>
                </a:xfrm>
                <a:custGeom>
                  <a:avLst/>
                  <a:gdLst>
                    <a:gd name="connsiteX0" fmla="*/ 452853 w 599615"/>
                    <a:gd name="connsiteY0" fmla="*/ 1239883 h 1322362"/>
                    <a:gd name="connsiteX1" fmla="*/ 87941 w 599615"/>
                    <a:gd name="connsiteY1" fmla="*/ 694713 h 1322362"/>
                    <a:gd name="connsiteX2" fmla="*/ 364922 w 599615"/>
                    <a:gd name="connsiteY2" fmla="*/ 196439 h 1322362"/>
                    <a:gd name="connsiteX3" fmla="*/ 398626 w 599615"/>
                    <a:gd name="connsiteY3" fmla="*/ 175922 h 1322362"/>
                    <a:gd name="connsiteX4" fmla="*/ 429407 w 599615"/>
                    <a:gd name="connsiteY4" fmla="*/ 237474 h 1322362"/>
                    <a:gd name="connsiteX5" fmla="*/ 480706 w 599615"/>
                    <a:gd name="connsiteY5" fmla="*/ 240408 h 1322362"/>
                    <a:gd name="connsiteX6" fmla="*/ 595015 w 599615"/>
                    <a:gd name="connsiteY6" fmla="*/ 60153 h 1322362"/>
                    <a:gd name="connsiteX7" fmla="*/ 571565 w 599615"/>
                    <a:gd name="connsiteY7" fmla="*/ 14724 h 1322362"/>
                    <a:gd name="connsiteX8" fmla="*/ 359068 w 599615"/>
                    <a:gd name="connsiteY8" fmla="*/ 65 h 1322362"/>
                    <a:gd name="connsiteX9" fmla="*/ 329761 w 599615"/>
                    <a:gd name="connsiteY9" fmla="*/ 42560 h 1322362"/>
                    <a:gd name="connsiteX10" fmla="*/ 357608 w 599615"/>
                    <a:gd name="connsiteY10" fmla="*/ 98252 h 1322362"/>
                    <a:gd name="connsiteX11" fmla="*/ 328301 w 599615"/>
                    <a:gd name="connsiteY11" fmla="*/ 115835 h 1322362"/>
                    <a:gd name="connsiteX12" fmla="*/ 0 w 599615"/>
                    <a:gd name="connsiteY12" fmla="*/ 694711 h 1322362"/>
                    <a:gd name="connsiteX13" fmla="*/ 417670 w 599615"/>
                    <a:gd name="connsiteY13" fmla="*/ 1319019 h 1322362"/>
                    <a:gd name="connsiteX14" fmla="*/ 477759 w 599615"/>
                    <a:gd name="connsiteY14" fmla="*/ 1279447 h 1322362"/>
                    <a:gd name="connsiteX15" fmla="*/ 452836 w 599615"/>
                    <a:gd name="connsiteY15" fmla="*/ 1239886 h 1322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9615" h="1322362">
                      <a:moveTo>
                        <a:pt x="452853" y="1239883"/>
                      </a:moveTo>
                      <a:cubicBezTo>
                        <a:pt x="233026" y="1149024"/>
                        <a:pt x="87941" y="933591"/>
                        <a:pt x="87941" y="694713"/>
                      </a:cubicBezTo>
                      <a:cubicBezTo>
                        <a:pt x="87941" y="491007"/>
                        <a:pt x="191997" y="304887"/>
                        <a:pt x="364922" y="196439"/>
                      </a:cubicBezTo>
                      <a:lnTo>
                        <a:pt x="398626" y="175922"/>
                      </a:lnTo>
                      <a:lnTo>
                        <a:pt x="429407" y="237474"/>
                      </a:lnTo>
                      <a:cubicBezTo>
                        <a:pt x="439671" y="257990"/>
                        <a:pt x="468979" y="259452"/>
                        <a:pt x="480706" y="240408"/>
                      </a:cubicBezTo>
                      <a:lnTo>
                        <a:pt x="595015" y="60153"/>
                      </a:lnTo>
                      <a:cubicBezTo>
                        <a:pt x="606741" y="41098"/>
                        <a:pt x="595015" y="16185"/>
                        <a:pt x="571565" y="14724"/>
                      </a:cubicBezTo>
                      <a:lnTo>
                        <a:pt x="359068" y="65"/>
                      </a:lnTo>
                      <a:cubicBezTo>
                        <a:pt x="335618" y="-1397"/>
                        <a:pt x="319497" y="22044"/>
                        <a:pt x="329761" y="42560"/>
                      </a:cubicBezTo>
                      <a:lnTo>
                        <a:pt x="357608" y="98252"/>
                      </a:lnTo>
                      <a:lnTo>
                        <a:pt x="328301" y="115835"/>
                      </a:lnTo>
                      <a:cubicBezTo>
                        <a:pt x="127507" y="237472"/>
                        <a:pt x="0" y="458764"/>
                        <a:pt x="0" y="694711"/>
                      </a:cubicBezTo>
                      <a:cubicBezTo>
                        <a:pt x="0" y="967296"/>
                        <a:pt x="168528" y="1214968"/>
                        <a:pt x="417670" y="1319019"/>
                      </a:cubicBezTo>
                      <a:cubicBezTo>
                        <a:pt x="445518" y="1330744"/>
                        <a:pt x="477759" y="1310227"/>
                        <a:pt x="477759" y="1279447"/>
                      </a:cubicBezTo>
                      <a:cubicBezTo>
                        <a:pt x="479221" y="1261864"/>
                        <a:pt x="468957" y="1245743"/>
                        <a:pt x="452836" y="1239886"/>
                      </a:cubicBezTo>
                      <a:close/>
                    </a:path>
                  </a:pathLst>
                </a:custGeom>
                <a:grpFill/>
                <a:ln w="2613" cap="flat">
                  <a:noFill/>
                  <a:prstDash val="solid"/>
                  <a:miter/>
                </a:ln>
              </p:spPr>
              <p:txBody>
                <a:bodyPr rtlCol="0" anchor="ctr"/>
                <a:lstStyle/>
                <a:p>
                  <a:endParaRPr lang="en-IN" sz="3480"/>
                </a:p>
              </p:txBody>
            </p:sp>
            <p:sp>
              <p:nvSpPr>
                <p:cNvPr id="117" name="Freeform: Shape 116">
                  <a:extLst>
                    <a:ext uri="{FF2B5EF4-FFF2-40B4-BE49-F238E27FC236}">
                      <a16:creationId xmlns:a16="http://schemas.microsoft.com/office/drawing/2014/main" id="{B9F60856-EC86-4EFF-9303-B308E9524B91}"/>
                    </a:ext>
                  </a:extLst>
                </p:cNvPr>
                <p:cNvSpPr/>
                <p:nvPr/>
              </p:nvSpPr>
              <p:spPr>
                <a:xfrm>
                  <a:off x="2946652" y="2880085"/>
                  <a:ext cx="599615" cy="1322369"/>
                </a:xfrm>
                <a:custGeom>
                  <a:avLst/>
                  <a:gdLst>
                    <a:gd name="connsiteX0" fmla="*/ 599613 w 599615"/>
                    <a:gd name="connsiteY0" fmla="*/ 627652 h 1322369"/>
                    <a:gd name="connsiteX1" fmla="*/ 181942 w 599615"/>
                    <a:gd name="connsiteY1" fmla="*/ 3344 h 1322369"/>
                    <a:gd name="connsiteX2" fmla="*/ 121854 w 599615"/>
                    <a:gd name="connsiteY2" fmla="*/ 42916 h 1322369"/>
                    <a:gd name="connsiteX3" fmla="*/ 148228 w 599615"/>
                    <a:gd name="connsiteY3" fmla="*/ 82487 h 1322369"/>
                    <a:gd name="connsiteX4" fmla="*/ 511674 w 599615"/>
                    <a:gd name="connsiteY4" fmla="*/ 627657 h 1322369"/>
                    <a:gd name="connsiteX5" fmla="*/ 234693 w 599615"/>
                    <a:gd name="connsiteY5" fmla="*/ 1125931 h 1322369"/>
                    <a:gd name="connsiteX6" fmla="*/ 200989 w 599615"/>
                    <a:gd name="connsiteY6" fmla="*/ 1146447 h 1322369"/>
                    <a:gd name="connsiteX7" fmla="*/ 170208 w 599615"/>
                    <a:gd name="connsiteY7" fmla="*/ 1084896 h 1322369"/>
                    <a:gd name="connsiteX8" fmla="*/ 118910 w 599615"/>
                    <a:gd name="connsiteY8" fmla="*/ 1081962 h 1322369"/>
                    <a:gd name="connsiteX9" fmla="*/ 4600 w 599615"/>
                    <a:gd name="connsiteY9" fmla="*/ 1262217 h 1322369"/>
                    <a:gd name="connsiteX10" fmla="*/ 28050 w 599615"/>
                    <a:gd name="connsiteY10" fmla="*/ 1307645 h 1322369"/>
                    <a:gd name="connsiteX11" fmla="*/ 240547 w 599615"/>
                    <a:gd name="connsiteY11" fmla="*/ 1322305 h 1322369"/>
                    <a:gd name="connsiteX12" fmla="*/ 269854 w 599615"/>
                    <a:gd name="connsiteY12" fmla="*/ 1279810 h 1322369"/>
                    <a:gd name="connsiteX13" fmla="*/ 242007 w 599615"/>
                    <a:gd name="connsiteY13" fmla="*/ 1224118 h 1322369"/>
                    <a:gd name="connsiteX14" fmla="*/ 271315 w 599615"/>
                    <a:gd name="connsiteY14" fmla="*/ 1206535 h 1322369"/>
                    <a:gd name="connsiteX15" fmla="*/ 599615 w 599615"/>
                    <a:gd name="connsiteY15" fmla="*/ 627658 h 132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9615" h="1322369">
                      <a:moveTo>
                        <a:pt x="599613" y="627652"/>
                      </a:moveTo>
                      <a:cubicBezTo>
                        <a:pt x="599613" y="355067"/>
                        <a:pt x="431084" y="107396"/>
                        <a:pt x="181942" y="3344"/>
                      </a:cubicBezTo>
                      <a:cubicBezTo>
                        <a:pt x="154095" y="-8381"/>
                        <a:pt x="121854" y="12136"/>
                        <a:pt x="121854" y="42916"/>
                      </a:cubicBezTo>
                      <a:cubicBezTo>
                        <a:pt x="121854" y="60499"/>
                        <a:pt x="132117" y="76620"/>
                        <a:pt x="148228" y="82487"/>
                      </a:cubicBezTo>
                      <a:cubicBezTo>
                        <a:pt x="366602" y="173336"/>
                        <a:pt x="511674" y="388779"/>
                        <a:pt x="511674" y="627657"/>
                      </a:cubicBezTo>
                      <a:cubicBezTo>
                        <a:pt x="511674" y="831363"/>
                        <a:pt x="407618" y="1017483"/>
                        <a:pt x="234693" y="1125931"/>
                      </a:cubicBezTo>
                      <a:lnTo>
                        <a:pt x="200989" y="1146447"/>
                      </a:lnTo>
                      <a:lnTo>
                        <a:pt x="170208" y="1084896"/>
                      </a:lnTo>
                      <a:cubicBezTo>
                        <a:pt x="159944" y="1064379"/>
                        <a:pt x="130636" y="1062917"/>
                        <a:pt x="118910" y="1081962"/>
                      </a:cubicBezTo>
                      <a:lnTo>
                        <a:pt x="4600" y="1262217"/>
                      </a:lnTo>
                      <a:cubicBezTo>
                        <a:pt x="-7125" y="1281272"/>
                        <a:pt x="4600" y="1306185"/>
                        <a:pt x="28050" y="1307645"/>
                      </a:cubicBezTo>
                      <a:lnTo>
                        <a:pt x="240547" y="1322305"/>
                      </a:lnTo>
                      <a:cubicBezTo>
                        <a:pt x="263997" y="1323766"/>
                        <a:pt x="280118" y="1300326"/>
                        <a:pt x="269854" y="1279810"/>
                      </a:cubicBezTo>
                      <a:lnTo>
                        <a:pt x="242007" y="1224118"/>
                      </a:lnTo>
                      <a:lnTo>
                        <a:pt x="271315" y="1206535"/>
                      </a:lnTo>
                      <a:cubicBezTo>
                        <a:pt x="472108" y="1084898"/>
                        <a:pt x="599615" y="863605"/>
                        <a:pt x="599615" y="627658"/>
                      </a:cubicBezTo>
                      <a:close/>
                    </a:path>
                  </a:pathLst>
                </a:custGeom>
                <a:grpFill/>
                <a:ln w="2613" cap="flat">
                  <a:noFill/>
                  <a:prstDash val="solid"/>
                  <a:miter/>
                </a:ln>
              </p:spPr>
              <p:txBody>
                <a:bodyPr rtlCol="0" anchor="ctr"/>
                <a:lstStyle/>
                <a:p>
                  <a:endParaRPr lang="en-IN" sz="3480"/>
                </a:p>
              </p:txBody>
            </p:sp>
            <p:sp>
              <p:nvSpPr>
                <p:cNvPr id="118" name="Freeform: Shape 117">
                  <a:extLst>
                    <a:ext uri="{FF2B5EF4-FFF2-40B4-BE49-F238E27FC236}">
                      <a16:creationId xmlns:a16="http://schemas.microsoft.com/office/drawing/2014/main" id="{BD1DB610-7878-46D6-BC61-278B771D92DD}"/>
                    </a:ext>
                  </a:extLst>
                </p:cNvPr>
                <p:cNvSpPr/>
                <p:nvPr/>
              </p:nvSpPr>
              <p:spPr>
                <a:xfrm>
                  <a:off x="2455955" y="3091553"/>
                  <a:ext cx="827983" cy="827984"/>
                </a:xfrm>
                <a:custGeom>
                  <a:avLst/>
                  <a:gdLst>
                    <a:gd name="connsiteX0" fmla="*/ 539278 w 827983"/>
                    <a:gd name="connsiteY0" fmla="*/ 719544 h 827984"/>
                    <a:gd name="connsiteX1" fmla="*/ 539278 w 827983"/>
                    <a:gd name="connsiteY1" fmla="*/ 719544 h 827984"/>
                    <a:gd name="connsiteX2" fmla="*/ 627214 w 827983"/>
                    <a:gd name="connsiteY2" fmla="*/ 725402 h 827984"/>
                    <a:gd name="connsiteX3" fmla="*/ 646269 w 827983"/>
                    <a:gd name="connsiteY3" fmla="*/ 737127 h 827984"/>
                    <a:gd name="connsiteX4" fmla="*/ 681444 w 827983"/>
                    <a:gd name="connsiteY4" fmla="*/ 732731 h 827984"/>
                    <a:gd name="connsiteX5" fmla="*/ 731268 w 827983"/>
                    <a:gd name="connsiteY5" fmla="*/ 682907 h 827984"/>
                    <a:gd name="connsiteX6" fmla="*/ 735664 w 827983"/>
                    <a:gd name="connsiteY6" fmla="*/ 647732 h 827984"/>
                    <a:gd name="connsiteX7" fmla="*/ 723939 w 827983"/>
                    <a:gd name="connsiteY7" fmla="*/ 628677 h 827984"/>
                    <a:gd name="connsiteX8" fmla="*/ 718081 w 827983"/>
                    <a:gd name="connsiteY8" fmla="*/ 542214 h 827984"/>
                    <a:gd name="connsiteX9" fmla="*/ 718081 w 827983"/>
                    <a:gd name="connsiteY9" fmla="*/ 540753 h 827984"/>
                    <a:gd name="connsiteX10" fmla="*/ 784027 w 827983"/>
                    <a:gd name="connsiteY10" fmla="*/ 483598 h 827984"/>
                    <a:gd name="connsiteX11" fmla="*/ 806005 w 827983"/>
                    <a:gd name="connsiteY11" fmla="*/ 477740 h 827984"/>
                    <a:gd name="connsiteX12" fmla="*/ 827983 w 827983"/>
                    <a:gd name="connsiteY12" fmla="*/ 448433 h 827984"/>
                    <a:gd name="connsiteX13" fmla="*/ 827983 w 827983"/>
                    <a:gd name="connsiteY13" fmla="*/ 379554 h 827984"/>
                    <a:gd name="connsiteX14" fmla="*/ 806005 w 827983"/>
                    <a:gd name="connsiteY14" fmla="*/ 351706 h 827984"/>
                    <a:gd name="connsiteX15" fmla="*/ 784027 w 827983"/>
                    <a:gd name="connsiteY15" fmla="*/ 345849 h 827984"/>
                    <a:gd name="connsiteX16" fmla="*/ 718081 w 827983"/>
                    <a:gd name="connsiteY16" fmla="*/ 288694 h 827984"/>
                    <a:gd name="connsiteX17" fmla="*/ 718081 w 827983"/>
                    <a:gd name="connsiteY17" fmla="*/ 287232 h 827984"/>
                    <a:gd name="connsiteX18" fmla="*/ 723939 w 827983"/>
                    <a:gd name="connsiteY18" fmla="*/ 200769 h 827984"/>
                    <a:gd name="connsiteX19" fmla="*/ 735664 w 827983"/>
                    <a:gd name="connsiteY19" fmla="*/ 181715 h 827984"/>
                    <a:gd name="connsiteX20" fmla="*/ 731268 w 827983"/>
                    <a:gd name="connsiteY20" fmla="*/ 145077 h 827984"/>
                    <a:gd name="connsiteX21" fmla="*/ 681444 w 827983"/>
                    <a:gd name="connsiteY21" fmla="*/ 96715 h 827984"/>
                    <a:gd name="connsiteX22" fmla="*/ 646269 w 827983"/>
                    <a:gd name="connsiteY22" fmla="*/ 92319 h 827984"/>
                    <a:gd name="connsiteX23" fmla="*/ 627214 w 827983"/>
                    <a:gd name="connsiteY23" fmla="*/ 104045 h 827984"/>
                    <a:gd name="connsiteX24" fmla="*/ 540752 w 827983"/>
                    <a:gd name="connsiteY24" fmla="*/ 109902 h 827984"/>
                    <a:gd name="connsiteX25" fmla="*/ 539290 w 827983"/>
                    <a:gd name="connsiteY25" fmla="*/ 109902 h 827984"/>
                    <a:gd name="connsiteX26" fmla="*/ 482135 w 827983"/>
                    <a:gd name="connsiteY26" fmla="*/ 43957 h 827984"/>
                    <a:gd name="connsiteX27" fmla="*/ 476277 w 827983"/>
                    <a:gd name="connsiteY27" fmla="*/ 21978 h 827984"/>
                    <a:gd name="connsiteX28" fmla="*/ 448430 w 827983"/>
                    <a:gd name="connsiteY28" fmla="*/ 0 h 827984"/>
                    <a:gd name="connsiteX29" fmla="*/ 379551 w 827983"/>
                    <a:gd name="connsiteY29" fmla="*/ 0 h 827984"/>
                    <a:gd name="connsiteX30" fmla="*/ 350243 w 827983"/>
                    <a:gd name="connsiteY30" fmla="*/ 21978 h 827984"/>
                    <a:gd name="connsiteX31" fmla="*/ 344386 w 827983"/>
                    <a:gd name="connsiteY31" fmla="*/ 43957 h 827984"/>
                    <a:gd name="connsiteX32" fmla="*/ 287231 w 827983"/>
                    <a:gd name="connsiteY32" fmla="*/ 109902 h 827984"/>
                    <a:gd name="connsiteX33" fmla="*/ 285769 w 827983"/>
                    <a:gd name="connsiteY33" fmla="*/ 109902 h 827984"/>
                    <a:gd name="connsiteX34" fmla="*/ 199307 w 827983"/>
                    <a:gd name="connsiteY34" fmla="*/ 104045 h 827984"/>
                    <a:gd name="connsiteX35" fmla="*/ 180252 w 827983"/>
                    <a:gd name="connsiteY35" fmla="*/ 92319 h 827984"/>
                    <a:gd name="connsiteX36" fmla="*/ 145077 w 827983"/>
                    <a:gd name="connsiteY36" fmla="*/ 96715 h 827984"/>
                    <a:gd name="connsiteX37" fmla="*/ 96715 w 827983"/>
                    <a:gd name="connsiteY37" fmla="*/ 145077 h 827984"/>
                    <a:gd name="connsiteX38" fmla="*/ 92319 w 827983"/>
                    <a:gd name="connsiteY38" fmla="*/ 181715 h 827984"/>
                    <a:gd name="connsiteX39" fmla="*/ 104045 w 827983"/>
                    <a:gd name="connsiteY39" fmla="*/ 200769 h 827984"/>
                    <a:gd name="connsiteX40" fmla="*/ 109902 w 827983"/>
                    <a:gd name="connsiteY40" fmla="*/ 287232 h 827984"/>
                    <a:gd name="connsiteX41" fmla="*/ 109902 w 827983"/>
                    <a:gd name="connsiteY41" fmla="*/ 288694 h 827984"/>
                    <a:gd name="connsiteX42" fmla="*/ 43957 w 827983"/>
                    <a:gd name="connsiteY42" fmla="*/ 345849 h 827984"/>
                    <a:gd name="connsiteX43" fmla="*/ 21978 w 827983"/>
                    <a:gd name="connsiteY43" fmla="*/ 351706 h 827984"/>
                    <a:gd name="connsiteX44" fmla="*/ 0 w 827983"/>
                    <a:gd name="connsiteY44" fmla="*/ 379554 h 827984"/>
                    <a:gd name="connsiteX45" fmla="*/ 0 w 827983"/>
                    <a:gd name="connsiteY45" fmla="*/ 448433 h 827984"/>
                    <a:gd name="connsiteX46" fmla="*/ 21978 w 827983"/>
                    <a:gd name="connsiteY46" fmla="*/ 477740 h 827984"/>
                    <a:gd name="connsiteX47" fmla="*/ 43957 w 827983"/>
                    <a:gd name="connsiteY47" fmla="*/ 483598 h 827984"/>
                    <a:gd name="connsiteX48" fmla="*/ 109902 w 827983"/>
                    <a:gd name="connsiteY48" fmla="*/ 540753 h 827984"/>
                    <a:gd name="connsiteX49" fmla="*/ 104045 w 827983"/>
                    <a:gd name="connsiteY49" fmla="*/ 627215 h 827984"/>
                    <a:gd name="connsiteX50" fmla="*/ 92319 w 827983"/>
                    <a:gd name="connsiteY50" fmla="*/ 646270 h 827984"/>
                    <a:gd name="connsiteX51" fmla="*/ 96715 w 827983"/>
                    <a:gd name="connsiteY51" fmla="*/ 681445 h 827984"/>
                    <a:gd name="connsiteX52" fmla="*/ 145077 w 827983"/>
                    <a:gd name="connsiteY52" fmla="*/ 731270 h 827984"/>
                    <a:gd name="connsiteX53" fmla="*/ 180252 w 827983"/>
                    <a:gd name="connsiteY53" fmla="*/ 735665 h 827984"/>
                    <a:gd name="connsiteX54" fmla="*/ 199307 w 827983"/>
                    <a:gd name="connsiteY54" fmla="*/ 723940 h 827984"/>
                    <a:gd name="connsiteX55" fmla="*/ 285769 w 827983"/>
                    <a:gd name="connsiteY55" fmla="*/ 718082 h 827984"/>
                    <a:gd name="connsiteX56" fmla="*/ 287231 w 827983"/>
                    <a:gd name="connsiteY56" fmla="*/ 718082 h 827984"/>
                    <a:gd name="connsiteX57" fmla="*/ 344386 w 827983"/>
                    <a:gd name="connsiteY57" fmla="*/ 784028 h 827984"/>
                    <a:gd name="connsiteX58" fmla="*/ 350243 w 827983"/>
                    <a:gd name="connsiteY58" fmla="*/ 806006 h 827984"/>
                    <a:gd name="connsiteX59" fmla="*/ 379551 w 827983"/>
                    <a:gd name="connsiteY59" fmla="*/ 827985 h 827984"/>
                    <a:gd name="connsiteX60" fmla="*/ 448430 w 827983"/>
                    <a:gd name="connsiteY60" fmla="*/ 827985 h 827984"/>
                    <a:gd name="connsiteX61" fmla="*/ 476277 w 827983"/>
                    <a:gd name="connsiteY61" fmla="*/ 806006 h 827984"/>
                    <a:gd name="connsiteX62" fmla="*/ 482135 w 827983"/>
                    <a:gd name="connsiteY62" fmla="*/ 784028 h 827984"/>
                    <a:gd name="connsiteX63" fmla="*/ 539279 w 827983"/>
                    <a:gd name="connsiteY63" fmla="*/ 719543 h 827984"/>
                    <a:gd name="connsiteX64" fmla="*/ 489443 w 827983"/>
                    <a:gd name="connsiteY64" fmla="*/ 597907 h 827984"/>
                    <a:gd name="connsiteX65" fmla="*/ 455739 w 827983"/>
                    <a:gd name="connsiteY65" fmla="*/ 637478 h 827984"/>
                    <a:gd name="connsiteX66" fmla="*/ 452805 w 827983"/>
                    <a:gd name="connsiteY66" fmla="*/ 650665 h 827984"/>
                    <a:gd name="connsiteX67" fmla="*/ 435222 w 827983"/>
                    <a:gd name="connsiteY67" fmla="*/ 663853 h 827984"/>
                    <a:gd name="connsiteX68" fmla="*/ 394188 w 827983"/>
                    <a:gd name="connsiteY68" fmla="*/ 663853 h 827984"/>
                    <a:gd name="connsiteX69" fmla="*/ 378067 w 827983"/>
                    <a:gd name="connsiteY69" fmla="*/ 650665 h 827984"/>
                    <a:gd name="connsiteX70" fmla="*/ 375133 w 827983"/>
                    <a:gd name="connsiteY70" fmla="*/ 637478 h 827984"/>
                    <a:gd name="connsiteX71" fmla="*/ 339958 w 827983"/>
                    <a:gd name="connsiteY71" fmla="*/ 597907 h 827984"/>
                    <a:gd name="connsiteX72" fmla="*/ 288660 w 827983"/>
                    <a:gd name="connsiteY72" fmla="*/ 602302 h 827984"/>
                    <a:gd name="connsiteX73" fmla="*/ 276934 w 827983"/>
                    <a:gd name="connsiteY73" fmla="*/ 609632 h 827984"/>
                    <a:gd name="connsiteX74" fmla="*/ 254956 w 827983"/>
                    <a:gd name="connsiteY74" fmla="*/ 606698 h 827984"/>
                    <a:gd name="connsiteX75" fmla="*/ 225648 w 827983"/>
                    <a:gd name="connsiteY75" fmla="*/ 577391 h 827984"/>
                    <a:gd name="connsiteX76" fmla="*/ 224186 w 827983"/>
                    <a:gd name="connsiteY76" fmla="*/ 555412 h 827984"/>
                    <a:gd name="connsiteX77" fmla="*/ 231516 w 827983"/>
                    <a:gd name="connsiteY77" fmla="*/ 543687 h 827984"/>
                    <a:gd name="connsiteX78" fmla="*/ 234450 w 827983"/>
                    <a:gd name="connsiteY78" fmla="*/ 490928 h 827984"/>
                    <a:gd name="connsiteX79" fmla="*/ 194879 w 827983"/>
                    <a:gd name="connsiteY79" fmla="*/ 457224 h 827984"/>
                    <a:gd name="connsiteX80" fmla="*/ 180219 w 827983"/>
                    <a:gd name="connsiteY80" fmla="*/ 454280 h 827984"/>
                    <a:gd name="connsiteX81" fmla="*/ 167032 w 827983"/>
                    <a:gd name="connsiteY81" fmla="*/ 438159 h 827984"/>
                    <a:gd name="connsiteX82" fmla="*/ 167032 w 827983"/>
                    <a:gd name="connsiteY82" fmla="*/ 397125 h 827984"/>
                    <a:gd name="connsiteX83" fmla="*/ 180219 w 827983"/>
                    <a:gd name="connsiteY83" fmla="*/ 379542 h 827984"/>
                    <a:gd name="connsiteX84" fmla="*/ 193406 w 827983"/>
                    <a:gd name="connsiteY84" fmla="*/ 376608 h 827984"/>
                    <a:gd name="connsiteX85" fmla="*/ 232978 w 827983"/>
                    <a:gd name="connsiteY85" fmla="*/ 342904 h 827984"/>
                    <a:gd name="connsiteX86" fmla="*/ 230044 w 827983"/>
                    <a:gd name="connsiteY86" fmla="*/ 291606 h 827984"/>
                    <a:gd name="connsiteX87" fmla="*/ 222714 w 827983"/>
                    <a:gd name="connsiteY87" fmla="*/ 279880 h 827984"/>
                    <a:gd name="connsiteX88" fmla="*/ 224186 w 827983"/>
                    <a:gd name="connsiteY88" fmla="*/ 254968 h 827984"/>
                    <a:gd name="connsiteX89" fmla="*/ 253494 w 827983"/>
                    <a:gd name="connsiteY89" fmla="*/ 225660 h 827984"/>
                    <a:gd name="connsiteX90" fmla="*/ 275472 w 827983"/>
                    <a:gd name="connsiteY90" fmla="*/ 222726 h 827984"/>
                    <a:gd name="connsiteX91" fmla="*/ 287198 w 827983"/>
                    <a:gd name="connsiteY91" fmla="*/ 230056 h 827984"/>
                    <a:gd name="connsiteX92" fmla="*/ 316505 w 827983"/>
                    <a:gd name="connsiteY92" fmla="*/ 238848 h 827984"/>
                    <a:gd name="connsiteX93" fmla="*/ 338484 w 827983"/>
                    <a:gd name="connsiteY93" fmla="*/ 234452 h 827984"/>
                    <a:gd name="connsiteX94" fmla="*/ 372188 w 827983"/>
                    <a:gd name="connsiteY94" fmla="*/ 194880 h 827984"/>
                    <a:gd name="connsiteX95" fmla="*/ 376584 w 827983"/>
                    <a:gd name="connsiteY95" fmla="*/ 181693 h 827984"/>
                    <a:gd name="connsiteX96" fmla="*/ 392705 w 827983"/>
                    <a:gd name="connsiteY96" fmla="*/ 168506 h 827984"/>
                    <a:gd name="connsiteX97" fmla="*/ 433739 w 827983"/>
                    <a:gd name="connsiteY97" fmla="*/ 168506 h 827984"/>
                    <a:gd name="connsiteX98" fmla="*/ 451322 w 827983"/>
                    <a:gd name="connsiteY98" fmla="*/ 181693 h 827984"/>
                    <a:gd name="connsiteX99" fmla="*/ 454256 w 827983"/>
                    <a:gd name="connsiteY99" fmla="*/ 194880 h 827984"/>
                    <a:gd name="connsiteX100" fmla="*/ 487960 w 827983"/>
                    <a:gd name="connsiteY100" fmla="*/ 234452 h 827984"/>
                    <a:gd name="connsiteX101" fmla="*/ 539258 w 827983"/>
                    <a:gd name="connsiteY101" fmla="*/ 230056 h 827984"/>
                    <a:gd name="connsiteX102" fmla="*/ 550984 w 827983"/>
                    <a:gd name="connsiteY102" fmla="*/ 222726 h 827984"/>
                    <a:gd name="connsiteX103" fmla="*/ 571500 w 827983"/>
                    <a:gd name="connsiteY103" fmla="*/ 225660 h 827984"/>
                    <a:gd name="connsiteX104" fmla="*/ 600808 w 827983"/>
                    <a:gd name="connsiteY104" fmla="*/ 254968 h 827984"/>
                    <a:gd name="connsiteX105" fmla="*/ 603742 w 827983"/>
                    <a:gd name="connsiteY105" fmla="*/ 276946 h 827984"/>
                    <a:gd name="connsiteX106" fmla="*/ 596412 w 827983"/>
                    <a:gd name="connsiteY106" fmla="*/ 288672 h 827984"/>
                    <a:gd name="connsiteX107" fmla="*/ 592016 w 827983"/>
                    <a:gd name="connsiteY107" fmla="*/ 339970 h 827984"/>
                    <a:gd name="connsiteX108" fmla="*/ 631588 w 827983"/>
                    <a:gd name="connsiteY108" fmla="*/ 373674 h 827984"/>
                    <a:gd name="connsiteX109" fmla="*/ 644775 w 827983"/>
                    <a:gd name="connsiteY109" fmla="*/ 376608 h 827984"/>
                    <a:gd name="connsiteX110" fmla="*/ 657962 w 827983"/>
                    <a:gd name="connsiteY110" fmla="*/ 394191 h 827984"/>
                    <a:gd name="connsiteX111" fmla="*/ 657962 w 827983"/>
                    <a:gd name="connsiteY111" fmla="*/ 435225 h 827984"/>
                    <a:gd name="connsiteX112" fmla="*/ 644775 w 827983"/>
                    <a:gd name="connsiteY112" fmla="*/ 451346 h 827984"/>
                    <a:gd name="connsiteX113" fmla="*/ 631588 w 827983"/>
                    <a:gd name="connsiteY113" fmla="*/ 454280 h 827984"/>
                    <a:gd name="connsiteX114" fmla="*/ 592016 w 827983"/>
                    <a:gd name="connsiteY114" fmla="*/ 487984 h 827984"/>
                    <a:gd name="connsiteX115" fmla="*/ 596412 w 827983"/>
                    <a:gd name="connsiteY115" fmla="*/ 540743 h 827984"/>
                    <a:gd name="connsiteX116" fmla="*/ 603742 w 827983"/>
                    <a:gd name="connsiteY116" fmla="*/ 552468 h 827984"/>
                    <a:gd name="connsiteX117" fmla="*/ 600808 w 827983"/>
                    <a:gd name="connsiteY117" fmla="*/ 574447 h 827984"/>
                    <a:gd name="connsiteX118" fmla="*/ 571500 w 827983"/>
                    <a:gd name="connsiteY118" fmla="*/ 603754 h 827984"/>
                    <a:gd name="connsiteX119" fmla="*/ 550984 w 827983"/>
                    <a:gd name="connsiteY119" fmla="*/ 606688 h 827984"/>
                    <a:gd name="connsiteX120" fmla="*/ 539258 w 827983"/>
                    <a:gd name="connsiteY120" fmla="*/ 599358 h 827984"/>
                    <a:gd name="connsiteX121" fmla="*/ 489444 w 827983"/>
                    <a:gd name="connsiteY121" fmla="*/ 597907 h 827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827983" h="827984">
                      <a:moveTo>
                        <a:pt x="539278" y="719544"/>
                      </a:moveTo>
                      <a:cubicBezTo>
                        <a:pt x="540740" y="719544"/>
                        <a:pt x="540740" y="719544"/>
                        <a:pt x="539278" y="719544"/>
                      </a:cubicBezTo>
                      <a:cubicBezTo>
                        <a:pt x="568586" y="707819"/>
                        <a:pt x="600830" y="709281"/>
                        <a:pt x="627214" y="725402"/>
                      </a:cubicBezTo>
                      <a:lnTo>
                        <a:pt x="646269" y="737127"/>
                      </a:lnTo>
                      <a:cubicBezTo>
                        <a:pt x="657994" y="744457"/>
                        <a:pt x="672643" y="741523"/>
                        <a:pt x="681444" y="732731"/>
                      </a:cubicBezTo>
                      <a:lnTo>
                        <a:pt x="731268" y="682907"/>
                      </a:lnTo>
                      <a:cubicBezTo>
                        <a:pt x="741532" y="672643"/>
                        <a:pt x="742994" y="657994"/>
                        <a:pt x="735664" y="647732"/>
                      </a:cubicBezTo>
                      <a:lnTo>
                        <a:pt x="723939" y="628677"/>
                      </a:lnTo>
                      <a:cubicBezTo>
                        <a:pt x="707818" y="602303"/>
                        <a:pt x="706356" y="570062"/>
                        <a:pt x="718081" y="542214"/>
                      </a:cubicBezTo>
                      <a:lnTo>
                        <a:pt x="718081" y="540753"/>
                      </a:lnTo>
                      <a:cubicBezTo>
                        <a:pt x="729807" y="512905"/>
                        <a:pt x="753256" y="490928"/>
                        <a:pt x="784027" y="483598"/>
                      </a:cubicBezTo>
                      <a:lnTo>
                        <a:pt x="806005" y="477740"/>
                      </a:lnTo>
                      <a:cubicBezTo>
                        <a:pt x="819192" y="474806"/>
                        <a:pt x="827983" y="463081"/>
                        <a:pt x="827983" y="448433"/>
                      </a:cubicBezTo>
                      <a:lnTo>
                        <a:pt x="827983" y="379554"/>
                      </a:lnTo>
                      <a:cubicBezTo>
                        <a:pt x="827983" y="366366"/>
                        <a:pt x="819192" y="354641"/>
                        <a:pt x="806005" y="351706"/>
                      </a:cubicBezTo>
                      <a:lnTo>
                        <a:pt x="784027" y="345849"/>
                      </a:lnTo>
                      <a:cubicBezTo>
                        <a:pt x="754719" y="338519"/>
                        <a:pt x="729805" y="316541"/>
                        <a:pt x="718081" y="288694"/>
                      </a:cubicBezTo>
                      <a:lnTo>
                        <a:pt x="718081" y="287232"/>
                      </a:lnTo>
                      <a:cubicBezTo>
                        <a:pt x="706356" y="259385"/>
                        <a:pt x="707818" y="227143"/>
                        <a:pt x="723939" y="200769"/>
                      </a:cubicBezTo>
                      <a:lnTo>
                        <a:pt x="735664" y="181715"/>
                      </a:lnTo>
                      <a:cubicBezTo>
                        <a:pt x="742994" y="169989"/>
                        <a:pt x="741522" y="155341"/>
                        <a:pt x="731268" y="145077"/>
                      </a:cubicBezTo>
                      <a:lnTo>
                        <a:pt x="681444" y="96715"/>
                      </a:lnTo>
                      <a:cubicBezTo>
                        <a:pt x="672652" y="86452"/>
                        <a:pt x="656531" y="84990"/>
                        <a:pt x="646269" y="92319"/>
                      </a:cubicBezTo>
                      <a:lnTo>
                        <a:pt x="627214" y="104045"/>
                      </a:lnTo>
                      <a:cubicBezTo>
                        <a:pt x="600840" y="120166"/>
                        <a:pt x="568599" y="123099"/>
                        <a:pt x="540752" y="109902"/>
                      </a:cubicBezTo>
                      <a:lnTo>
                        <a:pt x="539290" y="109902"/>
                      </a:lnTo>
                      <a:cubicBezTo>
                        <a:pt x="511442" y="98177"/>
                        <a:pt x="489465" y="74727"/>
                        <a:pt x="482135" y="43957"/>
                      </a:cubicBezTo>
                      <a:lnTo>
                        <a:pt x="476277" y="21978"/>
                      </a:lnTo>
                      <a:cubicBezTo>
                        <a:pt x="473343" y="8791"/>
                        <a:pt x="461618" y="0"/>
                        <a:pt x="448430" y="0"/>
                      </a:cubicBezTo>
                      <a:lnTo>
                        <a:pt x="379551" y="0"/>
                      </a:lnTo>
                      <a:cubicBezTo>
                        <a:pt x="366364" y="0"/>
                        <a:pt x="354639" y="8791"/>
                        <a:pt x="350243" y="21978"/>
                      </a:cubicBezTo>
                      <a:lnTo>
                        <a:pt x="344386" y="43957"/>
                      </a:lnTo>
                      <a:cubicBezTo>
                        <a:pt x="337056" y="73265"/>
                        <a:pt x="315078" y="98178"/>
                        <a:pt x="287231" y="109902"/>
                      </a:cubicBezTo>
                      <a:lnTo>
                        <a:pt x="285769" y="109902"/>
                      </a:lnTo>
                      <a:cubicBezTo>
                        <a:pt x="257922" y="121628"/>
                        <a:pt x="225680" y="120166"/>
                        <a:pt x="199307" y="104045"/>
                      </a:cubicBezTo>
                      <a:lnTo>
                        <a:pt x="180252" y="92319"/>
                      </a:lnTo>
                      <a:cubicBezTo>
                        <a:pt x="168526" y="84990"/>
                        <a:pt x="153878" y="86462"/>
                        <a:pt x="145077" y="96715"/>
                      </a:cubicBezTo>
                      <a:lnTo>
                        <a:pt x="96715" y="145077"/>
                      </a:lnTo>
                      <a:cubicBezTo>
                        <a:pt x="87924" y="155340"/>
                        <a:pt x="84990" y="169989"/>
                        <a:pt x="92319" y="181715"/>
                      </a:cubicBezTo>
                      <a:lnTo>
                        <a:pt x="104045" y="200769"/>
                      </a:lnTo>
                      <a:cubicBezTo>
                        <a:pt x="120166" y="227143"/>
                        <a:pt x="121628" y="259385"/>
                        <a:pt x="109902" y="287232"/>
                      </a:cubicBezTo>
                      <a:lnTo>
                        <a:pt x="109902" y="288694"/>
                      </a:lnTo>
                      <a:cubicBezTo>
                        <a:pt x="98177" y="316541"/>
                        <a:pt x="73265" y="338518"/>
                        <a:pt x="43957" y="345849"/>
                      </a:cubicBezTo>
                      <a:lnTo>
                        <a:pt x="21978" y="351706"/>
                      </a:lnTo>
                      <a:cubicBezTo>
                        <a:pt x="8791" y="354640"/>
                        <a:pt x="0" y="366366"/>
                        <a:pt x="0" y="379554"/>
                      </a:cubicBezTo>
                      <a:lnTo>
                        <a:pt x="0" y="448433"/>
                      </a:lnTo>
                      <a:cubicBezTo>
                        <a:pt x="0" y="461620"/>
                        <a:pt x="8791" y="473345"/>
                        <a:pt x="21978" y="477740"/>
                      </a:cubicBezTo>
                      <a:lnTo>
                        <a:pt x="43957" y="483598"/>
                      </a:lnTo>
                      <a:cubicBezTo>
                        <a:pt x="73265" y="490927"/>
                        <a:pt x="98178" y="512905"/>
                        <a:pt x="109902" y="540753"/>
                      </a:cubicBezTo>
                      <a:cubicBezTo>
                        <a:pt x="121628" y="570060"/>
                        <a:pt x="120166" y="600841"/>
                        <a:pt x="104045" y="627215"/>
                      </a:cubicBezTo>
                      <a:lnTo>
                        <a:pt x="92319" y="646270"/>
                      </a:lnTo>
                      <a:cubicBezTo>
                        <a:pt x="84990" y="657995"/>
                        <a:pt x="87924" y="672644"/>
                        <a:pt x="96715" y="681445"/>
                      </a:cubicBezTo>
                      <a:lnTo>
                        <a:pt x="145077" y="731270"/>
                      </a:lnTo>
                      <a:cubicBezTo>
                        <a:pt x="153868" y="740061"/>
                        <a:pt x="169989" y="742995"/>
                        <a:pt x="180252" y="735665"/>
                      </a:cubicBezTo>
                      <a:lnTo>
                        <a:pt x="199307" y="723940"/>
                      </a:lnTo>
                      <a:cubicBezTo>
                        <a:pt x="225680" y="707819"/>
                        <a:pt x="257922" y="706357"/>
                        <a:pt x="285769" y="718082"/>
                      </a:cubicBezTo>
                      <a:lnTo>
                        <a:pt x="287231" y="718082"/>
                      </a:lnTo>
                      <a:cubicBezTo>
                        <a:pt x="315078" y="729808"/>
                        <a:pt x="337056" y="754720"/>
                        <a:pt x="344386" y="784028"/>
                      </a:cubicBezTo>
                      <a:lnTo>
                        <a:pt x="350243" y="806006"/>
                      </a:lnTo>
                      <a:cubicBezTo>
                        <a:pt x="353177" y="819193"/>
                        <a:pt x="364903" y="827985"/>
                        <a:pt x="379551" y="827985"/>
                      </a:cubicBezTo>
                      <a:lnTo>
                        <a:pt x="448430" y="827985"/>
                      </a:lnTo>
                      <a:cubicBezTo>
                        <a:pt x="461617" y="827985"/>
                        <a:pt x="473342" y="819193"/>
                        <a:pt x="476277" y="806006"/>
                      </a:cubicBezTo>
                      <a:lnTo>
                        <a:pt x="482135" y="784028"/>
                      </a:lnTo>
                      <a:cubicBezTo>
                        <a:pt x="490916" y="754710"/>
                        <a:pt x="511432" y="731259"/>
                        <a:pt x="539279" y="719543"/>
                      </a:cubicBezTo>
                      <a:close/>
                      <a:moveTo>
                        <a:pt x="489443" y="597907"/>
                      </a:moveTo>
                      <a:cubicBezTo>
                        <a:pt x="471860" y="605236"/>
                        <a:pt x="460135" y="619885"/>
                        <a:pt x="455739" y="637478"/>
                      </a:cubicBezTo>
                      <a:lnTo>
                        <a:pt x="452805" y="650665"/>
                      </a:lnTo>
                      <a:cubicBezTo>
                        <a:pt x="451343" y="659457"/>
                        <a:pt x="444014" y="663853"/>
                        <a:pt x="435222" y="663853"/>
                      </a:cubicBezTo>
                      <a:lnTo>
                        <a:pt x="394188" y="663853"/>
                      </a:lnTo>
                      <a:cubicBezTo>
                        <a:pt x="385396" y="663853"/>
                        <a:pt x="379528" y="657995"/>
                        <a:pt x="378067" y="650665"/>
                      </a:cubicBezTo>
                      <a:lnTo>
                        <a:pt x="375133" y="637478"/>
                      </a:lnTo>
                      <a:cubicBezTo>
                        <a:pt x="370737" y="619895"/>
                        <a:pt x="357550" y="605237"/>
                        <a:pt x="339958" y="597907"/>
                      </a:cubicBezTo>
                      <a:cubicBezTo>
                        <a:pt x="323837" y="590577"/>
                        <a:pt x="303320" y="592049"/>
                        <a:pt x="288660" y="602302"/>
                      </a:cubicBezTo>
                      <a:lnTo>
                        <a:pt x="276934" y="609632"/>
                      </a:lnTo>
                      <a:cubicBezTo>
                        <a:pt x="269605" y="614028"/>
                        <a:pt x="260813" y="612566"/>
                        <a:pt x="254956" y="606698"/>
                      </a:cubicBezTo>
                      <a:lnTo>
                        <a:pt x="225648" y="577391"/>
                      </a:lnTo>
                      <a:cubicBezTo>
                        <a:pt x="219791" y="571533"/>
                        <a:pt x="219791" y="562731"/>
                        <a:pt x="224186" y="555412"/>
                      </a:cubicBezTo>
                      <a:lnTo>
                        <a:pt x="231516" y="543687"/>
                      </a:lnTo>
                      <a:cubicBezTo>
                        <a:pt x="240308" y="527566"/>
                        <a:pt x="241780" y="508512"/>
                        <a:pt x="234450" y="490928"/>
                      </a:cubicBezTo>
                      <a:cubicBezTo>
                        <a:pt x="227120" y="474807"/>
                        <a:pt x="212472" y="461621"/>
                        <a:pt x="194879" y="457224"/>
                      </a:cubicBezTo>
                      <a:lnTo>
                        <a:pt x="180219" y="454280"/>
                      </a:lnTo>
                      <a:cubicBezTo>
                        <a:pt x="171428" y="452818"/>
                        <a:pt x="167032" y="445489"/>
                        <a:pt x="167032" y="438159"/>
                      </a:cubicBezTo>
                      <a:lnTo>
                        <a:pt x="167032" y="397125"/>
                      </a:lnTo>
                      <a:cubicBezTo>
                        <a:pt x="167032" y="388333"/>
                        <a:pt x="172890" y="382465"/>
                        <a:pt x="180219" y="379542"/>
                      </a:cubicBezTo>
                      <a:lnTo>
                        <a:pt x="193406" y="376608"/>
                      </a:lnTo>
                      <a:cubicBezTo>
                        <a:pt x="210989" y="372212"/>
                        <a:pt x="225648" y="360487"/>
                        <a:pt x="232978" y="342904"/>
                      </a:cubicBezTo>
                      <a:cubicBezTo>
                        <a:pt x="240308" y="326783"/>
                        <a:pt x="238836" y="306266"/>
                        <a:pt x="230044" y="291606"/>
                      </a:cubicBezTo>
                      <a:lnTo>
                        <a:pt x="222714" y="279880"/>
                      </a:lnTo>
                      <a:cubicBezTo>
                        <a:pt x="218329" y="269627"/>
                        <a:pt x="218329" y="260836"/>
                        <a:pt x="224186" y="254968"/>
                      </a:cubicBezTo>
                      <a:lnTo>
                        <a:pt x="253494" y="225660"/>
                      </a:lnTo>
                      <a:cubicBezTo>
                        <a:pt x="259352" y="219803"/>
                        <a:pt x="268153" y="218331"/>
                        <a:pt x="275472" y="222726"/>
                      </a:cubicBezTo>
                      <a:lnTo>
                        <a:pt x="287198" y="230056"/>
                      </a:lnTo>
                      <a:cubicBezTo>
                        <a:pt x="295989" y="235914"/>
                        <a:pt x="306253" y="238848"/>
                        <a:pt x="316505" y="238848"/>
                      </a:cubicBezTo>
                      <a:cubicBezTo>
                        <a:pt x="323835" y="238848"/>
                        <a:pt x="331165" y="237386"/>
                        <a:pt x="338484" y="234452"/>
                      </a:cubicBezTo>
                      <a:cubicBezTo>
                        <a:pt x="356067" y="227122"/>
                        <a:pt x="367792" y="212473"/>
                        <a:pt x="372188" y="194880"/>
                      </a:cubicBezTo>
                      <a:lnTo>
                        <a:pt x="376584" y="181693"/>
                      </a:lnTo>
                      <a:cubicBezTo>
                        <a:pt x="378046" y="174363"/>
                        <a:pt x="385375" y="168506"/>
                        <a:pt x="392705" y="168506"/>
                      </a:cubicBezTo>
                      <a:lnTo>
                        <a:pt x="433739" y="168506"/>
                      </a:lnTo>
                      <a:cubicBezTo>
                        <a:pt x="442531" y="168506"/>
                        <a:pt x="448399" y="174363"/>
                        <a:pt x="451322" y="181693"/>
                      </a:cubicBezTo>
                      <a:lnTo>
                        <a:pt x="454256" y="194880"/>
                      </a:lnTo>
                      <a:cubicBezTo>
                        <a:pt x="458652" y="212463"/>
                        <a:pt x="470377" y="227122"/>
                        <a:pt x="487960" y="234452"/>
                      </a:cubicBezTo>
                      <a:cubicBezTo>
                        <a:pt x="504081" y="241781"/>
                        <a:pt x="524598" y="240309"/>
                        <a:pt x="539258" y="230056"/>
                      </a:cubicBezTo>
                      <a:lnTo>
                        <a:pt x="550984" y="222726"/>
                      </a:lnTo>
                      <a:cubicBezTo>
                        <a:pt x="556841" y="218331"/>
                        <a:pt x="567105" y="219792"/>
                        <a:pt x="571500" y="225660"/>
                      </a:cubicBezTo>
                      <a:lnTo>
                        <a:pt x="600808" y="254968"/>
                      </a:lnTo>
                      <a:cubicBezTo>
                        <a:pt x="606666" y="260825"/>
                        <a:pt x="606666" y="269627"/>
                        <a:pt x="603742" y="276946"/>
                      </a:cubicBezTo>
                      <a:lnTo>
                        <a:pt x="596412" y="288672"/>
                      </a:lnTo>
                      <a:cubicBezTo>
                        <a:pt x="586149" y="304793"/>
                        <a:pt x="586149" y="323847"/>
                        <a:pt x="592016" y="339970"/>
                      </a:cubicBezTo>
                      <a:cubicBezTo>
                        <a:pt x="599346" y="357553"/>
                        <a:pt x="613995" y="369277"/>
                        <a:pt x="631588" y="373674"/>
                      </a:cubicBezTo>
                      <a:lnTo>
                        <a:pt x="644775" y="376608"/>
                      </a:lnTo>
                      <a:cubicBezTo>
                        <a:pt x="653567" y="378070"/>
                        <a:pt x="657962" y="385399"/>
                        <a:pt x="657962" y="394191"/>
                      </a:cubicBezTo>
                      <a:lnTo>
                        <a:pt x="657962" y="435225"/>
                      </a:lnTo>
                      <a:cubicBezTo>
                        <a:pt x="657962" y="444017"/>
                        <a:pt x="652105" y="449884"/>
                        <a:pt x="644775" y="451346"/>
                      </a:cubicBezTo>
                      <a:lnTo>
                        <a:pt x="631588" y="454280"/>
                      </a:lnTo>
                      <a:cubicBezTo>
                        <a:pt x="614005" y="458676"/>
                        <a:pt x="599347" y="471863"/>
                        <a:pt x="592016" y="487984"/>
                      </a:cubicBezTo>
                      <a:cubicBezTo>
                        <a:pt x="584687" y="505567"/>
                        <a:pt x="586159" y="524622"/>
                        <a:pt x="596412" y="540743"/>
                      </a:cubicBezTo>
                      <a:lnTo>
                        <a:pt x="603742" y="552468"/>
                      </a:lnTo>
                      <a:cubicBezTo>
                        <a:pt x="608138" y="559798"/>
                        <a:pt x="606676" y="568589"/>
                        <a:pt x="600808" y="574447"/>
                      </a:cubicBezTo>
                      <a:lnTo>
                        <a:pt x="571500" y="603754"/>
                      </a:lnTo>
                      <a:cubicBezTo>
                        <a:pt x="565643" y="609612"/>
                        <a:pt x="556841" y="611084"/>
                        <a:pt x="550984" y="606688"/>
                      </a:cubicBezTo>
                      <a:lnTo>
                        <a:pt x="539258" y="599358"/>
                      </a:lnTo>
                      <a:cubicBezTo>
                        <a:pt x="526081" y="592039"/>
                        <a:pt x="507038" y="590577"/>
                        <a:pt x="489444" y="597907"/>
                      </a:cubicBezTo>
                      <a:close/>
                    </a:path>
                  </a:pathLst>
                </a:custGeom>
                <a:grpFill/>
                <a:ln w="2613" cap="flat">
                  <a:noFill/>
                  <a:prstDash val="solid"/>
                  <a:miter/>
                </a:ln>
              </p:spPr>
              <p:txBody>
                <a:bodyPr rtlCol="0" anchor="ctr"/>
                <a:lstStyle/>
                <a:p>
                  <a:endParaRPr lang="en-IN" sz="3480"/>
                </a:p>
              </p:txBody>
            </p:sp>
            <p:sp>
              <p:nvSpPr>
                <p:cNvPr id="119" name="Freeform: Shape 118">
                  <a:extLst>
                    <a:ext uri="{FF2B5EF4-FFF2-40B4-BE49-F238E27FC236}">
                      <a16:creationId xmlns:a16="http://schemas.microsoft.com/office/drawing/2014/main" id="{4A2464B9-B717-4EE5-9E53-1385114D1547}"/>
                    </a:ext>
                  </a:extLst>
                </p:cNvPr>
                <p:cNvSpPr/>
                <p:nvPr/>
              </p:nvSpPr>
              <p:spPr>
                <a:xfrm>
                  <a:off x="2754900" y="3391967"/>
                  <a:ext cx="231540" cy="231540"/>
                </a:xfrm>
                <a:custGeom>
                  <a:avLst/>
                  <a:gdLst>
                    <a:gd name="connsiteX0" fmla="*/ 231540 w 231540"/>
                    <a:gd name="connsiteY0" fmla="*/ 115770 h 231540"/>
                    <a:gd name="connsiteX1" fmla="*/ 115770 w 231540"/>
                    <a:gd name="connsiteY1" fmla="*/ 231540 h 231540"/>
                    <a:gd name="connsiteX2" fmla="*/ 0 w 231540"/>
                    <a:gd name="connsiteY2" fmla="*/ 115770 h 231540"/>
                    <a:gd name="connsiteX3" fmla="*/ 115770 w 231540"/>
                    <a:gd name="connsiteY3" fmla="*/ 0 h 231540"/>
                    <a:gd name="connsiteX4" fmla="*/ 231540 w 231540"/>
                    <a:gd name="connsiteY4" fmla="*/ 115770 h 231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540" h="231540">
                      <a:moveTo>
                        <a:pt x="231540" y="115770"/>
                      </a:moveTo>
                      <a:cubicBezTo>
                        <a:pt x="231540" y="179713"/>
                        <a:pt x="179711" y="231540"/>
                        <a:pt x="115770" y="231540"/>
                      </a:cubicBezTo>
                      <a:cubicBezTo>
                        <a:pt x="51829" y="231540"/>
                        <a:pt x="0" y="179711"/>
                        <a:pt x="0" y="115770"/>
                      </a:cubicBezTo>
                      <a:cubicBezTo>
                        <a:pt x="0" y="51829"/>
                        <a:pt x="51829" y="0"/>
                        <a:pt x="115770" y="0"/>
                      </a:cubicBezTo>
                      <a:cubicBezTo>
                        <a:pt x="179711" y="0"/>
                        <a:pt x="231540" y="51829"/>
                        <a:pt x="231540" y="115770"/>
                      </a:cubicBezTo>
                    </a:path>
                  </a:pathLst>
                </a:custGeom>
                <a:grpFill/>
                <a:ln w="2613" cap="flat">
                  <a:noFill/>
                  <a:prstDash val="solid"/>
                  <a:miter/>
                </a:ln>
              </p:spPr>
              <p:txBody>
                <a:bodyPr rtlCol="0" anchor="ctr"/>
                <a:lstStyle/>
                <a:p>
                  <a:endParaRPr lang="en-IN" sz="3480"/>
                </a:p>
              </p:txBody>
            </p:sp>
          </p:grpSp>
        </p:grpSp>
        <p:grpSp>
          <p:nvGrpSpPr>
            <p:cNvPr id="66" name="Group 65">
              <a:extLst>
                <a:ext uri="{FF2B5EF4-FFF2-40B4-BE49-F238E27FC236}">
                  <a16:creationId xmlns:a16="http://schemas.microsoft.com/office/drawing/2014/main" id="{1AAE4001-3E8E-4DE7-87D8-B95460A70567}"/>
                </a:ext>
              </a:extLst>
            </p:cNvPr>
            <p:cNvGrpSpPr/>
            <p:nvPr/>
          </p:nvGrpSpPr>
          <p:grpSpPr>
            <a:xfrm>
              <a:off x="10546113" y="4841673"/>
              <a:ext cx="353172" cy="353172"/>
              <a:chOff x="10692080" y="4822031"/>
              <a:chExt cx="353172" cy="353172"/>
            </a:xfrm>
          </p:grpSpPr>
          <p:sp>
            <p:nvSpPr>
              <p:cNvPr id="103" name="Oval 102">
                <a:extLst>
                  <a:ext uri="{FF2B5EF4-FFF2-40B4-BE49-F238E27FC236}">
                    <a16:creationId xmlns:a16="http://schemas.microsoft.com/office/drawing/2014/main" id="{2630F330-0464-4EC9-B6CD-6E4DC438D0C0}"/>
                  </a:ext>
                </a:extLst>
              </p:cNvPr>
              <p:cNvSpPr/>
              <p:nvPr/>
            </p:nvSpPr>
            <p:spPr>
              <a:xfrm>
                <a:off x="10692080" y="4822031"/>
                <a:ext cx="353172" cy="353172"/>
              </a:xfrm>
              <a:prstGeom prst="ellipse">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grpSp>
            <p:nvGrpSpPr>
              <p:cNvPr id="104" name="Group 103">
                <a:extLst>
                  <a:ext uri="{FF2B5EF4-FFF2-40B4-BE49-F238E27FC236}">
                    <a16:creationId xmlns:a16="http://schemas.microsoft.com/office/drawing/2014/main" id="{C69AEFE9-53AB-4A54-BFD8-EFC92D024D7E}"/>
                  </a:ext>
                </a:extLst>
              </p:cNvPr>
              <p:cNvGrpSpPr/>
              <p:nvPr/>
            </p:nvGrpSpPr>
            <p:grpSpPr>
              <a:xfrm>
                <a:off x="10773122" y="4887338"/>
                <a:ext cx="191089" cy="222558"/>
                <a:chOff x="4573590" y="2013562"/>
                <a:chExt cx="792405" cy="922899"/>
              </a:xfrm>
              <a:solidFill>
                <a:schemeClr val="bg1"/>
              </a:solidFill>
            </p:grpSpPr>
            <p:sp>
              <p:nvSpPr>
                <p:cNvPr id="105" name="Freeform: Shape 104">
                  <a:extLst>
                    <a:ext uri="{FF2B5EF4-FFF2-40B4-BE49-F238E27FC236}">
                      <a16:creationId xmlns:a16="http://schemas.microsoft.com/office/drawing/2014/main" id="{E59F38F1-1BA0-4BC8-B5FC-B3B4E29CFC66}"/>
                    </a:ext>
                  </a:extLst>
                </p:cNvPr>
                <p:cNvSpPr/>
                <p:nvPr/>
              </p:nvSpPr>
              <p:spPr>
                <a:xfrm>
                  <a:off x="4573599" y="2685375"/>
                  <a:ext cx="792390" cy="251086"/>
                </a:xfrm>
                <a:custGeom>
                  <a:avLst/>
                  <a:gdLst>
                    <a:gd name="connsiteX0" fmla="*/ 792381 w 792390"/>
                    <a:gd name="connsiteY0" fmla="*/ 68675 h 251086"/>
                    <a:gd name="connsiteX1" fmla="*/ 784271 w 792390"/>
                    <a:gd name="connsiteY1" fmla="*/ 68770 h 251086"/>
                    <a:gd name="connsiteX2" fmla="*/ 761900 w 792390"/>
                    <a:gd name="connsiteY2" fmla="*/ 68884 h 251086"/>
                    <a:gd name="connsiteX3" fmla="*/ 576559 w 792390"/>
                    <a:gd name="connsiteY3" fmla="*/ 55839 h 251086"/>
                    <a:gd name="connsiteX4" fmla="*/ 563096 w 792390"/>
                    <a:gd name="connsiteY4" fmla="*/ 49821 h 251086"/>
                    <a:gd name="connsiteX5" fmla="*/ 406933 w 792390"/>
                    <a:gd name="connsiteY5" fmla="*/ 0 h 251086"/>
                    <a:gd name="connsiteX6" fmla="*/ 384504 w 792390"/>
                    <a:gd name="connsiteY6" fmla="*/ 3480 h 251086"/>
                    <a:gd name="connsiteX7" fmla="*/ 332812 w 792390"/>
                    <a:gd name="connsiteY7" fmla="*/ 12892 h 251086"/>
                    <a:gd name="connsiteX8" fmla="*/ 232659 w 792390"/>
                    <a:gd name="connsiteY8" fmla="*/ 47681 h 251086"/>
                    <a:gd name="connsiteX9" fmla="*/ 232403 w 792390"/>
                    <a:gd name="connsiteY9" fmla="*/ 80026 h 251086"/>
                    <a:gd name="connsiteX10" fmla="*/ 281615 w 792390"/>
                    <a:gd name="connsiteY10" fmla="*/ 105040 h 251086"/>
                    <a:gd name="connsiteX11" fmla="*/ 346275 w 792390"/>
                    <a:gd name="connsiteY11" fmla="*/ 96065 h 251086"/>
                    <a:gd name="connsiteX12" fmla="*/ 400071 w 792390"/>
                    <a:gd name="connsiteY12" fmla="*/ 88259 h 251086"/>
                    <a:gd name="connsiteX13" fmla="*/ 422395 w 792390"/>
                    <a:gd name="connsiteY13" fmla="*/ 102064 h 251086"/>
                    <a:gd name="connsiteX14" fmla="*/ 416548 w 792390"/>
                    <a:gd name="connsiteY14" fmla="*/ 115593 h 251086"/>
                    <a:gd name="connsiteX15" fmla="*/ 267906 w 792390"/>
                    <a:gd name="connsiteY15" fmla="*/ 146826 h 251086"/>
                    <a:gd name="connsiteX16" fmla="*/ 175464 w 792390"/>
                    <a:gd name="connsiteY16" fmla="*/ 135550 h 251086"/>
                    <a:gd name="connsiteX17" fmla="*/ 34723 w 792390"/>
                    <a:gd name="connsiteY17" fmla="*/ 83828 h 251086"/>
                    <a:gd name="connsiteX18" fmla="*/ 496 w 792390"/>
                    <a:gd name="connsiteY18" fmla="*/ 107017 h 251086"/>
                    <a:gd name="connsiteX19" fmla="*/ 8463 w 792390"/>
                    <a:gd name="connsiteY19" fmla="*/ 134560 h 251086"/>
                    <a:gd name="connsiteX20" fmla="*/ 225142 w 792390"/>
                    <a:gd name="connsiteY20" fmla="*/ 245858 h 251086"/>
                    <a:gd name="connsiteX21" fmla="*/ 334614 w 792390"/>
                    <a:gd name="connsiteY21" fmla="*/ 251087 h 251086"/>
                    <a:gd name="connsiteX22" fmla="*/ 586748 w 792390"/>
                    <a:gd name="connsiteY22" fmla="*/ 207599 h 251086"/>
                    <a:gd name="connsiteX23" fmla="*/ 783634 w 792390"/>
                    <a:gd name="connsiteY23" fmla="*/ 227717 h 251086"/>
                    <a:gd name="connsiteX24" fmla="*/ 792391 w 792390"/>
                    <a:gd name="connsiteY24" fmla="*/ 228554 h 251086"/>
                    <a:gd name="connsiteX25" fmla="*/ 792362 w 792390"/>
                    <a:gd name="connsiteY25" fmla="*/ 68672 h 2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92390" h="251086">
                      <a:moveTo>
                        <a:pt x="792381" y="68675"/>
                      </a:moveTo>
                      <a:lnTo>
                        <a:pt x="784271" y="68770"/>
                      </a:lnTo>
                      <a:cubicBezTo>
                        <a:pt x="784243" y="68770"/>
                        <a:pt x="775638" y="68884"/>
                        <a:pt x="761900" y="68884"/>
                      </a:cubicBezTo>
                      <a:cubicBezTo>
                        <a:pt x="664532" y="68884"/>
                        <a:pt x="595239" y="63997"/>
                        <a:pt x="576559" y="55839"/>
                      </a:cubicBezTo>
                      <a:cubicBezTo>
                        <a:pt x="572784" y="54194"/>
                        <a:pt x="568249" y="52150"/>
                        <a:pt x="563096" y="49821"/>
                      </a:cubicBezTo>
                      <a:cubicBezTo>
                        <a:pt x="524466" y="32412"/>
                        <a:pt x="452560" y="0"/>
                        <a:pt x="406933" y="0"/>
                      </a:cubicBezTo>
                      <a:cubicBezTo>
                        <a:pt x="398300" y="0"/>
                        <a:pt x="390751" y="1179"/>
                        <a:pt x="384504" y="3480"/>
                      </a:cubicBezTo>
                      <a:cubicBezTo>
                        <a:pt x="372848" y="7768"/>
                        <a:pt x="353396" y="10249"/>
                        <a:pt x="332812" y="12892"/>
                      </a:cubicBezTo>
                      <a:cubicBezTo>
                        <a:pt x="290274" y="18331"/>
                        <a:pt x="246272" y="23940"/>
                        <a:pt x="232659" y="47681"/>
                      </a:cubicBezTo>
                      <a:cubicBezTo>
                        <a:pt x="227335" y="56951"/>
                        <a:pt x="227249" y="67847"/>
                        <a:pt x="232403" y="80026"/>
                      </a:cubicBezTo>
                      <a:cubicBezTo>
                        <a:pt x="239533" y="96864"/>
                        <a:pt x="255630" y="105040"/>
                        <a:pt x="281615" y="105040"/>
                      </a:cubicBezTo>
                      <a:cubicBezTo>
                        <a:pt x="301220" y="105040"/>
                        <a:pt x="324124" y="100486"/>
                        <a:pt x="346275" y="96065"/>
                      </a:cubicBezTo>
                      <a:cubicBezTo>
                        <a:pt x="366451" y="92043"/>
                        <a:pt x="385504" y="88259"/>
                        <a:pt x="400071" y="88259"/>
                      </a:cubicBezTo>
                      <a:cubicBezTo>
                        <a:pt x="420189" y="88259"/>
                        <a:pt x="422148" y="95390"/>
                        <a:pt x="422395" y="102064"/>
                      </a:cubicBezTo>
                      <a:cubicBezTo>
                        <a:pt x="422576" y="106894"/>
                        <a:pt x="420664" y="111325"/>
                        <a:pt x="416548" y="115593"/>
                      </a:cubicBezTo>
                      <a:cubicBezTo>
                        <a:pt x="398265" y="134561"/>
                        <a:pt x="339917" y="146826"/>
                        <a:pt x="267906" y="146826"/>
                      </a:cubicBezTo>
                      <a:cubicBezTo>
                        <a:pt x="226025" y="146826"/>
                        <a:pt x="188013" y="142196"/>
                        <a:pt x="175464" y="135550"/>
                      </a:cubicBezTo>
                      <a:cubicBezTo>
                        <a:pt x="110650" y="101236"/>
                        <a:pt x="63302" y="83828"/>
                        <a:pt x="34723" y="83828"/>
                      </a:cubicBezTo>
                      <a:cubicBezTo>
                        <a:pt x="8986" y="83828"/>
                        <a:pt x="2224" y="98356"/>
                        <a:pt x="496" y="107017"/>
                      </a:cubicBezTo>
                      <a:cubicBezTo>
                        <a:pt x="-1206" y="115536"/>
                        <a:pt x="1475" y="124797"/>
                        <a:pt x="8463" y="134560"/>
                      </a:cubicBezTo>
                      <a:cubicBezTo>
                        <a:pt x="42369" y="181879"/>
                        <a:pt x="177957" y="239715"/>
                        <a:pt x="225142" y="245858"/>
                      </a:cubicBezTo>
                      <a:cubicBezTo>
                        <a:pt x="245108" y="248453"/>
                        <a:pt x="286704" y="251087"/>
                        <a:pt x="334614" y="251087"/>
                      </a:cubicBezTo>
                      <a:cubicBezTo>
                        <a:pt x="404126" y="251087"/>
                        <a:pt x="528363" y="245392"/>
                        <a:pt x="586748" y="207599"/>
                      </a:cubicBezTo>
                      <a:cubicBezTo>
                        <a:pt x="607931" y="209815"/>
                        <a:pt x="740098" y="223572"/>
                        <a:pt x="783634" y="227717"/>
                      </a:cubicBezTo>
                      <a:lnTo>
                        <a:pt x="792391" y="228554"/>
                      </a:lnTo>
                      <a:lnTo>
                        <a:pt x="792362" y="68672"/>
                      </a:lnTo>
                      <a:close/>
                    </a:path>
                  </a:pathLst>
                </a:custGeom>
                <a:grpFill/>
                <a:ln w="2422" cap="flat">
                  <a:noFill/>
                  <a:prstDash val="solid"/>
                  <a:miter/>
                </a:ln>
              </p:spPr>
              <p:txBody>
                <a:bodyPr rtlCol="0" anchor="ctr"/>
                <a:lstStyle/>
                <a:p>
                  <a:endParaRPr lang="en-IN" sz="3480"/>
                </a:p>
              </p:txBody>
            </p:sp>
            <p:sp>
              <p:nvSpPr>
                <p:cNvPr id="106" name="Freeform: Shape 105">
                  <a:extLst>
                    <a:ext uri="{FF2B5EF4-FFF2-40B4-BE49-F238E27FC236}">
                      <a16:creationId xmlns:a16="http://schemas.microsoft.com/office/drawing/2014/main" id="{B7D8AAAE-1E26-46E5-956E-59EE0BDE49FB}"/>
                    </a:ext>
                  </a:extLst>
                </p:cNvPr>
                <p:cNvSpPr/>
                <p:nvPr/>
              </p:nvSpPr>
              <p:spPr>
                <a:xfrm>
                  <a:off x="4573590" y="2013562"/>
                  <a:ext cx="792405" cy="251087"/>
                </a:xfrm>
                <a:custGeom>
                  <a:avLst/>
                  <a:gdLst>
                    <a:gd name="connsiteX0" fmla="*/ 501 w 792405"/>
                    <a:gd name="connsiteY0" fmla="*/ 144070 h 251087"/>
                    <a:gd name="connsiteX1" fmla="*/ 34727 w 792405"/>
                    <a:gd name="connsiteY1" fmla="*/ 167259 h 251087"/>
                    <a:gd name="connsiteX2" fmla="*/ 175469 w 792405"/>
                    <a:gd name="connsiteY2" fmla="*/ 115537 h 251087"/>
                    <a:gd name="connsiteX3" fmla="*/ 267910 w 792405"/>
                    <a:gd name="connsiteY3" fmla="*/ 104261 h 251087"/>
                    <a:gd name="connsiteX4" fmla="*/ 416552 w 792405"/>
                    <a:gd name="connsiteY4" fmla="*/ 135494 h 251087"/>
                    <a:gd name="connsiteX5" fmla="*/ 422400 w 792405"/>
                    <a:gd name="connsiteY5" fmla="*/ 149023 h 251087"/>
                    <a:gd name="connsiteX6" fmla="*/ 400075 w 792405"/>
                    <a:gd name="connsiteY6" fmla="*/ 162828 h 251087"/>
                    <a:gd name="connsiteX7" fmla="*/ 346280 w 792405"/>
                    <a:gd name="connsiteY7" fmla="*/ 155004 h 251087"/>
                    <a:gd name="connsiteX8" fmla="*/ 281610 w 792405"/>
                    <a:gd name="connsiteY8" fmla="*/ 146047 h 251087"/>
                    <a:gd name="connsiteX9" fmla="*/ 232417 w 792405"/>
                    <a:gd name="connsiteY9" fmla="*/ 171052 h 251087"/>
                    <a:gd name="connsiteX10" fmla="*/ 232674 w 792405"/>
                    <a:gd name="connsiteY10" fmla="*/ 203406 h 251087"/>
                    <a:gd name="connsiteX11" fmla="*/ 332836 w 792405"/>
                    <a:gd name="connsiteY11" fmla="*/ 238195 h 251087"/>
                    <a:gd name="connsiteX12" fmla="*/ 384519 w 792405"/>
                    <a:gd name="connsiteY12" fmla="*/ 247607 h 251087"/>
                    <a:gd name="connsiteX13" fmla="*/ 406938 w 792405"/>
                    <a:gd name="connsiteY13" fmla="*/ 251087 h 251087"/>
                    <a:gd name="connsiteX14" fmla="*/ 406947 w 792405"/>
                    <a:gd name="connsiteY14" fmla="*/ 251087 h 251087"/>
                    <a:gd name="connsiteX15" fmla="*/ 563130 w 792405"/>
                    <a:gd name="connsiteY15" fmla="*/ 201247 h 251087"/>
                    <a:gd name="connsiteX16" fmla="*/ 576573 w 792405"/>
                    <a:gd name="connsiteY16" fmla="*/ 195238 h 251087"/>
                    <a:gd name="connsiteX17" fmla="*/ 761915 w 792405"/>
                    <a:gd name="connsiteY17" fmla="*/ 182193 h 251087"/>
                    <a:gd name="connsiteX18" fmla="*/ 784286 w 792405"/>
                    <a:gd name="connsiteY18" fmla="*/ 182308 h 251087"/>
                    <a:gd name="connsiteX19" fmla="*/ 792396 w 792405"/>
                    <a:gd name="connsiteY19" fmla="*/ 182403 h 251087"/>
                    <a:gd name="connsiteX20" fmla="*/ 792406 w 792405"/>
                    <a:gd name="connsiteY20" fmla="*/ 22513 h 251087"/>
                    <a:gd name="connsiteX21" fmla="*/ 783649 w 792405"/>
                    <a:gd name="connsiteY21" fmla="*/ 23350 h 251087"/>
                    <a:gd name="connsiteX22" fmla="*/ 586763 w 792405"/>
                    <a:gd name="connsiteY22" fmla="*/ 43468 h 251087"/>
                    <a:gd name="connsiteX23" fmla="*/ 334605 w 792405"/>
                    <a:gd name="connsiteY23" fmla="*/ 0 h 251087"/>
                    <a:gd name="connsiteX24" fmla="*/ 225133 w 792405"/>
                    <a:gd name="connsiteY24" fmla="*/ 5229 h 251087"/>
                    <a:gd name="connsiteX25" fmla="*/ 8454 w 792405"/>
                    <a:gd name="connsiteY25" fmla="*/ 116527 h 251087"/>
                    <a:gd name="connsiteX26" fmla="*/ 496 w 792405"/>
                    <a:gd name="connsiteY26" fmla="*/ 144070 h 251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2405" h="251087">
                      <a:moveTo>
                        <a:pt x="501" y="144070"/>
                      </a:moveTo>
                      <a:cubicBezTo>
                        <a:pt x="2231" y="152731"/>
                        <a:pt x="8982" y="167259"/>
                        <a:pt x="34727" y="167259"/>
                      </a:cubicBezTo>
                      <a:cubicBezTo>
                        <a:pt x="63307" y="167259"/>
                        <a:pt x="110655" y="149851"/>
                        <a:pt x="175469" y="115537"/>
                      </a:cubicBezTo>
                      <a:cubicBezTo>
                        <a:pt x="188019" y="108891"/>
                        <a:pt x="226039" y="104261"/>
                        <a:pt x="267910" y="104261"/>
                      </a:cubicBezTo>
                      <a:cubicBezTo>
                        <a:pt x="339922" y="104261"/>
                        <a:pt x="398261" y="116517"/>
                        <a:pt x="416552" y="135494"/>
                      </a:cubicBezTo>
                      <a:cubicBezTo>
                        <a:pt x="420669" y="139763"/>
                        <a:pt x="422590" y="144184"/>
                        <a:pt x="422400" y="149023"/>
                      </a:cubicBezTo>
                      <a:cubicBezTo>
                        <a:pt x="422162" y="155698"/>
                        <a:pt x="420203" y="162828"/>
                        <a:pt x="400075" y="162828"/>
                      </a:cubicBezTo>
                      <a:cubicBezTo>
                        <a:pt x="385510" y="162828"/>
                        <a:pt x="366458" y="159025"/>
                        <a:pt x="346280" y="155004"/>
                      </a:cubicBezTo>
                      <a:cubicBezTo>
                        <a:pt x="324118" y="150602"/>
                        <a:pt x="301213" y="146047"/>
                        <a:pt x="281610" y="146047"/>
                      </a:cubicBezTo>
                      <a:cubicBezTo>
                        <a:pt x="255644" y="146047"/>
                        <a:pt x="239558" y="154224"/>
                        <a:pt x="232417" y="171052"/>
                      </a:cubicBezTo>
                      <a:cubicBezTo>
                        <a:pt x="227245" y="183250"/>
                        <a:pt x="227330" y="194127"/>
                        <a:pt x="232674" y="203406"/>
                      </a:cubicBezTo>
                      <a:cubicBezTo>
                        <a:pt x="246289" y="227128"/>
                        <a:pt x="290290" y="232757"/>
                        <a:pt x="332836" y="238195"/>
                      </a:cubicBezTo>
                      <a:cubicBezTo>
                        <a:pt x="353420" y="240838"/>
                        <a:pt x="372862" y="243310"/>
                        <a:pt x="384519" y="247607"/>
                      </a:cubicBezTo>
                      <a:cubicBezTo>
                        <a:pt x="390756" y="249908"/>
                        <a:pt x="398305" y="251087"/>
                        <a:pt x="406938" y="251087"/>
                      </a:cubicBezTo>
                      <a:lnTo>
                        <a:pt x="406947" y="251087"/>
                      </a:lnTo>
                      <a:cubicBezTo>
                        <a:pt x="452584" y="251087"/>
                        <a:pt x="524491" y="218657"/>
                        <a:pt x="563130" y="201247"/>
                      </a:cubicBezTo>
                      <a:cubicBezTo>
                        <a:pt x="568273" y="198937"/>
                        <a:pt x="572799" y="196892"/>
                        <a:pt x="576573" y="195238"/>
                      </a:cubicBezTo>
                      <a:cubicBezTo>
                        <a:pt x="595256" y="187061"/>
                        <a:pt x="664549" y="182193"/>
                        <a:pt x="761915" y="182193"/>
                      </a:cubicBezTo>
                      <a:cubicBezTo>
                        <a:pt x="775663" y="182193"/>
                        <a:pt x="784267" y="182308"/>
                        <a:pt x="784286" y="182308"/>
                      </a:cubicBezTo>
                      <a:lnTo>
                        <a:pt x="792396" y="182403"/>
                      </a:lnTo>
                      <a:lnTo>
                        <a:pt x="792406" y="22513"/>
                      </a:lnTo>
                      <a:lnTo>
                        <a:pt x="783649" y="23350"/>
                      </a:lnTo>
                      <a:cubicBezTo>
                        <a:pt x="740113" y="27495"/>
                        <a:pt x="607946" y="41272"/>
                        <a:pt x="586763" y="43468"/>
                      </a:cubicBezTo>
                      <a:cubicBezTo>
                        <a:pt x="528348" y="5686"/>
                        <a:pt x="404121" y="0"/>
                        <a:pt x="334605" y="0"/>
                      </a:cubicBezTo>
                      <a:cubicBezTo>
                        <a:pt x="286695" y="0"/>
                        <a:pt x="245101" y="2624"/>
                        <a:pt x="225133" y="5229"/>
                      </a:cubicBezTo>
                      <a:cubicBezTo>
                        <a:pt x="177955" y="11390"/>
                        <a:pt x="42357" y="69216"/>
                        <a:pt x="8454" y="116527"/>
                      </a:cubicBezTo>
                      <a:cubicBezTo>
                        <a:pt x="1475" y="126291"/>
                        <a:pt x="-1206" y="135552"/>
                        <a:pt x="496" y="144070"/>
                      </a:cubicBezTo>
                      <a:close/>
                    </a:path>
                  </a:pathLst>
                </a:custGeom>
                <a:grpFill/>
                <a:ln w="2422" cap="flat">
                  <a:noFill/>
                  <a:prstDash val="solid"/>
                  <a:miter/>
                </a:ln>
              </p:spPr>
              <p:txBody>
                <a:bodyPr rtlCol="0" anchor="ctr"/>
                <a:lstStyle/>
                <a:p>
                  <a:endParaRPr lang="en-IN" sz="3480"/>
                </a:p>
              </p:txBody>
            </p:sp>
            <p:sp>
              <p:nvSpPr>
                <p:cNvPr id="107" name="Freeform: Shape 106">
                  <a:extLst>
                    <a:ext uri="{FF2B5EF4-FFF2-40B4-BE49-F238E27FC236}">
                      <a16:creationId xmlns:a16="http://schemas.microsoft.com/office/drawing/2014/main" id="{E4B0EDCD-BE03-478F-9DDB-70985D4C3049}"/>
                    </a:ext>
                  </a:extLst>
                </p:cNvPr>
                <p:cNvSpPr/>
                <p:nvPr/>
              </p:nvSpPr>
              <p:spPr>
                <a:xfrm>
                  <a:off x="4817373" y="2338886"/>
                  <a:ext cx="271652" cy="271661"/>
                </a:xfrm>
                <a:custGeom>
                  <a:avLst/>
                  <a:gdLst>
                    <a:gd name="connsiteX0" fmla="*/ 187700 w 271652"/>
                    <a:gd name="connsiteY0" fmla="*/ 187710 h 271661"/>
                    <a:gd name="connsiteX1" fmla="*/ 271652 w 271652"/>
                    <a:gd name="connsiteY1" fmla="*/ 187710 h 271661"/>
                    <a:gd name="connsiteX2" fmla="*/ 271652 w 271652"/>
                    <a:gd name="connsiteY2" fmla="*/ 83962 h 271661"/>
                    <a:gd name="connsiteX3" fmla="*/ 187700 w 271652"/>
                    <a:gd name="connsiteY3" fmla="*/ 83962 h 271661"/>
                    <a:gd name="connsiteX4" fmla="*/ 187700 w 271652"/>
                    <a:gd name="connsiteY4" fmla="*/ 0 h 271661"/>
                    <a:gd name="connsiteX5" fmla="*/ 83952 w 271652"/>
                    <a:gd name="connsiteY5" fmla="*/ 0 h 271661"/>
                    <a:gd name="connsiteX6" fmla="*/ 83952 w 271652"/>
                    <a:gd name="connsiteY6" fmla="*/ 83962 h 271661"/>
                    <a:gd name="connsiteX7" fmla="*/ 0 w 271652"/>
                    <a:gd name="connsiteY7" fmla="*/ 83962 h 271661"/>
                    <a:gd name="connsiteX8" fmla="*/ 0 w 271652"/>
                    <a:gd name="connsiteY8" fmla="*/ 187710 h 271661"/>
                    <a:gd name="connsiteX9" fmla="*/ 83952 w 271652"/>
                    <a:gd name="connsiteY9" fmla="*/ 187710 h 271661"/>
                    <a:gd name="connsiteX10" fmla="*/ 83952 w 271652"/>
                    <a:gd name="connsiteY10" fmla="*/ 271662 h 271661"/>
                    <a:gd name="connsiteX11" fmla="*/ 187700 w 271652"/>
                    <a:gd name="connsiteY11" fmla="*/ 271662 h 271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1652" h="271661">
                      <a:moveTo>
                        <a:pt x="187700" y="187710"/>
                      </a:moveTo>
                      <a:lnTo>
                        <a:pt x="271652" y="187710"/>
                      </a:lnTo>
                      <a:lnTo>
                        <a:pt x="271652" y="83962"/>
                      </a:lnTo>
                      <a:lnTo>
                        <a:pt x="187700" y="83962"/>
                      </a:lnTo>
                      <a:lnTo>
                        <a:pt x="187700" y="0"/>
                      </a:lnTo>
                      <a:lnTo>
                        <a:pt x="83952" y="0"/>
                      </a:lnTo>
                      <a:lnTo>
                        <a:pt x="83952" y="83962"/>
                      </a:lnTo>
                      <a:lnTo>
                        <a:pt x="0" y="83962"/>
                      </a:lnTo>
                      <a:lnTo>
                        <a:pt x="0" y="187710"/>
                      </a:lnTo>
                      <a:lnTo>
                        <a:pt x="83952" y="187710"/>
                      </a:lnTo>
                      <a:lnTo>
                        <a:pt x="83952" y="271662"/>
                      </a:lnTo>
                      <a:lnTo>
                        <a:pt x="187700" y="271662"/>
                      </a:lnTo>
                      <a:close/>
                    </a:path>
                  </a:pathLst>
                </a:custGeom>
                <a:grpFill/>
                <a:ln w="2422" cap="flat">
                  <a:noFill/>
                  <a:prstDash val="solid"/>
                  <a:miter/>
                </a:ln>
              </p:spPr>
              <p:txBody>
                <a:bodyPr rtlCol="0" anchor="ctr"/>
                <a:lstStyle/>
                <a:p>
                  <a:endParaRPr lang="en-IN" sz="3480"/>
                </a:p>
              </p:txBody>
            </p:sp>
            <p:sp>
              <p:nvSpPr>
                <p:cNvPr id="108" name="Freeform: Shape 107">
                  <a:extLst>
                    <a:ext uri="{FF2B5EF4-FFF2-40B4-BE49-F238E27FC236}">
                      <a16:creationId xmlns:a16="http://schemas.microsoft.com/office/drawing/2014/main" id="{61638C0A-416D-4023-9C5D-BCFAF79FE023}"/>
                    </a:ext>
                  </a:extLst>
                </p:cNvPr>
                <p:cNvSpPr/>
                <p:nvPr/>
              </p:nvSpPr>
              <p:spPr>
                <a:xfrm>
                  <a:off x="4749826" y="2520236"/>
                  <a:ext cx="38173" cy="62998"/>
                </a:xfrm>
                <a:custGeom>
                  <a:avLst/>
                  <a:gdLst>
                    <a:gd name="connsiteX0" fmla="*/ 24482 w 38173"/>
                    <a:gd name="connsiteY0" fmla="*/ 62998 h 62998"/>
                    <a:gd name="connsiteX1" fmla="*/ 38173 w 38173"/>
                    <a:gd name="connsiteY1" fmla="*/ 54689 h 62998"/>
                    <a:gd name="connsiteX2" fmla="*/ 15545 w 38173"/>
                    <a:gd name="connsiteY2" fmla="*/ 0 h 62998"/>
                    <a:gd name="connsiteX3" fmla="*/ 0 w 38173"/>
                    <a:gd name="connsiteY3" fmla="*/ 3775 h 62998"/>
                    <a:gd name="connsiteX4" fmla="*/ 24483 w 38173"/>
                    <a:gd name="connsiteY4" fmla="*/ 62998 h 62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73" h="62998">
                      <a:moveTo>
                        <a:pt x="24482" y="62998"/>
                      </a:moveTo>
                      <a:lnTo>
                        <a:pt x="38173" y="54689"/>
                      </a:lnTo>
                      <a:cubicBezTo>
                        <a:pt x="27819" y="37660"/>
                        <a:pt x="20213" y="19262"/>
                        <a:pt x="15545" y="0"/>
                      </a:cubicBezTo>
                      <a:lnTo>
                        <a:pt x="0" y="3775"/>
                      </a:lnTo>
                      <a:cubicBezTo>
                        <a:pt x="5048" y="24634"/>
                        <a:pt x="13282" y="44573"/>
                        <a:pt x="24483" y="62998"/>
                      </a:cubicBezTo>
                      <a:close/>
                    </a:path>
                  </a:pathLst>
                </a:custGeom>
                <a:grpFill/>
                <a:ln w="2422" cap="flat">
                  <a:noFill/>
                  <a:prstDash val="solid"/>
                  <a:miter/>
                </a:ln>
              </p:spPr>
              <p:txBody>
                <a:bodyPr rtlCol="0" anchor="ctr"/>
                <a:lstStyle/>
                <a:p>
                  <a:endParaRPr lang="en-IN" sz="3480"/>
                </a:p>
              </p:txBody>
            </p:sp>
            <p:sp>
              <p:nvSpPr>
                <p:cNvPr id="109" name="Freeform: Shape 108">
                  <a:extLst>
                    <a:ext uri="{FF2B5EF4-FFF2-40B4-BE49-F238E27FC236}">
                      <a16:creationId xmlns:a16="http://schemas.microsoft.com/office/drawing/2014/main" id="{EDA4402A-7F72-4D70-B4F9-2E0DE2EC7008}"/>
                    </a:ext>
                  </a:extLst>
                </p:cNvPr>
                <p:cNvSpPr/>
                <p:nvPr/>
              </p:nvSpPr>
              <p:spPr>
                <a:xfrm>
                  <a:off x="5047886" y="2606546"/>
                  <a:ext cx="58244" cy="50513"/>
                </a:xfrm>
                <a:custGeom>
                  <a:avLst/>
                  <a:gdLst>
                    <a:gd name="connsiteX0" fmla="*/ 58244 w 58244"/>
                    <a:gd name="connsiteY0" fmla="*/ 10934 h 50513"/>
                    <a:gd name="connsiteX1" fmla="*/ 46559 w 58244"/>
                    <a:gd name="connsiteY1" fmla="*/ 0 h 50513"/>
                    <a:gd name="connsiteX2" fmla="*/ 0 w 58244"/>
                    <a:gd name="connsiteY2" fmla="*/ 36575 h 50513"/>
                    <a:gd name="connsiteX3" fmla="*/ 7853 w 58244"/>
                    <a:gd name="connsiteY3" fmla="*/ 50513 h 50513"/>
                    <a:gd name="connsiteX4" fmla="*/ 58244 w 58244"/>
                    <a:gd name="connsiteY4" fmla="*/ 10932 h 50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44" h="50513">
                      <a:moveTo>
                        <a:pt x="58244" y="10934"/>
                      </a:moveTo>
                      <a:lnTo>
                        <a:pt x="46559" y="0"/>
                      </a:lnTo>
                      <a:cubicBezTo>
                        <a:pt x="32982" y="14509"/>
                        <a:pt x="17323" y="26803"/>
                        <a:pt x="0" y="36575"/>
                      </a:cubicBezTo>
                      <a:lnTo>
                        <a:pt x="7853" y="50513"/>
                      </a:lnTo>
                      <a:cubicBezTo>
                        <a:pt x="26612" y="39970"/>
                        <a:pt x="43564" y="26649"/>
                        <a:pt x="58244" y="10932"/>
                      </a:cubicBezTo>
                      <a:close/>
                    </a:path>
                  </a:pathLst>
                </a:custGeom>
                <a:grpFill/>
                <a:ln w="2422" cap="flat">
                  <a:noFill/>
                  <a:prstDash val="solid"/>
                  <a:miter/>
                </a:ln>
              </p:spPr>
              <p:txBody>
                <a:bodyPr rtlCol="0" anchor="ctr"/>
                <a:lstStyle/>
                <a:p>
                  <a:endParaRPr lang="en-IN" sz="3480"/>
                </a:p>
              </p:txBody>
            </p:sp>
            <p:sp>
              <p:nvSpPr>
                <p:cNvPr id="110" name="Freeform: Shape 109">
                  <a:extLst>
                    <a:ext uri="{FF2B5EF4-FFF2-40B4-BE49-F238E27FC236}">
                      <a16:creationId xmlns:a16="http://schemas.microsoft.com/office/drawing/2014/main" id="{511A58D0-CD4A-4B6E-A1D1-C3105A3E55B8}"/>
                    </a:ext>
                  </a:extLst>
                </p:cNvPr>
                <p:cNvSpPr/>
                <p:nvPr/>
              </p:nvSpPr>
              <p:spPr>
                <a:xfrm>
                  <a:off x="5127744" y="2500892"/>
                  <a:ext cx="32725" cy="63615"/>
                </a:xfrm>
                <a:custGeom>
                  <a:avLst/>
                  <a:gdLst>
                    <a:gd name="connsiteX0" fmla="*/ 0 w 32725"/>
                    <a:gd name="connsiteY0" fmla="*/ 56761 h 63615"/>
                    <a:gd name="connsiteX1" fmla="*/ 14471 w 32725"/>
                    <a:gd name="connsiteY1" fmla="*/ 63616 h 63615"/>
                    <a:gd name="connsiteX2" fmla="*/ 32725 w 32725"/>
                    <a:gd name="connsiteY2" fmla="*/ 2168 h 63615"/>
                    <a:gd name="connsiteX3" fmla="*/ 16867 w 32725"/>
                    <a:gd name="connsiteY3" fmla="*/ 0 h 63615"/>
                    <a:gd name="connsiteX4" fmla="*/ 0 w 32725"/>
                    <a:gd name="connsiteY4" fmla="*/ 56760 h 63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25" h="63615">
                      <a:moveTo>
                        <a:pt x="0" y="56761"/>
                      </a:moveTo>
                      <a:lnTo>
                        <a:pt x="14471" y="63616"/>
                      </a:lnTo>
                      <a:cubicBezTo>
                        <a:pt x="23645" y="44268"/>
                        <a:pt x="29788" y="23579"/>
                        <a:pt x="32725" y="2168"/>
                      </a:cubicBezTo>
                      <a:lnTo>
                        <a:pt x="16867" y="0"/>
                      </a:lnTo>
                      <a:cubicBezTo>
                        <a:pt x="14157" y="19785"/>
                        <a:pt x="8471" y="38887"/>
                        <a:pt x="0" y="56760"/>
                      </a:cubicBezTo>
                      <a:close/>
                    </a:path>
                  </a:pathLst>
                </a:custGeom>
                <a:grpFill/>
                <a:ln w="2422" cap="flat">
                  <a:noFill/>
                  <a:prstDash val="solid"/>
                  <a:miter/>
                </a:ln>
              </p:spPr>
              <p:txBody>
                <a:bodyPr rtlCol="0" anchor="ctr"/>
                <a:lstStyle/>
                <a:p>
                  <a:endParaRPr lang="en-IN" sz="3480"/>
                </a:p>
              </p:txBody>
            </p:sp>
            <p:sp>
              <p:nvSpPr>
                <p:cNvPr id="111" name="Freeform: Shape 110">
                  <a:extLst>
                    <a:ext uri="{FF2B5EF4-FFF2-40B4-BE49-F238E27FC236}">
                      <a16:creationId xmlns:a16="http://schemas.microsoft.com/office/drawing/2014/main" id="{5D6DB7BA-1F89-46D5-9657-F21957578923}"/>
                    </a:ext>
                  </a:extLst>
                </p:cNvPr>
                <p:cNvSpPr/>
                <p:nvPr/>
              </p:nvSpPr>
              <p:spPr>
                <a:xfrm>
                  <a:off x="4815554" y="2620281"/>
                  <a:ext cx="60545" cy="46340"/>
                </a:xfrm>
                <a:custGeom>
                  <a:avLst/>
                  <a:gdLst>
                    <a:gd name="connsiteX0" fmla="*/ 54165 w 60545"/>
                    <a:gd name="connsiteY0" fmla="*/ 46341 h 46340"/>
                    <a:gd name="connsiteX1" fmla="*/ 60545 w 60545"/>
                    <a:gd name="connsiteY1" fmla="*/ 31661 h 46340"/>
                    <a:gd name="connsiteX2" fmla="*/ 10534 w 60545"/>
                    <a:gd name="connsiteY2" fmla="*/ 0 h 46340"/>
                    <a:gd name="connsiteX3" fmla="*/ 0 w 60545"/>
                    <a:gd name="connsiteY3" fmla="*/ 12037 h 46340"/>
                    <a:gd name="connsiteX4" fmla="*/ 54165 w 60545"/>
                    <a:gd name="connsiteY4" fmla="*/ 46341 h 46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45" h="46340">
                      <a:moveTo>
                        <a:pt x="54165" y="46341"/>
                      </a:moveTo>
                      <a:lnTo>
                        <a:pt x="60545" y="31661"/>
                      </a:lnTo>
                      <a:cubicBezTo>
                        <a:pt x="42357" y="23751"/>
                        <a:pt x="25528" y="13102"/>
                        <a:pt x="10534" y="0"/>
                      </a:cubicBezTo>
                      <a:lnTo>
                        <a:pt x="0" y="12037"/>
                      </a:lnTo>
                      <a:cubicBezTo>
                        <a:pt x="16239" y="26251"/>
                        <a:pt x="34455" y="37783"/>
                        <a:pt x="54165" y="46341"/>
                      </a:cubicBezTo>
                      <a:close/>
                    </a:path>
                  </a:pathLst>
                </a:custGeom>
                <a:grpFill/>
                <a:ln w="2422" cap="flat">
                  <a:noFill/>
                  <a:prstDash val="solid"/>
                  <a:miter/>
                </a:ln>
              </p:spPr>
              <p:txBody>
                <a:bodyPr rtlCol="0" anchor="ctr"/>
                <a:lstStyle/>
                <a:p>
                  <a:endParaRPr lang="en-IN" sz="3480"/>
                </a:p>
              </p:txBody>
            </p:sp>
            <p:sp>
              <p:nvSpPr>
                <p:cNvPr id="112" name="Freeform: Shape 111">
                  <a:extLst>
                    <a:ext uri="{FF2B5EF4-FFF2-40B4-BE49-F238E27FC236}">
                      <a16:creationId xmlns:a16="http://schemas.microsoft.com/office/drawing/2014/main" id="{6794E3CC-BD25-4D09-94CA-6C437200266A}"/>
                    </a:ext>
                  </a:extLst>
                </p:cNvPr>
                <p:cNvSpPr/>
                <p:nvPr/>
              </p:nvSpPr>
              <p:spPr>
                <a:xfrm>
                  <a:off x="4931704" y="2663947"/>
                  <a:ext cx="64015" cy="20023"/>
                </a:xfrm>
                <a:custGeom>
                  <a:avLst/>
                  <a:gdLst>
                    <a:gd name="connsiteX0" fmla="*/ 1664 w 64015"/>
                    <a:gd name="connsiteY0" fmla="*/ 2966 h 20023"/>
                    <a:gd name="connsiteX1" fmla="*/ 0 w 64015"/>
                    <a:gd name="connsiteY1" fmla="*/ 18901 h 20023"/>
                    <a:gd name="connsiteX2" fmla="*/ 21706 w 64015"/>
                    <a:gd name="connsiteY2" fmla="*/ 20023 h 20023"/>
                    <a:gd name="connsiteX3" fmla="*/ 64016 w 64015"/>
                    <a:gd name="connsiteY3" fmla="*/ 15678 h 20023"/>
                    <a:gd name="connsiteX4" fmla="*/ 60755 w 64015"/>
                    <a:gd name="connsiteY4" fmla="*/ 0 h 20023"/>
                    <a:gd name="connsiteX5" fmla="*/ 1665 w 64015"/>
                    <a:gd name="connsiteY5" fmla="*/ 2967 h 2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015" h="20023">
                      <a:moveTo>
                        <a:pt x="1664" y="2966"/>
                      </a:moveTo>
                      <a:lnTo>
                        <a:pt x="0" y="18901"/>
                      </a:lnTo>
                      <a:cubicBezTo>
                        <a:pt x="7188" y="19643"/>
                        <a:pt x="14499" y="20023"/>
                        <a:pt x="21706" y="20023"/>
                      </a:cubicBezTo>
                      <a:cubicBezTo>
                        <a:pt x="35920" y="20023"/>
                        <a:pt x="50144" y="18559"/>
                        <a:pt x="64016" y="15678"/>
                      </a:cubicBezTo>
                      <a:lnTo>
                        <a:pt x="60755" y="0"/>
                      </a:lnTo>
                      <a:cubicBezTo>
                        <a:pt x="41473" y="4022"/>
                        <a:pt x="21354" y="5039"/>
                        <a:pt x="1665" y="2967"/>
                      </a:cubicBezTo>
                      <a:close/>
                    </a:path>
                  </a:pathLst>
                </a:custGeom>
                <a:grpFill/>
                <a:ln w="2422" cap="flat">
                  <a:noFill/>
                  <a:prstDash val="solid"/>
                  <a:miter/>
                </a:ln>
              </p:spPr>
              <p:txBody>
                <a:bodyPr rtlCol="0" anchor="ctr"/>
                <a:lstStyle/>
                <a:p>
                  <a:endParaRPr lang="en-IN" sz="3480"/>
                </a:p>
              </p:txBody>
            </p:sp>
            <p:sp>
              <p:nvSpPr>
                <p:cNvPr id="113" name="Freeform: Shape 112">
                  <a:extLst>
                    <a:ext uri="{FF2B5EF4-FFF2-40B4-BE49-F238E27FC236}">
                      <a16:creationId xmlns:a16="http://schemas.microsoft.com/office/drawing/2014/main" id="{76A543C3-1B30-41DC-9EDD-761A585BC343}"/>
                    </a:ext>
                  </a:extLst>
                </p:cNvPr>
                <p:cNvSpPr/>
                <p:nvPr/>
              </p:nvSpPr>
              <p:spPr>
                <a:xfrm>
                  <a:off x="4743973" y="2265529"/>
                  <a:ext cx="418402" cy="209340"/>
                </a:xfrm>
                <a:custGeom>
                  <a:avLst/>
                  <a:gdLst>
                    <a:gd name="connsiteX0" fmla="*/ 209208 w 418402"/>
                    <a:gd name="connsiteY0" fmla="*/ 0 h 209340"/>
                    <a:gd name="connsiteX1" fmla="*/ 209055 w 418402"/>
                    <a:gd name="connsiteY1" fmla="*/ 0 h 209340"/>
                    <a:gd name="connsiteX2" fmla="*/ 61163 w 418402"/>
                    <a:gd name="connsiteY2" fmla="*/ 61382 h 209340"/>
                    <a:gd name="connsiteX3" fmla="*/ 0 w 418402"/>
                    <a:gd name="connsiteY3" fmla="*/ 209340 h 209340"/>
                    <a:gd name="connsiteX4" fmla="*/ 16001 w 418402"/>
                    <a:gd name="connsiteY4" fmla="*/ 209340 h 209340"/>
                    <a:gd name="connsiteX5" fmla="*/ 72496 w 418402"/>
                    <a:gd name="connsiteY5" fmla="*/ 72695 h 209340"/>
                    <a:gd name="connsiteX6" fmla="*/ 209063 w 418402"/>
                    <a:gd name="connsiteY6" fmla="*/ 16020 h 209340"/>
                    <a:gd name="connsiteX7" fmla="*/ 209206 w 418402"/>
                    <a:gd name="connsiteY7" fmla="*/ 16020 h 209340"/>
                    <a:gd name="connsiteX8" fmla="*/ 402402 w 418402"/>
                    <a:gd name="connsiteY8" fmla="*/ 209082 h 209340"/>
                    <a:gd name="connsiteX9" fmla="*/ 418403 w 418402"/>
                    <a:gd name="connsiteY9" fmla="*/ 209073 h 209340"/>
                    <a:gd name="connsiteX10" fmla="*/ 209206 w 418402"/>
                    <a:gd name="connsiteY10" fmla="*/ 0 h 209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8402" h="209340">
                      <a:moveTo>
                        <a:pt x="209208" y="0"/>
                      </a:moveTo>
                      <a:lnTo>
                        <a:pt x="209055" y="0"/>
                      </a:lnTo>
                      <a:cubicBezTo>
                        <a:pt x="153169" y="29"/>
                        <a:pt x="100649" y="21839"/>
                        <a:pt x="61163" y="61382"/>
                      </a:cubicBezTo>
                      <a:cubicBezTo>
                        <a:pt x="21677" y="100924"/>
                        <a:pt x="-46" y="153473"/>
                        <a:pt x="0" y="209340"/>
                      </a:cubicBezTo>
                      <a:lnTo>
                        <a:pt x="16001" y="209340"/>
                      </a:lnTo>
                      <a:cubicBezTo>
                        <a:pt x="15973" y="157743"/>
                        <a:pt x="36034" y="109214"/>
                        <a:pt x="72496" y="72695"/>
                      </a:cubicBezTo>
                      <a:cubicBezTo>
                        <a:pt x="108957" y="36176"/>
                        <a:pt x="157475" y="16050"/>
                        <a:pt x="209063" y="16020"/>
                      </a:cubicBezTo>
                      <a:lnTo>
                        <a:pt x="209206" y="16020"/>
                      </a:lnTo>
                      <a:cubicBezTo>
                        <a:pt x="315662" y="16020"/>
                        <a:pt x="402316" y="102616"/>
                        <a:pt x="402402" y="209082"/>
                      </a:cubicBezTo>
                      <a:lnTo>
                        <a:pt x="418403" y="209073"/>
                      </a:lnTo>
                      <a:cubicBezTo>
                        <a:pt x="418317" y="93744"/>
                        <a:pt x="324476" y="0"/>
                        <a:pt x="209206" y="0"/>
                      </a:cubicBezTo>
                      <a:close/>
                    </a:path>
                  </a:pathLst>
                </a:custGeom>
                <a:grpFill/>
                <a:ln w="2422" cap="flat">
                  <a:noFill/>
                  <a:prstDash val="solid"/>
                  <a:miter/>
                </a:ln>
              </p:spPr>
              <p:txBody>
                <a:bodyPr rtlCol="0" anchor="ctr"/>
                <a:lstStyle/>
                <a:p>
                  <a:endParaRPr lang="en-IN" sz="3480"/>
                </a:p>
              </p:txBody>
            </p:sp>
          </p:grpSp>
        </p:grpSp>
        <p:grpSp>
          <p:nvGrpSpPr>
            <p:cNvPr id="67" name="Group 66">
              <a:extLst>
                <a:ext uri="{FF2B5EF4-FFF2-40B4-BE49-F238E27FC236}">
                  <a16:creationId xmlns:a16="http://schemas.microsoft.com/office/drawing/2014/main" id="{7B114C53-7A33-4BF8-8B06-86FACB2C67AA}"/>
                </a:ext>
              </a:extLst>
            </p:cNvPr>
            <p:cNvGrpSpPr/>
            <p:nvPr/>
          </p:nvGrpSpPr>
          <p:grpSpPr>
            <a:xfrm>
              <a:off x="6047760" y="4841673"/>
              <a:ext cx="353172" cy="353172"/>
              <a:chOff x="6047760" y="4841673"/>
              <a:chExt cx="353172" cy="353172"/>
            </a:xfrm>
          </p:grpSpPr>
          <p:sp>
            <p:nvSpPr>
              <p:cNvPr id="99" name="Oval 98">
                <a:extLst>
                  <a:ext uri="{FF2B5EF4-FFF2-40B4-BE49-F238E27FC236}">
                    <a16:creationId xmlns:a16="http://schemas.microsoft.com/office/drawing/2014/main" id="{4EAAF740-6ECF-4AF2-A5C1-2554F30B2A2E}"/>
                  </a:ext>
                </a:extLst>
              </p:cNvPr>
              <p:cNvSpPr/>
              <p:nvPr/>
            </p:nvSpPr>
            <p:spPr>
              <a:xfrm>
                <a:off x="6047760" y="4841673"/>
                <a:ext cx="353172" cy="353172"/>
              </a:xfrm>
              <a:prstGeom prst="ellipse">
                <a:avLst/>
              </a:prstGeom>
              <a:solidFill>
                <a:srgbClr val="00B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grpSp>
            <p:nvGrpSpPr>
              <p:cNvPr id="100" name="Group 99">
                <a:extLst>
                  <a:ext uri="{FF2B5EF4-FFF2-40B4-BE49-F238E27FC236}">
                    <a16:creationId xmlns:a16="http://schemas.microsoft.com/office/drawing/2014/main" id="{DCFDCEB4-3708-46C1-8733-814B597B7F6C}"/>
                  </a:ext>
                </a:extLst>
              </p:cNvPr>
              <p:cNvGrpSpPr/>
              <p:nvPr/>
            </p:nvGrpSpPr>
            <p:grpSpPr>
              <a:xfrm>
                <a:off x="6121572" y="4901818"/>
                <a:ext cx="205549" cy="232883"/>
                <a:chOff x="9710311" y="3692302"/>
                <a:chExt cx="1040094" cy="1178405"/>
              </a:xfrm>
              <a:solidFill>
                <a:schemeClr val="bg1"/>
              </a:solidFill>
            </p:grpSpPr>
            <p:sp>
              <p:nvSpPr>
                <p:cNvPr id="101" name="Freeform: Shape 100">
                  <a:extLst>
                    <a:ext uri="{FF2B5EF4-FFF2-40B4-BE49-F238E27FC236}">
                      <a16:creationId xmlns:a16="http://schemas.microsoft.com/office/drawing/2014/main" id="{EBA129C6-E9F4-47E2-8A10-BB5AD83AE2C9}"/>
                    </a:ext>
                  </a:extLst>
                </p:cNvPr>
                <p:cNvSpPr/>
                <p:nvPr/>
              </p:nvSpPr>
              <p:spPr>
                <a:xfrm>
                  <a:off x="9710311" y="3692302"/>
                  <a:ext cx="1040094" cy="1178405"/>
                </a:xfrm>
                <a:custGeom>
                  <a:avLst/>
                  <a:gdLst>
                    <a:gd name="connsiteX0" fmla="*/ 934597 w 1040094"/>
                    <a:gd name="connsiteY0" fmla="*/ 344355 h 1178405"/>
                    <a:gd name="connsiteX1" fmla="*/ 847718 w 1040094"/>
                    <a:gd name="connsiteY1" fmla="*/ 331940 h 1178405"/>
                    <a:gd name="connsiteX2" fmla="*/ 835303 w 1040094"/>
                    <a:gd name="connsiteY2" fmla="*/ 418819 h 1178405"/>
                    <a:gd name="connsiteX3" fmla="*/ 914737 w 1040094"/>
                    <a:gd name="connsiteY3" fmla="*/ 657122 h 1178405"/>
                    <a:gd name="connsiteX4" fmla="*/ 518806 w 1040094"/>
                    <a:gd name="connsiteY4" fmla="*/ 1053053 h 1178405"/>
                    <a:gd name="connsiteX5" fmla="*/ 122875 w 1040094"/>
                    <a:gd name="connsiteY5" fmla="*/ 657122 h 1178405"/>
                    <a:gd name="connsiteX6" fmla="*/ 450542 w 1040094"/>
                    <a:gd name="connsiteY6" fmla="*/ 267397 h 1178405"/>
                    <a:gd name="connsiteX7" fmla="*/ 450542 w 1040094"/>
                    <a:gd name="connsiteY7" fmla="*/ 343108 h 1178405"/>
                    <a:gd name="connsiteX8" fmla="*/ 480332 w 1040094"/>
                    <a:gd name="connsiteY8" fmla="*/ 392750 h 1178405"/>
                    <a:gd name="connsiteX9" fmla="*/ 507638 w 1040094"/>
                    <a:gd name="connsiteY9" fmla="*/ 400196 h 1178405"/>
                    <a:gd name="connsiteX10" fmla="*/ 538667 w 1040094"/>
                    <a:gd name="connsiteY10" fmla="*/ 391503 h 1178405"/>
                    <a:gd name="connsiteX11" fmla="*/ 762076 w 1040094"/>
                    <a:gd name="connsiteY11" fmla="*/ 247526 h 1178405"/>
                    <a:gd name="connsiteX12" fmla="*/ 788145 w 1040094"/>
                    <a:gd name="connsiteY12" fmla="*/ 200360 h 1178405"/>
                    <a:gd name="connsiteX13" fmla="*/ 762076 w 1040094"/>
                    <a:gd name="connsiteY13" fmla="*/ 153193 h 1178405"/>
                    <a:gd name="connsiteX14" fmla="*/ 538667 w 1040094"/>
                    <a:gd name="connsiteY14" fmla="*/ 9216 h 1178405"/>
                    <a:gd name="connsiteX15" fmla="*/ 480332 w 1040094"/>
                    <a:gd name="connsiteY15" fmla="*/ 6731 h 1178405"/>
                    <a:gd name="connsiteX16" fmla="*/ 450542 w 1040094"/>
                    <a:gd name="connsiteY16" fmla="*/ 56374 h 1178405"/>
                    <a:gd name="connsiteX17" fmla="*/ 450542 w 1040094"/>
                    <a:gd name="connsiteY17" fmla="*/ 143253 h 1178405"/>
                    <a:gd name="connsiteX18" fmla="*/ 0 w 1040094"/>
                    <a:gd name="connsiteY18" fmla="*/ 658358 h 1178405"/>
                    <a:gd name="connsiteX19" fmla="*/ 520047 w 1040094"/>
                    <a:gd name="connsiteY19" fmla="*/ 1178405 h 1178405"/>
                    <a:gd name="connsiteX20" fmla="*/ 1040095 w 1040094"/>
                    <a:gd name="connsiteY20" fmla="*/ 658358 h 1178405"/>
                    <a:gd name="connsiteX21" fmla="*/ 934592 w 1040094"/>
                    <a:gd name="connsiteY21" fmla="*/ 344343 h 117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0094" h="1178405">
                      <a:moveTo>
                        <a:pt x="934597" y="344355"/>
                      </a:moveTo>
                      <a:cubicBezTo>
                        <a:pt x="913499" y="317049"/>
                        <a:pt x="875024" y="312087"/>
                        <a:pt x="847718" y="331940"/>
                      </a:cubicBezTo>
                      <a:cubicBezTo>
                        <a:pt x="820412" y="353038"/>
                        <a:pt x="815450" y="391513"/>
                        <a:pt x="835303" y="418819"/>
                      </a:cubicBezTo>
                      <a:cubicBezTo>
                        <a:pt x="887432" y="488322"/>
                        <a:pt x="914737" y="570241"/>
                        <a:pt x="914737" y="657122"/>
                      </a:cubicBezTo>
                      <a:cubicBezTo>
                        <a:pt x="914737" y="875565"/>
                        <a:pt x="737255" y="1053053"/>
                        <a:pt x="518806" y="1053053"/>
                      </a:cubicBezTo>
                      <a:cubicBezTo>
                        <a:pt x="300364" y="1053053"/>
                        <a:pt x="122875" y="875571"/>
                        <a:pt x="122875" y="657122"/>
                      </a:cubicBezTo>
                      <a:cubicBezTo>
                        <a:pt x="122875" y="462255"/>
                        <a:pt x="264368" y="299667"/>
                        <a:pt x="450542" y="267397"/>
                      </a:cubicBezTo>
                      <a:lnTo>
                        <a:pt x="450542" y="343108"/>
                      </a:lnTo>
                      <a:cubicBezTo>
                        <a:pt x="450542" y="364207"/>
                        <a:pt x="461711" y="382830"/>
                        <a:pt x="480332" y="392750"/>
                      </a:cubicBezTo>
                      <a:cubicBezTo>
                        <a:pt x="489025" y="397711"/>
                        <a:pt x="497708" y="400196"/>
                        <a:pt x="507638" y="400196"/>
                      </a:cubicBezTo>
                      <a:cubicBezTo>
                        <a:pt x="518806" y="400196"/>
                        <a:pt x="528737" y="397711"/>
                        <a:pt x="538667" y="391503"/>
                      </a:cubicBezTo>
                      <a:lnTo>
                        <a:pt x="762076" y="247526"/>
                      </a:lnTo>
                      <a:cubicBezTo>
                        <a:pt x="778214" y="237596"/>
                        <a:pt x="788145" y="218982"/>
                        <a:pt x="788145" y="200360"/>
                      </a:cubicBezTo>
                      <a:cubicBezTo>
                        <a:pt x="788145" y="181746"/>
                        <a:pt x="778215" y="163123"/>
                        <a:pt x="762076" y="153193"/>
                      </a:cubicBezTo>
                      <a:lnTo>
                        <a:pt x="538667" y="9216"/>
                      </a:lnTo>
                      <a:cubicBezTo>
                        <a:pt x="521291" y="-1952"/>
                        <a:pt x="498945" y="-3199"/>
                        <a:pt x="480332" y="6731"/>
                      </a:cubicBezTo>
                      <a:cubicBezTo>
                        <a:pt x="461719" y="16662"/>
                        <a:pt x="450542" y="35276"/>
                        <a:pt x="450542" y="56374"/>
                      </a:cubicBezTo>
                      <a:lnTo>
                        <a:pt x="450542" y="143253"/>
                      </a:lnTo>
                      <a:cubicBezTo>
                        <a:pt x="197345" y="176793"/>
                        <a:pt x="0" y="393990"/>
                        <a:pt x="0" y="658358"/>
                      </a:cubicBezTo>
                      <a:cubicBezTo>
                        <a:pt x="0" y="945066"/>
                        <a:pt x="233339" y="1178405"/>
                        <a:pt x="520047" y="1178405"/>
                      </a:cubicBezTo>
                      <a:cubicBezTo>
                        <a:pt x="806756" y="1178405"/>
                        <a:pt x="1040095" y="945066"/>
                        <a:pt x="1040095" y="658358"/>
                      </a:cubicBezTo>
                      <a:cubicBezTo>
                        <a:pt x="1040095" y="544171"/>
                        <a:pt x="1004097" y="434948"/>
                        <a:pt x="934592" y="344343"/>
                      </a:cubicBezTo>
                      <a:close/>
                    </a:path>
                  </a:pathLst>
                </a:custGeom>
                <a:grpFill/>
                <a:ln w="2204" cap="flat">
                  <a:noFill/>
                  <a:prstDash val="solid"/>
                  <a:miter/>
                </a:ln>
              </p:spPr>
              <p:txBody>
                <a:bodyPr rtlCol="0" anchor="ctr"/>
                <a:lstStyle/>
                <a:p>
                  <a:endParaRPr lang="en-IN" sz="3480"/>
                </a:p>
              </p:txBody>
            </p:sp>
            <p:sp>
              <p:nvSpPr>
                <p:cNvPr id="102" name="Freeform: Shape 101">
                  <a:extLst>
                    <a:ext uri="{FF2B5EF4-FFF2-40B4-BE49-F238E27FC236}">
                      <a16:creationId xmlns:a16="http://schemas.microsoft.com/office/drawing/2014/main" id="{D1DCF3E9-EBC7-40D9-92B0-862AB6A6417C}"/>
                    </a:ext>
                  </a:extLst>
                </p:cNvPr>
                <p:cNvSpPr/>
                <p:nvPr/>
              </p:nvSpPr>
              <p:spPr>
                <a:xfrm>
                  <a:off x="9988334" y="4170387"/>
                  <a:ext cx="482820" cy="360257"/>
                </a:xfrm>
                <a:custGeom>
                  <a:avLst/>
                  <a:gdLst>
                    <a:gd name="connsiteX0" fmla="*/ 377312 w 482820"/>
                    <a:gd name="connsiteY0" fmla="*/ 17692 h 360257"/>
                    <a:gd name="connsiteX1" fmla="*/ 186177 w 482820"/>
                    <a:gd name="connsiteY1" fmla="*/ 210074 h 360257"/>
                    <a:gd name="connsiteX2" fmla="*/ 106743 w 482820"/>
                    <a:gd name="connsiteY2" fmla="*/ 130640 h 360257"/>
                    <a:gd name="connsiteX3" fmla="*/ 18616 w 482820"/>
                    <a:gd name="connsiteY3" fmla="*/ 130640 h 360257"/>
                    <a:gd name="connsiteX4" fmla="*/ 18616 w 482820"/>
                    <a:gd name="connsiteY4" fmla="*/ 218767 h 360257"/>
                    <a:gd name="connsiteX5" fmla="*/ 141493 w 482820"/>
                    <a:gd name="connsiteY5" fmla="*/ 341644 h 360257"/>
                    <a:gd name="connsiteX6" fmla="*/ 184938 w 482820"/>
                    <a:gd name="connsiteY6" fmla="*/ 360258 h 360257"/>
                    <a:gd name="connsiteX7" fmla="*/ 228383 w 482820"/>
                    <a:gd name="connsiteY7" fmla="*/ 341644 h 360257"/>
                    <a:gd name="connsiteX8" fmla="*/ 464204 w 482820"/>
                    <a:gd name="connsiteY8" fmla="*/ 105823 h 360257"/>
                    <a:gd name="connsiteX9" fmla="*/ 464204 w 482820"/>
                    <a:gd name="connsiteY9" fmla="*/ 17696 h 360257"/>
                    <a:gd name="connsiteX10" fmla="*/ 377316 w 482820"/>
                    <a:gd name="connsiteY10" fmla="*/ 17687 h 36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2820" h="360257">
                      <a:moveTo>
                        <a:pt x="377312" y="17692"/>
                      </a:moveTo>
                      <a:lnTo>
                        <a:pt x="186177" y="210074"/>
                      </a:lnTo>
                      <a:lnTo>
                        <a:pt x="106743" y="130640"/>
                      </a:lnTo>
                      <a:cubicBezTo>
                        <a:pt x="81922" y="105819"/>
                        <a:pt x="43446" y="105819"/>
                        <a:pt x="18616" y="130640"/>
                      </a:cubicBezTo>
                      <a:cubicBezTo>
                        <a:pt x="-6205" y="155461"/>
                        <a:pt x="-6205" y="193937"/>
                        <a:pt x="18616" y="218767"/>
                      </a:cubicBezTo>
                      <a:lnTo>
                        <a:pt x="141493" y="341644"/>
                      </a:lnTo>
                      <a:cubicBezTo>
                        <a:pt x="152662" y="352812"/>
                        <a:pt x="168799" y="360258"/>
                        <a:pt x="184938" y="360258"/>
                      </a:cubicBezTo>
                      <a:cubicBezTo>
                        <a:pt x="201078" y="360258"/>
                        <a:pt x="217206" y="354050"/>
                        <a:pt x="228383" y="341644"/>
                      </a:cubicBezTo>
                      <a:lnTo>
                        <a:pt x="464204" y="105823"/>
                      </a:lnTo>
                      <a:cubicBezTo>
                        <a:pt x="489026" y="81002"/>
                        <a:pt x="489026" y="42526"/>
                        <a:pt x="464204" y="17696"/>
                      </a:cubicBezTo>
                      <a:cubicBezTo>
                        <a:pt x="441859" y="-5897"/>
                        <a:pt x="402137" y="-5897"/>
                        <a:pt x="377316" y="17687"/>
                      </a:cubicBezTo>
                      <a:close/>
                    </a:path>
                  </a:pathLst>
                </a:custGeom>
                <a:grpFill/>
                <a:ln w="2204" cap="flat">
                  <a:noFill/>
                  <a:prstDash val="solid"/>
                  <a:miter/>
                </a:ln>
              </p:spPr>
              <p:txBody>
                <a:bodyPr rtlCol="0" anchor="ctr"/>
                <a:lstStyle/>
                <a:p>
                  <a:endParaRPr lang="en-IN" sz="3480"/>
                </a:p>
              </p:txBody>
            </p:sp>
          </p:grpSp>
        </p:grpSp>
        <p:grpSp>
          <p:nvGrpSpPr>
            <p:cNvPr id="68" name="Group 67">
              <a:extLst>
                <a:ext uri="{FF2B5EF4-FFF2-40B4-BE49-F238E27FC236}">
                  <a16:creationId xmlns:a16="http://schemas.microsoft.com/office/drawing/2014/main" id="{80184B01-73E0-4DC0-AA7E-7CDBED463291}"/>
                </a:ext>
              </a:extLst>
            </p:cNvPr>
            <p:cNvGrpSpPr/>
            <p:nvPr/>
          </p:nvGrpSpPr>
          <p:grpSpPr>
            <a:xfrm>
              <a:off x="230919" y="4735193"/>
              <a:ext cx="408155" cy="975756"/>
              <a:chOff x="211580" y="4621424"/>
              <a:chExt cx="493867" cy="975756"/>
            </a:xfrm>
          </p:grpSpPr>
          <p:sp>
            <p:nvSpPr>
              <p:cNvPr id="97" name="Rectangle: Rounded Corners 96">
                <a:extLst>
                  <a:ext uri="{FF2B5EF4-FFF2-40B4-BE49-F238E27FC236}">
                    <a16:creationId xmlns:a16="http://schemas.microsoft.com/office/drawing/2014/main" id="{3944CDBF-0358-450B-83FC-92E3C77987E9}"/>
                  </a:ext>
                </a:extLst>
              </p:cNvPr>
              <p:cNvSpPr/>
              <p:nvPr/>
            </p:nvSpPr>
            <p:spPr>
              <a:xfrm>
                <a:off x="211580" y="4621424"/>
                <a:ext cx="493867" cy="975756"/>
              </a:xfrm>
              <a:prstGeom prst="roundRect">
                <a:avLst/>
              </a:prstGeom>
              <a:noFill/>
              <a:ln>
                <a:solidFill>
                  <a:srgbClr val="00BD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98" name="TextBox 97">
                <a:extLst>
                  <a:ext uri="{FF2B5EF4-FFF2-40B4-BE49-F238E27FC236}">
                    <a16:creationId xmlns:a16="http://schemas.microsoft.com/office/drawing/2014/main" id="{169AAC64-EDCF-4258-94F8-80E74988681C}"/>
                  </a:ext>
                </a:extLst>
              </p:cNvPr>
              <p:cNvSpPr txBox="1"/>
              <p:nvPr/>
            </p:nvSpPr>
            <p:spPr>
              <a:xfrm rot="16200000">
                <a:off x="112398" y="4932408"/>
                <a:ext cx="692231" cy="353788"/>
              </a:xfrm>
              <a:prstGeom prst="rect">
                <a:avLst/>
              </a:prstGeom>
              <a:noFill/>
            </p:spPr>
            <p:txBody>
              <a:bodyPr wrap="none" rtlCol="0" anchor="ctr">
                <a:spAutoFit/>
              </a:bodyPr>
              <a:lstStyle/>
              <a:p>
                <a:pPr algn="ctr"/>
                <a:r>
                  <a:rPr lang="en-US" sz="1680" b="1" dirty="0">
                    <a:solidFill>
                      <a:schemeClr val="tx1">
                        <a:lumMod val="75000"/>
                        <a:lumOff val="25000"/>
                      </a:schemeClr>
                    </a:solidFill>
                    <a:latin typeface="Arial" panose="020B0604020202020204" pitchFamily="34" charset="0"/>
                    <a:cs typeface="Arial" panose="020B0604020202020204" pitchFamily="34" charset="0"/>
                  </a:rPr>
                  <a:t>Pillars</a:t>
                </a:r>
                <a:endParaRPr lang="en-IN" sz="1680" b="1"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69" name="Group 68">
              <a:extLst>
                <a:ext uri="{FF2B5EF4-FFF2-40B4-BE49-F238E27FC236}">
                  <a16:creationId xmlns:a16="http://schemas.microsoft.com/office/drawing/2014/main" id="{793110A9-89C7-4DA8-8C3A-79AEC0160BBA}"/>
                </a:ext>
              </a:extLst>
            </p:cNvPr>
            <p:cNvGrpSpPr/>
            <p:nvPr/>
          </p:nvGrpSpPr>
          <p:grpSpPr>
            <a:xfrm>
              <a:off x="230919" y="5964329"/>
              <a:ext cx="408155" cy="733641"/>
              <a:chOff x="202645" y="5787745"/>
              <a:chExt cx="493867" cy="887705"/>
            </a:xfrm>
          </p:grpSpPr>
          <p:sp>
            <p:nvSpPr>
              <p:cNvPr id="95" name="Rectangle: Rounded Corners 94">
                <a:extLst>
                  <a:ext uri="{FF2B5EF4-FFF2-40B4-BE49-F238E27FC236}">
                    <a16:creationId xmlns:a16="http://schemas.microsoft.com/office/drawing/2014/main" id="{909C1395-8C3B-4DEE-9A4F-4BBE6D12DA79}"/>
                  </a:ext>
                </a:extLst>
              </p:cNvPr>
              <p:cNvSpPr/>
              <p:nvPr/>
            </p:nvSpPr>
            <p:spPr>
              <a:xfrm>
                <a:off x="202645" y="5788073"/>
                <a:ext cx="493867" cy="887051"/>
              </a:xfrm>
              <a:prstGeom prst="roundRect">
                <a:avLst/>
              </a:prstGeom>
              <a:noFill/>
              <a:ln>
                <a:solidFill>
                  <a:srgbClr val="00BD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dirty="0"/>
              </a:p>
            </p:txBody>
          </p:sp>
          <p:sp>
            <p:nvSpPr>
              <p:cNvPr id="96" name="TextBox 95">
                <a:extLst>
                  <a:ext uri="{FF2B5EF4-FFF2-40B4-BE49-F238E27FC236}">
                    <a16:creationId xmlns:a16="http://schemas.microsoft.com/office/drawing/2014/main" id="{72511B7E-618F-4949-91C0-50058F2E0BE2}"/>
                  </a:ext>
                </a:extLst>
              </p:cNvPr>
              <p:cNvSpPr txBox="1"/>
              <p:nvPr/>
            </p:nvSpPr>
            <p:spPr>
              <a:xfrm rot="16200000">
                <a:off x="5726" y="6054704"/>
                <a:ext cx="887705" cy="353788"/>
              </a:xfrm>
              <a:prstGeom prst="rect">
                <a:avLst/>
              </a:prstGeom>
              <a:noFill/>
            </p:spPr>
            <p:txBody>
              <a:bodyPr wrap="none" rtlCol="0" anchor="ctr">
                <a:spAutoFit/>
              </a:bodyPr>
              <a:lstStyle/>
              <a:p>
                <a:pPr algn="ctr"/>
                <a:r>
                  <a:rPr lang="en-US" sz="1680" b="1" dirty="0">
                    <a:solidFill>
                      <a:schemeClr val="tx1">
                        <a:lumMod val="75000"/>
                        <a:lumOff val="25000"/>
                      </a:schemeClr>
                    </a:solidFill>
                    <a:latin typeface="Arial" panose="020B0604020202020204" pitchFamily="34" charset="0"/>
                    <a:cs typeface="Arial" panose="020B0604020202020204" pitchFamily="34" charset="0"/>
                  </a:rPr>
                  <a:t>Basics</a:t>
                </a:r>
                <a:endParaRPr lang="en-IN" sz="1680" b="1"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70" name="Group 69">
              <a:extLst>
                <a:ext uri="{FF2B5EF4-FFF2-40B4-BE49-F238E27FC236}">
                  <a16:creationId xmlns:a16="http://schemas.microsoft.com/office/drawing/2014/main" id="{1F292981-9A65-4A24-870D-53421399BC04}"/>
                </a:ext>
              </a:extLst>
            </p:cNvPr>
            <p:cNvGrpSpPr/>
            <p:nvPr/>
          </p:nvGrpSpPr>
          <p:grpSpPr>
            <a:xfrm>
              <a:off x="6065803" y="880182"/>
              <a:ext cx="468772" cy="468772"/>
              <a:chOff x="6065803" y="880182"/>
              <a:chExt cx="468772" cy="468772"/>
            </a:xfrm>
          </p:grpSpPr>
          <p:grpSp>
            <p:nvGrpSpPr>
              <p:cNvPr id="71" name="Group 70">
                <a:extLst>
                  <a:ext uri="{FF2B5EF4-FFF2-40B4-BE49-F238E27FC236}">
                    <a16:creationId xmlns:a16="http://schemas.microsoft.com/office/drawing/2014/main" id="{D795718E-7239-47DF-8B96-CCB11E162BB2}"/>
                  </a:ext>
                </a:extLst>
              </p:cNvPr>
              <p:cNvGrpSpPr/>
              <p:nvPr/>
            </p:nvGrpSpPr>
            <p:grpSpPr>
              <a:xfrm>
                <a:off x="6065803" y="880182"/>
                <a:ext cx="468772" cy="468772"/>
                <a:chOff x="1501681" y="1516024"/>
                <a:chExt cx="536910" cy="536910"/>
              </a:xfrm>
            </p:grpSpPr>
            <p:sp>
              <p:nvSpPr>
                <p:cNvPr id="92" name="Arc 91">
                  <a:extLst>
                    <a:ext uri="{FF2B5EF4-FFF2-40B4-BE49-F238E27FC236}">
                      <a16:creationId xmlns:a16="http://schemas.microsoft.com/office/drawing/2014/main" id="{4E189B74-1723-48AB-937D-17F162BAF564}"/>
                    </a:ext>
                  </a:extLst>
                </p:cNvPr>
                <p:cNvSpPr/>
                <p:nvPr/>
              </p:nvSpPr>
              <p:spPr>
                <a:xfrm>
                  <a:off x="1501681" y="1516024"/>
                  <a:ext cx="536910" cy="536910"/>
                </a:xfrm>
                <a:prstGeom prst="arc">
                  <a:avLst>
                    <a:gd name="adj1" fmla="val 16255495"/>
                    <a:gd name="adj2" fmla="val 4441790"/>
                  </a:avLst>
                </a:prstGeom>
                <a:noFill/>
                <a:ln w="22225" cap="flat" cmpd="sng" algn="ctr">
                  <a:solidFill>
                    <a:schemeClr val="bg1">
                      <a:lumMod val="65000"/>
                    </a:schemeClr>
                  </a:solidFill>
                  <a:prstDash val="solid"/>
                  <a:miter lim="800000"/>
                </a:ln>
                <a:effectLst/>
              </p:spPr>
              <p:txBody>
                <a:bodyPr rtlCol="0" anchor="ctr"/>
                <a:lstStyle/>
                <a:p>
                  <a:pPr algn="ctr" defTabSz="1097280">
                    <a:defRPr/>
                  </a:pPr>
                  <a:endParaRPr lang="en-IN" sz="2160" kern="0">
                    <a:solidFill>
                      <a:prstClr val="white"/>
                    </a:solidFill>
                    <a:latin typeface="Calibri" panose="020F0502020204030204"/>
                  </a:endParaRPr>
                </a:p>
              </p:txBody>
            </p:sp>
            <p:sp>
              <p:nvSpPr>
                <p:cNvPr id="93" name="Arc 92">
                  <a:extLst>
                    <a:ext uri="{FF2B5EF4-FFF2-40B4-BE49-F238E27FC236}">
                      <a16:creationId xmlns:a16="http://schemas.microsoft.com/office/drawing/2014/main" id="{084301B4-3542-450F-982D-C794996A1E3D}"/>
                    </a:ext>
                  </a:extLst>
                </p:cNvPr>
                <p:cNvSpPr/>
                <p:nvPr/>
              </p:nvSpPr>
              <p:spPr>
                <a:xfrm>
                  <a:off x="1501681" y="1516024"/>
                  <a:ext cx="536910" cy="536910"/>
                </a:xfrm>
                <a:prstGeom prst="arc">
                  <a:avLst>
                    <a:gd name="adj1" fmla="val 4609012"/>
                    <a:gd name="adj2" fmla="val 16448958"/>
                  </a:avLst>
                </a:prstGeom>
                <a:noFill/>
                <a:ln w="19050" cap="flat" cmpd="sng" algn="ctr">
                  <a:solidFill>
                    <a:schemeClr val="bg1">
                      <a:lumMod val="65000"/>
                    </a:schemeClr>
                  </a:solidFill>
                  <a:prstDash val="sysDash"/>
                  <a:miter lim="800000"/>
                </a:ln>
                <a:effectLst/>
              </p:spPr>
              <p:txBody>
                <a:bodyPr rtlCol="0" anchor="ctr"/>
                <a:lstStyle/>
                <a:p>
                  <a:pPr algn="ctr" defTabSz="1097280">
                    <a:defRPr/>
                  </a:pPr>
                  <a:endParaRPr lang="en-IN" sz="2160" kern="0" dirty="0">
                    <a:solidFill>
                      <a:prstClr val="white"/>
                    </a:solidFill>
                    <a:latin typeface="Calibri" panose="020F0502020204030204"/>
                  </a:endParaRPr>
                </a:p>
              </p:txBody>
            </p:sp>
            <p:sp>
              <p:nvSpPr>
                <p:cNvPr id="94" name="Oval 93">
                  <a:extLst>
                    <a:ext uri="{FF2B5EF4-FFF2-40B4-BE49-F238E27FC236}">
                      <a16:creationId xmlns:a16="http://schemas.microsoft.com/office/drawing/2014/main" id="{82D13807-C4B4-4436-B413-E7B4D31B8084}"/>
                    </a:ext>
                  </a:extLst>
                </p:cNvPr>
                <p:cNvSpPr/>
                <p:nvPr/>
              </p:nvSpPr>
              <p:spPr>
                <a:xfrm>
                  <a:off x="1558909" y="1573252"/>
                  <a:ext cx="422452" cy="422452"/>
                </a:xfrm>
                <a:prstGeom prst="ellipse">
                  <a:avLst/>
                </a:prstGeom>
                <a:solidFill>
                  <a:sysClr val="window" lastClr="FFFFFF"/>
                </a:solidFill>
                <a:ln w="12700" cap="flat" cmpd="sng" algn="ctr">
                  <a:solidFill>
                    <a:schemeClr val="bg1">
                      <a:lumMod val="65000"/>
                    </a:schemeClr>
                  </a:solidFill>
                  <a:prstDash val="solid"/>
                  <a:miter lim="800000"/>
                </a:ln>
                <a:effectLst>
                  <a:outerShdw blurRad="63500" sx="102000" sy="102000" algn="ctr" rotWithShape="0">
                    <a:srgbClr val="FFFFFF">
                      <a:lumMod val="85000"/>
                      <a:alpha val="65000"/>
                    </a:srgbClr>
                  </a:outerShdw>
                </a:effectLst>
              </p:spPr>
              <p:txBody>
                <a:bodyPr rtlCol="0" anchor="ctr"/>
                <a:lstStyle/>
                <a:p>
                  <a:pPr algn="ctr" defTabSz="1097280">
                    <a:defRPr/>
                  </a:pPr>
                  <a:endParaRPr lang="en-IN" sz="2160" kern="0">
                    <a:solidFill>
                      <a:prstClr val="white"/>
                    </a:solidFill>
                    <a:latin typeface="Calibri" panose="020F0502020204030204"/>
                  </a:endParaRPr>
                </a:p>
              </p:txBody>
            </p:sp>
          </p:grpSp>
          <p:grpSp>
            <p:nvGrpSpPr>
              <p:cNvPr id="72" name="Group 71">
                <a:extLst>
                  <a:ext uri="{FF2B5EF4-FFF2-40B4-BE49-F238E27FC236}">
                    <a16:creationId xmlns:a16="http://schemas.microsoft.com/office/drawing/2014/main" id="{68A2E803-A179-4643-B2CA-4DCDB3F1DDA0}"/>
                  </a:ext>
                </a:extLst>
              </p:cNvPr>
              <p:cNvGrpSpPr/>
              <p:nvPr/>
            </p:nvGrpSpPr>
            <p:grpSpPr>
              <a:xfrm>
                <a:off x="6173564" y="982988"/>
                <a:ext cx="253251" cy="263161"/>
                <a:chOff x="6173564" y="982988"/>
                <a:chExt cx="253251" cy="263161"/>
              </a:xfrm>
              <a:solidFill>
                <a:schemeClr val="bg1">
                  <a:lumMod val="50000"/>
                </a:schemeClr>
              </a:solidFill>
            </p:grpSpPr>
            <p:sp>
              <p:nvSpPr>
                <p:cNvPr id="73" name="Freeform: Shape 72">
                  <a:extLst>
                    <a:ext uri="{FF2B5EF4-FFF2-40B4-BE49-F238E27FC236}">
                      <a16:creationId xmlns:a16="http://schemas.microsoft.com/office/drawing/2014/main" id="{A1BF0BB4-AE53-4F6A-AB1A-4FC73A6823FE}"/>
                    </a:ext>
                  </a:extLst>
                </p:cNvPr>
                <p:cNvSpPr/>
                <p:nvPr/>
              </p:nvSpPr>
              <p:spPr>
                <a:xfrm>
                  <a:off x="6339684" y="1073079"/>
                  <a:ext cx="87131" cy="173065"/>
                </a:xfrm>
                <a:custGeom>
                  <a:avLst/>
                  <a:gdLst>
                    <a:gd name="connsiteX0" fmla="*/ 284643 w 293941"/>
                    <a:gd name="connsiteY0" fmla="*/ 9438 h 583841"/>
                    <a:gd name="connsiteX1" fmla="*/ 262034 w 293941"/>
                    <a:gd name="connsiteY1" fmla="*/ 0 h 583841"/>
                    <a:gd name="connsiteX2" fmla="*/ 249407 w 293941"/>
                    <a:gd name="connsiteY2" fmla="*/ 2502 h 583841"/>
                    <a:gd name="connsiteX3" fmla="*/ 236087 w 293941"/>
                    <a:gd name="connsiteY3" fmla="*/ 13785 h 583841"/>
                    <a:gd name="connsiteX4" fmla="*/ 230265 w 293941"/>
                    <a:gd name="connsiteY4" fmla="*/ 30245 h 583841"/>
                    <a:gd name="connsiteX5" fmla="*/ 210566 w 293941"/>
                    <a:gd name="connsiteY5" fmla="*/ 213761 h 583841"/>
                    <a:gd name="connsiteX6" fmla="*/ 215421 w 293941"/>
                    <a:gd name="connsiteY6" fmla="*/ 214870 h 583841"/>
                    <a:gd name="connsiteX7" fmla="*/ 242335 w 293941"/>
                    <a:gd name="connsiteY7" fmla="*/ 233045 h 583841"/>
                    <a:gd name="connsiteX8" fmla="*/ 250194 w 293941"/>
                    <a:gd name="connsiteY8" fmla="*/ 264553 h 583841"/>
                    <a:gd name="connsiteX9" fmla="*/ 234984 w 293941"/>
                    <a:gd name="connsiteY9" fmla="*/ 293244 h 583841"/>
                    <a:gd name="connsiteX10" fmla="*/ 122210 w 293941"/>
                    <a:gd name="connsiteY10" fmla="*/ 390345 h 583841"/>
                    <a:gd name="connsiteX11" fmla="*/ 122204 w 293941"/>
                    <a:gd name="connsiteY11" fmla="*/ 390345 h 583841"/>
                    <a:gd name="connsiteX12" fmla="*/ 116797 w 293941"/>
                    <a:gd name="connsiteY12" fmla="*/ 392289 h 583841"/>
                    <a:gd name="connsiteX13" fmla="*/ 110277 w 293941"/>
                    <a:gd name="connsiteY13" fmla="*/ 389515 h 583841"/>
                    <a:gd name="connsiteX14" fmla="*/ 108332 w 293941"/>
                    <a:gd name="connsiteY14" fmla="*/ 383273 h 583841"/>
                    <a:gd name="connsiteX15" fmla="*/ 111249 w 293941"/>
                    <a:gd name="connsiteY15" fmla="*/ 377446 h 583841"/>
                    <a:gd name="connsiteX16" fmla="*/ 223744 w 293941"/>
                    <a:gd name="connsiteY16" fmla="*/ 280345 h 583841"/>
                    <a:gd name="connsiteX17" fmla="*/ 233597 w 293941"/>
                    <a:gd name="connsiteY17" fmla="*/ 258980 h 583841"/>
                    <a:gd name="connsiteX18" fmla="*/ 229571 w 293941"/>
                    <a:gd name="connsiteY18" fmla="*/ 244279 h 583841"/>
                    <a:gd name="connsiteX19" fmla="*/ 205854 w 293941"/>
                    <a:gd name="connsiteY19" fmla="*/ 230407 h 583841"/>
                    <a:gd name="connsiteX20" fmla="*/ 201828 w 293941"/>
                    <a:gd name="connsiteY20" fmla="*/ 230407 h 583841"/>
                    <a:gd name="connsiteX21" fmla="*/ 186291 w 293941"/>
                    <a:gd name="connsiteY21" fmla="*/ 237479 h 583841"/>
                    <a:gd name="connsiteX22" fmla="*/ 8323 w 293941"/>
                    <a:gd name="connsiteY22" fmla="*/ 401718 h 583841"/>
                    <a:gd name="connsiteX23" fmla="*/ 1 w 293941"/>
                    <a:gd name="connsiteY23" fmla="*/ 420443 h 583841"/>
                    <a:gd name="connsiteX24" fmla="*/ 1 w 293941"/>
                    <a:gd name="connsiteY24" fmla="*/ 583842 h 583841"/>
                    <a:gd name="connsiteX25" fmla="*/ 142184 w 293941"/>
                    <a:gd name="connsiteY25" fmla="*/ 583842 h 583841"/>
                    <a:gd name="connsiteX26" fmla="*/ 142184 w 293941"/>
                    <a:gd name="connsiteY26" fmla="*/ 517395 h 583841"/>
                    <a:gd name="connsiteX27" fmla="*/ 153418 w 293941"/>
                    <a:gd name="connsiteY27" fmla="*/ 488544 h 583841"/>
                    <a:gd name="connsiteX28" fmla="*/ 287142 w 293941"/>
                    <a:gd name="connsiteY28" fmla="*/ 343586 h 583841"/>
                    <a:gd name="connsiteX29" fmla="*/ 293942 w 293941"/>
                    <a:gd name="connsiteY29" fmla="*/ 326388 h 583841"/>
                    <a:gd name="connsiteX30" fmla="*/ 293942 w 293941"/>
                    <a:gd name="connsiteY30" fmla="*/ 31884 h 583841"/>
                    <a:gd name="connsiteX31" fmla="*/ 284646 w 293941"/>
                    <a:gd name="connsiteY31" fmla="*/ 9417 h 583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93941" h="583841">
                      <a:moveTo>
                        <a:pt x="284643" y="9438"/>
                      </a:moveTo>
                      <a:cubicBezTo>
                        <a:pt x="278661" y="3406"/>
                        <a:pt x="270524" y="12"/>
                        <a:pt x="262034" y="0"/>
                      </a:cubicBezTo>
                      <a:cubicBezTo>
                        <a:pt x="257705" y="25"/>
                        <a:pt x="253420" y="873"/>
                        <a:pt x="249407" y="2502"/>
                      </a:cubicBezTo>
                      <a:cubicBezTo>
                        <a:pt x="244044" y="5016"/>
                        <a:pt x="239449" y="8905"/>
                        <a:pt x="236087" y="13785"/>
                      </a:cubicBezTo>
                      <a:cubicBezTo>
                        <a:pt x="232724" y="18658"/>
                        <a:pt x="230711" y="24337"/>
                        <a:pt x="230265" y="30245"/>
                      </a:cubicBezTo>
                      <a:lnTo>
                        <a:pt x="210566" y="213761"/>
                      </a:lnTo>
                      <a:lnTo>
                        <a:pt x="215421" y="214870"/>
                      </a:lnTo>
                      <a:cubicBezTo>
                        <a:pt x="226327" y="217402"/>
                        <a:pt x="235913" y="223874"/>
                        <a:pt x="242335" y="233045"/>
                      </a:cubicBezTo>
                      <a:cubicBezTo>
                        <a:pt x="248751" y="242217"/>
                        <a:pt x="251556" y="253443"/>
                        <a:pt x="250194" y="264553"/>
                      </a:cubicBezTo>
                      <a:cubicBezTo>
                        <a:pt x="248837" y="275669"/>
                        <a:pt x="243419" y="285887"/>
                        <a:pt x="234984" y="293244"/>
                      </a:cubicBezTo>
                      <a:lnTo>
                        <a:pt x="122210" y="390345"/>
                      </a:lnTo>
                      <a:lnTo>
                        <a:pt x="122204" y="390345"/>
                      </a:lnTo>
                      <a:cubicBezTo>
                        <a:pt x="120711" y="391645"/>
                        <a:pt x="118779" y="392339"/>
                        <a:pt x="116797" y="392289"/>
                      </a:cubicBezTo>
                      <a:cubicBezTo>
                        <a:pt x="114327" y="392327"/>
                        <a:pt x="111961" y="391317"/>
                        <a:pt x="110277" y="389515"/>
                      </a:cubicBezTo>
                      <a:cubicBezTo>
                        <a:pt x="108821" y="387775"/>
                        <a:pt x="108122" y="385527"/>
                        <a:pt x="108332" y="383273"/>
                      </a:cubicBezTo>
                      <a:cubicBezTo>
                        <a:pt x="108518" y="381025"/>
                        <a:pt x="109564" y="378938"/>
                        <a:pt x="111249" y="377446"/>
                      </a:cubicBezTo>
                      <a:lnTo>
                        <a:pt x="223744" y="280345"/>
                      </a:lnTo>
                      <a:cubicBezTo>
                        <a:pt x="230036" y="275038"/>
                        <a:pt x="233640" y="267211"/>
                        <a:pt x="233597" y="258980"/>
                      </a:cubicBezTo>
                      <a:cubicBezTo>
                        <a:pt x="233652" y="253803"/>
                        <a:pt x="232259" y="248706"/>
                        <a:pt x="229571" y="244279"/>
                      </a:cubicBezTo>
                      <a:cubicBezTo>
                        <a:pt x="224673" y="235788"/>
                        <a:pt x="215650" y="230512"/>
                        <a:pt x="205854" y="230407"/>
                      </a:cubicBezTo>
                      <a:lnTo>
                        <a:pt x="201828" y="230407"/>
                      </a:lnTo>
                      <a:cubicBezTo>
                        <a:pt x="196032" y="231070"/>
                        <a:pt x="190601" y="233547"/>
                        <a:pt x="186291" y="237479"/>
                      </a:cubicBezTo>
                      <a:lnTo>
                        <a:pt x="8323" y="401718"/>
                      </a:lnTo>
                      <a:cubicBezTo>
                        <a:pt x="2985" y="406467"/>
                        <a:pt x="-49" y="413292"/>
                        <a:pt x="1" y="420443"/>
                      </a:cubicBezTo>
                      <a:lnTo>
                        <a:pt x="1" y="583842"/>
                      </a:lnTo>
                      <a:lnTo>
                        <a:pt x="142184" y="583842"/>
                      </a:lnTo>
                      <a:lnTo>
                        <a:pt x="142184" y="517395"/>
                      </a:lnTo>
                      <a:cubicBezTo>
                        <a:pt x="142203" y="506719"/>
                        <a:pt x="146210" y="496426"/>
                        <a:pt x="153418" y="488544"/>
                      </a:cubicBezTo>
                      <a:lnTo>
                        <a:pt x="287142" y="343586"/>
                      </a:lnTo>
                      <a:cubicBezTo>
                        <a:pt x="291526" y="338935"/>
                        <a:pt x="293960" y="332780"/>
                        <a:pt x="293942" y="326388"/>
                      </a:cubicBezTo>
                      <a:lnTo>
                        <a:pt x="293942" y="31884"/>
                      </a:lnTo>
                      <a:cubicBezTo>
                        <a:pt x="293942" y="23462"/>
                        <a:pt x="290604" y="15375"/>
                        <a:pt x="284646" y="9417"/>
                      </a:cubicBezTo>
                      <a:close/>
                    </a:path>
                  </a:pathLst>
                </a:custGeom>
                <a:grpFill/>
                <a:ln w="1578" cap="flat">
                  <a:noFill/>
                  <a:prstDash val="solid"/>
                  <a:miter/>
                </a:ln>
              </p:spPr>
              <p:txBody>
                <a:bodyPr rtlCol="0" anchor="ctr"/>
                <a:lstStyle/>
                <a:p>
                  <a:endParaRPr lang="en-IN" sz="3480"/>
                </a:p>
              </p:txBody>
            </p:sp>
            <p:sp>
              <p:nvSpPr>
                <p:cNvPr id="74" name="Freeform: Shape 73">
                  <a:extLst>
                    <a:ext uri="{FF2B5EF4-FFF2-40B4-BE49-F238E27FC236}">
                      <a16:creationId xmlns:a16="http://schemas.microsoft.com/office/drawing/2014/main" id="{31B32E08-5613-466C-815C-1A4BE81BC072}"/>
                    </a:ext>
                  </a:extLst>
                </p:cNvPr>
                <p:cNvSpPr/>
                <p:nvPr/>
              </p:nvSpPr>
              <p:spPr>
                <a:xfrm>
                  <a:off x="6173564" y="1072955"/>
                  <a:ext cx="87171" cy="173194"/>
                </a:xfrm>
                <a:custGeom>
                  <a:avLst/>
                  <a:gdLst>
                    <a:gd name="connsiteX0" fmla="*/ 108198 w 294076"/>
                    <a:gd name="connsiteY0" fmla="*/ 238315 h 584274"/>
                    <a:gd name="connsiteX1" fmla="*/ 92382 w 294076"/>
                    <a:gd name="connsiteY1" fmla="*/ 231522 h 584274"/>
                    <a:gd name="connsiteX2" fmla="*/ 88778 w 294076"/>
                    <a:gd name="connsiteY2" fmla="*/ 231522 h 584274"/>
                    <a:gd name="connsiteX3" fmla="*/ 69159 w 294076"/>
                    <a:gd name="connsiteY3" fmla="*/ 239646 h 584274"/>
                    <a:gd name="connsiteX4" fmla="*/ 61035 w 294076"/>
                    <a:gd name="connsiteY4" fmla="*/ 259265 h 584274"/>
                    <a:gd name="connsiteX5" fmla="*/ 70881 w 294076"/>
                    <a:gd name="connsiteY5" fmla="*/ 280624 h 584274"/>
                    <a:gd name="connsiteX6" fmla="*/ 183376 w 294076"/>
                    <a:gd name="connsiteY6" fmla="*/ 377724 h 584274"/>
                    <a:gd name="connsiteX7" fmla="*/ 183383 w 294076"/>
                    <a:gd name="connsiteY7" fmla="*/ 377724 h 584274"/>
                    <a:gd name="connsiteX8" fmla="*/ 186293 w 294076"/>
                    <a:gd name="connsiteY8" fmla="*/ 383415 h 584274"/>
                    <a:gd name="connsiteX9" fmla="*/ 184355 w 294076"/>
                    <a:gd name="connsiteY9" fmla="*/ 389515 h 584274"/>
                    <a:gd name="connsiteX10" fmla="*/ 177834 w 294076"/>
                    <a:gd name="connsiteY10" fmla="*/ 392432 h 584274"/>
                    <a:gd name="connsiteX11" fmla="*/ 172421 w 294076"/>
                    <a:gd name="connsiteY11" fmla="*/ 390487 h 584274"/>
                    <a:gd name="connsiteX12" fmla="*/ 59090 w 294076"/>
                    <a:gd name="connsiteY12" fmla="*/ 292971 h 584274"/>
                    <a:gd name="connsiteX13" fmla="*/ 43559 w 294076"/>
                    <a:gd name="connsiteY13" fmla="*/ 258850 h 584274"/>
                    <a:gd name="connsiteX14" fmla="*/ 53529 w 294076"/>
                    <a:gd name="connsiteY14" fmla="*/ 230971 h 584274"/>
                    <a:gd name="connsiteX15" fmla="*/ 78653 w 294076"/>
                    <a:gd name="connsiteY15" fmla="*/ 215291 h 584274"/>
                    <a:gd name="connsiteX16" fmla="*/ 83509 w 294076"/>
                    <a:gd name="connsiteY16" fmla="*/ 214183 h 584274"/>
                    <a:gd name="connsiteX17" fmla="*/ 63809 w 294076"/>
                    <a:gd name="connsiteY17" fmla="*/ 30239 h 584274"/>
                    <a:gd name="connsiteX18" fmla="*/ 57988 w 294076"/>
                    <a:gd name="connsiteY18" fmla="*/ 13779 h 584274"/>
                    <a:gd name="connsiteX19" fmla="*/ 44668 w 294076"/>
                    <a:gd name="connsiteY19" fmla="*/ 2496 h 584274"/>
                    <a:gd name="connsiteX20" fmla="*/ 32041 w 294076"/>
                    <a:gd name="connsiteY20" fmla="*/ 0 h 584274"/>
                    <a:gd name="connsiteX21" fmla="*/ 9432 w 294076"/>
                    <a:gd name="connsiteY21" fmla="*/ 9431 h 584274"/>
                    <a:gd name="connsiteX22" fmla="*/ 0 w 294076"/>
                    <a:gd name="connsiteY22" fmla="*/ 31905 h 584274"/>
                    <a:gd name="connsiteX23" fmla="*/ 0 w 294076"/>
                    <a:gd name="connsiteY23" fmla="*/ 326678 h 584274"/>
                    <a:gd name="connsiteX24" fmla="*/ 6800 w 294076"/>
                    <a:gd name="connsiteY24" fmla="*/ 344018 h 584274"/>
                    <a:gd name="connsiteX25" fmla="*/ 140524 w 294076"/>
                    <a:gd name="connsiteY25" fmla="*/ 488976 h 584274"/>
                    <a:gd name="connsiteX26" fmla="*/ 140518 w 294076"/>
                    <a:gd name="connsiteY26" fmla="*/ 488976 h 584274"/>
                    <a:gd name="connsiteX27" fmla="*/ 151758 w 294076"/>
                    <a:gd name="connsiteY27" fmla="*/ 517827 h 584274"/>
                    <a:gd name="connsiteX28" fmla="*/ 151758 w 294076"/>
                    <a:gd name="connsiteY28" fmla="*/ 584274 h 584274"/>
                    <a:gd name="connsiteX29" fmla="*/ 294076 w 294076"/>
                    <a:gd name="connsiteY29" fmla="*/ 584274 h 584274"/>
                    <a:gd name="connsiteX30" fmla="*/ 294076 w 294076"/>
                    <a:gd name="connsiteY30" fmla="*/ 420876 h 584274"/>
                    <a:gd name="connsiteX31" fmla="*/ 285889 w 294076"/>
                    <a:gd name="connsiteY31" fmla="*/ 402150 h 584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94076" h="584274">
                      <a:moveTo>
                        <a:pt x="108198" y="238315"/>
                      </a:moveTo>
                      <a:cubicBezTo>
                        <a:pt x="103838" y="234346"/>
                        <a:pt x="98265" y="231955"/>
                        <a:pt x="92382" y="231522"/>
                      </a:cubicBezTo>
                      <a:lnTo>
                        <a:pt x="88778" y="231522"/>
                      </a:lnTo>
                      <a:cubicBezTo>
                        <a:pt x="81421" y="231522"/>
                        <a:pt x="74361" y="234445"/>
                        <a:pt x="69159" y="239646"/>
                      </a:cubicBezTo>
                      <a:cubicBezTo>
                        <a:pt x="63958" y="244848"/>
                        <a:pt x="61035" y="251908"/>
                        <a:pt x="61035" y="259265"/>
                      </a:cubicBezTo>
                      <a:cubicBezTo>
                        <a:pt x="60985" y="267495"/>
                        <a:pt x="64595" y="275316"/>
                        <a:pt x="70881" y="280624"/>
                      </a:cubicBezTo>
                      <a:lnTo>
                        <a:pt x="183376" y="377724"/>
                      </a:lnTo>
                      <a:lnTo>
                        <a:pt x="183383" y="377724"/>
                      </a:lnTo>
                      <a:cubicBezTo>
                        <a:pt x="185085" y="379148"/>
                        <a:pt x="186132" y="381204"/>
                        <a:pt x="186293" y="383415"/>
                      </a:cubicBezTo>
                      <a:cubicBezTo>
                        <a:pt x="186535" y="385632"/>
                        <a:pt x="185829" y="387849"/>
                        <a:pt x="184355" y="389515"/>
                      </a:cubicBezTo>
                      <a:cubicBezTo>
                        <a:pt x="182714" y="391404"/>
                        <a:pt x="180329" y="392469"/>
                        <a:pt x="177834" y="392432"/>
                      </a:cubicBezTo>
                      <a:cubicBezTo>
                        <a:pt x="175852" y="392487"/>
                        <a:pt x="173920" y="391794"/>
                        <a:pt x="172421" y="390487"/>
                      </a:cubicBezTo>
                      <a:lnTo>
                        <a:pt x="59090" y="292971"/>
                      </a:lnTo>
                      <a:cubicBezTo>
                        <a:pt x="49145" y="284438"/>
                        <a:pt x="43460" y="271953"/>
                        <a:pt x="43559" y="258850"/>
                      </a:cubicBezTo>
                      <a:cubicBezTo>
                        <a:pt x="43646" y="248695"/>
                        <a:pt x="47163" y="238872"/>
                        <a:pt x="53529" y="230971"/>
                      </a:cubicBezTo>
                      <a:cubicBezTo>
                        <a:pt x="59902" y="223063"/>
                        <a:pt x="68751" y="217539"/>
                        <a:pt x="78653" y="215291"/>
                      </a:cubicBezTo>
                      <a:lnTo>
                        <a:pt x="83509" y="214183"/>
                      </a:lnTo>
                      <a:lnTo>
                        <a:pt x="63809" y="30239"/>
                      </a:lnTo>
                      <a:cubicBezTo>
                        <a:pt x="63364" y="24337"/>
                        <a:pt x="61351" y="18652"/>
                        <a:pt x="57988" y="13779"/>
                      </a:cubicBezTo>
                      <a:cubicBezTo>
                        <a:pt x="54626" y="8905"/>
                        <a:pt x="50031" y="5010"/>
                        <a:pt x="44668" y="2496"/>
                      </a:cubicBezTo>
                      <a:cubicBezTo>
                        <a:pt x="40655" y="873"/>
                        <a:pt x="36370" y="25"/>
                        <a:pt x="32041" y="0"/>
                      </a:cubicBezTo>
                      <a:cubicBezTo>
                        <a:pt x="23557" y="43"/>
                        <a:pt x="15432" y="3431"/>
                        <a:pt x="9432" y="9431"/>
                      </a:cubicBezTo>
                      <a:cubicBezTo>
                        <a:pt x="3425" y="15370"/>
                        <a:pt x="31" y="23458"/>
                        <a:pt x="0" y="31905"/>
                      </a:cubicBezTo>
                      <a:lnTo>
                        <a:pt x="0" y="326678"/>
                      </a:lnTo>
                      <a:cubicBezTo>
                        <a:pt x="-25" y="333112"/>
                        <a:pt x="2403" y="339317"/>
                        <a:pt x="6800" y="344018"/>
                      </a:cubicBezTo>
                      <a:lnTo>
                        <a:pt x="140524" y="488976"/>
                      </a:lnTo>
                      <a:lnTo>
                        <a:pt x="140518" y="488976"/>
                      </a:lnTo>
                      <a:cubicBezTo>
                        <a:pt x="147726" y="496860"/>
                        <a:pt x="151733" y="507152"/>
                        <a:pt x="151758" y="517827"/>
                      </a:cubicBezTo>
                      <a:lnTo>
                        <a:pt x="151758" y="584274"/>
                      </a:lnTo>
                      <a:lnTo>
                        <a:pt x="294076" y="584274"/>
                      </a:lnTo>
                      <a:lnTo>
                        <a:pt x="294076" y="420876"/>
                      </a:lnTo>
                      <a:cubicBezTo>
                        <a:pt x="294107" y="413761"/>
                        <a:pt x="291134" y="406955"/>
                        <a:pt x="285889" y="402150"/>
                      </a:cubicBezTo>
                      <a:close/>
                    </a:path>
                  </a:pathLst>
                </a:custGeom>
                <a:grpFill/>
                <a:ln w="1578" cap="flat">
                  <a:noFill/>
                  <a:prstDash val="solid"/>
                  <a:miter/>
                </a:ln>
              </p:spPr>
              <p:txBody>
                <a:bodyPr rtlCol="0" anchor="ctr"/>
                <a:lstStyle/>
                <a:p>
                  <a:endParaRPr lang="en-IN" sz="3480"/>
                </a:p>
              </p:txBody>
            </p:sp>
            <p:sp>
              <p:nvSpPr>
                <p:cNvPr id="75" name="Freeform: Shape 74">
                  <a:extLst>
                    <a:ext uri="{FF2B5EF4-FFF2-40B4-BE49-F238E27FC236}">
                      <a16:creationId xmlns:a16="http://schemas.microsoft.com/office/drawing/2014/main" id="{5DCAB965-8C9F-4F8E-99A9-B5340CCFD309}"/>
                    </a:ext>
                  </a:extLst>
                </p:cNvPr>
                <p:cNvSpPr/>
                <p:nvPr/>
              </p:nvSpPr>
              <p:spPr>
                <a:xfrm>
                  <a:off x="6327141" y="1029454"/>
                  <a:ext cx="19983" cy="27097"/>
                </a:xfrm>
                <a:custGeom>
                  <a:avLst/>
                  <a:gdLst>
                    <a:gd name="connsiteX0" fmla="*/ 0 w 67412"/>
                    <a:gd name="connsiteY0" fmla="*/ 23582 h 91415"/>
                    <a:gd name="connsiteX1" fmla="*/ 0 w 67412"/>
                    <a:gd name="connsiteY1" fmla="*/ 28301 h 91415"/>
                    <a:gd name="connsiteX2" fmla="*/ 7766 w 67412"/>
                    <a:gd name="connsiteY2" fmla="*/ 85867 h 91415"/>
                    <a:gd name="connsiteX3" fmla="*/ 7766 w 67412"/>
                    <a:gd name="connsiteY3" fmla="*/ 91416 h 91415"/>
                    <a:gd name="connsiteX4" fmla="*/ 67413 w 67412"/>
                    <a:gd name="connsiteY4" fmla="*/ 91416 h 91415"/>
                    <a:gd name="connsiteX5" fmla="*/ 67413 w 67412"/>
                    <a:gd name="connsiteY5" fmla="*/ 85174 h 91415"/>
                    <a:gd name="connsiteX6" fmla="*/ 37867 w 67412"/>
                    <a:gd name="connsiteY6" fmla="*/ 4719 h 91415"/>
                    <a:gd name="connsiteX7" fmla="*/ 33985 w 67412"/>
                    <a:gd name="connsiteY7" fmla="*/ 0 h 91415"/>
                    <a:gd name="connsiteX8" fmla="*/ 29408 w 67412"/>
                    <a:gd name="connsiteY8" fmla="*/ 3604 h 91415"/>
                    <a:gd name="connsiteX9" fmla="*/ 2495 w 67412"/>
                    <a:gd name="connsiteY9" fmla="*/ 22195 h 91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412" h="91415">
                      <a:moveTo>
                        <a:pt x="0" y="23582"/>
                      </a:moveTo>
                      <a:lnTo>
                        <a:pt x="0" y="28301"/>
                      </a:lnTo>
                      <a:cubicBezTo>
                        <a:pt x="4552" y="47170"/>
                        <a:pt x="7152" y="66460"/>
                        <a:pt x="7766" y="85867"/>
                      </a:cubicBezTo>
                      <a:lnTo>
                        <a:pt x="7766" y="91416"/>
                      </a:lnTo>
                      <a:lnTo>
                        <a:pt x="67413" y="91416"/>
                      </a:lnTo>
                      <a:lnTo>
                        <a:pt x="67413" y="85174"/>
                      </a:lnTo>
                      <a:cubicBezTo>
                        <a:pt x="64992" y="56180"/>
                        <a:pt x="54786" y="28381"/>
                        <a:pt x="37867" y="4719"/>
                      </a:cubicBezTo>
                      <a:lnTo>
                        <a:pt x="33985" y="0"/>
                      </a:lnTo>
                      <a:lnTo>
                        <a:pt x="29408" y="3604"/>
                      </a:lnTo>
                      <a:cubicBezTo>
                        <a:pt x="20831" y="10354"/>
                        <a:pt x="11840" y="16559"/>
                        <a:pt x="2495" y="22195"/>
                      </a:cubicBezTo>
                      <a:close/>
                    </a:path>
                  </a:pathLst>
                </a:custGeom>
                <a:grpFill/>
                <a:ln w="1578" cap="flat">
                  <a:noFill/>
                  <a:prstDash val="solid"/>
                  <a:miter/>
                </a:ln>
              </p:spPr>
              <p:txBody>
                <a:bodyPr rtlCol="0" anchor="ctr"/>
                <a:lstStyle/>
                <a:p>
                  <a:endParaRPr lang="en-IN" sz="3480"/>
                </a:p>
              </p:txBody>
            </p:sp>
            <p:sp>
              <p:nvSpPr>
                <p:cNvPr id="76" name="Freeform: Shape 75">
                  <a:extLst>
                    <a:ext uri="{FF2B5EF4-FFF2-40B4-BE49-F238E27FC236}">
                      <a16:creationId xmlns:a16="http://schemas.microsoft.com/office/drawing/2014/main" id="{E3527480-BFBF-4E28-A127-83CB65D8E61B}"/>
                    </a:ext>
                  </a:extLst>
                </p:cNvPr>
                <p:cNvSpPr/>
                <p:nvPr/>
              </p:nvSpPr>
              <p:spPr>
                <a:xfrm>
                  <a:off x="6224346" y="982988"/>
                  <a:ext cx="151973" cy="152179"/>
                </a:xfrm>
                <a:custGeom>
                  <a:avLst/>
                  <a:gdLst>
                    <a:gd name="connsiteX0" fmla="*/ 455678 w 512688"/>
                    <a:gd name="connsiteY0" fmla="*/ 420308 h 513383"/>
                    <a:gd name="connsiteX1" fmla="*/ 425719 w 512688"/>
                    <a:gd name="connsiteY1" fmla="*/ 371478 h 513383"/>
                    <a:gd name="connsiteX2" fmla="*/ 425719 w 512688"/>
                    <a:gd name="connsiteY2" fmla="*/ 362604 h 513383"/>
                    <a:gd name="connsiteX3" fmla="*/ 450824 w 512688"/>
                    <a:gd name="connsiteY3" fmla="*/ 301842 h 513383"/>
                    <a:gd name="connsiteX4" fmla="*/ 457203 w 512688"/>
                    <a:gd name="connsiteY4" fmla="*/ 295743 h 513383"/>
                    <a:gd name="connsiteX5" fmla="*/ 512689 w 512688"/>
                    <a:gd name="connsiteY5" fmla="*/ 281871 h 513383"/>
                    <a:gd name="connsiteX6" fmla="*/ 512689 w 512688"/>
                    <a:gd name="connsiteY6" fmla="*/ 231239 h 513383"/>
                    <a:gd name="connsiteX7" fmla="*/ 457203 w 512688"/>
                    <a:gd name="connsiteY7" fmla="*/ 217368 h 513383"/>
                    <a:gd name="connsiteX8" fmla="*/ 450824 w 512688"/>
                    <a:gd name="connsiteY8" fmla="*/ 210983 h 513383"/>
                    <a:gd name="connsiteX9" fmla="*/ 425719 w 512688"/>
                    <a:gd name="connsiteY9" fmla="*/ 150370 h 513383"/>
                    <a:gd name="connsiteX10" fmla="*/ 425719 w 512688"/>
                    <a:gd name="connsiteY10" fmla="*/ 141490 h 513383"/>
                    <a:gd name="connsiteX11" fmla="*/ 455678 w 512688"/>
                    <a:gd name="connsiteY11" fmla="*/ 93219 h 513383"/>
                    <a:gd name="connsiteX12" fmla="*/ 419476 w 512688"/>
                    <a:gd name="connsiteY12" fmla="*/ 57153 h 513383"/>
                    <a:gd name="connsiteX13" fmla="*/ 370783 w 512688"/>
                    <a:gd name="connsiteY13" fmla="*/ 86976 h 513383"/>
                    <a:gd name="connsiteX14" fmla="*/ 366207 w 512688"/>
                    <a:gd name="connsiteY14" fmla="*/ 88221 h 513383"/>
                    <a:gd name="connsiteX15" fmla="*/ 361767 w 512688"/>
                    <a:gd name="connsiteY15" fmla="*/ 86976 h 513383"/>
                    <a:gd name="connsiteX16" fmla="*/ 301148 w 512688"/>
                    <a:gd name="connsiteY16" fmla="*/ 61728 h 513383"/>
                    <a:gd name="connsiteX17" fmla="*/ 294769 w 512688"/>
                    <a:gd name="connsiteY17" fmla="*/ 55486 h 513383"/>
                    <a:gd name="connsiteX18" fmla="*/ 280898 w 512688"/>
                    <a:gd name="connsiteY18" fmla="*/ 0 h 513383"/>
                    <a:gd name="connsiteX19" fmla="*/ 230402 w 512688"/>
                    <a:gd name="connsiteY19" fmla="*/ 0 h 513383"/>
                    <a:gd name="connsiteX20" fmla="*/ 216531 w 512688"/>
                    <a:gd name="connsiteY20" fmla="*/ 55486 h 513383"/>
                    <a:gd name="connsiteX21" fmla="*/ 210152 w 512688"/>
                    <a:gd name="connsiteY21" fmla="*/ 61728 h 513383"/>
                    <a:gd name="connsiteX22" fmla="*/ 149533 w 512688"/>
                    <a:gd name="connsiteY22" fmla="*/ 86976 h 513383"/>
                    <a:gd name="connsiteX23" fmla="*/ 145236 w 512688"/>
                    <a:gd name="connsiteY23" fmla="*/ 88221 h 513383"/>
                    <a:gd name="connsiteX24" fmla="*/ 140517 w 512688"/>
                    <a:gd name="connsiteY24" fmla="*/ 86976 h 513383"/>
                    <a:gd name="connsiteX25" fmla="*/ 92382 w 512688"/>
                    <a:gd name="connsiteY25" fmla="*/ 57153 h 513383"/>
                    <a:gd name="connsiteX26" fmla="*/ 56180 w 512688"/>
                    <a:gd name="connsiteY26" fmla="*/ 93219 h 513383"/>
                    <a:gd name="connsiteX27" fmla="*/ 86139 w 512688"/>
                    <a:gd name="connsiteY27" fmla="*/ 142048 h 513383"/>
                    <a:gd name="connsiteX28" fmla="*/ 86139 w 512688"/>
                    <a:gd name="connsiteY28" fmla="*/ 150922 h 513383"/>
                    <a:gd name="connsiteX29" fmla="*/ 61728 w 512688"/>
                    <a:gd name="connsiteY29" fmla="*/ 211541 h 513383"/>
                    <a:gd name="connsiteX30" fmla="*/ 55486 w 512688"/>
                    <a:gd name="connsiteY30" fmla="*/ 217920 h 513383"/>
                    <a:gd name="connsiteX31" fmla="*/ 0 w 512688"/>
                    <a:gd name="connsiteY31" fmla="*/ 231791 h 513383"/>
                    <a:gd name="connsiteX32" fmla="*/ 0 w 512688"/>
                    <a:gd name="connsiteY32" fmla="*/ 282837 h 513383"/>
                    <a:gd name="connsiteX33" fmla="*/ 55486 w 512688"/>
                    <a:gd name="connsiteY33" fmla="*/ 296708 h 513383"/>
                    <a:gd name="connsiteX34" fmla="*/ 55486 w 512688"/>
                    <a:gd name="connsiteY34" fmla="*/ 296715 h 513383"/>
                    <a:gd name="connsiteX35" fmla="*/ 61864 w 512688"/>
                    <a:gd name="connsiteY35" fmla="*/ 302957 h 513383"/>
                    <a:gd name="connsiteX36" fmla="*/ 86976 w 512688"/>
                    <a:gd name="connsiteY36" fmla="*/ 363570 h 513383"/>
                    <a:gd name="connsiteX37" fmla="*/ 86976 w 512688"/>
                    <a:gd name="connsiteY37" fmla="*/ 372450 h 513383"/>
                    <a:gd name="connsiteX38" fmla="*/ 56179 w 512688"/>
                    <a:gd name="connsiteY38" fmla="*/ 420307 h 513383"/>
                    <a:gd name="connsiteX39" fmla="*/ 92382 w 512688"/>
                    <a:gd name="connsiteY39" fmla="*/ 456373 h 513383"/>
                    <a:gd name="connsiteX40" fmla="*/ 141068 w 512688"/>
                    <a:gd name="connsiteY40" fmla="*/ 426550 h 513383"/>
                    <a:gd name="connsiteX41" fmla="*/ 141074 w 512688"/>
                    <a:gd name="connsiteY41" fmla="*/ 426550 h 513383"/>
                    <a:gd name="connsiteX42" fmla="*/ 145515 w 512688"/>
                    <a:gd name="connsiteY42" fmla="*/ 425299 h 513383"/>
                    <a:gd name="connsiteX43" fmla="*/ 150091 w 512688"/>
                    <a:gd name="connsiteY43" fmla="*/ 426687 h 513383"/>
                    <a:gd name="connsiteX44" fmla="*/ 210567 w 512688"/>
                    <a:gd name="connsiteY44" fmla="*/ 451655 h 513383"/>
                    <a:gd name="connsiteX45" fmla="*/ 217088 w 512688"/>
                    <a:gd name="connsiteY45" fmla="*/ 457897 h 513383"/>
                    <a:gd name="connsiteX46" fmla="*/ 230960 w 512688"/>
                    <a:gd name="connsiteY46" fmla="*/ 513383 h 513383"/>
                    <a:gd name="connsiteX47" fmla="*/ 282005 w 512688"/>
                    <a:gd name="connsiteY47" fmla="*/ 513383 h 513383"/>
                    <a:gd name="connsiteX48" fmla="*/ 295877 w 512688"/>
                    <a:gd name="connsiteY48" fmla="*/ 457897 h 513383"/>
                    <a:gd name="connsiteX49" fmla="*/ 302261 w 512688"/>
                    <a:gd name="connsiteY49" fmla="*/ 451655 h 513383"/>
                    <a:gd name="connsiteX50" fmla="*/ 362874 w 512688"/>
                    <a:gd name="connsiteY50" fmla="*/ 426687 h 513383"/>
                    <a:gd name="connsiteX51" fmla="*/ 367457 w 512688"/>
                    <a:gd name="connsiteY51" fmla="*/ 425299 h 513383"/>
                    <a:gd name="connsiteX52" fmla="*/ 371891 w 512688"/>
                    <a:gd name="connsiteY52" fmla="*/ 426550 h 513383"/>
                    <a:gd name="connsiteX53" fmla="*/ 420577 w 512688"/>
                    <a:gd name="connsiteY53" fmla="*/ 456373 h 513383"/>
                    <a:gd name="connsiteX54" fmla="*/ 260368 w 512688"/>
                    <a:gd name="connsiteY54" fmla="*/ 435703 h 513383"/>
                    <a:gd name="connsiteX55" fmla="*/ 251073 w 512688"/>
                    <a:gd name="connsiteY55" fmla="*/ 435703 h 513383"/>
                    <a:gd name="connsiteX56" fmla="*/ 123318 w 512688"/>
                    <a:gd name="connsiteY56" fmla="*/ 374532 h 513383"/>
                    <a:gd name="connsiteX57" fmla="*/ 79846 w 512688"/>
                    <a:gd name="connsiteY57" fmla="*/ 257107 h 513383"/>
                    <a:gd name="connsiteX58" fmla="*/ 123318 w 512688"/>
                    <a:gd name="connsiteY58" fmla="*/ 139690 h 513383"/>
                    <a:gd name="connsiteX59" fmla="*/ 251352 w 512688"/>
                    <a:gd name="connsiteY59" fmla="*/ 78097 h 513383"/>
                    <a:gd name="connsiteX60" fmla="*/ 260647 w 512688"/>
                    <a:gd name="connsiteY60" fmla="*/ 78097 h 513383"/>
                    <a:gd name="connsiteX61" fmla="*/ 388401 w 512688"/>
                    <a:gd name="connsiteY61" fmla="*/ 139547 h 513383"/>
                    <a:gd name="connsiteX62" fmla="*/ 431867 w 512688"/>
                    <a:gd name="connsiteY62" fmla="*/ 256971 h 513383"/>
                    <a:gd name="connsiteX63" fmla="*/ 388401 w 512688"/>
                    <a:gd name="connsiteY63" fmla="*/ 374395 h 513383"/>
                    <a:gd name="connsiteX64" fmla="*/ 260368 w 512688"/>
                    <a:gd name="connsiteY64" fmla="*/ 435703 h 513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12688" h="513383">
                      <a:moveTo>
                        <a:pt x="455678" y="420308"/>
                      </a:moveTo>
                      <a:lnTo>
                        <a:pt x="425719" y="371478"/>
                      </a:lnTo>
                      <a:cubicBezTo>
                        <a:pt x="424041" y="368760"/>
                        <a:pt x="424041" y="365323"/>
                        <a:pt x="425719" y="362604"/>
                      </a:cubicBezTo>
                      <a:cubicBezTo>
                        <a:pt x="437498" y="343934"/>
                        <a:pt x="445994" y="323387"/>
                        <a:pt x="450824" y="301842"/>
                      </a:cubicBezTo>
                      <a:cubicBezTo>
                        <a:pt x="451635" y="298771"/>
                        <a:pt x="454100" y="296418"/>
                        <a:pt x="457203" y="295743"/>
                      </a:cubicBezTo>
                      <a:lnTo>
                        <a:pt x="512689" y="281871"/>
                      </a:lnTo>
                      <a:lnTo>
                        <a:pt x="512689" y="231239"/>
                      </a:lnTo>
                      <a:lnTo>
                        <a:pt x="457203" y="217368"/>
                      </a:lnTo>
                      <a:cubicBezTo>
                        <a:pt x="454057" y="216588"/>
                        <a:pt x="451605" y="214129"/>
                        <a:pt x="450824" y="210983"/>
                      </a:cubicBezTo>
                      <a:cubicBezTo>
                        <a:pt x="445895" y="189520"/>
                        <a:pt x="437411" y="169028"/>
                        <a:pt x="425719" y="150370"/>
                      </a:cubicBezTo>
                      <a:cubicBezTo>
                        <a:pt x="424041" y="147646"/>
                        <a:pt x="424041" y="144209"/>
                        <a:pt x="425719" y="141490"/>
                      </a:cubicBezTo>
                      <a:lnTo>
                        <a:pt x="455678" y="93219"/>
                      </a:lnTo>
                      <a:lnTo>
                        <a:pt x="419476" y="57153"/>
                      </a:lnTo>
                      <a:lnTo>
                        <a:pt x="370783" y="86976"/>
                      </a:lnTo>
                      <a:cubicBezTo>
                        <a:pt x="369396" y="87787"/>
                        <a:pt x="367817" y="88214"/>
                        <a:pt x="366207" y="88221"/>
                      </a:cubicBezTo>
                      <a:cubicBezTo>
                        <a:pt x="364640" y="88239"/>
                        <a:pt x="363098" y="87806"/>
                        <a:pt x="361767" y="86976"/>
                      </a:cubicBezTo>
                      <a:cubicBezTo>
                        <a:pt x="343084" y="75297"/>
                        <a:pt x="322605" y="66769"/>
                        <a:pt x="301148" y="61728"/>
                      </a:cubicBezTo>
                      <a:cubicBezTo>
                        <a:pt x="297995" y="61059"/>
                        <a:pt x="295506" y="58626"/>
                        <a:pt x="294769" y="55486"/>
                      </a:cubicBezTo>
                      <a:lnTo>
                        <a:pt x="280898" y="0"/>
                      </a:lnTo>
                      <a:lnTo>
                        <a:pt x="230402" y="0"/>
                      </a:lnTo>
                      <a:lnTo>
                        <a:pt x="216531" y="55486"/>
                      </a:lnTo>
                      <a:cubicBezTo>
                        <a:pt x="215794" y="58626"/>
                        <a:pt x="213311" y="61059"/>
                        <a:pt x="210152" y="61728"/>
                      </a:cubicBezTo>
                      <a:cubicBezTo>
                        <a:pt x="188702" y="66769"/>
                        <a:pt x="168222" y="75296"/>
                        <a:pt x="149533" y="86976"/>
                      </a:cubicBezTo>
                      <a:cubicBezTo>
                        <a:pt x="148257" y="87806"/>
                        <a:pt x="146759" y="88239"/>
                        <a:pt x="145236" y="88221"/>
                      </a:cubicBezTo>
                      <a:cubicBezTo>
                        <a:pt x="143582" y="88233"/>
                        <a:pt x="141953" y="87806"/>
                        <a:pt x="140517" y="86976"/>
                      </a:cubicBezTo>
                      <a:lnTo>
                        <a:pt x="92382" y="57153"/>
                      </a:lnTo>
                      <a:lnTo>
                        <a:pt x="56180" y="93219"/>
                      </a:lnTo>
                      <a:lnTo>
                        <a:pt x="86139" y="142048"/>
                      </a:lnTo>
                      <a:cubicBezTo>
                        <a:pt x="87817" y="144767"/>
                        <a:pt x="87817" y="148204"/>
                        <a:pt x="86139" y="150922"/>
                      </a:cubicBezTo>
                      <a:cubicBezTo>
                        <a:pt x="74639" y="169605"/>
                        <a:pt x="66384" y="190103"/>
                        <a:pt x="61728" y="211541"/>
                      </a:cubicBezTo>
                      <a:cubicBezTo>
                        <a:pt x="60948" y="214638"/>
                        <a:pt x="58564" y="217072"/>
                        <a:pt x="55486" y="217920"/>
                      </a:cubicBezTo>
                      <a:lnTo>
                        <a:pt x="0" y="231791"/>
                      </a:lnTo>
                      <a:lnTo>
                        <a:pt x="0" y="282837"/>
                      </a:lnTo>
                      <a:lnTo>
                        <a:pt x="55486" y="296708"/>
                      </a:lnTo>
                      <a:lnTo>
                        <a:pt x="55486" y="296715"/>
                      </a:lnTo>
                      <a:cubicBezTo>
                        <a:pt x="58644" y="297377"/>
                        <a:pt x="61128" y="299811"/>
                        <a:pt x="61864" y="302957"/>
                      </a:cubicBezTo>
                      <a:cubicBezTo>
                        <a:pt x="66738" y="324439"/>
                        <a:pt x="75228" y="344936"/>
                        <a:pt x="86976" y="363570"/>
                      </a:cubicBezTo>
                      <a:cubicBezTo>
                        <a:pt x="88654" y="366295"/>
                        <a:pt x="88654" y="369731"/>
                        <a:pt x="86976" y="372450"/>
                      </a:cubicBezTo>
                      <a:lnTo>
                        <a:pt x="56179" y="420307"/>
                      </a:lnTo>
                      <a:lnTo>
                        <a:pt x="92382" y="456373"/>
                      </a:lnTo>
                      <a:lnTo>
                        <a:pt x="141068" y="426550"/>
                      </a:lnTo>
                      <a:lnTo>
                        <a:pt x="141074" y="426550"/>
                      </a:lnTo>
                      <a:cubicBezTo>
                        <a:pt x="142412" y="425739"/>
                        <a:pt x="143948" y="425306"/>
                        <a:pt x="145515" y="425299"/>
                      </a:cubicBezTo>
                      <a:cubicBezTo>
                        <a:pt x="147143" y="425287"/>
                        <a:pt x="148741" y="425776"/>
                        <a:pt x="150091" y="426687"/>
                      </a:cubicBezTo>
                      <a:cubicBezTo>
                        <a:pt x="168750" y="438267"/>
                        <a:pt x="189178" y="446701"/>
                        <a:pt x="210567" y="451655"/>
                      </a:cubicBezTo>
                      <a:cubicBezTo>
                        <a:pt x="213732" y="452367"/>
                        <a:pt x="216240" y="454770"/>
                        <a:pt x="217088" y="457897"/>
                      </a:cubicBezTo>
                      <a:lnTo>
                        <a:pt x="230960" y="513383"/>
                      </a:lnTo>
                      <a:lnTo>
                        <a:pt x="282005" y="513383"/>
                      </a:lnTo>
                      <a:lnTo>
                        <a:pt x="295877" y="457897"/>
                      </a:lnTo>
                      <a:cubicBezTo>
                        <a:pt x="296725" y="454826"/>
                        <a:pt x="299165" y="452442"/>
                        <a:pt x="302261" y="451655"/>
                      </a:cubicBezTo>
                      <a:cubicBezTo>
                        <a:pt x="323700" y="446726"/>
                        <a:pt x="344179" y="438292"/>
                        <a:pt x="362874" y="426687"/>
                      </a:cubicBezTo>
                      <a:cubicBezTo>
                        <a:pt x="364218" y="425758"/>
                        <a:pt x="365822" y="425269"/>
                        <a:pt x="367457" y="425299"/>
                      </a:cubicBezTo>
                      <a:cubicBezTo>
                        <a:pt x="369017" y="425306"/>
                        <a:pt x="370553" y="425739"/>
                        <a:pt x="371891" y="426550"/>
                      </a:cubicBezTo>
                      <a:lnTo>
                        <a:pt x="420577" y="456373"/>
                      </a:lnTo>
                      <a:close/>
                      <a:moveTo>
                        <a:pt x="260368" y="435703"/>
                      </a:moveTo>
                      <a:lnTo>
                        <a:pt x="251073" y="435703"/>
                      </a:lnTo>
                      <a:cubicBezTo>
                        <a:pt x="201766" y="434241"/>
                        <a:pt x="155372" y="412021"/>
                        <a:pt x="123318" y="374532"/>
                      </a:cubicBezTo>
                      <a:cubicBezTo>
                        <a:pt x="95266" y="341841"/>
                        <a:pt x="79846" y="300184"/>
                        <a:pt x="79846" y="257107"/>
                      </a:cubicBezTo>
                      <a:cubicBezTo>
                        <a:pt x="79846" y="214031"/>
                        <a:pt x="95266" y="172380"/>
                        <a:pt x="123318" y="139690"/>
                      </a:cubicBezTo>
                      <a:cubicBezTo>
                        <a:pt x="155334" y="101940"/>
                        <a:pt x="201872" y="79559"/>
                        <a:pt x="251352" y="78097"/>
                      </a:cubicBezTo>
                      <a:lnTo>
                        <a:pt x="260647" y="78097"/>
                      </a:lnTo>
                      <a:cubicBezTo>
                        <a:pt x="310009" y="79565"/>
                        <a:pt x="356441" y="101896"/>
                        <a:pt x="388401" y="139547"/>
                      </a:cubicBezTo>
                      <a:cubicBezTo>
                        <a:pt x="416447" y="172244"/>
                        <a:pt x="431867" y="213895"/>
                        <a:pt x="431867" y="256971"/>
                      </a:cubicBezTo>
                      <a:cubicBezTo>
                        <a:pt x="431867" y="300047"/>
                        <a:pt x="416447" y="341698"/>
                        <a:pt x="388401" y="374395"/>
                      </a:cubicBezTo>
                      <a:cubicBezTo>
                        <a:pt x="356341" y="412053"/>
                        <a:pt x="309804" y="434334"/>
                        <a:pt x="260368" y="435703"/>
                      </a:cubicBezTo>
                      <a:close/>
                    </a:path>
                  </a:pathLst>
                </a:custGeom>
                <a:grpFill/>
                <a:ln w="1578" cap="flat">
                  <a:noFill/>
                  <a:prstDash val="solid"/>
                  <a:miter/>
                </a:ln>
              </p:spPr>
              <p:txBody>
                <a:bodyPr rtlCol="0" anchor="ctr"/>
                <a:lstStyle/>
                <a:p>
                  <a:endParaRPr lang="en-IN" sz="3480"/>
                </a:p>
              </p:txBody>
            </p:sp>
            <p:sp>
              <p:nvSpPr>
                <p:cNvPr id="77" name="Freeform: Shape 76">
                  <a:extLst>
                    <a:ext uri="{FF2B5EF4-FFF2-40B4-BE49-F238E27FC236}">
                      <a16:creationId xmlns:a16="http://schemas.microsoft.com/office/drawing/2014/main" id="{7029398D-A68D-4A6F-8C1A-45E45D2ACC31}"/>
                    </a:ext>
                  </a:extLst>
                </p:cNvPr>
                <p:cNvSpPr/>
                <p:nvPr/>
              </p:nvSpPr>
              <p:spPr>
                <a:xfrm>
                  <a:off x="6315917" y="1013296"/>
                  <a:ext cx="18174" cy="18339"/>
                </a:xfrm>
                <a:custGeom>
                  <a:avLst/>
                  <a:gdLst>
                    <a:gd name="connsiteX0" fmla="*/ 30239 w 61312"/>
                    <a:gd name="connsiteY0" fmla="*/ 55344 h 61864"/>
                    <a:gd name="connsiteX1" fmla="*/ 32598 w 61312"/>
                    <a:gd name="connsiteY1" fmla="*/ 61865 h 61864"/>
                    <a:gd name="connsiteX2" fmla="*/ 38561 w 61312"/>
                    <a:gd name="connsiteY2" fmla="*/ 58118 h 61864"/>
                    <a:gd name="connsiteX3" fmla="*/ 56179 w 61312"/>
                    <a:gd name="connsiteY3" fmla="*/ 45634 h 61864"/>
                    <a:gd name="connsiteX4" fmla="*/ 61313 w 61312"/>
                    <a:gd name="connsiteY4" fmla="*/ 41609 h 61864"/>
                    <a:gd name="connsiteX5" fmla="*/ 56458 w 61312"/>
                    <a:gd name="connsiteY5" fmla="*/ 36481 h 61864"/>
                    <a:gd name="connsiteX6" fmla="*/ 19005 w 61312"/>
                    <a:gd name="connsiteY6" fmla="*/ 9710 h 61864"/>
                    <a:gd name="connsiteX7" fmla="*/ 0 w 61312"/>
                    <a:gd name="connsiteY7" fmla="*/ 0 h 61864"/>
                    <a:gd name="connsiteX8" fmla="*/ 11655 w 61312"/>
                    <a:gd name="connsiteY8" fmla="*/ 17754 h 61864"/>
                    <a:gd name="connsiteX9" fmla="*/ 11648 w 61312"/>
                    <a:gd name="connsiteY9" fmla="*/ 17754 h 61864"/>
                    <a:gd name="connsiteX10" fmla="*/ 30239 w 61312"/>
                    <a:gd name="connsiteY10" fmla="*/ 55343 h 61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312" h="61864">
                      <a:moveTo>
                        <a:pt x="30239" y="55344"/>
                      </a:moveTo>
                      <a:lnTo>
                        <a:pt x="32598" y="61865"/>
                      </a:lnTo>
                      <a:lnTo>
                        <a:pt x="38561" y="58118"/>
                      </a:lnTo>
                      <a:cubicBezTo>
                        <a:pt x="44110" y="54651"/>
                        <a:pt x="49659" y="50625"/>
                        <a:pt x="56179" y="45634"/>
                      </a:cubicBezTo>
                      <a:lnTo>
                        <a:pt x="61313" y="41609"/>
                      </a:lnTo>
                      <a:lnTo>
                        <a:pt x="56458" y="36481"/>
                      </a:lnTo>
                      <a:cubicBezTo>
                        <a:pt x="45410" y="25700"/>
                        <a:pt x="32776" y="16671"/>
                        <a:pt x="19005" y="9710"/>
                      </a:cubicBezTo>
                      <a:lnTo>
                        <a:pt x="0" y="0"/>
                      </a:lnTo>
                      <a:lnTo>
                        <a:pt x="11655" y="17754"/>
                      </a:lnTo>
                      <a:lnTo>
                        <a:pt x="11648" y="17754"/>
                      </a:lnTo>
                      <a:cubicBezTo>
                        <a:pt x="19228" y="29551"/>
                        <a:pt x="25464" y="42160"/>
                        <a:pt x="30239" y="55343"/>
                      </a:cubicBezTo>
                      <a:close/>
                    </a:path>
                  </a:pathLst>
                </a:custGeom>
                <a:grpFill/>
                <a:ln w="1578" cap="flat">
                  <a:noFill/>
                  <a:prstDash val="solid"/>
                  <a:miter/>
                </a:ln>
              </p:spPr>
              <p:txBody>
                <a:bodyPr rtlCol="0" anchor="ctr"/>
                <a:lstStyle/>
                <a:p>
                  <a:endParaRPr lang="en-IN" sz="3480"/>
                </a:p>
              </p:txBody>
            </p:sp>
            <p:sp>
              <p:nvSpPr>
                <p:cNvPr id="78" name="Freeform: Shape 77">
                  <a:extLst>
                    <a:ext uri="{FF2B5EF4-FFF2-40B4-BE49-F238E27FC236}">
                      <a16:creationId xmlns:a16="http://schemas.microsoft.com/office/drawing/2014/main" id="{21D7DE56-C3C9-4A84-B767-506079A42624}"/>
                    </a:ext>
                  </a:extLst>
                </p:cNvPr>
                <p:cNvSpPr/>
                <p:nvPr/>
              </p:nvSpPr>
              <p:spPr>
                <a:xfrm>
                  <a:off x="6302719" y="1039157"/>
                  <a:ext cx="21751" cy="17269"/>
                </a:xfrm>
                <a:custGeom>
                  <a:avLst/>
                  <a:gdLst>
                    <a:gd name="connsiteX0" fmla="*/ 73241 w 73376"/>
                    <a:gd name="connsiteY0" fmla="*/ 52855 h 58260"/>
                    <a:gd name="connsiteX1" fmla="*/ 67550 w 73376"/>
                    <a:gd name="connsiteY1" fmla="*/ 6800 h 58260"/>
                    <a:gd name="connsiteX2" fmla="*/ 66162 w 73376"/>
                    <a:gd name="connsiteY2" fmla="*/ 0 h 58260"/>
                    <a:gd name="connsiteX3" fmla="*/ 59784 w 73376"/>
                    <a:gd name="connsiteY3" fmla="*/ 2774 h 58260"/>
                    <a:gd name="connsiteX4" fmla="*/ 5270 w 73376"/>
                    <a:gd name="connsiteY4" fmla="*/ 16646 h 58260"/>
                    <a:gd name="connsiteX5" fmla="*/ 0 w 73376"/>
                    <a:gd name="connsiteY5" fmla="*/ 16646 h 58260"/>
                    <a:gd name="connsiteX6" fmla="*/ 0 w 73376"/>
                    <a:gd name="connsiteY6" fmla="*/ 58260 h 58260"/>
                    <a:gd name="connsiteX7" fmla="*/ 73376 w 73376"/>
                    <a:gd name="connsiteY7" fmla="*/ 58260 h 58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376" h="58260">
                      <a:moveTo>
                        <a:pt x="73241" y="52855"/>
                      </a:moveTo>
                      <a:cubicBezTo>
                        <a:pt x="72652" y="37367"/>
                        <a:pt x="70751" y="21960"/>
                        <a:pt x="67550" y="6800"/>
                      </a:cubicBezTo>
                      <a:lnTo>
                        <a:pt x="66162" y="0"/>
                      </a:lnTo>
                      <a:lnTo>
                        <a:pt x="59784" y="2774"/>
                      </a:lnTo>
                      <a:cubicBezTo>
                        <a:pt x="42507" y="10391"/>
                        <a:pt x="24083" y="15079"/>
                        <a:pt x="5270" y="16646"/>
                      </a:cubicBezTo>
                      <a:lnTo>
                        <a:pt x="0" y="16646"/>
                      </a:lnTo>
                      <a:lnTo>
                        <a:pt x="0" y="58260"/>
                      </a:lnTo>
                      <a:lnTo>
                        <a:pt x="73376" y="58260"/>
                      </a:lnTo>
                      <a:close/>
                    </a:path>
                  </a:pathLst>
                </a:custGeom>
                <a:grpFill/>
                <a:ln w="1578" cap="flat">
                  <a:noFill/>
                  <a:prstDash val="solid"/>
                  <a:miter/>
                </a:ln>
              </p:spPr>
              <p:txBody>
                <a:bodyPr rtlCol="0" anchor="ctr"/>
                <a:lstStyle/>
                <a:p>
                  <a:endParaRPr lang="en-IN" sz="3480"/>
                </a:p>
              </p:txBody>
            </p:sp>
            <p:sp>
              <p:nvSpPr>
                <p:cNvPr id="79" name="Freeform: Shape 78">
                  <a:extLst>
                    <a:ext uri="{FF2B5EF4-FFF2-40B4-BE49-F238E27FC236}">
                      <a16:creationId xmlns:a16="http://schemas.microsoft.com/office/drawing/2014/main" id="{270BA697-05D3-4E63-B34C-DBBF29CADA65}"/>
                    </a:ext>
                  </a:extLst>
                </p:cNvPr>
                <p:cNvSpPr/>
                <p:nvPr/>
              </p:nvSpPr>
              <p:spPr>
                <a:xfrm>
                  <a:off x="6302719" y="1011280"/>
                  <a:ext cx="18256" cy="28167"/>
                </a:xfrm>
                <a:custGeom>
                  <a:avLst/>
                  <a:gdLst>
                    <a:gd name="connsiteX0" fmla="*/ 57009 w 61585"/>
                    <a:gd name="connsiteY0" fmla="*/ 79346 h 95020"/>
                    <a:gd name="connsiteX1" fmla="*/ 61585 w 61585"/>
                    <a:gd name="connsiteY1" fmla="*/ 77129 h 95020"/>
                    <a:gd name="connsiteX2" fmla="*/ 59919 w 61585"/>
                    <a:gd name="connsiteY2" fmla="*/ 72411 h 95020"/>
                    <a:gd name="connsiteX3" fmla="*/ 7766 w 61585"/>
                    <a:gd name="connsiteY3" fmla="*/ 3053 h 95020"/>
                    <a:gd name="connsiteX4" fmla="*/ 0 w 61585"/>
                    <a:gd name="connsiteY4" fmla="*/ 0 h 95020"/>
                    <a:gd name="connsiteX5" fmla="*/ 0 w 61585"/>
                    <a:gd name="connsiteY5" fmla="*/ 95021 h 95020"/>
                    <a:gd name="connsiteX6" fmla="*/ 6242 w 61585"/>
                    <a:gd name="connsiteY6" fmla="*/ 95021 h 95020"/>
                    <a:gd name="connsiteX7" fmla="*/ 6236 w 61585"/>
                    <a:gd name="connsiteY7" fmla="*/ 95021 h 95020"/>
                    <a:gd name="connsiteX8" fmla="*/ 57009 w 61585"/>
                    <a:gd name="connsiteY8" fmla="*/ 79347 h 95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585" h="95020">
                      <a:moveTo>
                        <a:pt x="57009" y="79346"/>
                      </a:moveTo>
                      <a:lnTo>
                        <a:pt x="61585" y="77129"/>
                      </a:lnTo>
                      <a:lnTo>
                        <a:pt x="59919" y="72411"/>
                      </a:lnTo>
                      <a:cubicBezTo>
                        <a:pt x="47714" y="35787"/>
                        <a:pt x="29123" y="10961"/>
                        <a:pt x="7766" y="3053"/>
                      </a:cubicBezTo>
                      <a:lnTo>
                        <a:pt x="0" y="0"/>
                      </a:lnTo>
                      <a:lnTo>
                        <a:pt x="0" y="95021"/>
                      </a:lnTo>
                      <a:lnTo>
                        <a:pt x="6242" y="95021"/>
                      </a:lnTo>
                      <a:lnTo>
                        <a:pt x="6236" y="95021"/>
                      </a:lnTo>
                      <a:cubicBezTo>
                        <a:pt x="23953" y="92828"/>
                        <a:pt x="41138" y="87521"/>
                        <a:pt x="57009" y="79347"/>
                      </a:cubicBezTo>
                      <a:close/>
                    </a:path>
                  </a:pathLst>
                </a:custGeom>
                <a:grpFill/>
                <a:ln w="1578" cap="flat">
                  <a:noFill/>
                  <a:prstDash val="solid"/>
                  <a:miter/>
                </a:ln>
              </p:spPr>
              <p:txBody>
                <a:bodyPr rtlCol="0" anchor="ctr"/>
                <a:lstStyle/>
                <a:p>
                  <a:endParaRPr lang="en-IN" sz="3480"/>
                </a:p>
              </p:txBody>
            </p:sp>
            <p:sp>
              <p:nvSpPr>
                <p:cNvPr id="80" name="Freeform: Shape 79">
                  <a:extLst>
                    <a:ext uri="{FF2B5EF4-FFF2-40B4-BE49-F238E27FC236}">
                      <a16:creationId xmlns:a16="http://schemas.microsoft.com/office/drawing/2014/main" id="{D736809D-A181-4115-818B-B9B2688714F2}"/>
                    </a:ext>
                  </a:extLst>
                </p:cNvPr>
                <p:cNvSpPr/>
                <p:nvPr/>
              </p:nvSpPr>
              <p:spPr>
                <a:xfrm>
                  <a:off x="6266411" y="1013461"/>
                  <a:ext cx="18094" cy="18213"/>
                </a:xfrm>
                <a:custGeom>
                  <a:avLst/>
                  <a:gdLst>
                    <a:gd name="connsiteX0" fmla="*/ 22751 w 61040"/>
                    <a:gd name="connsiteY0" fmla="*/ 57560 h 61442"/>
                    <a:gd name="connsiteX1" fmla="*/ 28714 w 61040"/>
                    <a:gd name="connsiteY1" fmla="*/ 61442 h 61442"/>
                    <a:gd name="connsiteX2" fmla="*/ 31074 w 61040"/>
                    <a:gd name="connsiteY2" fmla="*/ 54785 h 61442"/>
                    <a:gd name="connsiteX3" fmla="*/ 49386 w 61040"/>
                    <a:gd name="connsiteY3" fmla="*/ 17754 h 61442"/>
                    <a:gd name="connsiteX4" fmla="*/ 61040 w 61040"/>
                    <a:gd name="connsiteY4" fmla="*/ 0 h 61442"/>
                    <a:gd name="connsiteX5" fmla="*/ 42036 w 61040"/>
                    <a:gd name="connsiteY5" fmla="*/ 9710 h 61442"/>
                    <a:gd name="connsiteX6" fmla="*/ 42029 w 61040"/>
                    <a:gd name="connsiteY6" fmla="*/ 9704 h 61442"/>
                    <a:gd name="connsiteX7" fmla="*/ 4576 w 61040"/>
                    <a:gd name="connsiteY7" fmla="*/ 35923 h 61442"/>
                    <a:gd name="connsiteX8" fmla="*/ 0 w 61040"/>
                    <a:gd name="connsiteY8" fmla="*/ 40500 h 61442"/>
                    <a:gd name="connsiteX9" fmla="*/ 5134 w 61040"/>
                    <a:gd name="connsiteY9" fmla="*/ 44525 h 61442"/>
                    <a:gd name="connsiteX10" fmla="*/ 22751 w 61040"/>
                    <a:gd name="connsiteY10" fmla="*/ 57561 h 61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040" h="61442">
                      <a:moveTo>
                        <a:pt x="22751" y="57560"/>
                      </a:moveTo>
                      <a:lnTo>
                        <a:pt x="28714" y="61442"/>
                      </a:lnTo>
                      <a:lnTo>
                        <a:pt x="31074" y="54785"/>
                      </a:lnTo>
                      <a:cubicBezTo>
                        <a:pt x="35799" y="41806"/>
                        <a:pt x="41936" y="29389"/>
                        <a:pt x="49386" y="17754"/>
                      </a:cubicBezTo>
                      <a:lnTo>
                        <a:pt x="61040" y="0"/>
                      </a:lnTo>
                      <a:lnTo>
                        <a:pt x="42036" y="9710"/>
                      </a:lnTo>
                      <a:lnTo>
                        <a:pt x="42029" y="9704"/>
                      </a:lnTo>
                      <a:cubicBezTo>
                        <a:pt x="28294" y="16497"/>
                        <a:pt x="15667" y="25340"/>
                        <a:pt x="4576" y="35923"/>
                      </a:cubicBezTo>
                      <a:lnTo>
                        <a:pt x="0" y="40500"/>
                      </a:lnTo>
                      <a:lnTo>
                        <a:pt x="5134" y="44525"/>
                      </a:lnTo>
                      <a:cubicBezTo>
                        <a:pt x="11512" y="49795"/>
                        <a:pt x="16925" y="54093"/>
                        <a:pt x="22751" y="57561"/>
                      </a:cubicBezTo>
                      <a:close/>
                    </a:path>
                  </a:pathLst>
                </a:custGeom>
                <a:grpFill/>
                <a:ln w="1578" cap="flat">
                  <a:noFill/>
                  <a:prstDash val="solid"/>
                  <a:miter/>
                </a:ln>
              </p:spPr>
              <p:txBody>
                <a:bodyPr rtlCol="0" anchor="ctr"/>
                <a:lstStyle/>
                <a:p>
                  <a:endParaRPr lang="en-IN" sz="3480"/>
                </a:p>
              </p:txBody>
            </p:sp>
            <p:sp>
              <p:nvSpPr>
                <p:cNvPr id="81" name="Freeform: Shape 80">
                  <a:extLst>
                    <a:ext uri="{FF2B5EF4-FFF2-40B4-BE49-F238E27FC236}">
                      <a16:creationId xmlns:a16="http://schemas.microsoft.com/office/drawing/2014/main" id="{E18DEE9D-676F-4570-B74D-EC51493C48EA}"/>
                    </a:ext>
                  </a:extLst>
                </p:cNvPr>
                <p:cNvSpPr/>
                <p:nvPr/>
              </p:nvSpPr>
              <p:spPr>
                <a:xfrm>
                  <a:off x="6279443" y="1011120"/>
                  <a:ext cx="18257" cy="27796"/>
                </a:xfrm>
                <a:custGeom>
                  <a:avLst/>
                  <a:gdLst>
                    <a:gd name="connsiteX0" fmla="*/ 1666 w 61591"/>
                    <a:gd name="connsiteY0" fmla="*/ 72961 h 93768"/>
                    <a:gd name="connsiteX1" fmla="*/ 0 w 61591"/>
                    <a:gd name="connsiteY1" fmla="*/ 77680 h 93768"/>
                    <a:gd name="connsiteX2" fmla="*/ 4576 w 61591"/>
                    <a:gd name="connsiteY2" fmla="*/ 79897 h 93768"/>
                    <a:gd name="connsiteX3" fmla="*/ 55349 w 61591"/>
                    <a:gd name="connsiteY3" fmla="*/ 93768 h 93768"/>
                    <a:gd name="connsiteX4" fmla="*/ 61591 w 61591"/>
                    <a:gd name="connsiteY4" fmla="*/ 93768 h 93768"/>
                    <a:gd name="connsiteX5" fmla="*/ 61591 w 61591"/>
                    <a:gd name="connsiteY5" fmla="*/ 0 h 93768"/>
                    <a:gd name="connsiteX6" fmla="*/ 53826 w 61591"/>
                    <a:gd name="connsiteY6" fmla="*/ 3053 h 93768"/>
                    <a:gd name="connsiteX7" fmla="*/ 1666 w 61591"/>
                    <a:gd name="connsiteY7" fmla="*/ 72962 h 93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91" h="93768">
                      <a:moveTo>
                        <a:pt x="1666" y="72961"/>
                      </a:moveTo>
                      <a:lnTo>
                        <a:pt x="0" y="77680"/>
                      </a:lnTo>
                      <a:lnTo>
                        <a:pt x="4576" y="79897"/>
                      </a:lnTo>
                      <a:cubicBezTo>
                        <a:pt x="20559" y="87445"/>
                        <a:pt x="37744" y="92140"/>
                        <a:pt x="55349" y="93768"/>
                      </a:cubicBezTo>
                      <a:lnTo>
                        <a:pt x="61591" y="93768"/>
                      </a:lnTo>
                      <a:lnTo>
                        <a:pt x="61591" y="0"/>
                      </a:lnTo>
                      <a:lnTo>
                        <a:pt x="53826" y="3053"/>
                      </a:lnTo>
                      <a:cubicBezTo>
                        <a:pt x="32461" y="11512"/>
                        <a:pt x="14564" y="36338"/>
                        <a:pt x="1666" y="72962"/>
                      </a:cubicBezTo>
                      <a:close/>
                    </a:path>
                  </a:pathLst>
                </a:custGeom>
                <a:grpFill/>
                <a:ln w="1578" cap="flat">
                  <a:noFill/>
                  <a:prstDash val="solid"/>
                  <a:miter/>
                </a:ln>
              </p:spPr>
              <p:txBody>
                <a:bodyPr rtlCol="0" anchor="ctr"/>
                <a:lstStyle/>
                <a:p>
                  <a:endParaRPr lang="en-IN" sz="3480"/>
                </a:p>
              </p:txBody>
            </p:sp>
            <p:sp>
              <p:nvSpPr>
                <p:cNvPr id="82" name="Freeform: Shape 81">
                  <a:extLst>
                    <a:ext uri="{FF2B5EF4-FFF2-40B4-BE49-F238E27FC236}">
                      <a16:creationId xmlns:a16="http://schemas.microsoft.com/office/drawing/2014/main" id="{DA41CFE9-313A-4038-8B52-FCB8D39550C5}"/>
                    </a:ext>
                  </a:extLst>
                </p:cNvPr>
                <p:cNvSpPr/>
                <p:nvPr/>
              </p:nvSpPr>
              <p:spPr>
                <a:xfrm>
                  <a:off x="6253417" y="1029453"/>
                  <a:ext cx="19820" cy="27137"/>
                </a:xfrm>
                <a:custGeom>
                  <a:avLst/>
                  <a:gdLst>
                    <a:gd name="connsiteX0" fmla="*/ 59091 w 66863"/>
                    <a:gd name="connsiteY0" fmla="*/ 86003 h 91551"/>
                    <a:gd name="connsiteX1" fmla="*/ 66863 w 66863"/>
                    <a:gd name="connsiteY1" fmla="*/ 28437 h 91551"/>
                    <a:gd name="connsiteX2" fmla="*/ 66863 w 66863"/>
                    <a:gd name="connsiteY2" fmla="*/ 23582 h 91551"/>
                    <a:gd name="connsiteX3" fmla="*/ 64089 w 66863"/>
                    <a:gd name="connsiteY3" fmla="*/ 22059 h 91551"/>
                    <a:gd name="connsiteX4" fmla="*/ 37175 w 66863"/>
                    <a:gd name="connsiteY4" fmla="*/ 3468 h 91551"/>
                    <a:gd name="connsiteX5" fmla="*/ 33013 w 66863"/>
                    <a:gd name="connsiteY5" fmla="*/ 0 h 91551"/>
                    <a:gd name="connsiteX6" fmla="*/ 29546 w 66863"/>
                    <a:gd name="connsiteY6" fmla="*/ 4855 h 91551"/>
                    <a:gd name="connsiteX7" fmla="*/ 0 w 66863"/>
                    <a:gd name="connsiteY7" fmla="*/ 85310 h 91551"/>
                    <a:gd name="connsiteX8" fmla="*/ 0 w 66863"/>
                    <a:gd name="connsiteY8" fmla="*/ 91552 h 91551"/>
                    <a:gd name="connsiteX9" fmla="*/ 59647 w 66863"/>
                    <a:gd name="connsiteY9" fmla="*/ 91552 h 91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863" h="91551">
                      <a:moveTo>
                        <a:pt x="59091" y="86003"/>
                      </a:moveTo>
                      <a:cubicBezTo>
                        <a:pt x="59704" y="66602"/>
                        <a:pt x="62311" y="47312"/>
                        <a:pt x="66863" y="28437"/>
                      </a:cubicBezTo>
                      <a:lnTo>
                        <a:pt x="66863" y="23582"/>
                      </a:lnTo>
                      <a:lnTo>
                        <a:pt x="64089" y="22059"/>
                      </a:lnTo>
                      <a:cubicBezTo>
                        <a:pt x="54744" y="16424"/>
                        <a:pt x="45753" y="10212"/>
                        <a:pt x="37175" y="3468"/>
                      </a:cubicBezTo>
                      <a:lnTo>
                        <a:pt x="33013" y="0"/>
                      </a:lnTo>
                      <a:lnTo>
                        <a:pt x="29546" y="4855"/>
                      </a:lnTo>
                      <a:cubicBezTo>
                        <a:pt x="12627" y="28524"/>
                        <a:pt x="2422" y="56322"/>
                        <a:pt x="0" y="85310"/>
                      </a:cubicBezTo>
                      <a:lnTo>
                        <a:pt x="0" y="91552"/>
                      </a:lnTo>
                      <a:lnTo>
                        <a:pt x="59647" y="91552"/>
                      </a:lnTo>
                      <a:close/>
                    </a:path>
                  </a:pathLst>
                </a:custGeom>
                <a:grpFill/>
                <a:ln w="1578" cap="flat">
                  <a:noFill/>
                  <a:prstDash val="solid"/>
                  <a:miter/>
                </a:ln>
              </p:spPr>
              <p:txBody>
                <a:bodyPr rtlCol="0" anchor="ctr"/>
                <a:lstStyle/>
                <a:p>
                  <a:endParaRPr lang="en-IN" sz="3480"/>
                </a:p>
              </p:txBody>
            </p:sp>
            <p:sp>
              <p:nvSpPr>
                <p:cNvPr id="83" name="Freeform: Shape 82">
                  <a:extLst>
                    <a:ext uri="{FF2B5EF4-FFF2-40B4-BE49-F238E27FC236}">
                      <a16:creationId xmlns:a16="http://schemas.microsoft.com/office/drawing/2014/main" id="{18DB02E4-4051-421B-8588-D9A33520A415}"/>
                    </a:ext>
                  </a:extLst>
                </p:cNvPr>
                <p:cNvSpPr/>
                <p:nvPr/>
              </p:nvSpPr>
              <p:spPr>
                <a:xfrm>
                  <a:off x="6275990" y="1039157"/>
                  <a:ext cx="21752" cy="17435"/>
                </a:xfrm>
                <a:custGeom>
                  <a:avLst/>
                  <a:gdLst>
                    <a:gd name="connsiteX0" fmla="*/ 13456 w 73382"/>
                    <a:gd name="connsiteY0" fmla="*/ 2774 h 58818"/>
                    <a:gd name="connsiteX1" fmla="*/ 7078 w 73382"/>
                    <a:gd name="connsiteY1" fmla="*/ 0 h 58818"/>
                    <a:gd name="connsiteX2" fmla="*/ 5691 w 73382"/>
                    <a:gd name="connsiteY2" fmla="*/ 6800 h 58818"/>
                    <a:gd name="connsiteX3" fmla="*/ 0 w 73382"/>
                    <a:gd name="connsiteY3" fmla="*/ 52855 h 58818"/>
                    <a:gd name="connsiteX4" fmla="*/ 0 w 73382"/>
                    <a:gd name="connsiteY4" fmla="*/ 58818 h 58818"/>
                    <a:gd name="connsiteX5" fmla="*/ 73383 w 73382"/>
                    <a:gd name="connsiteY5" fmla="*/ 58818 h 58818"/>
                    <a:gd name="connsiteX6" fmla="*/ 73383 w 73382"/>
                    <a:gd name="connsiteY6" fmla="*/ 17204 h 58818"/>
                    <a:gd name="connsiteX7" fmla="*/ 68113 w 73382"/>
                    <a:gd name="connsiteY7" fmla="*/ 17204 h 58818"/>
                    <a:gd name="connsiteX8" fmla="*/ 13456 w 73382"/>
                    <a:gd name="connsiteY8" fmla="*/ 2775 h 58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382" h="58818">
                      <a:moveTo>
                        <a:pt x="13456" y="2774"/>
                      </a:moveTo>
                      <a:lnTo>
                        <a:pt x="7078" y="0"/>
                      </a:lnTo>
                      <a:lnTo>
                        <a:pt x="5691" y="6800"/>
                      </a:lnTo>
                      <a:cubicBezTo>
                        <a:pt x="2489" y="21959"/>
                        <a:pt x="588" y="37366"/>
                        <a:pt x="0" y="52855"/>
                      </a:cubicBezTo>
                      <a:lnTo>
                        <a:pt x="0" y="58818"/>
                      </a:lnTo>
                      <a:lnTo>
                        <a:pt x="73383" y="58818"/>
                      </a:lnTo>
                      <a:lnTo>
                        <a:pt x="73383" y="17204"/>
                      </a:lnTo>
                      <a:lnTo>
                        <a:pt x="68113" y="17204"/>
                      </a:lnTo>
                      <a:cubicBezTo>
                        <a:pt x="49219" y="15476"/>
                        <a:pt x="30747" y="10596"/>
                        <a:pt x="13456" y="2775"/>
                      </a:cubicBezTo>
                      <a:close/>
                    </a:path>
                  </a:pathLst>
                </a:custGeom>
                <a:grpFill/>
                <a:ln w="1578" cap="flat">
                  <a:noFill/>
                  <a:prstDash val="solid"/>
                  <a:miter/>
                </a:ln>
              </p:spPr>
              <p:txBody>
                <a:bodyPr rtlCol="0" anchor="ctr"/>
                <a:lstStyle/>
                <a:p>
                  <a:endParaRPr lang="en-IN" sz="3480"/>
                </a:p>
              </p:txBody>
            </p:sp>
            <p:sp>
              <p:nvSpPr>
                <p:cNvPr id="84" name="Freeform: Shape 83">
                  <a:extLst>
                    <a:ext uri="{FF2B5EF4-FFF2-40B4-BE49-F238E27FC236}">
                      <a16:creationId xmlns:a16="http://schemas.microsoft.com/office/drawing/2014/main" id="{E3BD7308-2E2C-4245-B5C1-A3E54D79C335}"/>
                    </a:ext>
                  </a:extLst>
                </p:cNvPr>
                <p:cNvSpPr/>
                <p:nvPr/>
              </p:nvSpPr>
              <p:spPr>
                <a:xfrm>
                  <a:off x="6275907" y="1061775"/>
                  <a:ext cx="21792" cy="17272"/>
                </a:xfrm>
                <a:custGeom>
                  <a:avLst/>
                  <a:gdLst>
                    <a:gd name="connsiteX0" fmla="*/ 278 w 73518"/>
                    <a:gd name="connsiteY0" fmla="*/ 5276 h 58266"/>
                    <a:gd name="connsiteX1" fmla="*/ 5969 w 73518"/>
                    <a:gd name="connsiteY1" fmla="*/ 51467 h 58266"/>
                    <a:gd name="connsiteX2" fmla="*/ 7357 w 73518"/>
                    <a:gd name="connsiteY2" fmla="*/ 58266 h 58266"/>
                    <a:gd name="connsiteX3" fmla="*/ 13735 w 73518"/>
                    <a:gd name="connsiteY3" fmla="*/ 55492 h 58266"/>
                    <a:gd name="connsiteX4" fmla="*/ 13735 w 73518"/>
                    <a:gd name="connsiteY4" fmla="*/ 55486 h 58266"/>
                    <a:gd name="connsiteX5" fmla="*/ 68249 w 73518"/>
                    <a:gd name="connsiteY5" fmla="*/ 41615 h 58266"/>
                    <a:gd name="connsiteX6" fmla="*/ 73519 w 73518"/>
                    <a:gd name="connsiteY6" fmla="*/ 41615 h 58266"/>
                    <a:gd name="connsiteX7" fmla="*/ 73519 w 73518"/>
                    <a:gd name="connsiteY7" fmla="*/ 0 h 58266"/>
                    <a:gd name="connsiteX8" fmla="*/ 0 w 73518"/>
                    <a:gd name="connsiteY8" fmla="*/ 0 h 5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518" h="58266">
                      <a:moveTo>
                        <a:pt x="278" y="5276"/>
                      </a:moveTo>
                      <a:cubicBezTo>
                        <a:pt x="885" y="20801"/>
                        <a:pt x="2786" y="36251"/>
                        <a:pt x="5969" y="51467"/>
                      </a:cubicBezTo>
                      <a:lnTo>
                        <a:pt x="7357" y="58266"/>
                      </a:lnTo>
                      <a:lnTo>
                        <a:pt x="13735" y="55492"/>
                      </a:lnTo>
                      <a:lnTo>
                        <a:pt x="13735" y="55486"/>
                      </a:lnTo>
                      <a:cubicBezTo>
                        <a:pt x="31012" y="47875"/>
                        <a:pt x="49436" y="43187"/>
                        <a:pt x="68249" y="41615"/>
                      </a:cubicBezTo>
                      <a:lnTo>
                        <a:pt x="73519" y="41615"/>
                      </a:lnTo>
                      <a:lnTo>
                        <a:pt x="73519" y="0"/>
                      </a:lnTo>
                      <a:lnTo>
                        <a:pt x="0" y="0"/>
                      </a:lnTo>
                      <a:close/>
                    </a:path>
                  </a:pathLst>
                </a:custGeom>
                <a:grpFill/>
                <a:ln w="1578" cap="flat">
                  <a:noFill/>
                  <a:prstDash val="solid"/>
                  <a:miter/>
                </a:ln>
              </p:spPr>
              <p:txBody>
                <a:bodyPr rtlCol="0" anchor="ctr"/>
                <a:lstStyle/>
                <a:p>
                  <a:endParaRPr lang="en-IN" sz="3480"/>
                </a:p>
              </p:txBody>
            </p:sp>
            <p:sp>
              <p:nvSpPr>
                <p:cNvPr id="85" name="Freeform: Shape 84">
                  <a:extLst>
                    <a:ext uri="{FF2B5EF4-FFF2-40B4-BE49-F238E27FC236}">
                      <a16:creationId xmlns:a16="http://schemas.microsoft.com/office/drawing/2014/main" id="{E8C047F8-9C76-431D-852F-8057454C40C3}"/>
                    </a:ext>
                  </a:extLst>
                </p:cNvPr>
                <p:cNvSpPr/>
                <p:nvPr/>
              </p:nvSpPr>
              <p:spPr>
                <a:xfrm>
                  <a:off x="6253251" y="1061733"/>
                  <a:ext cx="20272" cy="27179"/>
                </a:xfrm>
                <a:custGeom>
                  <a:avLst/>
                  <a:gdLst>
                    <a:gd name="connsiteX0" fmla="*/ 68385 w 68385"/>
                    <a:gd name="connsiteY0" fmla="*/ 67276 h 91688"/>
                    <a:gd name="connsiteX1" fmla="*/ 67413 w 68385"/>
                    <a:gd name="connsiteY1" fmla="*/ 63251 h 91688"/>
                    <a:gd name="connsiteX2" fmla="*/ 67419 w 68385"/>
                    <a:gd name="connsiteY2" fmla="*/ 63251 h 91688"/>
                    <a:gd name="connsiteX3" fmla="*/ 59647 w 68385"/>
                    <a:gd name="connsiteY3" fmla="*/ 5412 h 91688"/>
                    <a:gd name="connsiteX4" fmla="*/ 59647 w 68385"/>
                    <a:gd name="connsiteY4" fmla="*/ 0 h 91688"/>
                    <a:gd name="connsiteX5" fmla="*/ 0 w 68385"/>
                    <a:gd name="connsiteY5" fmla="*/ 0 h 91688"/>
                    <a:gd name="connsiteX6" fmla="*/ 0 w 68385"/>
                    <a:gd name="connsiteY6" fmla="*/ 6106 h 91688"/>
                    <a:gd name="connsiteX7" fmla="*/ 29688 w 68385"/>
                    <a:gd name="connsiteY7" fmla="*/ 86833 h 91688"/>
                    <a:gd name="connsiteX8" fmla="*/ 33156 w 68385"/>
                    <a:gd name="connsiteY8" fmla="*/ 91688 h 91688"/>
                    <a:gd name="connsiteX9" fmla="*/ 37875 w 68385"/>
                    <a:gd name="connsiteY9" fmla="*/ 87942 h 91688"/>
                    <a:gd name="connsiteX10" fmla="*/ 37869 w 68385"/>
                    <a:gd name="connsiteY10" fmla="*/ 87948 h 91688"/>
                    <a:gd name="connsiteX11" fmla="*/ 64504 w 68385"/>
                    <a:gd name="connsiteY11" fmla="*/ 69493 h 91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385" h="91688">
                      <a:moveTo>
                        <a:pt x="68385" y="67276"/>
                      </a:moveTo>
                      <a:lnTo>
                        <a:pt x="67413" y="63251"/>
                      </a:lnTo>
                      <a:lnTo>
                        <a:pt x="67419" y="63251"/>
                      </a:lnTo>
                      <a:cubicBezTo>
                        <a:pt x="62905" y="44276"/>
                        <a:pt x="60304" y="24901"/>
                        <a:pt x="59647" y="5412"/>
                      </a:cubicBezTo>
                      <a:lnTo>
                        <a:pt x="59647" y="0"/>
                      </a:lnTo>
                      <a:lnTo>
                        <a:pt x="0" y="0"/>
                      </a:lnTo>
                      <a:lnTo>
                        <a:pt x="0" y="6106"/>
                      </a:lnTo>
                      <a:cubicBezTo>
                        <a:pt x="2359" y="35217"/>
                        <a:pt x="12621" y="63128"/>
                        <a:pt x="29688" y="86833"/>
                      </a:cubicBezTo>
                      <a:lnTo>
                        <a:pt x="33156" y="91688"/>
                      </a:lnTo>
                      <a:lnTo>
                        <a:pt x="37875" y="87942"/>
                      </a:lnTo>
                      <a:lnTo>
                        <a:pt x="37869" y="87948"/>
                      </a:lnTo>
                      <a:cubicBezTo>
                        <a:pt x="46303" y="81173"/>
                        <a:pt x="55203" y="75012"/>
                        <a:pt x="64504" y="69493"/>
                      </a:cubicBezTo>
                      <a:close/>
                    </a:path>
                  </a:pathLst>
                </a:custGeom>
                <a:grpFill/>
                <a:ln w="1578" cap="flat">
                  <a:noFill/>
                  <a:prstDash val="solid"/>
                  <a:miter/>
                </a:ln>
              </p:spPr>
              <p:txBody>
                <a:bodyPr rtlCol="0" anchor="ctr"/>
                <a:lstStyle/>
                <a:p>
                  <a:endParaRPr lang="en-IN" sz="3480"/>
                </a:p>
              </p:txBody>
            </p:sp>
            <p:sp>
              <p:nvSpPr>
                <p:cNvPr id="86" name="Freeform: Shape 85">
                  <a:extLst>
                    <a:ext uri="{FF2B5EF4-FFF2-40B4-BE49-F238E27FC236}">
                      <a16:creationId xmlns:a16="http://schemas.microsoft.com/office/drawing/2014/main" id="{66E36432-AA42-4331-BC68-DDB61072BB08}"/>
                    </a:ext>
                  </a:extLst>
                </p:cNvPr>
                <p:cNvSpPr/>
                <p:nvPr/>
              </p:nvSpPr>
              <p:spPr>
                <a:xfrm>
                  <a:off x="6266327" y="1086488"/>
                  <a:ext cx="18134" cy="18586"/>
                </a:xfrm>
                <a:custGeom>
                  <a:avLst/>
                  <a:gdLst>
                    <a:gd name="connsiteX0" fmla="*/ 31074 w 61176"/>
                    <a:gd name="connsiteY0" fmla="*/ 6657 h 62700"/>
                    <a:gd name="connsiteX1" fmla="*/ 28715 w 61176"/>
                    <a:gd name="connsiteY1" fmla="*/ 0 h 62700"/>
                    <a:gd name="connsiteX2" fmla="*/ 22751 w 61176"/>
                    <a:gd name="connsiteY2" fmla="*/ 3883 h 62700"/>
                    <a:gd name="connsiteX3" fmla="*/ 5134 w 61176"/>
                    <a:gd name="connsiteY3" fmla="*/ 16503 h 62700"/>
                    <a:gd name="connsiteX4" fmla="*/ 0 w 61176"/>
                    <a:gd name="connsiteY4" fmla="*/ 20529 h 62700"/>
                    <a:gd name="connsiteX5" fmla="*/ 4576 w 61176"/>
                    <a:gd name="connsiteY5" fmla="*/ 24969 h 62700"/>
                    <a:gd name="connsiteX6" fmla="*/ 4583 w 61176"/>
                    <a:gd name="connsiteY6" fmla="*/ 24969 h 62700"/>
                    <a:gd name="connsiteX7" fmla="*/ 42036 w 61176"/>
                    <a:gd name="connsiteY7" fmla="*/ 52712 h 62700"/>
                    <a:gd name="connsiteX8" fmla="*/ 61177 w 61176"/>
                    <a:gd name="connsiteY8" fmla="*/ 62700 h 62700"/>
                    <a:gd name="connsiteX9" fmla="*/ 49386 w 61176"/>
                    <a:gd name="connsiteY9" fmla="*/ 44531 h 62700"/>
                    <a:gd name="connsiteX10" fmla="*/ 49386 w 61176"/>
                    <a:gd name="connsiteY10" fmla="*/ 44525 h 62700"/>
                    <a:gd name="connsiteX11" fmla="*/ 31074 w 61176"/>
                    <a:gd name="connsiteY11" fmla="*/ 6657 h 6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76" h="62700">
                      <a:moveTo>
                        <a:pt x="31074" y="6657"/>
                      </a:moveTo>
                      <a:lnTo>
                        <a:pt x="28715" y="0"/>
                      </a:lnTo>
                      <a:lnTo>
                        <a:pt x="22751" y="3883"/>
                      </a:lnTo>
                      <a:cubicBezTo>
                        <a:pt x="16788" y="7766"/>
                        <a:pt x="10961" y="11927"/>
                        <a:pt x="5134" y="16503"/>
                      </a:cubicBezTo>
                      <a:lnTo>
                        <a:pt x="0" y="20529"/>
                      </a:lnTo>
                      <a:lnTo>
                        <a:pt x="4576" y="24969"/>
                      </a:lnTo>
                      <a:lnTo>
                        <a:pt x="4583" y="24969"/>
                      </a:lnTo>
                      <a:cubicBezTo>
                        <a:pt x="15630" y="36010"/>
                        <a:pt x="28251" y="45361"/>
                        <a:pt x="42036" y="52712"/>
                      </a:cubicBezTo>
                      <a:lnTo>
                        <a:pt x="61177" y="62700"/>
                      </a:lnTo>
                      <a:lnTo>
                        <a:pt x="49386" y="44531"/>
                      </a:lnTo>
                      <a:lnTo>
                        <a:pt x="49386" y="44525"/>
                      </a:lnTo>
                      <a:cubicBezTo>
                        <a:pt x="41794" y="32678"/>
                        <a:pt x="35644" y="19965"/>
                        <a:pt x="31074" y="6657"/>
                      </a:cubicBezTo>
                      <a:close/>
                    </a:path>
                  </a:pathLst>
                </a:custGeom>
                <a:grpFill/>
                <a:ln w="1578" cap="flat">
                  <a:noFill/>
                  <a:prstDash val="solid"/>
                  <a:miter/>
                </a:ln>
              </p:spPr>
              <p:txBody>
                <a:bodyPr rtlCol="0" anchor="ctr"/>
                <a:lstStyle/>
                <a:p>
                  <a:endParaRPr lang="en-IN" sz="3480"/>
                </a:p>
              </p:txBody>
            </p:sp>
            <p:sp>
              <p:nvSpPr>
                <p:cNvPr id="87" name="Freeform: Shape 86">
                  <a:extLst>
                    <a:ext uri="{FF2B5EF4-FFF2-40B4-BE49-F238E27FC236}">
                      <a16:creationId xmlns:a16="http://schemas.microsoft.com/office/drawing/2014/main" id="{A6662D42-38D5-4E51-BDF7-665513490516}"/>
                    </a:ext>
                  </a:extLst>
                </p:cNvPr>
                <p:cNvSpPr/>
                <p:nvPr/>
              </p:nvSpPr>
              <p:spPr>
                <a:xfrm>
                  <a:off x="6279445" y="1078964"/>
                  <a:ext cx="18257" cy="28167"/>
                </a:xfrm>
                <a:custGeom>
                  <a:avLst/>
                  <a:gdLst>
                    <a:gd name="connsiteX0" fmla="*/ 4576 w 61591"/>
                    <a:gd name="connsiteY0" fmla="*/ 14980 h 95020"/>
                    <a:gd name="connsiteX1" fmla="*/ 0 w 61591"/>
                    <a:gd name="connsiteY1" fmla="*/ 17061 h 95020"/>
                    <a:gd name="connsiteX2" fmla="*/ 1666 w 61591"/>
                    <a:gd name="connsiteY2" fmla="*/ 21780 h 95020"/>
                    <a:gd name="connsiteX3" fmla="*/ 53820 w 61591"/>
                    <a:gd name="connsiteY3" fmla="*/ 91831 h 95020"/>
                    <a:gd name="connsiteX4" fmla="*/ 61585 w 61591"/>
                    <a:gd name="connsiteY4" fmla="*/ 95021 h 95020"/>
                    <a:gd name="connsiteX5" fmla="*/ 61591 w 61591"/>
                    <a:gd name="connsiteY5" fmla="*/ 0 h 95020"/>
                    <a:gd name="connsiteX6" fmla="*/ 55349 w 61591"/>
                    <a:gd name="connsiteY6" fmla="*/ 0 h 95020"/>
                    <a:gd name="connsiteX7" fmla="*/ 4576 w 61591"/>
                    <a:gd name="connsiteY7" fmla="*/ 14980 h 95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91" h="95020">
                      <a:moveTo>
                        <a:pt x="4576" y="14980"/>
                      </a:moveTo>
                      <a:lnTo>
                        <a:pt x="0" y="17061"/>
                      </a:lnTo>
                      <a:lnTo>
                        <a:pt x="1666" y="21780"/>
                      </a:lnTo>
                      <a:cubicBezTo>
                        <a:pt x="13872" y="58403"/>
                        <a:pt x="32462" y="83229"/>
                        <a:pt x="53820" y="91831"/>
                      </a:cubicBezTo>
                      <a:lnTo>
                        <a:pt x="61585" y="95021"/>
                      </a:lnTo>
                      <a:lnTo>
                        <a:pt x="61591" y="0"/>
                      </a:lnTo>
                      <a:lnTo>
                        <a:pt x="55349" y="0"/>
                      </a:lnTo>
                      <a:cubicBezTo>
                        <a:pt x="37693" y="2075"/>
                        <a:pt x="20528" y="7140"/>
                        <a:pt x="4576" y="14980"/>
                      </a:cubicBezTo>
                      <a:close/>
                    </a:path>
                  </a:pathLst>
                </a:custGeom>
                <a:grpFill/>
                <a:ln w="1578" cap="flat">
                  <a:noFill/>
                  <a:prstDash val="solid"/>
                  <a:miter/>
                </a:ln>
              </p:spPr>
              <p:txBody>
                <a:bodyPr rtlCol="0" anchor="ctr"/>
                <a:lstStyle/>
                <a:p>
                  <a:endParaRPr lang="en-IN" sz="3480"/>
                </a:p>
              </p:txBody>
            </p:sp>
            <p:sp>
              <p:nvSpPr>
                <p:cNvPr id="88" name="Freeform: Shape 87">
                  <a:extLst>
                    <a:ext uri="{FF2B5EF4-FFF2-40B4-BE49-F238E27FC236}">
                      <a16:creationId xmlns:a16="http://schemas.microsoft.com/office/drawing/2014/main" id="{0289EF0F-18B1-4AEC-B01D-800BEDC49635}"/>
                    </a:ext>
                  </a:extLst>
                </p:cNvPr>
                <p:cNvSpPr/>
                <p:nvPr/>
              </p:nvSpPr>
              <p:spPr>
                <a:xfrm>
                  <a:off x="6315872" y="1086488"/>
                  <a:ext cx="18134" cy="18421"/>
                </a:xfrm>
                <a:custGeom>
                  <a:avLst/>
                  <a:gdLst>
                    <a:gd name="connsiteX0" fmla="*/ 38426 w 61176"/>
                    <a:gd name="connsiteY0" fmla="*/ 3883 h 62143"/>
                    <a:gd name="connsiteX1" fmla="*/ 32462 w 61176"/>
                    <a:gd name="connsiteY1" fmla="*/ 0 h 62143"/>
                    <a:gd name="connsiteX2" fmla="*/ 30103 w 61176"/>
                    <a:gd name="connsiteY2" fmla="*/ 6657 h 62143"/>
                    <a:gd name="connsiteX3" fmla="*/ 11791 w 61176"/>
                    <a:gd name="connsiteY3" fmla="*/ 43974 h 62143"/>
                    <a:gd name="connsiteX4" fmla="*/ 0 w 61176"/>
                    <a:gd name="connsiteY4" fmla="*/ 62143 h 62143"/>
                    <a:gd name="connsiteX5" fmla="*/ 19141 w 61176"/>
                    <a:gd name="connsiteY5" fmla="*/ 52154 h 62143"/>
                    <a:gd name="connsiteX6" fmla="*/ 19147 w 61176"/>
                    <a:gd name="connsiteY6" fmla="*/ 52154 h 62143"/>
                    <a:gd name="connsiteX7" fmla="*/ 56600 w 61176"/>
                    <a:gd name="connsiteY7" fmla="*/ 24411 h 62143"/>
                    <a:gd name="connsiteX8" fmla="*/ 61177 w 61176"/>
                    <a:gd name="connsiteY8" fmla="*/ 19971 h 62143"/>
                    <a:gd name="connsiteX9" fmla="*/ 56043 w 61176"/>
                    <a:gd name="connsiteY9" fmla="*/ 15946 h 62143"/>
                    <a:gd name="connsiteX10" fmla="*/ 38425 w 61176"/>
                    <a:gd name="connsiteY10" fmla="*/ 3883 h 62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176" h="62143">
                      <a:moveTo>
                        <a:pt x="38426" y="3883"/>
                      </a:moveTo>
                      <a:lnTo>
                        <a:pt x="32462" y="0"/>
                      </a:lnTo>
                      <a:lnTo>
                        <a:pt x="30103" y="6657"/>
                      </a:lnTo>
                      <a:cubicBezTo>
                        <a:pt x="25495" y="19773"/>
                        <a:pt x="19346" y="32301"/>
                        <a:pt x="11791" y="43974"/>
                      </a:cubicBezTo>
                      <a:lnTo>
                        <a:pt x="0" y="62143"/>
                      </a:lnTo>
                      <a:lnTo>
                        <a:pt x="19141" y="52154"/>
                      </a:lnTo>
                      <a:lnTo>
                        <a:pt x="19147" y="52154"/>
                      </a:lnTo>
                      <a:cubicBezTo>
                        <a:pt x="32926" y="44804"/>
                        <a:pt x="45546" y="35453"/>
                        <a:pt x="56600" y="24411"/>
                      </a:cubicBezTo>
                      <a:lnTo>
                        <a:pt x="61177" y="19971"/>
                      </a:lnTo>
                      <a:lnTo>
                        <a:pt x="56043" y="15946"/>
                      </a:lnTo>
                      <a:cubicBezTo>
                        <a:pt x="50216" y="11512"/>
                        <a:pt x="44252" y="7765"/>
                        <a:pt x="38425" y="3883"/>
                      </a:cubicBezTo>
                      <a:close/>
                    </a:path>
                  </a:pathLst>
                </a:custGeom>
                <a:grpFill/>
                <a:ln w="1578" cap="flat">
                  <a:noFill/>
                  <a:prstDash val="solid"/>
                  <a:miter/>
                </a:ln>
              </p:spPr>
              <p:txBody>
                <a:bodyPr rtlCol="0" anchor="ctr"/>
                <a:lstStyle/>
                <a:p>
                  <a:endParaRPr lang="en-IN" sz="3480"/>
                </a:p>
              </p:txBody>
            </p:sp>
            <p:sp>
              <p:nvSpPr>
                <p:cNvPr id="89" name="Freeform: Shape 88">
                  <a:extLst>
                    <a:ext uri="{FF2B5EF4-FFF2-40B4-BE49-F238E27FC236}">
                      <a16:creationId xmlns:a16="http://schemas.microsoft.com/office/drawing/2014/main" id="{A82E526A-C532-465E-9044-EC9101B2A18A}"/>
                    </a:ext>
                  </a:extLst>
                </p:cNvPr>
                <p:cNvSpPr/>
                <p:nvPr/>
              </p:nvSpPr>
              <p:spPr>
                <a:xfrm>
                  <a:off x="6326894" y="1061607"/>
                  <a:ext cx="20190" cy="27180"/>
                </a:xfrm>
                <a:custGeom>
                  <a:avLst/>
                  <a:gdLst>
                    <a:gd name="connsiteX0" fmla="*/ 8744 w 68113"/>
                    <a:gd name="connsiteY0" fmla="*/ 5413 h 91694"/>
                    <a:gd name="connsiteX1" fmla="*/ 972 w 68113"/>
                    <a:gd name="connsiteY1" fmla="*/ 63258 h 91694"/>
                    <a:gd name="connsiteX2" fmla="*/ 0 w 68113"/>
                    <a:gd name="connsiteY2" fmla="*/ 67283 h 91694"/>
                    <a:gd name="connsiteX3" fmla="*/ 3604 w 68113"/>
                    <a:gd name="connsiteY3" fmla="*/ 69500 h 91694"/>
                    <a:gd name="connsiteX4" fmla="*/ 3610 w 68113"/>
                    <a:gd name="connsiteY4" fmla="*/ 69500 h 91694"/>
                    <a:gd name="connsiteX5" fmla="*/ 30245 w 68113"/>
                    <a:gd name="connsiteY5" fmla="*/ 87948 h 91694"/>
                    <a:gd name="connsiteX6" fmla="*/ 34964 w 68113"/>
                    <a:gd name="connsiteY6" fmla="*/ 91695 h 91694"/>
                    <a:gd name="connsiteX7" fmla="*/ 38432 w 68113"/>
                    <a:gd name="connsiteY7" fmla="*/ 86840 h 91694"/>
                    <a:gd name="connsiteX8" fmla="*/ 38426 w 68113"/>
                    <a:gd name="connsiteY8" fmla="*/ 86840 h 91694"/>
                    <a:gd name="connsiteX9" fmla="*/ 68114 w 68113"/>
                    <a:gd name="connsiteY9" fmla="*/ 6106 h 91694"/>
                    <a:gd name="connsiteX10" fmla="*/ 68114 w 68113"/>
                    <a:gd name="connsiteY10" fmla="*/ 0 h 91694"/>
                    <a:gd name="connsiteX11" fmla="*/ 8466 w 68113"/>
                    <a:gd name="connsiteY11" fmla="*/ 0 h 9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113" h="91694">
                      <a:moveTo>
                        <a:pt x="8744" y="5413"/>
                      </a:moveTo>
                      <a:cubicBezTo>
                        <a:pt x="8087" y="24907"/>
                        <a:pt x="5487" y="44285"/>
                        <a:pt x="972" y="63258"/>
                      </a:cubicBezTo>
                      <a:lnTo>
                        <a:pt x="0" y="67283"/>
                      </a:lnTo>
                      <a:lnTo>
                        <a:pt x="3604" y="69500"/>
                      </a:lnTo>
                      <a:lnTo>
                        <a:pt x="3610" y="69500"/>
                      </a:lnTo>
                      <a:cubicBezTo>
                        <a:pt x="12912" y="75018"/>
                        <a:pt x="21810" y="81179"/>
                        <a:pt x="30245" y="87948"/>
                      </a:cubicBezTo>
                      <a:lnTo>
                        <a:pt x="34964" y="91695"/>
                      </a:lnTo>
                      <a:lnTo>
                        <a:pt x="38432" y="86840"/>
                      </a:lnTo>
                      <a:lnTo>
                        <a:pt x="38426" y="86840"/>
                      </a:lnTo>
                      <a:cubicBezTo>
                        <a:pt x="55493" y="63135"/>
                        <a:pt x="65753" y="35219"/>
                        <a:pt x="68114" y="6106"/>
                      </a:cubicBezTo>
                      <a:lnTo>
                        <a:pt x="68114" y="0"/>
                      </a:lnTo>
                      <a:lnTo>
                        <a:pt x="8466" y="0"/>
                      </a:lnTo>
                      <a:close/>
                    </a:path>
                  </a:pathLst>
                </a:custGeom>
                <a:grpFill/>
                <a:ln w="1578" cap="flat">
                  <a:noFill/>
                  <a:prstDash val="solid"/>
                  <a:miter/>
                </a:ln>
              </p:spPr>
              <p:txBody>
                <a:bodyPr rtlCol="0" anchor="ctr"/>
                <a:lstStyle/>
                <a:p>
                  <a:endParaRPr lang="en-IN" sz="3480"/>
                </a:p>
              </p:txBody>
            </p:sp>
            <p:sp>
              <p:nvSpPr>
                <p:cNvPr id="90" name="Freeform: Shape 89">
                  <a:extLst>
                    <a:ext uri="{FF2B5EF4-FFF2-40B4-BE49-F238E27FC236}">
                      <a16:creationId xmlns:a16="http://schemas.microsoft.com/office/drawing/2014/main" id="{2F04EAEE-956E-4584-9973-AA067A9FB58F}"/>
                    </a:ext>
                  </a:extLst>
                </p:cNvPr>
                <p:cNvSpPr/>
                <p:nvPr/>
              </p:nvSpPr>
              <p:spPr>
                <a:xfrm>
                  <a:off x="6302636" y="1061611"/>
                  <a:ext cx="21792" cy="17434"/>
                </a:xfrm>
                <a:custGeom>
                  <a:avLst/>
                  <a:gdLst>
                    <a:gd name="connsiteX0" fmla="*/ 60062 w 73518"/>
                    <a:gd name="connsiteY0" fmla="*/ 56038 h 58811"/>
                    <a:gd name="connsiteX1" fmla="*/ 66441 w 73518"/>
                    <a:gd name="connsiteY1" fmla="*/ 58812 h 58811"/>
                    <a:gd name="connsiteX2" fmla="*/ 67828 w 73518"/>
                    <a:gd name="connsiteY2" fmla="*/ 52012 h 58811"/>
                    <a:gd name="connsiteX3" fmla="*/ 67828 w 73518"/>
                    <a:gd name="connsiteY3" fmla="*/ 52019 h 58811"/>
                    <a:gd name="connsiteX4" fmla="*/ 73519 w 73518"/>
                    <a:gd name="connsiteY4" fmla="*/ 5827 h 58811"/>
                    <a:gd name="connsiteX5" fmla="*/ 73519 w 73518"/>
                    <a:gd name="connsiteY5" fmla="*/ 0 h 58811"/>
                    <a:gd name="connsiteX6" fmla="*/ 0 w 73518"/>
                    <a:gd name="connsiteY6" fmla="*/ 0 h 58811"/>
                    <a:gd name="connsiteX7" fmla="*/ 0 w 73518"/>
                    <a:gd name="connsiteY7" fmla="*/ 41615 h 58811"/>
                    <a:gd name="connsiteX8" fmla="*/ 5270 w 73518"/>
                    <a:gd name="connsiteY8" fmla="*/ 41615 h 58811"/>
                    <a:gd name="connsiteX9" fmla="*/ 60062 w 73518"/>
                    <a:gd name="connsiteY9" fmla="*/ 56037 h 58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18" h="58811">
                      <a:moveTo>
                        <a:pt x="60062" y="56038"/>
                      </a:moveTo>
                      <a:lnTo>
                        <a:pt x="66441" y="58812"/>
                      </a:lnTo>
                      <a:lnTo>
                        <a:pt x="67828" y="52012"/>
                      </a:lnTo>
                      <a:lnTo>
                        <a:pt x="67828" y="52019"/>
                      </a:lnTo>
                      <a:cubicBezTo>
                        <a:pt x="71011" y="36803"/>
                        <a:pt x="72912" y="21352"/>
                        <a:pt x="73519" y="5827"/>
                      </a:cubicBezTo>
                      <a:lnTo>
                        <a:pt x="73519" y="0"/>
                      </a:lnTo>
                      <a:lnTo>
                        <a:pt x="0" y="0"/>
                      </a:lnTo>
                      <a:lnTo>
                        <a:pt x="0" y="41615"/>
                      </a:lnTo>
                      <a:lnTo>
                        <a:pt x="5270" y="41615"/>
                      </a:lnTo>
                      <a:cubicBezTo>
                        <a:pt x="24213" y="43330"/>
                        <a:pt x="42729" y="48203"/>
                        <a:pt x="60062" y="56037"/>
                      </a:cubicBezTo>
                      <a:close/>
                    </a:path>
                  </a:pathLst>
                </a:custGeom>
                <a:grpFill/>
                <a:ln w="1578" cap="flat">
                  <a:noFill/>
                  <a:prstDash val="solid"/>
                  <a:miter/>
                </a:ln>
              </p:spPr>
              <p:txBody>
                <a:bodyPr rtlCol="0" anchor="ctr"/>
                <a:lstStyle/>
                <a:p>
                  <a:endParaRPr lang="en-IN" sz="3480"/>
                </a:p>
              </p:txBody>
            </p:sp>
            <p:sp>
              <p:nvSpPr>
                <p:cNvPr id="91" name="Freeform: Shape 90">
                  <a:extLst>
                    <a:ext uri="{FF2B5EF4-FFF2-40B4-BE49-F238E27FC236}">
                      <a16:creationId xmlns:a16="http://schemas.microsoft.com/office/drawing/2014/main" id="{8AF3FF8D-684E-44C4-98A3-462F4357D266}"/>
                    </a:ext>
                  </a:extLst>
                </p:cNvPr>
                <p:cNvSpPr/>
                <p:nvPr/>
              </p:nvSpPr>
              <p:spPr>
                <a:xfrm>
                  <a:off x="6302719" y="1079292"/>
                  <a:ext cx="18257" cy="28167"/>
                </a:xfrm>
                <a:custGeom>
                  <a:avLst/>
                  <a:gdLst>
                    <a:gd name="connsiteX0" fmla="*/ 61591 w 61591"/>
                    <a:gd name="connsiteY0" fmla="*/ 15952 h 95020"/>
                    <a:gd name="connsiteX1" fmla="*/ 57015 w 61591"/>
                    <a:gd name="connsiteY1" fmla="*/ 13872 h 95020"/>
                    <a:gd name="connsiteX2" fmla="*/ 6242 w 61591"/>
                    <a:gd name="connsiteY2" fmla="*/ 0 h 95020"/>
                    <a:gd name="connsiteX3" fmla="*/ 0 w 61591"/>
                    <a:gd name="connsiteY3" fmla="*/ 0 h 95020"/>
                    <a:gd name="connsiteX4" fmla="*/ 0 w 61591"/>
                    <a:gd name="connsiteY4" fmla="*/ 95021 h 95020"/>
                    <a:gd name="connsiteX5" fmla="*/ 7766 w 61591"/>
                    <a:gd name="connsiteY5" fmla="*/ 91831 h 95020"/>
                    <a:gd name="connsiteX6" fmla="*/ 59919 w 61591"/>
                    <a:gd name="connsiteY6" fmla="*/ 21780 h 95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591" h="95020">
                      <a:moveTo>
                        <a:pt x="61591" y="15952"/>
                      </a:moveTo>
                      <a:lnTo>
                        <a:pt x="57015" y="13872"/>
                      </a:lnTo>
                      <a:cubicBezTo>
                        <a:pt x="40995" y="6416"/>
                        <a:pt x="23828" y="1728"/>
                        <a:pt x="6242" y="0"/>
                      </a:cubicBezTo>
                      <a:lnTo>
                        <a:pt x="0" y="0"/>
                      </a:lnTo>
                      <a:lnTo>
                        <a:pt x="0" y="95021"/>
                      </a:lnTo>
                      <a:lnTo>
                        <a:pt x="7766" y="91831"/>
                      </a:lnTo>
                      <a:cubicBezTo>
                        <a:pt x="29131" y="83230"/>
                        <a:pt x="47714" y="58403"/>
                        <a:pt x="59919" y="21780"/>
                      </a:cubicBezTo>
                      <a:close/>
                    </a:path>
                  </a:pathLst>
                </a:custGeom>
                <a:grpFill/>
                <a:ln w="1578" cap="flat">
                  <a:noFill/>
                  <a:prstDash val="solid"/>
                  <a:miter/>
                </a:ln>
              </p:spPr>
              <p:txBody>
                <a:bodyPr rtlCol="0" anchor="ctr"/>
                <a:lstStyle/>
                <a:p>
                  <a:endParaRPr lang="en-IN" sz="3480"/>
                </a:p>
              </p:txBody>
            </p:sp>
          </p:grpSp>
        </p:grpSp>
      </p:grpSp>
    </p:spTree>
    <p:custDataLst>
      <p:tags r:id="rId1"/>
    </p:custDataLst>
    <p:extLst>
      <p:ext uri="{BB962C8B-B14F-4D97-AF65-F5344CB8AC3E}">
        <p14:creationId xmlns:p14="http://schemas.microsoft.com/office/powerpoint/2010/main" val="1595356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Group 71">
            <a:extLst>
              <a:ext uri="{FF2B5EF4-FFF2-40B4-BE49-F238E27FC236}">
                <a16:creationId xmlns:a16="http://schemas.microsoft.com/office/drawing/2014/main" id="{96F24DD1-23C7-4F39-91BD-F2DDBCAA2C86}"/>
              </a:ext>
            </a:extLst>
          </p:cNvPr>
          <p:cNvGrpSpPr/>
          <p:nvPr/>
        </p:nvGrpSpPr>
        <p:grpSpPr>
          <a:xfrm>
            <a:off x="485957" y="38102"/>
            <a:ext cx="6448243" cy="7831592"/>
            <a:chOff x="534282" y="229525"/>
            <a:chExt cx="5373536" cy="6526326"/>
          </a:xfrm>
        </p:grpSpPr>
        <p:sp>
          <p:nvSpPr>
            <p:cNvPr id="33" name="Freeform: Shape 32">
              <a:extLst>
                <a:ext uri="{FF2B5EF4-FFF2-40B4-BE49-F238E27FC236}">
                  <a16:creationId xmlns:a16="http://schemas.microsoft.com/office/drawing/2014/main" id="{07B92462-B71E-4FD8-9D73-B3D2DBE5BCB9}"/>
                </a:ext>
              </a:extLst>
            </p:cNvPr>
            <p:cNvSpPr/>
            <p:nvPr/>
          </p:nvSpPr>
          <p:spPr>
            <a:xfrm>
              <a:off x="1308422" y="1976284"/>
              <a:ext cx="3902024" cy="3661852"/>
            </a:xfrm>
            <a:custGeom>
              <a:avLst/>
              <a:gdLst>
                <a:gd name="connsiteX0" fmla="*/ 1427477 w 3901552"/>
                <a:gd name="connsiteY0" fmla="*/ 2937178 h 3657600"/>
                <a:gd name="connsiteX1" fmla="*/ 3347146 w 3901552"/>
                <a:gd name="connsiteY1" fmla="*/ 2937178 h 3657600"/>
                <a:gd name="connsiteX2" fmla="*/ 3434097 w 3901552"/>
                <a:gd name="connsiteY2" fmla="*/ 3024129 h 3657600"/>
                <a:gd name="connsiteX3" fmla="*/ 3347146 w 3901552"/>
                <a:gd name="connsiteY3" fmla="*/ 3111080 h 3657600"/>
                <a:gd name="connsiteX4" fmla="*/ 1427477 w 3901552"/>
                <a:gd name="connsiteY4" fmla="*/ 3111080 h 3657600"/>
                <a:gd name="connsiteX5" fmla="*/ 1340526 w 3901552"/>
                <a:gd name="connsiteY5" fmla="*/ 3024129 h 3657600"/>
                <a:gd name="connsiteX6" fmla="*/ 1427477 w 3901552"/>
                <a:gd name="connsiteY6" fmla="*/ 2937178 h 3657600"/>
                <a:gd name="connsiteX7" fmla="*/ 1427477 w 3901552"/>
                <a:gd name="connsiteY7" fmla="*/ 2462195 h 3657600"/>
                <a:gd name="connsiteX8" fmla="*/ 3347146 w 3901552"/>
                <a:gd name="connsiteY8" fmla="*/ 2462195 h 3657600"/>
                <a:gd name="connsiteX9" fmla="*/ 3434097 w 3901552"/>
                <a:gd name="connsiteY9" fmla="*/ 2549146 h 3657600"/>
                <a:gd name="connsiteX10" fmla="*/ 3347146 w 3901552"/>
                <a:gd name="connsiteY10" fmla="*/ 2636097 h 3657600"/>
                <a:gd name="connsiteX11" fmla="*/ 1427477 w 3901552"/>
                <a:gd name="connsiteY11" fmla="*/ 2636097 h 3657600"/>
                <a:gd name="connsiteX12" fmla="*/ 1340526 w 3901552"/>
                <a:gd name="connsiteY12" fmla="*/ 2549146 h 3657600"/>
                <a:gd name="connsiteX13" fmla="*/ 1427477 w 3901552"/>
                <a:gd name="connsiteY13" fmla="*/ 2462195 h 3657600"/>
                <a:gd name="connsiteX14" fmla="*/ 1427477 w 3901552"/>
                <a:gd name="connsiteY14" fmla="*/ 1987213 h 3657600"/>
                <a:gd name="connsiteX15" fmla="*/ 3347146 w 3901552"/>
                <a:gd name="connsiteY15" fmla="*/ 1987213 h 3657600"/>
                <a:gd name="connsiteX16" fmla="*/ 3434097 w 3901552"/>
                <a:gd name="connsiteY16" fmla="*/ 2074164 h 3657600"/>
                <a:gd name="connsiteX17" fmla="*/ 3347146 w 3901552"/>
                <a:gd name="connsiteY17" fmla="*/ 2161115 h 3657600"/>
                <a:gd name="connsiteX18" fmla="*/ 1427477 w 3901552"/>
                <a:gd name="connsiteY18" fmla="*/ 2161115 h 3657600"/>
                <a:gd name="connsiteX19" fmla="*/ 1340526 w 3901552"/>
                <a:gd name="connsiteY19" fmla="*/ 2074164 h 3657600"/>
                <a:gd name="connsiteX20" fmla="*/ 1427477 w 3901552"/>
                <a:gd name="connsiteY20" fmla="*/ 1987213 h 3657600"/>
                <a:gd name="connsiteX21" fmla="*/ 1427477 w 3901552"/>
                <a:gd name="connsiteY21" fmla="*/ 1512231 h 3657600"/>
                <a:gd name="connsiteX22" fmla="*/ 3347146 w 3901552"/>
                <a:gd name="connsiteY22" fmla="*/ 1512231 h 3657600"/>
                <a:gd name="connsiteX23" fmla="*/ 3434097 w 3901552"/>
                <a:gd name="connsiteY23" fmla="*/ 1599182 h 3657600"/>
                <a:gd name="connsiteX24" fmla="*/ 3347146 w 3901552"/>
                <a:gd name="connsiteY24" fmla="*/ 1686133 h 3657600"/>
                <a:gd name="connsiteX25" fmla="*/ 1427477 w 3901552"/>
                <a:gd name="connsiteY25" fmla="*/ 1686133 h 3657600"/>
                <a:gd name="connsiteX26" fmla="*/ 1340526 w 3901552"/>
                <a:gd name="connsiteY26" fmla="*/ 1599182 h 3657600"/>
                <a:gd name="connsiteX27" fmla="*/ 1427477 w 3901552"/>
                <a:gd name="connsiteY27" fmla="*/ 1512231 h 3657600"/>
                <a:gd name="connsiteX28" fmla="*/ 281471 w 3901552"/>
                <a:gd name="connsiteY28" fmla="*/ 1057134 h 3657600"/>
                <a:gd name="connsiteX29" fmla="*/ 160937 w 3901552"/>
                <a:gd name="connsiteY29" fmla="*/ 1177668 h 3657600"/>
                <a:gd name="connsiteX30" fmla="*/ 160937 w 3901552"/>
                <a:gd name="connsiteY30" fmla="*/ 3115168 h 3657600"/>
                <a:gd name="connsiteX31" fmla="*/ 522531 w 3901552"/>
                <a:gd name="connsiteY31" fmla="*/ 3476762 h 3657600"/>
                <a:gd name="connsiteX32" fmla="*/ 522530 w 3901552"/>
                <a:gd name="connsiteY32" fmla="*/ 3476763 h 3657600"/>
                <a:gd name="connsiteX33" fmla="*/ 884124 w 3901552"/>
                <a:gd name="connsiteY33" fmla="*/ 3115169 h 3657600"/>
                <a:gd name="connsiteX34" fmla="*/ 884124 w 3901552"/>
                <a:gd name="connsiteY34" fmla="*/ 1177668 h 3657600"/>
                <a:gd name="connsiteX35" fmla="*/ 763590 w 3901552"/>
                <a:gd name="connsiteY35" fmla="*/ 1057134 h 3657600"/>
                <a:gd name="connsiteX36" fmla="*/ 2547877 w 3901552"/>
                <a:gd name="connsiteY36" fmla="*/ 1037249 h 3657600"/>
                <a:gd name="connsiteX37" fmla="*/ 3347146 w 3901552"/>
                <a:gd name="connsiteY37" fmla="*/ 1037249 h 3657600"/>
                <a:gd name="connsiteX38" fmla="*/ 3434097 w 3901552"/>
                <a:gd name="connsiteY38" fmla="*/ 1124200 h 3657600"/>
                <a:gd name="connsiteX39" fmla="*/ 3347146 w 3901552"/>
                <a:gd name="connsiteY39" fmla="*/ 1211151 h 3657600"/>
                <a:gd name="connsiteX40" fmla="*/ 2547877 w 3901552"/>
                <a:gd name="connsiteY40" fmla="*/ 1211151 h 3657600"/>
                <a:gd name="connsiteX41" fmla="*/ 2460926 w 3901552"/>
                <a:gd name="connsiteY41" fmla="*/ 1124200 h 3657600"/>
                <a:gd name="connsiteX42" fmla="*/ 2547877 w 3901552"/>
                <a:gd name="connsiteY42" fmla="*/ 1037249 h 3657600"/>
                <a:gd name="connsiteX43" fmla="*/ 1494459 w 3901552"/>
                <a:gd name="connsiteY43" fmla="*/ 735066 h 3657600"/>
                <a:gd name="connsiteX44" fmla="*/ 1494459 w 3901552"/>
                <a:gd name="connsiteY44" fmla="*/ 1038349 h 3657600"/>
                <a:gd name="connsiteX45" fmla="*/ 2089164 w 3901552"/>
                <a:gd name="connsiteY45" fmla="*/ 1038349 h 3657600"/>
                <a:gd name="connsiteX46" fmla="*/ 2089164 w 3901552"/>
                <a:gd name="connsiteY46" fmla="*/ 735066 h 3657600"/>
                <a:gd name="connsiteX47" fmla="*/ 2547877 w 3901552"/>
                <a:gd name="connsiteY47" fmla="*/ 562267 h 3657600"/>
                <a:gd name="connsiteX48" fmla="*/ 3347146 w 3901552"/>
                <a:gd name="connsiteY48" fmla="*/ 562267 h 3657600"/>
                <a:gd name="connsiteX49" fmla="*/ 3434097 w 3901552"/>
                <a:gd name="connsiteY49" fmla="*/ 649218 h 3657600"/>
                <a:gd name="connsiteX50" fmla="*/ 3347146 w 3901552"/>
                <a:gd name="connsiteY50" fmla="*/ 736169 h 3657600"/>
                <a:gd name="connsiteX51" fmla="*/ 2547877 w 3901552"/>
                <a:gd name="connsiteY51" fmla="*/ 736169 h 3657600"/>
                <a:gd name="connsiteX52" fmla="*/ 2460926 w 3901552"/>
                <a:gd name="connsiteY52" fmla="*/ 649218 h 3657600"/>
                <a:gd name="connsiteX53" fmla="*/ 2547877 w 3901552"/>
                <a:gd name="connsiteY53" fmla="*/ 562267 h 3657600"/>
                <a:gd name="connsiteX54" fmla="*/ 1410592 w 3901552"/>
                <a:gd name="connsiteY54" fmla="*/ 562266 h 3657600"/>
                <a:gd name="connsiteX55" fmla="*/ 2173031 w 3901552"/>
                <a:gd name="connsiteY55" fmla="*/ 562266 h 3657600"/>
                <a:gd name="connsiteX56" fmla="*/ 2278397 w 3901552"/>
                <a:gd name="connsiteY56" fmla="*/ 667632 h 3657600"/>
                <a:gd name="connsiteX57" fmla="*/ 2278397 w 3901552"/>
                <a:gd name="connsiteY57" fmla="*/ 1105783 h 3657600"/>
                <a:gd name="connsiteX58" fmla="*/ 2173031 w 3901552"/>
                <a:gd name="connsiteY58" fmla="*/ 1211149 h 3657600"/>
                <a:gd name="connsiteX59" fmla="*/ 1410592 w 3901552"/>
                <a:gd name="connsiteY59" fmla="*/ 1211149 h 3657600"/>
                <a:gd name="connsiteX60" fmla="*/ 1305227 w 3901552"/>
                <a:gd name="connsiteY60" fmla="*/ 1105783 h 3657600"/>
                <a:gd name="connsiteX61" fmla="*/ 1305227 w 3901552"/>
                <a:gd name="connsiteY61" fmla="*/ 667632 h 3657600"/>
                <a:gd name="connsiteX62" fmla="*/ 1410592 w 3901552"/>
                <a:gd name="connsiteY62" fmla="*/ 562266 h 3657600"/>
                <a:gd name="connsiteX63" fmla="*/ 1129726 w 3901552"/>
                <a:gd name="connsiteY63" fmla="*/ 211221 h 3657600"/>
                <a:gd name="connsiteX64" fmla="*/ 1045986 w 3901552"/>
                <a:gd name="connsiteY64" fmla="*/ 294961 h 3657600"/>
                <a:gd name="connsiteX65" fmla="*/ 1045986 w 3901552"/>
                <a:gd name="connsiteY65" fmla="*/ 1054435 h 3657600"/>
                <a:gd name="connsiteX66" fmla="*/ 1045061 w 3901552"/>
                <a:gd name="connsiteY66" fmla="*/ 1054435 h 3657600"/>
                <a:gd name="connsiteX67" fmla="*/ 1045061 w 3901552"/>
                <a:gd name="connsiteY67" fmla="*/ 3135069 h 3657600"/>
                <a:gd name="connsiteX68" fmla="*/ 955821 w 3901552"/>
                <a:gd name="connsiteY68" fmla="*/ 3427221 h 3657600"/>
                <a:gd name="connsiteX69" fmla="*/ 922919 w 3901552"/>
                <a:gd name="connsiteY69" fmla="*/ 3467099 h 3657600"/>
                <a:gd name="connsiteX70" fmla="*/ 3407722 w 3901552"/>
                <a:gd name="connsiteY70" fmla="*/ 3467099 h 3657600"/>
                <a:gd name="connsiteX71" fmla="*/ 3717119 w 3901552"/>
                <a:gd name="connsiteY71" fmla="*/ 3157702 h 3657600"/>
                <a:gd name="connsiteX72" fmla="*/ 3717119 w 3901552"/>
                <a:gd name="connsiteY72" fmla="*/ 294961 h 3657600"/>
                <a:gd name="connsiteX73" fmla="*/ 3633379 w 3901552"/>
                <a:gd name="connsiteY73" fmla="*/ 211221 h 3657600"/>
                <a:gd name="connsiteX74" fmla="*/ 1021913 w 3901552"/>
                <a:gd name="connsiteY74" fmla="*/ 0 h 3657600"/>
                <a:gd name="connsiteX75" fmla="*/ 3741192 w 3901552"/>
                <a:gd name="connsiteY75" fmla="*/ 0 h 3657600"/>
                <a:gd name="connsiteX76" fmla="*/ 3901552 w 3901552"/>
                <a:gd name="connsiteY76" fmla="*/ 160360 h 3657600"/>
                <a:gd name="connsiteX77" fmla="*/ 3901552 w 3901552"/>
                <a:gd name="connsiteY77" fmla="*/ 3167168 h 3657600"/>
                <a:gd name="connsiteX78" fmla="*/ 3430170 w 3901552"/>
                <a:gd name="connsiteY78" fmla="*/ 3638550 h 3657600"/>
                <a:gd name="connsiteX79" fmla="*/ 656660 w 3901552"/>
                <a:gd name="connsiteY79" fmla="*/ 3638550 h 3657600"/>
                <a:gd name="connsiteX80" fmla="*/ 656921 w 3901552"/>
                <a:gd name="connsiteY80" fmla="*/ 3637957 h 3657600"/>
                <a:gd name="connsiteX81" fmla="*/ 627838 w 3901552"/>
                <a:gd name="connsiteY81" fmla="*/ 3646984 h 3657600"/>
                <a:gd name="connsiteX82" fmla="*/ 522530 w 3901552"/>
                <a:gd name="connsiteY82" fmla="*/ 3657600 h 3657600"/>
                <a:gd name="connsiteX83" fmla="*/ 522531 w 3901552"/>
                <a:gd name="connsiteY83" fmla="*/ 3657599 h 3657600"/>
                <a:gd name="connsiteX84" fmla="*/ 0 w 3901552"/>
                <a:gd name="connsiteY84" fmla="*/ 3135068 h 3657600"/>
                <a:gd name="connsiteX85" fmla="*/ 0 w 3901552"/>
                <a:gd name="connsiteY85" fmla="*/ 1050478 h 3657600"/>
                <a:gd name="connsiteX86" fmla="*/ 174180 w 3901552"/>
                <a:gd name="connsiteY86" fmla="*/ 876298 h 3657600"/>
                <a:gd name="connsiteX87" fmla="*/ 861553 w 3901552"/>
                <a:gd name="connsiteY87" fmla="*/ 876298 h 3657600"/>
                <a:gd name="connsiteX88" fmla="*/ 861553 w 3901552"/>
                <a:gd name="connsiteY88" fmla="*/ 160360 h 3657600"/>
                <a:gd name="connsiteX89" fmla="*/ 1021913 w 3901552"/>
                <a:gd name="connsiteY89" fmla="*/ 0 h 3657600"/>
                <a:gd name="connsiteX0" fmla="*/ 1427477 w 3901552"/>
                <a:gd name="connsiteY0" fmla="*/ 2937178 h 3657600"/>
                <a:gd name="connsiteX1" fmla="*/ 3347146 w 3901552"/>
                <a:gd name="connsiteY1" fmla="*/ 2937178 h 3657600"/>
                <a:gd name="connsiteX2" fmla="*/ 3434097 w 3901552"/>
                <a:gd name="connsiteY2" fmla="*/ 3024129 h 3657600"/>
                <a:gd name="connsiteX3" fmla="*/ 3347146 w 3901552"/>
                <a:gd name="connsiteY3" fmla="*/ 3111080 h 3657600"/>
                <a:gd name="connsiteX4" fmla="*/ 1427477 w 3901552"/>
                <a:gd name="connsiteY4" fmla="*/ 3111080 h 3657600"/>
                <a:gd name="connsiteX5" fmla="*/ 1340526 w 3901552"/>
                <a:gd name="connsiteY5" fmla="*/ 3024129 h 3657600"/>
                <a:gd name="connsiteX6" fmla="*/ 1427477 w 3901552"/>
                <a:gd name="connsiteY6" fmla="*/ 2937178 h 3657600"/>
                <a:gd name="connsiteX7" fmla="*/ 1427477 w 3901552"/>
                <a:gd name="connsiteY7" fmla="*/ 2462195 h 3657600"/>
                <a:gd name="connsiteX8" fmla="*/ 3347146 w 3901552"/>
                <a:gd name="connsiteY8" fmla="*/ 2462195 h 3657600"/>
                <a:gd name="connsiteX9" fmla="*/ 3434097 w 3901552"/>
                <a:gd name="connsiteY9" fmla="*/ 2549146 h 3657600"/>
                <a:gd name="connsiteX10" fmla="*/ 3347146 w 3901552"/>
                <a:gd name="connsiteY10" fmla="*/ 2636097 h 3657600"/>
                <a:gd name="connsiteX11" fmla="*/ 1427477 w 3901552"/>
                <a:gd name="connsiteY11" fmla="*/ 2636097 h 3657600"/>
                <a:gd name="connsiteX12" fmla="*/ 1340526 w 3901552"/>
                <a:gd name="connsiteY12" fmla="*/ 2549146 h 3657600"/>
                <a:gd name="connsiteX13" fmla="*/ 1427477 w 3901552"/>
                <a:gd name="connsiteY13" fmla="*/ 2462195 h 3657600"/>
                <a:gd name="connsiteX14" fmla="*/ 1427477 w 3901552"/>
                <a:gd name="connsiteY14" fmla="*/ 1987213 h 3657600"/>
                <a:gd name="connsiteX15" fmla="*/ 3347146 w 3901552"/>
                <a:gd name="connsiteY15" fmla="*/ 1987213 h 3657600"/>
                <a:gd name="connsiteX16" fmla="*/ 3434097 w 3901552"/>
                <a:gd name="connsiteY16" fmla="*/ 2074164 h 3657600"/>
                <a:gd name="connsiteX17" fmla="*/ 3347146 w 3901552"/>
                <a:gd name="connsiteY17" fmla="*/ 2161115 h 3657600"/>
                <a:gd name="connsiteX18" fmla="*/ 1427477 w 3901552"/>
                <a:gd name="connsiteY18" fmla="*/ 2161115 h 3657600"/>
                <a:gd name="connsiteX19" fmla="*/ 1340526 w 3901552"/>
                <a:gd name="connsiteY19" fmla="*/ 2074164 h 3657600"/>
                <a:gd name="connsiteX20" fmla="*/ 1427477 w 3901552"/>
                <a:gd name="connsiteY20" fmla="*/ 1987213 h 3657600"/>
                <a:gd name="connsiteX21" fmla="*/ 1427477 w 3901552"/>
                <a:gd name="connsiteY21" fmla="*/ 1512231 h 3657600"/>
                <a:gd name="connsiteX22" fmla="*/ 3347146 w 3901552"/>
                <a:gd name="connsiteY22" fmla="*/ 1512231 h 3657600"/>
                <a:gd name="connsiteX23" fmla="*/ 3434097 w 3901552"/>
                <a:gd name="connsiteY23" fmla="*/ 1599182 h 3657600"/>
                <a:gd name="connsiteX24" fmla="*/ 3347146 w 3901552"/>
                <a:gd name="connsiteY24" fmla="*/ 1686133 h 3657600"/>
                <a:gd name="connsiteX25" fmla="*/ 1427477 w 3901552"/>
                <a:gd name="connsiteY25" fmla="*/ 1686133 h 3657600"/>
                <a:gd name="connsiteX26" fmla="*/ 1340526 w 3901552"/>
                <a:gd name="connsiteY26" fmla="*/ 1599182 h 3657600"/>
                <a:gd name="connsiteX27" fmla="*/ 1427477 w 3901552"/>
                <a:gd name="connsiteY27" fmla="*/ 1512231 h 3657600"/>
                <a:gd name="connsiteX28" fmla="*/ 281471 w 3901552"/>
                <a:gd name="connsiteY28" fmla="*/ 1057134 h 3657600"/>
                <a:gd name="connsiteX29" fmla="*/ 160937 w 3901552"/>
                <a:gd name="connsiteY29" fmla="*/ 1177668 h 3657600"/>
                <a:gd name="connsiteX30" fmla="*/ 160937 w 3901552"/>
                <a:gd name="connsiteY30" fmla="*/ 3115168 h 3657600"/>
                <a:gd name="connsiteX31" fmla="*/ 522531 w 3901552"/>
                <a:gd name="connsiteY31" fmla="*/ 3476762 h 3657600"/>
                <a:gd name="connsiteX32" fmla="*/ 522530 w 3901552"/>
                <a:gd name="connsiteY32" fmla="*/ 3476763 h 3657600"/>
                <a:gd name="connsiteX33" fmla="*/ 884124 w 3901552"/>
                <a:gd name="connsiteY33" fmla="*/ 3115169 h 3657600"/>
                <a:gd name="connsiteX34" fmla="*/ 884124 w 3901552"/>
                <a:gd name="connsiteY34" fmla="*/ 1177668 h 3657600"/>
                <a:gd name="connsiteX35" fmla="*/ 763590 w 3901552"/>
                <a:gd name="connsiteY35" fmla="*/ 1057134 h 3657600"/>
                <a:gd name="connsiteX36" fmla="*/ 281471 w 3901552"/>
                <a:gd name="connsiteY36" fmla="*/ 1057134 h 3657600"/>
                <a:gd name="connsiteX37" fmla="*/ 2547877 w 3901552"/>
                <a:gd name="connsiteY37" fmla="*/ 1037249 h 3657600"/>
                <a:gd name="connsiteX38" fmla="*/ 3347146 w 3901552"/>
                <a:gd name="connsiteY38" fmla="*/ 1037249 h 3657600"/>
                <a:gd name="connsiteX39" fmla="*/ 3434097 w 3901552"/>
                <a:gd name="connsiteY39" fmla="*/ 1124200 h 3657600"/>
                <a:gd name="connsiteX40" fmla="*/ 3347146 w 3901552"/>
                <a:gd name="connsiteY40" fmla="*/ 1211151 h 3657600"/>
                <a:gd name="connsiteX41" fmla="*/ 2547877 w 3901552"/>
                <a:gd name="connsiteY41" fmla="*/ 1211151 h 3657600"/>
                <a:gd name="connsiteX42" fmla="*/ 2460926 w 3901552"/>
                <a:gd name="connsiteY42" fmla="*/ 1124200 h 3657600"/>
                <a:gd name="connsiteX43" fmla="*/ 2547877 w 3901552"/>
                <a:gd name="connsiteY43" fmla="*/ 1037249 h 3657600"/>
                <a:gd name="connsiteX44" fmla="*/ 1494459 w 3901552"/>
                <a:gd name="connsiteY44" fmla="*/ 735066 h 3657600"/>
                <a:gd name="connsiteX45" fmla="*/ 1494459 w 3901552"/>
                <a:gd name="connsiteY45" fmla="*/ 1038349 h 3657600"/>
                <a:gd name="connsiteX46" fmla="*/ 2089164 w 3901552"/>
                <a:gd name="connsiteY46" fmla="*/ 1038349 h 3657600"/>
                <a:gd name="connsiteX47" fmla="*/ 2089164 w 3901552"/>
                <a:gd name="connsiteY47" fmla="*/ 735066 h 3657600"/>
                <a:gd name="connsiteX48" fmla="*/ 1494459 w 3901552"/>
                <a:gd name="connsiteY48" fmla="*/ 735066 h 3657600"/>
                <a:gd name="connsiteX49" fmla="*/ 2547877 w 3901552"/>
                <a:gd name="connsiteY49" fmla="*/ 562267 h 3657600"/>
                <a:gd name="connsiteX50" fmla="*/ 3347146 w 3901552"/>
                <a:gd name="connsiteY50" fmla="*/ 562267 h 3657600"/>
                <a:gd name="connsiteX51" fmla="*/ 3434097 w 3901552"/>
                <a:gd name="connsiteY51" fmla="*/ 649218 h 3657600"/>
                <a:gd name="connsiteX52" fmla="*/ 3347146 w 3901552"/>
                <a:gd name="connsiteY52" fmla="*/ 736169 h 3657600"/>
                <a:gd name="connsiteX53" fmla="*/ 2547877 w 3901552"/>
                <a:gd name="connsiteY53" fmla="*/ 736169 h 3657600"/>
                <a:gd name="connsiteX54" fmla="*/ 2460926 w 3901552"/>
                <a:gd name="connsiteY54" fmla="*/ 649218 h 3657600"/>
                <a:gd name="connsiteX55" fmla="*/ 2547877 w 3901552"/>
                <a:gd name="connsiteY55" fmla="*/ 562267 h 3657600"/>
                <a:gd name="connsiteX56" fmla="*/ 1410592 w 3901552"/>
                <a:gd name="connsiteY56" fmla="*/ 562266 h 3657600"/>
                <a:gd name="connsiteX57" fmla="*/ 2173031 w 3901552"/>
                <a:gd name="connsiteY57" fmla="*/ 562266 h 3657600"/>
                <a:gd name="connsiteX58" fmla="*/ 2278397 w 3901552"/>
                <a:gd name="connsiteY58" fmla="*/ 667632 h 3657600"/>
                <a:gd name="connsiteX59" fmla="*/ 2278397 w 3901552"/>
                <a:gd name="connsiteY59" fmla="*/ 1105783 h 3657600"/>
                <a:gd name="connsiteX60" fmla="*/ 2173031 w 3901552"/>
                <a:gd name="connsiteY60" fmla="*/ 1211149 h 3657600"/>
                <a:gd name="connsiteX61" fmla="*/ 1410592 w 3901552"/>
                <a:gd name="connsiteY61" fmla="*/ 1211149 h 3657600"/>
                <a:gd name="connsiteX62" fmla="*/ 1305227 w 3901552"/>
                <a:gd name="connsiteY62" fmla="*/ 1105783 h 3657600"/>
                <a:gd name="connsiteX63" fmla="*/ 1305227 w 3901552"/>
                <a:gd name="connsiteY63" fmla="*/ 667632 h 3657600"/>
                <a:gd name="connsiteX64" fmla="*/ 1410592 w 3901552"/>
                <a:gd name="connsiteY64" fmla="*/ 562266 h 3657600"/>
                <a:gd name="connsiteX65" fmla="*/ 1129726 w 3901552"/>
                <a:gd name="connsiteY65" fmla="*/ 211221 h 3657600"/>
                <a:gd name="connsiteX66" fmla="*/ 1045986 w 3901552"/>
                <a:gd name="connsiteY66" fmla="*/ 294961 h 3657600"/>
                <a:gd name="connsiteX67" fmla="*/ 1045986 w 3901552"/>
                <a:gd name="connsiteY67" fmla="*/ 1054435 h 3657600"/>
                <a:gd name="connsiteX68" fmla="*/ 1045061 w 3901552"/>
                <a:gd name="connsiteY68" fmla="*/ 1054435 h 3657600"/>
                <a:gd name="connsiteX69" fmla="*/ 1045061 w 3901552"/>
                <a:gd name="connsiteY69" fmla="*/ 3135069 h 3657600"/>
                <a:gd name="connsiteX70" fmla="*/ 955821 w 3901552"/>
                <a:gd name="connsiteY70" fmla="*/ 3427221 h 3657600"/>
                <a:gd name="connsiteX71" fmla="*/ 922919 w 3901552"/>
                <a:gd name="connsiteY71" fmla="*/ 3467099 h 3657600"/>
                <a:gd name="connsiteX72" fmla="*/ 3407722 w 3901552"/>
                <a:gd name="connsiteY72" fmla="*/ 3467099 h 3657600"/>
                <a:gd name="connsiteX73" fmla="*/ 3717119 w 3901552"/>
                <a:gd name="connsiteY73" fmla="*/ 3157702 h 3657600"/>
                <a:gd name="connsiteX74" fmla="*/ 3717119 w 3901552"/>
                <a:gd name="connsiteY74" fmla="*/ 294961 h 3657600"/>
                <a:gd name="connsiteX75" fmla="*/ 3633379 w 3901552"/>
                <a:gd name="connsiteY75" fmla="*/ 211221 h 3657600"/>
                <a:gd name="connsiteX76" fmla="*/ 1129726 w 3901552"/>
                <a:gd name="connsiteY76" fmla="*/ 211221 h 3657600"/>
                <a:gd name="connsiteX77" fmla="*/ 1021913 w 3901552"/>
                <a:gd name="connsiteY77" fmla="*/ 0 h 3657600"/>
                <a:gd name="connsiteX78" fmla="*/ 3741192 w 3901552"/>
                <a:gd name="connsiteY78" fmla="*/ 0 h 3657600"/>
                <a:gd name="connsiteX79" fmla="*/ 3901552 w 3901552"/>
                <a:gd name="connsiteY79" fmla="*/ 160360 h 3657600"/>
                <a:gd name="connsiteX80" fmla="*/ 3901552 w 3901552"/>
                <a:gd name="connsiteY80" fmla="*/ 3167168 h 3657600"/>
                <a:gd name="connsiteX81" fmla="*/ 3430170 w 3901552"/>
                <a:gd name="connsiteY81" fmla="*/ 3638550 h 3657600"/>
                <a:gd name="connsiteX82" fmla="*/ 656660 w 3901552"/>
                <a:gd name="connsiteY82" fmla="*/ 3638550 h 3657600"/>
                <a:gd name="connsiteX83" fmla="*/ 656921 w 3901552"/>
                <a:gd name="connsiteY83" fmla="*/ 3637957 h 3657600"/>
                <a:gd name="connsiteX84" fmla="*/ 522530 w 3901552"/>
                <a:gd name="connsiteY84" fmla="*/ 3657600 h 3657600"/>
                <a:gd name="connsiteX85" fmla="*/ 522531 w 3901552"/>
                <a:gd name="connsiteY85" fmla="*/ 3657599 h 3657600"/>
                <a:gd name="connsiteX86" fmla="*/ 0 w 3901552"/>
                <a:gd name="connsiteY86" fmla="*/ 3135068 h 3657600"/>
                <a:gd name="connsiteX87" fmla="*/ 0 w 3901552"/>
                <a:gd name="connsiteY87" fmla="*/ 1050478 h 3657600"/>
                <a:gd name="connsiteX88" fmla="*/ 174180 w 3901552"/>
                <a:gd name="connsiteY88" fmla="*/ 876298 h 3657600"/>
                <a:gd name="connsiteX89" fmla="*/ 861553 w 3901552"/>
                <a:gd name="connsiteY89" fmla="*/ 876298 h 3657600"/>
                <a:gd name="connsiteX90" fmla="*/ 861553 w 3901552"/>
                <a:gd name="connsiteY90" fmla="*/ 160360 h 3657600"/>
                <a:gd name="connsiteX91" fmla="*/ 1021913 w 3901552"/>
                <a:gd name="connsiteY91" fmla="*/ 0 h 3657600"/>
                <a:gd name="connsiteX0" fmla="*/ 1427477 w 3901552"/>
                <a:gd name="connsiteY0" fmla="*/ 2937178 h 3657600"/>
                <a:gd name="connsiteX1" fmla="*/ 3347146 w 3901552"/>
                <a:gd name="connsiteY1" fmla="*/ 2937178 h 3657600"/>
                <a:gd name="connsiteX2" fmla="*/ 3434097 w 3901552"/>
                <a:gd name="connsiteY2" fmla="*/ 3024129 h 3657600"/>
                <a:gd name="connsiteX3" fmla="*/ 3347146 w 3901552"/>
                <a:gd name="connsiteY3" fmla="*/ 3111080 h 3657600"/>
                <a:gd name="connsiteX4" fmla="*/ 1427477 w 3901552"/>
                <a:gd name="connsiteY4" fmla="*/ 3111080 h 3657600"/>
                <a:gd name="connsiteX5" fmla="*/ 1340526 w 3901552"/>
                <a:gd name="connsiteY5" fmla="*/ 3024129 h 3657600"/>
                <a:gd name="connsiteX6" fmla="*/ 1427477 w 3901552"/>
                <a:gd name="connsiteY6" fmla="*/ 2937178 h 3657600"/>
                <a:gd name="connsiteX7" fmla="*/ 1427477 w 3901552"/>
                <a:gd name="connsiteY7" fmla="*/ 2462195 h 3657600"/>
                <a:gd name="connsiteX8" fmla="*/ 3347146 w 3901552"/>
                <a:gd name="connsiteY8" fmla="*/ 2462195 h 3657600"/>
                <a:gd name="connsiteX9" fmla="*/ 3434097 w 3901552"/>
                <a:gd name="connsiteY9" fmla="*/ 2549146 h 3657600"/>
                <a:gd name="connsiteX10" fmla="*/ 3347146 w 3901552"/>
                <a:gd name="connsiteY10" fmla="*/ 2636097 h 3657600"/>
                <a:gd name="connsiteX11" fmla="*/ 1427477 w 3901552"/>
                <a:gd name="connsiteY11" fmla="*/ 2636097 h 3657600"/>
                <a:gd name="connsiteX12" fmla="*/ 1340526 w 3901552"/>
                <a:gd name="connsiteY12" fmla="*/ 2549146 h 3657600"/>
                <a:gd name="connsiteX13" fmla="*/ 1427477 w 3901552"/>
                <a:gd name="connsiteY13" fmla="*/ 2462195 h 3657600"/>
                <a:gd name="connsiteX14" fmla="*/ 1427477 w 3901552"/>
                <a:gd name="connsiteY14" fmla="*/ 1987213 h 3657600"/>
                <a:gd name="connsiteX15" fmla="*/ 3347146 w 3901552"/>
                <a:gd name="connsiteY15" fmla="*/ 1987213 h 3657600"/>
                <a:gd name="connsiteX16" fmla="*/ 3434097 w 3901552"/>
                <a:gd name="connsiteY16" fmla="*/ 2074164 h 3657600"/>
                <a:gd name="connsiteX17" fmla="*/ 3347146 w 3901552"/>
                <a:gd name="connsiteY17" fmla="*/ 2161115 h 3657600"/>
                <a:gd name="connsiteX18" fmla="*/ 1427477 w 3901552"/>
                <a:gd name="connsiteY18" fmla="*/ 2161115 h 3657600"/>
                <a:gd name="connsiteX19" fmla="*/ 1340526 w 3901552"/>
                <a:gd name="connsiteY19" fmla="*/ 2074164 h 3657600"/>
                <a:gd name="connsiteX20" fmla="*/ 1427477 w 3901552"/>
                <a:gd name="connsiteY20" fmla="*/ 1987213 h 3657600"/>
                <a:gd name="connsiteX21" fmla="*/ 1427477 w 3901552"/>
                <a:gd name="connsiteY21" fmla="*/ 1512231 h 3657600"/>
                <a:gd name="connsiteX22" fmla="*/ 3347146 w 3901552"/>
                <a:gd name="connsiteY22" fmla="*/ 1512231 h 3657600"/>
                <a:gd name="connsiteX23" fmla="*/ 3434097 w 3901552"/>
                <a:gd name="connsiteY23" fmla="*/ 1599182 h 3657600"/>
                <a:gd name="connsiteX24" fmla="*/ 3347146 w 3901552"/>
                <a:gd name="connsiteY24" fmla="*/ 1686133 h 3657600"/>
                <a:gd name="connsiteX25" fmla="*/ 1427477 w 3901552"/>
                <a:gd name="connsiteY25" fmla="*/ 1686133 h 3657600"/>
                <a:gd name="connsiteX26" fmla="*/ 1340526 w 3901552"/>
                <a:gd name="connsiteY26" fmla="*/ 1599182 h 3657600"/>
                <a:gd name="connsiteX27" fmla="*/ 1427477 w 3901552"/>
                <a:gd name="connsiteY27" fmla="*/ 1512231 h 3657600"/>
                <a:gd name="connsiteX28" fmla="*/ 281471 w 3901552"/>
                <a:gd name="connsiteY28" fmla="*/ 1057134 h 3657600"/>
                <a:gd name="connsiteX29" fmla="*/ 160937 w 3901552"/>
                <a:gd name="connsiteY29" fmla="*/ 1177668 h 3657600"/>
                <a:gd name="connsiteX30" fmla="*/ 160937 w 3901552"/>
                <a:gd name="connsiteY30" fmla="*/ 3115168 h 3657600"/>
                <a:gd name="connsiteX31" fmla="*/ 522531 w 3901552"/>
                <a:gd name="connsiteY31" fmla="*/ 3476762 h 3657600"/>
                <a:gd name="connsiteX32" fmla="*/ 522530 w 3901552"/>
                <a:gd name="connsiteY32" fmla="*/ 3476763 h 3657600"/>
                <a:gd name="connsiteX33" fmla="*/ 884124 w 3901552"/>
                <a:gd name="connsiteY33" fmla="*/ 3115169 h 3657600"/>
                <a:gd name="connsiteX34" fmla="*/ 884124 w 3901552"/>
                <a:gd name="connsiteY34" fmla="*/ 1177668 h 3657600"/>
                <a:gd name="connsiteX35" fmla="*/ 763590 w 3901552"/>
                <a:gd name="connsiteY35" fmla="*/ 1057134 h 3657600"/>
                <a:gd name="connsiteX36" fmla="*/ 281471 w 3901552"/>
                <a:gd name="connsiteY36" fmla="*/ 1057134 h 3657600"/>
                <a:gd name="connsiteX37" fmla="*/ 2547877 w 3901552"/>
                <a:gd name="connsiteY37" fmla="*/ 1037249 h 3657600"/>
                <a:gd name="connsiteX38" fmla="*/ 3347146 w 3901552"/>
                <a:gd name="connsiteY38" fmla="*/ 1037249 h 3657600"/>
                <a:gd name="connsiteX39" fmla="*/ 3434097 w 3901552"/>
                <a:gd name="connsiteY39" fmla="*/ 1124200 h 3657600"/>
                <a:gd name="connsiteX40" fmla="*/ 3347146 w 3901552"/>
                <a:gd name="connsiteY40" fmla="*/ 1211151 h 3657600"/>
                <a:gd name="connsiteX41" fmla="*/ 2547877 w 3901552"/>
                <a:gd name="connsiteY41" fmla="*/ 1211151 h 3657600"/>
                <a:gd name="connsiteX42" fmla="*/ 2460926 w 3901552"/>
                <a:gd name="connsiteY42" fmla="*/ 1124200 h 3657600"/>
                <a:gd name="connsiteX43" fmla="*/ 2547877 w 3901552"/>
                <a:gd name="connsiteY43" fmla="*/ 1037249 h 3657600"/>
                <a:gd name="connsiteX44" fmla="*/ 1494459 w 3901552"/>
                <a:gd name="connsiteY44" fmla="*/ 735066 h 3657600"/>
                <a:gd name="connsiteX45" fmla="*/ 1494459 w 3901552"/>
                <a:gd name="connsiteY45" fmla="*/ 1038349 h 3657600"/>
                <a:gd name="connsiteX46" fmla="*/ 2089164 w 3901552"/>
                <a:gd name="connsiteY46" fmla="*/ 1038349 h 3657600"/>
                <a:gd name="connsiteX47" fmla="*/ 2089164 w 3901552"/>
                <a:gd name="connsiteY47" fmla="*/ 735066 h 3657600"/>
                <a:gd name="connsiteX48" fmla="*/ 1494459 w 3901552"/>
                <a:gd name="connsiteY48" fmla="*/ 735066 h 3657600"/>
                <a:gd name="connsiteX49" fmla="*/ 2547877 w 3901552"/>
                <a:gd name="connsiteY49" fmla="*/ 562267 h 3657600"/>
                <a:gd name="connsiteX50" fmla="*/ 3347146 w 3901552"/>
                <a:gd name="connsiteY50" fmla="*/ 562267 h 3657600"/>
                <a:gd name="connsiteX51" fmla="*/ 3434097 w 3901552"/>
                <a:gd name="connsiteY51" fmla="*/ 649218 h 3657600"/>
                <a:gd name="connsiteX52" fmla="*/ 3347146 w 3901552"/>
                <a:gd name="connsiteY52" fmla="*/ 736169 h 3657600"/>
                <a:gd name="connsiteX53" fmla="*/ 2547877 w 3901552"/>
                <a:gd name="connsiteY53" fmla="*/ 736169 h 3657600"/>
                <a:gd name="connsiteX54" fmla="*/ 2460926 w 3901552"/>
                <a:gd name="connsiteY54" fmla="*/ 649218 h 3657600"/>
                <a:gd name="connsiteX55" fmla="*/ 2547877 w 3901552"/>
                <a:gd name="connsiteY55" fmla="*/ 562267 h 3657600"/>
                <a:gd name="connsiteX56" fmla="*/ 1410592 w 3901552"/>
                <a:gd name="connsiteY56" fmla="*/ 562266 h 3657600"/>
                <a:gd name="connsiteX57" fmla="*/ 2173031 w 3901552"/>
                <a:gd name="connsiteY57" fmla="*/ 562266 h 3657600"/>
                <a:gd name="connsiteX58" fmla="*/ 2278397 w 3901552"/>
                <a:gd name="connsiteY58" fmla="*/ 667632 h 3657600"/>
                <a:gd name="connsiteX59" fmla="*/ 2278397 w 3901552"/>
                <a:gd name="connsiteY59" fmla="*/ 1105783 h 3657600"/>
                <a:gd name="connsiteX60" fmla="*/ 2173031 w 3901552"/>
                <a:gd name="connsiteY60" fmla="*/ 1211149 h 3657600"/>
                <a:gd name="connsiteX61" fmla="*/ 1410592 w 3901552"/>
                <a:gd name="connsiteY61" fmla="*/ 1211149 h 3657600"/>
                <a:gd name="connsiteX62" fmla="*/ 1305227 w 3901552"/>
                <a:gd name="connsiteY62" fmla="*/ 1105783 h 3657600"/>
                <a:gd name="connsiteX63" fmla="*/ 1305227 w 3901552"/>
                <a:gd name="connsiteY63" fmla="*/ 667632 h 3657600"/>
                <a:gd name="connsiteX64" fmla="*/ 1410592 w 3901552"/>
                <a:gd name="connsiteY64" fmla="*/ 562266 h 3657600"/>
                <a:gd name="connsiteX65" fmla="*/ 1129726 w 3901552"/>
                <a:gd name="connsiteY65" fmla="*/ 211221 h 3657600"/>
                <a:gd name="connsiteX66" fmla="*/ 1045986 w 3901552"/>
                <a:gd name="connsiteY66" fmla="*/ 294961 h 3657600"/>
                <a:gd name="connsiteX67" fmla="*/ 1045986 w 3901552"/>
                <a:gd name="connsiteY67" fmla="*/ 1054435 h 3657600"/>
                <a:gd name="connsiteX68" fmla="*/ 1045061 w 3901552"/>
                <a:gd name="connsiteY68" fmla="*/ 1054435 h 3657600"/>
                <a:gd name="connsiteX69" fmla="*/ 1045061 w 3901552"/>
                <a:gd name="connsiteY69" fmla="*/ 3135069 h 3657600"/>
                <a:gd name="connsiteX70" fmla="*/ 955821 w 3901552"/>
                <a:gd name="connsiteY70" fmla="*/ 3427221 h 3657600"/>
                <a:gd name="connsiteX71" fmla="*/ 922919 w 3901552"/>
                <a:gd name="connsiteY71" fmla="*/ 3467099 h 3657600"/>
                <a:gd name="connsiteX72" fmla="*/ 3407722 w 3901552"/>
                <a:gd name="connsiteY72" fmla="*/ 3467099 h 3657600"/>
                <a:gd name="connsiteX73" fmla="*/ 3717119 w 3901552"/>
                <a:gd name="connsiteY73" fmla="*/ 3157702 h 3657600"/>
                <a:gd name="connsiteX74" fmla="*/ 3717119 w 3901552"/>
                <a:gd name="connsiteY74" fmla="*/ 294961 h 3657600"/>
                <a:gd name="connsiteX75" fmla="*/ 3633379 w 3901552"/>
                <a:gd name="connsiteY75" fmla="*/ 211221 h 3657600"/>
                <a:gd name="connsiteX76" fmla="*/ 1129726 w 3901552"/>
                <a:gd name="connsiteY76" fmla="*/ 211221 h 3657600"/>
                <a:gd name="connsiteX77" fmla="*/ 1021913 w 3901552"/>
                <a:gd name="connsiteY77" fmla="*/ 0 h 3657600"/>
                <a:gd name="connsiteX78" fmla="*/ 3741192 w 3901552"/>
                <a:gd name="connsiteY78" fmla="*/ 0 h 3657600"/>
                <a:gd name="connsiteX79" fmla="*/ 3901552 w 3901552"/>
                <a:gd name="connsiteY79" fmla="*/ 160360 h 3657600"/>
                <a:gd name="connsiteX80" fmla="*/ 3901552 w 3901552"/>
                <a:gd name="connsiteY80" fmla="*/ 3167168 h 3657600"/>
                <a:gd name="connsiteX81" fmla="*/ 3430170 w 3901552"/>
                <a:gd name="connsiteY81" fmla="*/ 3638550 h 3657600"/>
                <a:gd name="connsiteX82" fmla="*/ 656660 w 3901552"/>
                <a:gd name="connsiteY82" fmla="*/ 3638550 h 3657600"/>
                <a:gd name="connsiteX83" fmla="*/ 522530 w 3901552"/>
                <a:gd name="connsiteY83" fmla="*/ 3657600 h 3657600"/>
                <a:gd name="connsiteX84" fmla="*/ 522531 w 3901552"/>
                <a:gd name="connsiteY84" fmla="*/ 3657599 h 3657600"/>
                <a:gd name="connsiteX85" fmla="*/ 0 w 3901552"/>
                <a:gd name="connsiteY85" fmla="*/ 3135068 h 3657600"/>
                <a:gd name="connsiteX86" fmla="*/ 0 w 3901552"/>
                <a:gd name="connsiteY86" fmla="*/ 1050478 h 3657600"/>
                <a:gd name="connsiteX87" fmla="*/ 174180 w 3901552"/>
                <a:gd name="connsiteY87" fmla="*/ 876298 h 3657600"/>
                <a:gd name="connsiteX88" fmla="*/ 861553 w 3901552"/>
                <a:gd name="connsiteY88" fmla="*/ 876298 h 3657600"/>
                <a:gd name="connsiteX89" fmla="*/ 861553 w 3901552"/>
                <a:gd name="connsiteY89" fmla="*/ 160360 h 3657600"/>
                <a:gd name="connsiteX90" fmla="*/ 1021913 w 3901552"/>
                <a:gd name="connsiteY90" fmla="*/ 0 h 3657600"/>
                <a:gd name="connsiteX0" fmla="*/ 1427477 w 3901552"/>
                <a:gd name="connsiteY0" fmla="*/ 2937178 h 3657600"/>
                <a:gd name="connsiteX1" fmla="*/ 3347146 w 3901552"/>
                <a:gd name="connsiteY1" fmla="*/ 2937178 h 3657600"/>
                <a:gd name="connsiteX2" fmla="*/ 3434097 w 3901552"/>
                <a:gd name="connsiteY2" fmla="*/ 3024129 h 3657600"/>
                <a:gd name="connsiteX3" fmla="*/ 3347146 w 3901552"/>
                <a:gd name="connsiteY3" fmla="*/ 3111080 h 3657600"/>
                <a:gd name="connsiteX4" fmla="*/ 1427477 w 3901552"/>
                <a:gd name="connsiteY4" fmla="*/ 3111080 h 3657600"/>
                <a:gd name="connsiteX5" fmla="*/ 1340526 w 3901552"/>
                <a:gd name="connsiteY5" fmla="*/ 3024129 h 3657600"/>
                <a:gd name="connsiteX6" fmla="*/ 1427477 w 3901552"/>
                <a:gd name="connsiteY6" fmla="*/ 2937178 h 3657600"/>
                <a:gd name="connsiteX7" fmla="*/ 1427477 w 3901552"/>
                <a:gd name="connsiteY7" fmla="*/ 2462195 h 3657600"/>
                <a:gd name="connsiteX8" fmla="*/ 3347146 w 3901552"/>
                <a:gd name="connsiteY8" fmla="*/ 2462195 h 3657600"/>
                <a:gd name="connsiteX9" fmla="*/ 3434097 w 3901552"/>
                <a:gd name="connsiteY9" fmla="*/ 2549146 h 3657600"/>
                <a:gd name="connsiteX10" fmla="*/ 3347146 w 3901552"/>
                <a:gd name="connsiteY10" fmla="*/ 2636097 h 3657600"/>
                <a:gd name="connsiteX11" fmla="*/ 1427477 w 3901552"/>
                <a:gd name="connsiteY11" fmla="*/ 2636097 h 3657600"/>
                <a:gd name="connsiteX12" fmla="*/ 1340526 w 3901552"/>
                <a:gd name="connsiteY12" fmla="*/ 2549146 h 3657600"/>
                <a:gd name="connsiteX13" fmla="*/ 1427477 w 3901552"/>
                <a:gd name="connsiteY13" fmla="*/ 2462195 h 3657600"/>
                <a:gd name="connsiteX14" fmla="*/ 1427477 w 3901552"/>
                <a:gd name="connsiteY14" fmla="*/ 1987213 h 3657600"/>
                <a:gd name="connsiteX15" fmla="*/ 3347146 w 3901552"/>
                <a:gd name="connsiteY15" fmla="*/ 1987213 h 3657600"/>
                <a:gd name="connsiteX16" fmla="*/ 3434097 w 3901552"/>
                <a:gd name="connsiteY16" fmla="*/ 2074164 h 3657600"/>
                <a:gd name="connsiteX17" fmla="*/ 3347146 w 3901552"/>
                <a:gd name="connsiteY17" fmla="*/ 2161115 h 3657600"/>
                <a:gd name="connsiteX18" fmla="*/ 1427477 w 3901552"/>
                <a:gd name="connsiteY18" fmla="*/ 2161115 h 3657600"/>
                <a:gd name="connsiteX19" fmla="*/ 1340526 w 3901552"/>
                <a:gd name="connsiteY19" fmla="*/ 2074164 h 3657600"/>
                <a:gd name="connsiteX20" fmla="*/ 1427477 w 3901552"/>
                <a:gd name="connsiteY20" fmla="*/ 1987213 h 3657600"/>
                <a:gd name="connsiteX21" fmla="*/ 1427477 w 3901552"/>
                <a:gd name="connsiteY21" fmla="*/ 1512231 h 3657600"/>
                <a:gd name="connsiteX22" fmla="*/ 3347146 w 3901552"/>
                <a:gd name="connsiteY22" fmla="*/ 1512231 h 3657600"/>
                <a:gd name="connsiteX23" fmla="*/ 3434097 w 3901552"/>
                <a:gd name="connsiteY23" fmla="*/ 1599182 h 3657600"/>
                <a:gd name="connsiteX24" fmla="*/ 3347146 w 3901552"/>
                <a:gd name="connsiteY24" fmla="*/ 1686133 h 3657600"/>
                <a:gd name="connsiteX25" fmla="*/ 1427477 w 3901552"/>
                <a:gd name="connsiteY25" fmla="*/ 1686133 h 3657600"/>
                <a:gd name="connsiteX26" fmla="*/ 1340526 w 3901552"/>
                <a:gd name="connsiteY26" fmla="*/ 1599182 h 3657600"/>
                <a:gd name="connsiteX27" fmla="*/ 1427477 w 3901552"/>
                <a:gd name="connsiteY27" fmla="*/ 1512231 h 3657600"/>
                <a:gd name="connsiteX28" fmla="*/ 281471 w 3901552"/>
                <a:gd name="connsiteY28" fmla="*/ 1057134 h 3657600"/>
                <a:gd name="connsiteX29" fmla="*/ 160937 w 3901552"/>
                <a:gd name="connsiteY29" fmla="*/ 1177668 h 3657600"/>
                <a:gd name="connsiteX30" fmla="*/ 160937 w 3901552"/>
                <a:gd name="connsiteY30" fmla="*/ 3115168 h 3657600"/>
                <a:gd name="connsiteX31" fmla="*/ 522531 w 3901552"/>
                <a:gd name="connsiteY31" fmla="*/ 3476762 h 3657600"/>
                <a:gd name="connsiteX32" fmla="*/ 522530 w 3901552"/>
                <a:gd name="connsiteY32" fmla="*/ 3476763 h 3657600"/>
                <a:gd name="connsiteX33" fmla="*/ 884124 w 3901552"/>
                <a:gd name="connsiteY33" fmla="*/ 3115169 h 3657600"/>
                <a:gd name="connsiteX34" fmla="*/ 884124 w 3901552"/>
                <a:gd name="connsiteY34" fmla="*/ 1177668 h 3657600"/>
                <a:gd name="connsiteX35" fmla="*/ 763590 w 3901552"/>
                <a:gd name="connsiteY35" fmla="*/ 1057134 h 3657600"/>
                <a:gd name="connsiteX36" fmla="*/ 281471 w 3901552"/>
                <a:gd name="connsiteY36" fmla="*/ 1057134 h 3657600"/>
                <a:gd name="connsiteX37" fmla="*/ 2547877 w 3901552"/>
                <a:gd name="connsiteY37" fmla="*/ 1037249 h 3657600"/>
                <a:gd name="connsiteX38" fmla="*/ 3347146 w 3901552"/>
                <a:gd name="connsiteY38" fmla="*/ 1037249 h 3657600"/>
                <a:gd name="connsiteX39" fmla="*/ 3434097 w 3901552"/>
                <a:gd name="connsiteY39" fmla="*/ 1124200 h 3657600"/>
                <a:gd name="connsiteX40" fmla="*/ 3347146 w 3901552"/>
                <a:gd name="connsiteY40" fmla="*/ 1211151 h 3657600"/>
                <a:gd name="connsiteX41" fmla="*/ 2547877 w 3901552"/>
                <a:gd name="connsiteY41" fmla="*/ 1211151 h 3657600"/>
                <a:gd name="connsiteX42" fmla="*/ 2460926 w 3901552"/>
                <a:gd name="connsiteY42" fmla="*/ 1124200 h 3657600"/>
                <a:gd name="connsiteX43" fmla="*/ 2547877 w 3901552"/>
                <a:gd name="connsiteY43" fmla="*/ 1037249 h 3657600"/>
                <a:gd name="connsiteX44" fmla="*/ 1494459 w 3901552"/>
                <a:gd name="connsiteY44" fmla="*/ 735066 h 3657600"/>
                <a:gd name="connsiteX45" fmla="*/ 1494459 w 3901552"/>
                <a:gd name="connsiteY45" fmla="*/ 1038349 h 3657600"/>
                <a:gd name="connsiteX46" fmla="*/ 2089164 w 3901552"/>
                <a:gd name="connsiteY46" fmla="*/ 1038349 h 3657600"/>
                <a:gd name="connsiteX47" fmla="*/ 2089164 w 3901552"/>
                <a:gd name="connsiteY47" fmla="*/ 735066 h 3657600"/>
                <a:gd name="connsiteX48" fmla="*/ 1494459 w 3901552"/>
                <a:gd name="connsiteY48" fmla="*/ 735066 h 3657600"/>
                <a:gd name="connsiteX49" fmla="*/ 2547877 w 3901552"/>
                <a:gd name="connsiteY49" fmla="*/ 562267 h 3657600"/>
                <a:gd name="connsiteX50" fmla="*/ 3347146 w 3901552"/>
                <a:gd name="connsiteY50" fmla="*/ 562267 h 3657600"/>
                <a:gd name="connsiteX51" fmla="*/ 3434097 w 3901552"/>
                <a:gd name="connsiteY51" fmla="*/ 649218 h 3657600"/>
                <a:gd name="connsiteX52" fmla="*/ 3347146 w 3901552"/>
                <a:gd name="connsiteY52" fmla="*/ 736169 h 3657600"/>
                <a:gd name="connsiteX53" fmla="*/ 2547877 w 3901552"/>
                <a:gd name="connsiteY53" fmla="*/ 736169 h 3657600"/>
                <a:gd name="connsiteX54" fmla="*/ 2460926 w 3901552"/>
                <a:gd name="connsiteY54" fmla="*/ 649218 h 3657600"/>
                <a:gd name="connsiteX55" fmla="*/ 2547877 w 3901552"/>
                <a:gd name="connsiteY55" fmla="*/ 562267 h 3657600"/>
                <a:gd name="connsiteX56" fmla="*/ 1410592 w 3901552"/>
                <a:gd name="connsiteY56" fmla="*/ 562266 h 3657600"/>
                <a:gd name="connsiteX57" fmla="*/ 2173031 w 3901552"/>
                <a:gd name="connsiteY57" fmla="*/ 562266 h 3657600"/>
                <a:gd name="connsiteX58" fmla="*/ 2278397 w 3901552"/>
                <a:gd name="connsiteY58" fmla="*/ 667632 h 3657600"/>
                <a:gd name="connsiteX59" fmla="*/ 2278397 w 3901552"/>
                <a:gd name="connsiteY59" fmla="*/ 1105783 h 3657600"/>
                <a:gd name="connsiteX60" fmla="*/ 2173031 w 3901552"/>
                <a:gd name="connsiteY60" fmla="*/ 1211149 h 3657600"/>
                <a:gd name="connsiteX61" fmla="*/ 1410592 w 3901552"/>
                <a:gd name="connsiteY61" fmla="*/ 1211149 h 3657600"/>
                <a:gd name="connsiteX62" fmla="*/ 1305227 w 3901552"/>
                <a:gd name="connsiteY62" fmla="*/ 1105783 h 3657600"/>
                <a:gd name="connsiteX63" fmla="*/ 1305227 w 3901552"/>
                <a:gd name="connsiteY63" fmla="*/ 667632 h 3657600"/>
                <a:gd name="connsiteX64" fmla="*/ 1410592 w 3901552"/>
                <a:gd name="connsiteY64" fmla="*/ 562266 h 3657600"/>
                <a:gd name="connsiteX65" fmla="*/ 1129726 w 3901552"/>
                <a:gd name="connsiteY65" fmla="*/ 211221 h 3657600"/>
                <a:gd name="connsiteX66" fmla="*/ 1045986 w 3901552"/>
                <a:gd name="connsiteY66" fmla="*/ 294961 h 3657600"/>
                <a:gd name="connsiteX67" fmla="*/ 1045986 w 3901552"/>
                <a:gd name="connsiteY67" fmla="*/ 1054435 h 3657600"/>
                <a:gd name="connsiteX68" fmla="*/ 1045061 w 3901552"/>
                <a:gd name="connsiteY68" fmla="*/ 1054435 h 3657600"/>
                <a:gd name="connsiteX69" fmla="*/ 1045061 w 3901552"/>
                <a:gd name="connsiteY69" fmla="*/ 3135069 h 3657600"/>
                <a:gd name="connsiteX70" fmla="*/ 955821 w 3901552"/>
                <a:gd name="connsiteY70" fmla="*/ 3427221 h 3657600"/>
                <a:gd name="connsiteX71" fmla="*/ 922919 w 3901552"/>
                <a:gd name="connsiteY71" fmla="*/ 3467099 h 3657600"/>
                <a:gd name="connsiteX72" fmla="*/ 3407722 w 3901552"/>
                <a:gd name="connsiteY72" fmla="*/ 3467099 h 3657600"/>
                <a:gd name="connsiteX73" fmla="*/ 3717119 w 3901552"/>
                <a:gd name="connsiteY73" fmla="*/ 3157702 h 3657600"/>
                <a:gd name="connsiteX74" fmla="*/ 3717119 w 3901552"/>
                <a:gd name="connsiteY74" fmla="*/ 294961 h 3657600"/>
                <a:gd name="connsiteX75" fmla="*/ 3633379 w 3901552"/>
                <a:gd name="connsiteY75" fmla="*/ 211221 h 3657600"/>
                <a:gd name="connsiteX76" fmla="*/ 1129726 w 3901552"/>
                <a:gd name="connsiteY76" fmla="*/ 211221 h 3657600"/>
                <a:gd name="connsiteX77" fmla="*/ 1021913 w 3901552"/>
                <a:gd name="connsiteY77" fmla="*/ 0 h 3657600"/>
                <a:gd name="connsiteX78" fmla="*/ 3741192 w 3901552"/>
                <a:gd name="connsiteY78" fmla="*/ 0 h 3657600"/>
                <a:gd name="connsiteX79" fmla="*/ 3901552 w 3901552"/>
                <a:gd name="connsiteY79" fmla="*/ 160360 h 3657600"/>
                <a:gd name="connsiteX80" fmla="*/ 3901552 w 3901552"/>
                <a:gd name="connsiteY80" fmla="*/ 3167168 h 3657600"/>
                <a:gd name="connsiteX81" fmla="*/ 3430170 w 3901552"/>
                <a:gd name="connsiteY81" fmla="*/ 3638550 h 3657600"/>
                <a:gd name="connsiteX82" fmla="*/ 522530 w 3901552"/>
                <a:gd name="connsiteY82" fmla="*/ 3657600 h 3657600"/>
                <a:gd name="connsiteX83" fmla="*/ 522531 w 3901552"/>
                <a:gd name="connsiteY83" fmla="*/ 3657599 h 3657600"/>
                <a:gd name="connsiteX84" fmla="*/ 0 w 3901552"/>
                <a:gd name="connsiteY84" fmla="*/ 3135068 h 3657600"/>
                <a:gd name="connsiteX85" fmla="*/ 0 w 3901552"/>
                <a:gd name="connsiteY85" fmla="*/ 1050478 h 3657600"/>
                <a:gd name="connsiteX86" fmla="*/ 174180 w 3901552"/>
                <a:gd name="connsiteY86" fmla="*/ 876298 h 3657600"/>
                <a:gd name="connsiteX87" fmla="*/ 861553 w 3901552"/>
                <a:gd name="connsiteY87" fmla="*/ 876298 h 3657600"/>
                <a:gd name="connsiteX88" fmla="*/ 861553 w 3901552"/>
                <a:gd name="connsiteY88" fmla="*/ 160360 h 3657600"/>
                <a:gd name="connsiteX89" fmla="*/ 1021913 w 3901552"/>
                <a:gd name="connsiteY89" fmla="*/ 0 h 3657600"/>
                <a:gd name="connsiteX0" fmla="*/ 1427477 w 3901552"/>
                <a:gd name="connsiteY0" fmla="*/ 2937178 h 3657600"/>
                <a:gd name="connsiteX1" fmla="*/ 3347146 w 3901552"/>
                <a:gd name="connsiteY1" fmla="*/ 2937178 h 3657600"/>
                <a:gd name="connsiteX2" fmla="*/ 3434097 w 3901552"/>
                <a:gd name="connsiteY2" fmla="*/ 3024129 h 3657600"/>
                <a:gd name="connsiteX3" fmla="*/ 3347146 w 3901552"/>
                <a:gd name="connsiteY3" fmla="*/ 3111080 h 3657600"/>
                <a:gd name="connsiteX4" fmla="*/ 1427477 w 3901552"/>
                <a:gd name="connsiteY4" fmla="*/ 3111080 h 3657600"/>
                <a:gd name="connsiteX5" fmla="*/ 1340526 w 3901552"/>
                <a:gd name="connsiteY5" fmla="*/ 3024129 h 3657600"/>
                <a:gd name="connsiteX6" fmla="*/ 1427477 w 3901552"/>
                <a:gd name="connsiteY6" fmla="*/ 2937178 h 3657600"/>
                <a:gd name="connsiteX7" fmla="*/ 1427477 w 3901552"/>
                <a:gd name="connsiteY7" fmla="*/ 2462195 h 3657600"/>
                <a:gd name="connsiteX8" fmla="*/ 3347146 w 3901552"/>
                <a:gd name="connsiteY8" fmla="*/ 2462195 h 3657600"/>
                <a:gd name="connsiteX9" fmla="*/ 3434097 w 3901552"/>
                <a:gd name="connsiteY9" fmla="*/ 2549146 h 3657600"/>
                <a:gd name="connsiteX10" fmla="*/ 3347146 w 3901552"/>
                <a:gd name="connsiteY10" fmla="*/ 2636097 h 3657600"/>
                <a:gd name="connsiteX11" fmla="*/ 1427477 w 3901552"/>
                <a:gd name="connsiteY11" fmla="*/ 2636097 h 3657600"/>
                <a:gd name="connsiteX12" fmla="*/ 1340526 w 3901552"/>
                <a:gd name="connsiteY12" fmla="*/ 2549146 h 3657600"/>
                <a:gd name="connsiteX13" fmla="*/ 1427477 w 3901552"/>
                <a:gd name="connsiteY13" fmla="*/ 2462195 h 3657600"/>
                <a:gd name="connsiteX14" fmla="*/ 1427477 w 3901552"/>
                <a:gd name="connsiteY14" fmla="*/ 1987213 h 3657600"/>
                <a:gd name="connsiteX15" fmla="*/ 3347146 w 3901552"/>
                <a:gd name="connsiteY15" fmla="*/ 1987213 h 3657600"/>
                <a:gd name="connsiteX16" fmla="*/ 3434097 w 3901552"/>
                <a:gd name="connsiteY16" fmla="*/ 2074164 h 3657600"/>
                <a:gd name="connsiteX17" fmla="*/ 3347146 w 3901552"/>
                <a:gd name="connsiteY17" fmla="*/ 2161115 h 3657600"/>
                <a:gd name="connsiteX18" fmla="*/ 1427477 w 3901552"/>
                <a:gd name="connsiteY18" fmla="*/ 2161115 h 3657600"/>
                <a:gd name="connsiteX19" fmla="*/ 1340526 w 3901552"/>
                <a:gd name="connsiteY19" fmla="*/ 2074164 h 3657600"/>
                <a:gd name="connsiteX20" fmla="*/ 1427477 w 3901552"/>
                <a:gd name="connsiteY20" fmla="*/ 1987213 h 3657600"/>
                <a:gd name="connsiteX21" fmla="*/ 1427477 w 3901552"/>
                <a:gd name="connsiteY21" fmla="*/ 1512231 h 3657600"/>
                <a:gd name="connsiteX22" fmla="*/ 3347146 w 3901552"/>
                <a:gd name="connsiteY22" fmla="*/ 1512231 h 3657600"/>
                <a:gd name="connsiteX23" fmla="*/ 3434097 w 3901552"/>
                <a:gd name="connsiteY23" fmla="*/ 1599182 h 3657600"/>
                <a:gd name="connsiteX24" fmla="*/ 3347146 w 3901552"/>
                <a:gd name="connsiteY24" fmla="*/ 1686133 h 3657600"/>
                <a:gd name="connsiteX25" fmla="*/ 1427477 w 3901552"/>
                <a:gd name="connsiteY25" fmla="*/ 1686133 h 3657600"/>
                <a:gd name="connsiteX26" fmla="*/ 1340526 w 3901552"/>
                <a:gd name="connsiteY26" fmla="*/ 1599182 h 3657600"/>
                <a:gd name="connsiteX27" fmla="*/ 1427477 w 3901552"/>
                <a:gd name="connsiteY27" fmla="*/ 1512231 h 3657600"/>
                <a:gd name="connsiteX28" fmla="*/ 281471 w 3901552"/>
                <a:gd name="connsiteY28" fmla="*/ 1057134 h 3657600"/>
                <a:gd name="connsiteX29" fmla="*/ 160937 w 3901552"/>
                <a:gd name="connsiteY29" fmla="*/ 1177668 h 3657600"/>
                <a:gd name="connsiteX30" fmla="*/ 160937 w 3901552"/>
                <a:gd name="connsiteY30" fmla="*/ 3115168 h 3657600"/>
                <a:gd name="connsiteX31" fmla="*/ 522531 w 3901552"/>
                <a:gd name="connsiteY31" fmla="*/ 3476762 h 3657600"/>
                <a:gd name="connsiteX32" fmla="*/ 522530 w 3901552"/>
                <a:gd name="connsiteY32" fmla="*/ 3476763 h 3657600"/>
                <a:gd name="connsiteX33" fmla="*/ 884124 w 3901552"/>
                <a:gd name="connsiteY33" fmla="*/ 3115169 h 3657600"/>
                <a:gd name="connsiteX34" fmla="*/ 884124 w 3901552"/>
                <a:gd name="connsiteY34" fmla="*/ 1177668 h 3657600"/>
                <a:gd name="connsiteX35" fmla="*/ 763590 w 3901552"/>
                <a:gd name="connsiteY35" fmla="*/ 1057134 h 3657600"/>
                <a:gd name="connsiteX36" fmla="*/ 281471 w 3901552"/>
                <a:gd name="connsiteY36" fmla="*/ 1057134 h 3657600"/>
                <a:gd name="connsiteX37" fmla="*/ 2547877 w 3901552"/>
                <a:gd name="connsiteY37" fmla="*/ 1037249 h 3657600"/>
                <a:gd name="connsiteX38" fmla="*/ 3347146 w 3901552"/>
                <a:gd name="connsiteY38" fmla="*/ 1037249 h 3657600"/>
                <a:gd name="connsiteX39" fmla="*/ 3434097 w 3901552"/>
                <a:gd name="connsiteY39" fmla="*/ 1124200 h 3657600"/>
                <a:gd name="connsiteX40" fmla="*/ 3347146 w 3901552"/>
                <a:gd name="connsiteY40" fmla="*/ 1211151 h 3657600"/>
                <a:gd name="connsiteX41" fmla="*/ 2547877 w 3901552"/>
                <a:gd name="connsiteY41" fmla="*/ 1211151 h 3657600"/>
                <a:gd name="connsiteX42" fmla="*/ 2460926 w 3901552"/>
                <a:gd name="connsiteY42" fmla="*/ 1124200 h 3657600"/>
                <a:gd name="connsiteX43" fmla="*/ 2547877 w 3901552"/>
                <a:gd name="connsiteY43" fmla="*/ 1037249 h 3657600"/>
                <a:gd name="connsiteX44" fmla="*/ 1494459 w 3901552"/>
                <a:gd name="connsiteY44" fmla="*/ 735066 h 3657600"/>
                <a:gd name="connsiteX45" fmla="*/ 1494459 w 3901552"/>
                <a:gd name="connsiteY45" fmla="*/ 1038349 h 3657600"/>
                <a:gd name="connsiteX46" fmla="*/ 2089164 w 3901552"/>
                <a:gd name="connsiteY46" fmla="*/ 1038349 h 3657600"/>
                <a:gd name="connsiteX47" fmla="*/ 2089164 w 3901552"/>
                <a:gd name="connsiteY47" fmla="*/ 735066 h 3657600"/>
                <a:gd name="connsiteX48" fmla="*/ 1494459 w 3901552"/>
                <a:gd name="connsiteY48" fmla="*/ 735066 h 3657600"/>
                <a:gd name="connsiteX49" fmla="*/ 2547877 w 3901552"/>
                <a:gd name="connsiteY49" fmla="*/ 562267 h 3657600"/>
                <a:gd name="connsiteX50" fmla="*/ 3347146 w 3901552"/>
                <a:gd name="connsiteY50" fmla="*/ 562267 h 3657600"/>
                <a:gd name="connsiteX51" fmla="*/ 3434097 w 3901552"/>
                <a:gd name="connsiteY51" fmla="*/ 649218 h 3657600"/>
                <a:gd name="connsiteX52" fmla="*/ 3347146 w 3901552"/>
                <a:gd name="connsiteY52" fmla="*/ 736169 h 3657600"/>
                <a:gd name="connsiteX53" fmla="*/ 2547877 w 3901552"/>
                <a:gd name="connsiteY53" fmla="*/ 736169 h 3657600"/>
                <a:gd name="connsiteX54" fmla="*/ 2460926 w 3901552"/>
                <a:gd name="connsiteY54" fmla="*/ 649218 h 3657600"/>
                <a:gd name="connsiteX55" fmla="*/ 2547877 w 3901552"/>
                <a:gd name="connsiteY55" fmla="*/ 562267 h 3657600"/>
                <a:gd name="connsiteX56" fmla="*/ 1410592 w 3901552"/>
                <a:gd name="connsiteY56" fmla="*/ 562266 h 3657600"/>
                <a:gd name="connsiteX57" fmla="*/ 2173031 w 3901552"/>
                <a:gd name="connsiteY57" fmla="*/ 562266 h 3657600"/>
                <a:gd name="connsiteX58" fmla="*/ 2278397 w 3901552"/>
                <a:gd name="connsiteY58" fmla="*/ 667632 h 3657600"/>
                <a:gd name="connsiteX59" fmla="*/ 2278397 w 3901552"/>
                <a:gd name="connsiteY59" fmla="*/ 1105783 h 3657600"/>
                <a:gd name="connsiteX60" fmla="*/ 2173031 w 3901552"/>
                <a:gd name="connsiteY60" fmla="*/ 1211149 h 3657600"/>
                <a:gd name="connsiteX61" fmla="*/ 1410592 w 3901552"/>
                <a:gd name="connsiteY61" fmla="*/ 1211149 h 3657600"/>
                <a:gd name="connsiteX62" fmla="*/ 1305227 w 3901552"/>
                <a:gd name="connsiteY62" fmla="*/ 1105783 h 3657600"/>
                <a:gd name="connsiteX63" fmla="*/ 1305227 w 3901552"/>
                <a:gd name="connsiteY63" fmla="*/ 667632 h 3657600"/>
                <a:gd name="connsiteX64" fmla="*/ 1410592 w 3901552"/>
                <a:gd name="connsiteY64" fmla="*/ 562266 h 3657600"/>
                <a:gd name="connsiteX65" fmla="*/ 1129726 w 3901552"/>
                <a:gd name="connsiteY65" fmla="*/ 211221 h 3657600"/>
                <a:gd name="connsiteX66" fmla="*/ 1045986 w 3901552"/>
                <a:gd name="connsiteY66" fmla="*/ 294961 h 3657600"/>
                <a:gd name="connsiteX67" fmla="*/ 1045986 w 3901552"/>
                <a:gd name="connsiteY67" fmla="*/ 1054435 h 3657600"/>
                <a:gd name="connsiteX68" fmla="*/ 1045061 w 3901552"/>
                <a:gd name="connsiteY68" fmla="*/ 1054435 h 3657600"/>
                <a:gd name="connsiteX69" fmla="*/ 1045061 w 3901552"/>
                <a:gd name="connsiteY69" fmla="*/ 3135069 h 3657600"/>
                <a:gd name="connsiteX70" fmla="*/ 955821 w 3901552"/>
                <a:gd name="connsiteY70" fmla="*/ 3427221 h 3657600"/>
                <a:gd name="connsiteX71" fmla="*/ 922919 w 3901552"/>
                <a:gd name="connsiteY71" fmla="*/ 3467099 h 3657600"/>
                <a:gd name="connsiteX72" fmla="*/ 3407722 w 3901552"/>
                <a:gd name="connsiteY72" fmla="*/ 3467099 h 3657600"/>
                <a:gd name="connsiteX73" fmla="*/ 3717119 w 3901552"/>
                <a:gd name="connsiteY73" fmla="*/ 3157702 h 3657600"/>
                <a:gd name="connsiteX74" fmla="*/ 3717119 w 3901552"/>
                <a:gd name="connsiteY74" fmla="*/ 294961 h 3657600"/>
                <a:gd name="connsiteX75" fmla="*/ 3633379 w 3901552"/>
                <a:gd name="connsiteY75" fmla="*/ 211221 h 3657600"/>
                <a:gd name="connsiteX76" fmla="*/ 1129726 w 3901552"/>
                <a:gd name="connsiteY76" fmla="*/ 211221 h 3657600"/>
                <a:gd name="connsiteX77" fmla="*/ 1021913 w 3901552"/>
                <a:gd name="connsiteY77" fmla="*/ 0 h 3657600"/>
                <a:gd name="connsiteX78" fmla="*/ 3741192 w 3901552"/>
                <a:gd name="connsiteY78" fmla="*/ 0 h 3657600"/>
                <a:gd name="connsiteX79" fmla="*/ 3901552 w 3901552"/>
                <a:gd name="connsiteY79" fmla="*/ 160360 h 3657600"/>
                <a:gd name="connsiteX80" fmla="*/ 3901552 w 3901552"/>
                <a:gd name="connsiteY80" fmla="*/ 3167168 h 3657600"/>
                <a:gd name="connsiteX81" fmla="*/ 3430170 w 3901552"/>
                <a:gd name="connsiteY81" fmla="*/ 3646170 h 3657600"/>
                <a:gd name="connsiteX82" fmla="*/ 522530 w 3901552"/>
                <a:gd name="connsiteY82" fmla="*/ 3657600 h 3657600"/>
                <a:gd name="connsiteX83" fmla="*/ 522531 w 3901552"/>
                <a:gd name="connsiteY83" fmla="*/ 3657599 h 3657600"/>
                <a:gd name="connsiteX84" fmla="*/ 0 w 3901552"/>
                <a:gd name="connsiteY84" fmla="*/ 3135068 h 3657600"/>
                <a:gd name="connsiteX85" fmla="*/ 0 w 3901552"/>
                <a:gd name="connsiteY85" fmla="*/ 1050478 h 3657600"/>
                <a:gd name="connsiteX86" fmla="*/ 174180 w 3901552"/>
                <a:gd name="connsiteY86" fmla="*/ 876298 h 3657600"/>
                <a:gd name="connsiteX87" fmla="*/ 861553 w 3901552"/>
                <a:gd name="connsiteY87" fmla="*/ 876298 h 3657600"/>
                <a:gd name="connsiteX88" fmla="*/ 861553 w 3901552"/>
                <a:gd name="connsiteY88" fmla="*/ 160360 h 3657600"/>
                <a:gd name="connsiteX89" fmla="*/ 1021913 w 3901552"/>
                <a:gd name="connsiteY89" fmla="*/ 0 h 3657600"/>
                <a:gd name="connsiteX0" fmla="*/ 1427477 w 3901552"/>
                <a:gd name="connsiteY0" fmla="*/ 2937178 h 3657600"/>
                <a:gd name="connsiteX1" fmla="*/ 3347146 w 3901552"/>
                <a:gd name="connsiteY1" fmla="*/ 2937178 h 3657600"/>
                <a:gd name="connsiteX2" fmla="*/ 3434097 w 3901552"/>
                <a:gd name="connsiteY2" fmla="*/ 3024129 h 3657600"/>
                <a:gd name="connsiteX3" fmla="*/ 3347146 w 3901552"/>
                <a:gd name="connsiteY3" fmla="*/ 3111080 h 3657600"/>
                <a:gd name="connsiteX4" fmla="*/ 1427477 w 3901552"/>
                <a:gd name="connsiteY4" fmla="*/ 3111080 h 3657600"/>
                <a:gd name="connsiteX5" fmla="*/ 1340526 w 3901552"/>
                <a:gd name="connsiteY5" fmla="*/ 3024129 h 3657600"/>
                <a:gd name="connsiteX6" fmla="*/ 1427477 w 3901552"/>
                <a:gd name="connsiteY6" fmla="*/ 2937178 h 3657600"/>
                <a:gd name="connsiteX7" fmla="*/ 1427477 w 3901552"/>
                <a:gd name="connsiteY7" fmla="*/ 2462195 h 3657600"/>
                <a:gd name="connsiteX8" fmla="*/ 3347146 w 3901552"/>
                <a:gd name="connsiteY8" fmla="*/ 2462195 h 3657600"/>
                <a:gd name="connsiteX9" fmla="*/ 3434097 w 3901552"/>
                <a:gd name="connsiteY9" fmla="*/ 2549146 h 3657600"/>
                <a:gd name="connsiteX10" fmla="*/ 3347146 w 3901552"/>
                <a:gd name="connsiteY10" fmla="*/ 2636097 h 3657600"/>
                <a:gd name="connsiteX11" fmla="*/ 1427477 w 3901552"/>
                <a:gd name="connsiteY11" fmla="*/ 2636097 h 3657600"/>
                <a:gd name="connsiteX12" fmla="*/ 1340526 w 3901552"/>
                <a:gd name="connsiteY12" fmla="*/ 2549146 h 3657600"/>
                <a:gd name="connsiteX13" fmla="*/ 1427477 w 3901552"/>
                <a:gd name="connsiteY13" fmla="*/ 2462195 h 3657600"/>
                <a:gd name="connsiteX14" fmla="*/ 1427477 w 3901552"/>
                <a:gd name="connsiteY14" fmla="*/ 1987213 h 3657600"/>
                <a:gd name="connsiteX15" fmla="*/ 3347146 w 3901552"/>
                <a:gd name="connsiteY15" fmla="*/ 1987213 h 3657600"/>
                <a:gd name="connsiteX16" fmla="*/ 3434097 w 3901552"/>
                <a:gd name="connsiteY16" fmla="*/ 2074164 h 3657600"/>
                <a:gd name="connsiteX17" fmla="*/ 3347146 w 3901552"/>
                <a:gd name="connsiteY17" fmla="*/ 2161115 h 3657600"/>
                <a:gd name="connsiteX18" fmla="*/ 1427477 w 3901552"/>
                <a:gd name="connsiteY18" fmla="*/ 2161115 h 3657600"/>
                <a:gd name="connsiteX19" fmla="*/ 1340526 w 3901552"/>
                <a:gd name="connsiteY19" fmla="*/ 2074164 h 3657600"/>
                <a:gd name="connsiteX20" fmla="*/ 1427477 w 3901552"/>
                <a:gd name="connsiteY20" fmla="*/ 1987213 h 3657600"/>
                <a:gd name="connsiteX21" fmla="*/ 1427477 w 3901552"/>
                <a:gd name="connsiteY21" fmla="*/ 1512231 h 3657600"/>
                <a:gd name="connsiteX22" fmla="*/ 3347146 w 3901552"/>
                <a:gd name="connsiteY22" fmla="*/ 1512231 h 3657600"/>
                <a:gd name="connsiteX23" fmla="*/ 3434097 w 3901552"/>
                <a:gd name="connsiteY23" fmla="*/ 1599182 h 3657600"/>
                <a:gd name="connsiteX24" fmla="*/ 3347146 w 3901552"/>
                <a:gd name="connsiteY24" fmla="*/ 1686133 h 3657600"/>
                <a:gd name="connsiteX25" fmla="*/ 1427477 w 3901552"/>
                <a:gd name="connsiteY25" fmla="*/ 1686133 h 3657600"/>
                <a:gd name="connsiteX26" fmla="*/ 1340526 w 3901552"/>
                <a:gd name="connsiteY26" fmla="*/ 1599182 h 3657600"/>
                <a:gd name="connsiteX27" fmla="*/ 1427477 w 3901552"/>
                <a:gd name="connsiteY27" fmla="*/ 1512231 h 3657600"/>
                <a:gd name="connsiteX28" fmla="*/ 281471 w 3901552"/>
                <a:gd name="connsiteY28" fmla="*/ 1057134 h 3657600"/>
                <a:gd name="connsiteX29" fmla="*/ 160937 w 3901552"/>
                <a:gd name="connsiteY29" fmla="*/ 1177668 h 3657600"/>
                <a:gd name="connsiteX30" fmla="*/ 160937 w 3901552"/>
                <a:gd name="connsiteY30" fmla="*/ 3115168 h 3657600"/>
                <a:gd name="connsiteX31" fmla="*/ 522531 w 3901552"/>
                <a:gd name="connsiteY31" fmla="*/ 3476762 h 3657600"/>
                <a:gd name="connsiteX32" fmla="*/ 522530 w 3901552"/>
                <a:gd name="connsiteY32" fmla="*/ 3476763 h 3657600"/>
                <a:gd name="connsiteX33" fmla="*/ 884124 w 3901552"/>
                <a:gd name="connsiteY33" fmla="*/ 3115169 h 3657600"/>
                <a:gd name="connsiteX34" fmla="*/ 884124 w 3901552"/>
                <a:gd name="connsiteY34" fmla="*/ 1177668 h 3657600"/>
                <a:gd name="connsiteX35" fmla="*/ 763590 w 3901552"/>
                <a:gd name="connsiteY35" fmla="*/ 1057134 h 3657600"/>
                <a:gd name="connsiteX36" fmla="*/ 281471 w 3901552"/>
                <a:gd name="connsiteY36" fmla="*/ 1057134 h 3657600"/>
                <a:gd name="connsiteX37" fmla="*/ 2547877 w 3901552"/>
                <a:gd name="connsiteY37" fmla="*/ 1037249 h 3657600"/>
                <a:gd name="connsiteX38" fmla="*/ 3347146 w 3901552"/>
                <a:gd name="connsiteY38" fmla="*/ 1037249 h 3657600"/>
                <a:gd name="connsiteX39" fmla="*/ 3434097 w 3901552"/>
                <a:gd name="connsiteY39" fmla="*/ 1124200 h 3657600"/>
                <a:gd name="connsiteX40" fmla="*/ 3347146 w 3901552"/>
                <a:gd name="connsiteY40" fmla="*/ 1211151 h 3657600"/>
                <a:gd name="connsiteX41" fmla="*/ 2547877 w 3901552"/>
                <a:gd name="connsiteY41" fmla="*/ 1211151 h 3657600"/>
                <a:gd name="connsiteX42" fmla="*/ 2460926 w 3901552"/>
                <a:gd name="connsiteY42" fmla="*/ 1124200 h 3657600"/>
                <a:gd name="connsiteX43" fmla="*/ 2547877 w 3901552"/>
                <a:gd name="connsiteY43" fmla="*/ 1037249 h 3657600"/>
                <a:gd name="connsiteX44" fmla="*/ 1494459 w 3901552"/>
                <a:gd name="connsiteY44" fmla="*/ 735066 h 3657600"/>
                <a:gd name="connsiteX45" fmla="*/ 1494459 w 3901552"/>
                <a:gd name="connsiteY45" fmla="*/ 1038349 h 3657600"/>
                <a:gd name="connsiteX46" fmla="*/ 2089164 w 3901552"/>
                <a:gd name="connsiteY46" fmla="*/ 1038349 h 3657600"/>
                <a:gd name="connsiteX47" fmla="*/ 2089164 w 3901552"/>
                <a:gd name="connsiteY47" fmla="*/ 735066 h 3657600"/>
                <a:gd name="connsiteX48" fmla="*/ 1494459 w 3901552"/>
                <a:gd name="connsiteY48" fmla="*/ 735066 h 3657600"/>
                <a:gd name="connsiteX49" fmla="*/ 2547877 w 3901552"/>
                <a:gd name="connsiteY49" fmla="*/ 562267 h 3657600"/>
                <a:gd name="connsiteX50" fmla="*/ 3347146 w 3901552"/>
                <a:gd name="connsiteY50" fmla="*/ 562267 h 3657600"/>
                <a:gd name="connsiteX51" fmla="*/ 3434097 w 3901552"/>
                <a:gd name="connsiteY51" fmla="*/ 649218 h 3657600"/>
                <a:gd name="connsiteX52" fmla="*/ 3347146 w 3901552"/>
                <a:gd name="connsiteY52" fmla="*/ 736169 h 3657600"/>
                <a:gd name="connsiteX53" fmla="*/ 2547877 w 3901552"/>
                <a:gd name="connsiteY53" fmla="*/ 736169 h 3657600"/>
                <a:gd name="connsiteX54" fmla="*/ 2460926 w 3901552"/>
                <a:gd name="connsiteY54" fmla="*/ 649218 h 3657600"/>
                <a:gd name="connsiteX55" fmla="*/ 2547877 w 3901552"/>
                <a:gd name="connsiteY55" fmla="*/ 562267 h 3657600"/>
                <a:gd name="connsiteX56" fmla="*/ 1410592 w 3901552"/>
                <a:gd name="connsiteY56" fmla="*/ 562266 h 3657600"/>
                <a:gd name="connsiteX57" fmla="*/ 2173031 w 3901552"/>
                <a:gd name="connsiteY57" fmla="*/ 562266 h 3657600"/>
                <a:gd name="connsiteX58" fmla="*/ 2278397 w 3901552"/>
                <a:gd name="connsiteY58" fmla="*/ 667632 h 3657600"/>
                <a:gd name="connsiteX59" fmla="*/ 2278397 w 3901552"/>
                <a:gd name="connsiteY59" fmla="*/ 1105783 h 3657600"/>
                <a:gd name="connsiteX60" fmla="*/ 2173031 w 3901552"/>
                <a:gd name="connsiteY60" fmla="*/ 1211149 h 3657600"/>
                <a:gd name="connsiteX61" fmla="*/ 1410592 w 3901552"/>
                <a:gd name="connsiteY61" fmla="*/ 1211149 h 3657600"/>
                <a:gd name="connsiteX62" fmla="*/ 1305227 w 3901552"/>
                <a:gd name="connsiteY62" fmla="*/ 1105783 h 3657600"/>
                <a:gd name="connsiteX63" fmla="*/ 1305227 w 3901552"/>
                <a:gd name="connsiteY63" fmla="*/ 667632 h 3657600"/>
                <a:gd name="connsiteX64" fmla="*/ 1410592 w 3901552"/>
                <a:gd name="connsiteY64" fmla="*/ 562266 h 3657600"/>
                <a:gd name="connsiteX65" fmla="*/ 1129726 w 3901552"/>
                <a:gd name="connsiteY65" fmla="*/ 211221 h 3657600"/>
                <a:gd name="connsiteX66" fmla="*/ 1045986 w 3901552"/>
                <a:gd name="connsiteY66" fmla="*/ 294961 h 3657600"/>
                <a:gd name="connsiteX67" fmla="*/ 1045986 w 3901552"/>
                <a:gd name="connsiteY67" fmla="*/ 1054435 h 3657600"/>
                <a:gd name="connsiteX68" fmla="*/ 1045061 w 3901552"/>
                <a:gd name="connsiteY68" fmla="*/ 1054435 h 3657600"/>
                <a:gd name="connsiteX69" fmla="*/ 1045061 w 3901552"/>
                <a:gd name="connsiteY69" fmla="*/ 3135069 h 3657600"/>
                <a:gd name="connsiteX70" fmla="*/ 955821 w 3901552"/>
                <a:gd name="connsiteY70" fmla="*/ 3427221 h 3657600"/>
                <a:gd name="connsiteX71" fmla="*/ 922919 w 3901552"/>
                <a:gd name="connsiteY71" fmla="*/ 3467099 h 3657600"/>
                <a:gd name="connsiteX72" fmla="*/ 3407722 w 3901552"/>
                <a:gd name="connsiteY72" fmla="*/ 3467099 h 3657600"/>
                <a:gd name="connsiteX73" fmla="*/ 3717119 w 3901552"/>
                <a:gd name="connsiteY73" fmla="*/ 3157702 h 3657600"/>
                <a:gd name="connsiteX74" fmla="*/ 3717119 w 3901552"/>
                <a:gd name="connsiteY74" fmla="*/ 294961 h 3657600"/>
                <a:gd name="connsiteX75" fmla="*/ 3633379 w 3901552"/>
                <a:gd name="connsiteY75" fmla="*/ 211221 h 3657600"/>
                <a:gd name="connsiteX76" fmla="*/ 1129726 w 3901552"/>
                <a:gd name="connsiteY76" fmla="*/ 211221 h 3657600"/>
                <a:gd name="connsiteX77" fmla="*/ 1021913 w 3901552"/>
                <a:gd name="connsiteY77" fmla="*/ 0 h 3657600"/>
                <a:gd name="connsiteX78" fmla="*/ 3741192 w 3901552"/>
                <a:gd name="connsiteY78" fmla="*/ 0 h 3657600"/>
                <a:gd name="connsiteX79" fmla="*/ 3901552 w 3901552"/>
                <a:gd name="connsiteY79" fmla="*/ 160360 h 3657600"/>
                <a:gd name="connsiteX80" fmla="*/ 3901552 w 3901552"/>
                <a:gd name="connsiteY80" fmla="*/ 3167168 h 3657600"/>
                <a:gd name="connsiteX81" fmla="*/ 3430170 w 3901552"/>
                <a:gd name="connsiteY81" fmla="*/ 3638550 h 3657600"/>
                <a:gd name="connsiteX82" fmla="*/ 522530 w 3901552"/>
                <a:gd name="connsiteY82" fmla="*/ 3657600 h 3657600"/>
                <a:gd name="connsiteX83" fmla="*/ 522531 w 3901552"/>
                <a:gd name="connsiteY83" fmla="*/ 3657599 h 3657600"/>
                <a:gd name="connsiteX84" fmla="*/ 0 w 3901552"/>
                <a:gd name="connsiteY84" fmla="*/ 3135068 h 3657600"/>
                <a:gd name="connsiteX85" fmla="*/ 0 w 3901552"/>
                <a:gd name="connsiteY85" fmla="*/ 1050478 h 3657600"/>
                <a:gd name="connsiteX86" fmla="*/ 174180 w 3901552"/>
                <a:gd name="connsiteY86" fmla="*/ 876298 h 3657600"/>
                <a:gd name="connsiteX87" fmla="*/ 861553 w 3901552"/>
                <a:gd name="connsiteY87" fmla="*/ 876298 h 3657600"/>
                <a:gd name="connsiteX88" fmla="*/ 861553 w 3901552"/>
                <a:gd name="connsiteY88" fmla="*/ 160360 h 3657600"/>
                <a:gd name="connsiteX89" fmla="*/ 1021913 w 3901552"/>
                <a:gd name="connsiteY89" fmla="*/ 0 h 3657600"/>
                <a:gd name="connsiteX0" fmla="*/ 1427477 w 3901552"/>
                <a:gd name="connsiteY0" fmla="*/ 2937178 h 3657600"/>
                <a:gd name="connsiteX1" fmla="*/ 3347146 w 3901552"/>
                <a:gd name="connsiteY1" fmla="*/ 2937178 h 3657600"/>
                <a:gd name="connsiteX2" fmla="*/ 3434097 w 3901552"/>
                <a:gd name="connsiteY2" fmla="*/ 3024129 h 3657600"/>
                <a:gd name="connsiteX3" fmla="*/ 3347146 w 3901552"/>
                <a:gd name="connsiteY3" fmla="*/ 3111080 h 3657600"/>
                <a:gd name="connsiteX4" fmla="*/ 1427477 w 3901552"/>
                <a:gd name="connsiteY4" fmla="*/ 3111080 h 3657600"/>
                <a:gd name="connsiteX5" fmla="*/ 1340526 w 3901552"/>
                <a:gd name="connsiteY5" fmla="*/ 3024129 h 3657600"/>
                <a:gd name="connsiteX6" fmla="*/ 1427477 w 3901552"/>
                <a:gd name="connsiteY6" fmla="*/ 2937178 h 3657600"/>
                <a:gd name="connsiteX7" fmla="*/ 1427477 w 3901552"/>
                <a:gd name="connsiteY7" fmla="*/ 2462195 h 3657600"/>
                <a:gd name="connsiteX8" fmla="*/ 3347146 w 3901552"/>
                <a:gd name="connsiteY8" fmla="*/ 2462195 h 3657600"/>
                <a:gd name="connsiteX9" fmla="*/ 3434097 w 3901552"/>
                <a:gd name="connsiteY9" fmla="*/ 2549146 h 3657600"/>
                <a:gd name="connsiteX10" fmla="*/ 3347146 w 3901552"/>
                <a:gd name="connsiteY10" fmla="*/ 2636097 h 3657600"/>
                <a:gd name="connsiteX11" fmla="*/ 1427477 w 3901552"/>
                <a:gd name="connsiteY11" fmla="*/ 2636097 h 3657600"/>
                <a:gd name="connsiteX12" fmla="*/ 1340526 w 3901552"/>
                <a:gd name="connsiteY12" fmla="*/ 2549146 h 3657600"/>
                <a:gd name="connsiteX13" fmla="*/ 1427477 w 3901552"/>
                <a:gd name="connsiteY13" fmla="*/ 2462195 h 3657600"/>
                <a:gd name="connsiteX14" fmla="*/ 1427477 w 3901552"/>
                <a:gd name="connsiteY14" fmla="*/ 1987213 h 3657600"/>
                <a:gd name="connsiteX15" fmla="*/ 3347146 w 3901552"/>
                <a:gd name="connsiteY15" fmla="*/ 1987213 h 3657600"/>
                <a:gd name="connsiteX16" fmla="*/ 3434097 w 3901552"/>
                <a:gd name="connsiteY16" fmla="*/ 2074164 h 3657600"/>
                <a:gd name="connsiteX17" fmla="*/ 3347146 w 3901552"/>
                <a:gd name="connsiteY17" fmla="*/ 2161115 h 3657600"/>
                <a:gd name="connsiteX18" fmla="*/ 1427477 w 3901552"/>
                <a:gd name="connsiteY18" fmla="*/ 2161115 h 3657600"/>
                <a:gd name="connsiteX19" fmla="*/ 1340526 w 3901552"/>
                <a:gd name="connsiteY19" fmla="*/ 2074164 h 3657600"/>
                <a:gd name="connsiteX20" fmla="*/ 1427477 w 3901552"/>
                <a:gd name="connsiteY20" fmla="*/ 1987213 h 3657600"/>
                <a:gd name="connsiteX21" fmla="*/ 1427477 w 3901552"/>
                <a:gd name="connsiteY21" fmla="*/ 1512231 h 3657600"/>
                <a:gd name="connsiteX22" fmla="*/ 3347146 w 3901552"/>
                <a:gd name="connsiteY22" fmla="*/ 1512231 h 3657600"/>
                <a:gd name="connsiteX23" fmla="*/ 3434097 w 3901552"/>
                <a:gd name="connsiteY23" fmla="*/ 1599182 h 3657600"/>
                <a:gd name="connsiteX24" fmla="*/ 3347146 w 3901552"/>
                <a:gd name="connsiteY24" fmla="*/ 1686133 h 3657600"/>
                <a:gd name="connsiteX25" fmla="*/ 1427477 w 3901552"/>
                <a:gd name="connsiteY25" fmla="*/ 1686133 h 3657600"/>
                <a:gd name="connsiteX26" fmla="*/ 1340526 w 3901552"/>
                <a:gd name="connsiteY26" fmla="*/ 1599182 h 3657600"/>
                <a:gd name="connsiteX27" fmla="*/ 1427477 w 3901552"/>
                <a:gd name="connsiteY27" fmla="*/ 1512231 h 3657600"/>
                <a:gd name="connsiteX28" fmla="*/ 281471 w 3901552"/>
                <a:gd name="connsiteY28" fmla="*/ 1057134 h 3657600"/>
                <a:gd name="connsiteX29" fmla="*/ 160937 w 3901552"/>
                <a:gd name="connsiteY29" fmla="*/ 1177668 h 3657600"/>
                <a:gd name="connsiteX30" fmla="*/ 160937 w 3901552"/>
                <a:gd name="connsiteY30" fmla="*/ 3115168 h 3657600"/>
                <a:gd name="connsiteX31" fmla="*/ 522531 w 3901552"/>
                <a:gd name="connsiteY31" fmla="*/ 3476762 h 3657600"/>
                <a:gd name="connsiteX32" fmla="*/ 522530 w 3901552"/>
                <a:gd name="connsiteY32" fmla="*/ 3476763 h 3657600"/>
                <a:gd name="connsiteX33" fmla="*/ 884124 w 3901552"/>
                <a:gd name="connsiteY33" fmla="*/ 3115169 h 3657600"/>
                <a:gd name="connsiteX34" fmla="*/ 884124 w 3901552"/>
                <a:gd name="connsiteY34" fmla="*/ 1177668 h 3657600"/>
                <a:gd name="connsiteX35" fmla="*/ 763590 w 3901552"/>
                <a:gd name="connsiteY35" fmla="*/ 1057134 h 3657600"/>
                <a:gd name="connsiteX36" fmla="*/ 281471 w 3901552"/>
                <a:gd name="connsiteY36" fmla="*/ 1057134 h 3657600"/>
                <a:gd name="connsiteX37" fmla="*/ 2547877 w 3901552"/>
                <a:gd name="connsiteY37" fmla="*/ 1037249 h 3657600"/>
                <a:gd name="connsiteX38" fmla="*/ 3347146 w 3901552"/>
                <a:gd name="connsiteY38" fmla="*/ 1037249 h 3657600"/>
                <a:gd name="connsiteX39" fmla="*/ 3434097 w 3901552"/>
                <a:gd name="connsiteY39" fmla="*/ 1124200 h 3657600"/>
                <a:gd name="connsiteX40" fmla="*/ 3347146 w 3901552"/>
                <a:gd name="connsiteY40" fmla="*/ 1211151 h 3657600"/>
                <a:gd name="connsiteX41" fmla="*/ 2547877 w 3901552"/>
                <a:gd name="connsiteY41" fmla="*/ 1211151 h 3657600"/>
                <a:gd name="connsiteX42" fmla="*/ 2460926 w 3901552"/>
                <a:gd name="connsiteY42" fmla="*/ 1124200 h 3657600"/>
                <a:gd name="connsiteX43" fmla="*/ 2547877 w 3901552"/>
                <a:gd name="connsiteY43" fmla="*/ 1037249 h 3657600"/>
                <a:gd name="connsiteX44" fmla="*/ 1494459 w 3901552"/>
                <a:gd name="connsiteY44" fmla="*/ 735066 h 3657600"/>
                <a:gd name="connsiteX45" fmla="*/ 1494459 w 3901552"/>
                <a:gd name="connsiteY45" fmla="*/ 1038349 h 3657600"/>
                <a:gd name="connsiteX46" fmla="*/ 2089164 w 3901552"/>
                <a:gd name="connsiteY46" fmla="*/ 1038349 h 3657600"/>
                <a:gd name="connsiteX47" fmla="*/ 2089164 w 3901552"/>
                <a:gd name="connsiteY47" fmla="*/ 735066 h 3657600"/>
                <a:gd name="connsiteX48" fmla="*/ 1494459 w 3901552"/>
                <a:gd name="connsiteY48" fmla="*/ 735066 h 3657600"/>
                <a:gd name="connsiteX49" fmla="*/ 2547877 w 3901552"/>
                <a:gd name="connsiteY49" fmla="*/ 562267 h 3657600"/>
                <a:gd name="connsiteX50" fmla="*/ 3347146 w 3901552"/>
                <a:gd name="connsiteY50" fmla="*/ 562267 h 3657600"/>
                <a:gd name="connsiteX51" fmla="*/ 3434097 w 3901552"/>
                <a:gd name="connsiteY51" fmla="*/ 649218 h 3657600"/>
                <a:gd name="connsiteX52" fmla="*/ 3347146 w 3901552"/>
                <a:gd name="connsiteY52" fmla="*/ 736169 h 3657600"/>
                <a:gd name="connsiteX53" fmla="*/ 2547877 w 3901552"/>
                <a:gd name="connsiteY53" fmla="*/ 736169 h 3657600"/>
                <a:gd name="connsiteX54" fmla="*/ 2460926 w 3901552"/>
                <a:gd name="connsiteY54" fmla="*/ 649218 h 3657600"/>
                <a:gd name="connsiteX55" fmla="*/ 2547877 w 3901552"/>
                <a:gd name="connsiteY55" fmla="*/ 562267 h 3657600"/>
                <a:gd name="connsiteX56" fmla="*/ 1410592 w 3901552"/>
                <a:gd name="connsiteY56" fmla="*/ 562266 h 3657600"/>
                <a:gd name="connsiteX57" fmla="*/ 2173031 w 3901552"/>
                <a:gd name="connsiteY57" fmla="*/ 562266 h 3657600"/>
                <a:gd name="connsiteX58" fmla="*/ 2278397 w 3901552"/>
                <a:gd name="connsiteY58" fmla="*/ 667632 h 3657600"/>
                <a:gd name="connsiteX59" fmla="*/ 2278397 w 3901552"/>
                <a:gd name="connsiteY59" fmla="*/ 1105783 h 3657600"/>
                <a:gd name="connsiteX60" fmla="*/ 2173031 w 3901552"/>
                <a:gd name="connsiteY60" fmla="*/ 1211149 h 3657600"/>
                <a:gd name="connsiteX61" fmla="*/ 1410592 w 3901552"/>
                <a:gd name="connsiteY61" fmla="*/ 1211149 h 3657600"/>
                <a:gd name="connsiteX62" fmla="*/ 1305227 w 3901552"/>
                <a:gd name="connsiteY62" fmla="*/ 1105783 h 3657600"/>
                <a:gd name="connsiteX63" fmla="*/ 1305227 w 3901552"/>
                <a:gd name="connsiteY63" fmla="*/ 667632 h 3657600"/>
                <a:gd name="connsiteX64" fmla="*/ 1410592 w 3901552"/>
                <a:gd name="connsiteY64" fmla="*/ 562266 h 3657600"/>
                <a:gd name="connsiteX65" fmla="*/ 1129726 w 3901552"/>
                <a:gd name="connsiteY65" fmla="*/ 211221 h 3657600"/>
                <a:gd name="connsiteX66" fmla="*/ 1045986 w 3901552"/>
                <a:gd name="connsiteY66" fmla="*/ 294961 h 3657600"/>
                <a:gd name="connsiteX67" fmla="*/ 1045986 w 3901552"/>
                <a:gd name="connsiteY67" fmla="*/ 1054435 h 3657600"/>
                <a:gd name="connsiteX68" fmla="*/ 1045061 w 3901552"/>
                <a:gd name="connsiteY68" fmla="*/ 1054435 h 3657600"/>
                <a:gd name="connsiteX69" fmla="*/ 1045061 w 3901552"/>
                <a:gd name="connsiteY69" fmla="*/ 3135069 h 3657600"/>
                <a:gd name="connsiteX70" fmla="*/ 955821 w 3901552"/>
                <a:gd name="connsiteY70" fmla="*/ 3427221 h 3657600"/>
                <a:gd name="connsiteX71" fmla="*/ 922919 w 3901552"/>
                <a:gd name="connsiteY71" fmla="*/ 3467099 h 3657600"/>
                <a:gd name="connsiteX72" fmla="*/ 3407722 w 3901552"/>
                <a:gd name="connsiteY72" fmla="*/ 3467099 h 3657600"/>
                <a:gd name="connsiteX73" fmla="*/ 3717119 w 3901552"/>
                <a:gd name="connsiteY73" fmla="*/ 3157702 h 3657600"/>
                <a:gd name="connsiteX74" fmla="*/ 3717119 w 3901552"/>
                <a:gd name="connsiteY74" fmla="*/ 294961 h 3657600"/>
                <a:gd name="connsiteX75" fmla="*/ 3633379 w 3901552"/>
                <a:gd name="connsiteY75" fmla="*/ 211221 h 3657600"/>
                <a:gd name="connsiteX76" fmla="*/ 1129726 w 3901552"/>
                <a:gd name="connsiteY76" fmla="*/ 211221 h 3657600"/>
                <a:gd name="connsiteX77" fmla="*/ 1021913 w 3901552"/>
                <a:gd name="connsiteY77" fmla="*/ 0 h 3657600"/>
                <a:gd name="connsiteX78" fmla="*/ 3741192 w 3901552"/>
                <a:gd name="connsiteY78" fmla="*/ 0 h 3657600"/>
                <a:gd name="connsiteX79" fmla="*/ 3901552 w 3901552"/>
                <a:gd name="connsiteY79" fmla="*/ 160360 h 3657600"/>
                <a:gd name="connsiteX80" fmla="*/ 3901552 w 3901552"/>
                <a:gd name="connsiteY80" fmla="*/ 3167168 h 3657600"/>
                <a:gd name="connsiteX81" fmla="*/ 3437790 w 3901552"/>
                <a:gd name="connsiteY81" fmla="*/ 3638550 h 3657600"/>
                <a:gd name="connsiteX82" fmla="*/ 522530 w 3901552"/>
                <a:gd name="connsiteY82" fmla="*/ 3657600 h 3657600"/>
                <a:gd name="connsiteX83" fmla="*/ 522531 w 3901552"/>
                <a:gd name="connsiteY83" fmla="*/ 3657599 h 3657600"/>
                <a:gd name="connsiteX84" fmla="*/ 0 w 3901552"/>
                <a:gd name="connsiteY84" fmla="*/ 3135068 h 3657600"/>
                <a:gd name="connsiteX85" fmla="*/ 0 w 3901552"/>
                <a:gd name="connsiteY85" fmla="*/ 1050478 h 3657600"/>
                <a:gd name="connsiteX86" fmla="*/ 174180 w 3901552"/>
                <a:gd name="connsiteY86" fmla="*/ 876298 h 3657600"/>
                <a:gd name="connsiteX87" fmla="*/ 861553 w 3901552"/>
                <a:gd name="connsiteY87" fmla="*/ 876298 h 3657600"/>
                <a:gd name="connsiteX88" fmla="*/ 861553 w 3901552"/>
                <a:gd name="connsiteY88" fmla="*/ 160360 h 3657600"/>
                <a:gd name="connsiteX89" fmla="*/ 1021913 w 3901552"/>
                <a:gd name="connsiteY89" fmla="*/ 0 h 3657600"/>
                <a:gd name="connsiteX0" fmla="*/ 1427477 w 3901552"/>
                <a:gd name="connsiteY0" fmla="*/ 2937178 h 3657600"/>
                <a:gd name="connsiteX1" fmla="*/ 3347146 w 3901552"/>
                <a:gd name="connsiteY1" fmla="*/ 2937178 h 3657600"/>
                <a:gd name="connsiteX2" fmla="*/ 3434097 w 3901552"/>
                <a:gd name="connsiteY2" fmla="*/ 3024129 h 3657600"/>
                <a:gd name="connsiteX3" fmla="*/ 3347146 w 3901552"/>
                <a:gd name="connsiteY3" fmla="*/ 3111080 h 3657600"/>
                <a:gd name="connsiteX4" fmla="*/ 1427477 w 3901552"/>
                <a:gd name="connsiteY4" fmla="*/ 3111080 h 3657600"/>
                <a:gd name="connsiteX5" fmla="*/ 1340526 w 3901552"/>
                <a:gd name="connsiteY5" fmla="*/ 3024129 h 3657600"/>
                <a:gd name="connsiteX6" fmla="*/ 1427477 w 3901552"/>
                <a:gd name="connsiteY6" fmla="*/ 2937178 h 3657600"/>
                <a:gd name="connsiteX7" fmla="*/ 1427477 w 3901552"/>
                <a:gd name="connsiteY7" fmla="*/ 2462195 h 3657600"/>
                <a:gd name="connsiteX8" fmla="*/ 3347146 w 3901552"/>
                <a:gd name="connsiteY8" fmla="*/ 2462195 h 3657600"/>
                <a:gd name="connsiteX9" fmla="*/ 3434097 w 3901552"/>
                <a:gd name="connsiteY9" fmla="*/ 2549146 h 3657600"/>
                <a:gd name="connsiteX10" fmla="*/ 3347146 w 3901552"/>
                <a:gd name="connsiteY10" fmla="*/ 2636097 h 3657600"/>
                <a:gd name="connsiteX11" fmla="*/ 1427477 w 3901552"/>
                <a:gd name="connsiteY11" fmla="*/ 2636097 h 3657600"/>
                <a:gd name="connsiteX12" fmla="*/ 1340526 w 3901552"/>
                <a:gd name="connsiteY12" fmla="*/ 2549146 h 3657600"/>
                <a:gd name="connsiteX13" fmla="*/ 1427477 w 3901552"/>
                <a:gd name="connsiteY13" fmla="*/ 2462195 h 3657600"/>
                <a:gd name="connsiteX14" fmla="*/ 1427477 w 3901552"/>
                <a:gd name="connsiteY14" fmla="*/ 1987213 h 3657600"/>
                <a:gd name="connsiteX15" fmla="*/ 3347146 w 3901552"/>
                <a:gd name="connsiteY15" fmla="*/ 1987213 h 3657600"/>
                <a:gd name="connsiteX16" fmla="*/ 3434097 w 3901552"/>
                <a:gd name="connsiteY16" fmla="*/ 2074164 h 3657600"/>
                <a:gd name="connsiteX17" fmla="*/ 3347146 w 3901552"/>
                <a:gd name="connsiteY17" fmla="*/ 2161115 h 3657600"/>
                <a:gd name="connsiteX18" fmla="*/ 1427477 w 3901552"/>
                <a:gd name="connsiteY18" fmla="*/ 2161115 h 3657600"/>
                <a:gd name="connsiteX19" fmla="*/ 1340526 w 3901552"/>
                <a:gd name="connsiteY19" fmla="*/ 2074164 h 3657600"/>
                <a:gd name="connsiteX20" fmla="*/ 1427477 w 3901552"/>
                <a:gd name="connsiteY20" fmla="*/ 1987213 h 3657600"/>
                <a:gd name="connsiteX21" fmla="*/ 1427477 w 3901552"/>
                <a:gd name="connsiteY21" fmla="*/ 1512231 h 3657600"/>
                <a:gd name="connsiteX22" fmla="*/ 3347146 w 3901552"/>
                <a:gd name="connsiteY22" fmla="*/ 1512231 h 3657600"/>
                <a:gd name="connsiteX23" fmla="*/ 3434097 w 3901552"/>
                <a:gd name="connsiteY23" fmla="*/ 1599182 h 3657600"/>
                <a:gd name="connsiteX24" fmla="*/ 3347146 w 3901552"/>
                <a:gd name="connsiteY24" fmla="*/ 1686133 h 3657600"/>
                <a:gd name="connsiteX25" fmla="*/ 1427477 w 3901552"/>
                <a:gd name="connsiteY25" fmla="*/ 1686133 h 3657600"/>
                <a:gd name="connsiteX26" fmla="*/ 1340526 w 3901552"/>
                <a:gd name="connsiteY26" fmla="*/ 1599182 h 3657600"/>
                <a:gd name="connsiteX27" fmla="*/ 1427477 w 3901552"/>
                <a:gd name="connsiteY27" fmla="*/ 1512231 h 3657600"/>
                <a:gd name="connsiteX28" fmla="*/ 281471 w 3901552"/>
                <a:gd name="connsiteY28" fmla="*/ 1057134 h 3657600"/>
                <a:gd name="connsiteX29" fmla="*/ 160937 w 3901552"/>
                <a:gd name="connsiteY29" fmla="*/ 1177668 h 3657600"/>
                <a:gd name="connsiteX30" fmla="*/ 160937 w 3901552"/>
                <a:gd name="connsiteY30" fmla="*/ 3115168 h 3657600"/>
                <a:gd name="connsiteX31" fmla="*/ 522531 w 3901552"/>
                <a:gd name="connsiteY31" fmla="*/ 3476762 h 3657600"/>
                <a:gd name="connsiteX32" fmla="*/ 522530 w 3901552"/>
                <a:gd name="connsiteY32" fmla="*/ 3476763 h 3657600"/>
                <a:gd name="connsiteX33" fmla="*/ 884124 w 3901552"/>
                <a:gd name="connsiteY33" fmla="*/ 3115169 h 3657600"/>
                <a:gd name="connsiteX34" fmla="*/ 884124 w 3901552"/>
                <a:gd name="connsiteY34" fmla="*/ 1177668 h 3657600"/>
                <a:gd name="connsiteX35" fmla="*/ 763590 w 3901552"/>
                <a:gd name="connsiteY35" fmla="*/ 1057134 h 3657600"/>
                <a:gd name="connsiteX36" fmla="*/ 281471 w 3901552"/>
                <a:gd name="connsiteY36" fmla="*/ 1057134 h 3657600"/>
                <a:gd name="connsiteX37" fmla="*/ 2547877 w 3901552"/>
                <a:gd name="connsiteY37" fmla="*/ 1037249 h 3657600"/>
                <a:gd name="connsiteX38" fmla="*/ 3347146 w 3901552"/>
                <a:gd name="connsiteY38" fmla="*/ 1037249 h 3657600"/>
                <a:gd name="connsiteX39" fmla="*/ 3434097 w 3901552"/>
                <a:gd name="connsiteY39" fmla="*/ 1124200 h 3657600"/>
                <a:gd name="connsiteX40" fmla="*/ 3347146 w 3901552"/>
                <a:gd name="connsiteY40" fmla="*/ 1211151 h 3657600"/>
                <a:gd name="connsiteX41" fmla="*/ 2547877 w 3901552"/>
                <a:gd name="connsiteY41" fmla="*/ 1211151 h 3657600"/>
                <a:gd name="connsiteX42" fmla="*/ 2460926 w 3901552"/>
                <a:gd name="connsiteY42" fmla="*/ 1124200 h 3657600"/>
                <a:gd name="connsiteX43" fmla="*/ 2547877 w 3901552"/>
                <a:gd name="connsiteY43" fmla="*/ 1037249 h 3657600"/>
                <a:gd name="connsiteX44" fmla="*/ 1494459 w 3901552"/>
                <a:gd name="connsiteY44" fmla="*/ 735066 h 3657600"/>
                <a:gd name="connsiteX45" fmla="*/ 1494459 w 3901552"/>
                <a:gd name="connsiteY45" fmla="*/ 1038349 h 3657600"/>
                <a:gd name="connsiteX46" fmla="*/ 2089164 w 3901552"/>
                <a:gd name="connsiteY46" fmla="*/ 1038349 h 3657600"/>
                <a:gd name="connsiteX47" fmla="*/ 2089164 w 3901552"/>
                <a:gd name="connsiteY47" fmla="*/ 735066 h 3657600"/>
                <a:gd name="connsiteX48" fmla="*/ 1494459 w 3901552"/>
                <a:gd name="connsiteY48" fmla="*/ 735066 h 3657600"/>
                <a:gd name="connsiteX49" fmla="*/ 2547877 w 3901552"/>
                <a:gd name="connsiteY49" fmla="*/ 562267 h 3657600"/>
                <a:gd name="connsiteX50" fmla="*/ 3347146 w 3901552"/>
                <a:gd name="connsiteY50" fmla="*/ 562267 h 3657600"/>
                <a:gd name="connsiteX51" fmla="*/ 3434097 w 3901552"/>
                <a:gd name="connsiteY51" fmla="*/ 649218 h 3657600"/>
                <a:gd name="connsiteX52" fmla="*/ 3347146 w 3901552"/>
                <a:gd name="connsiteY52" fmla="*/ 736169 h 3657600"/>
                <a:gd name="connsiteX53" fmla="*/ 2547877 w 3901552"/>
                <a:gd name="connsiteY53" fmla="*/ 736169 h 3657600"/>
                <a:gd name="connsiteX54" fmla="*/ 2460926 w 3901552"/>
                <a:gd name="connsiteY54" fmla="*/ 649218 h 3657600"/>
                <a:gd name="connsiteX55" fmla="*/ 2547877 w 3901552"/>
                <a:gd name="connsiteY55" fmla="*/ 562267 h 3657600"/>
                <a:gd name="connsiteX56" fmla="*/ 1410592 w 3901552"/>
                <a:gd name="connsiteY56" fmla="*/ 562266 h 3657600"/>
                <a:gd name="connsiteX57" fmla="*/ 2173031 w 3901552"/>
                <a:gd name="connsiteY57" fmla="*/ 562266 h 3657600"/>
                <a:gd name="connsiteX58" fmla="*/ 2278397 w 3901552"/>
                <a:gd name="connsiteY58" fmla="*/ 667632 h 3657600"/>
                <a:gd name="connsiteX59" fmla="*/ 2278397 w 3901552"/>
                <a:gd name="connsiteY59" fmla="*/ 1105783 h 3657600"/>
                <a:gd name="connsiteX60" fmla="*/ 2173031 w 3901552"/>
                <a:gd name="connsiteY60" fmla="*/ 1211149 h 3657600"/>
                <a:gd name="connsiteX61" fmla="*/ 1410592 w 3901552"/>
                <a:gd name="connsiteY61" fmla="*/ 1211149 h 3657600"/>
                <a:gd name="connsiteX62" fmla="*/ 1305227 w 3901552"/>
                <a:gd name="connsiteY62" fmla="*/ 1105783 h 3657600"/>
                <a:gd name="connsiteX63" fmla="*/ 1305227 w 3901552"/>
                <a:gd name="connsiteY63" fmla="*/ 667632 h 3657600"/>
                <a:gd name="connsiteX64" fmla="*/ 1410592 w 3901552"/>
                <a:gd name="connsiteY64" fmla="*/ 562266 h 3657600"/>
                <a:gd name="connsiteX65" fmla="*/ 1129726 w 3901552"/>
                <a:gd name="connsiteY65" fmla="*/ 211221 h 3657600"/>
                <a:gd name="connsiteX66" fmla="*/ 1045986 w 3901552"/>
                <a:gd name="connsiteY66" fmla="*/ 294961 h 3657600"/>
                <a:gd name="connsiteX67" fmla="*/ 1045986 w 3901552"/>
                <a:gd name="connsiteY67" fmla="*/ 1054435 h 3657600"/>
                <a:gd name="connsiteX68" fmla="*/ 1045061 w 3901552"/>
                <a:gd name="connsiteY68" fmla="*/ 1054435 h 3657600"/>
                <a:gd name="connsiteX69" fmla="*/ 1045061 w 3901552"/>
                <a:gd name="connsiteY69" fmla="*/ 3135069 h 3657600"/>
                <a:gd name="connsiteX70" fmla="*/ 955821 w 3901552"/>
                <a:gd name="connsiteY70" fmla="*/ 3427221 h 3657600"/>
                <a:gd name="connsiteX71" fmla="*/ 922919 w 3901552"/>
                <a:gd name="connsiteY71" fmla="*/ 3467099 h 3657600"/>
                <a:gd name="connsiteX72" fmla="*/ 3407722 w 3901552"/>
                <a:gd name="connsiteY72" fmla="*/ 3467099 h 3657600"/>
                <a:gd name="connsiteX73" fmla="*/ 3717119 w 3901552"/>
                <a:gd name="connsiteY73" fmla="*/ 3157702 h 3657600"/>
                <a:gd name="connsiteX74" fmla="*/ 3717119 w 3901552"/>
                <a:gd name="connsiteY74" fmla="*/ 294961 h 3657600"/>
                <a:gd name="connsiteX75" fmla="*/ 3633379 w 3901552"/>
                <a:gd name="connsiteY75" fmla="*/ 211221 h 3657600"/>
                <a:gd name="connsiteX76" fmla="*/ 1129726 w 3901552"/>
                <a:gd name="connsiteY76" fmla="*/ 211221 h 3657600"/>
                <a:gd name="connsiteX77" fmla="*/ 1021913 w 3901552"/>
                <a:gd name="connsiteY77" fmla="*/ 0 h 3657600"/>
                <a:gd name="connsiteX78" fmla="*/ 3741192 w 3901552"/>
                <a:gd name="connsiteY78" fmla="*/ 0 h 3657600"/>
                <a:gd name="connsiteX79" fmla="*/ 3901552 w 3901552"/>
                <a:gd name="connsiteY79" fmla="*/ 160360 h 3657600"/>
                <a:gd name="connsiteX80" fmla="*/ 3901552 w 3901552"/>
                <a:gd name="connsiteY80" fmla="*/ 3167168 h 3657600"/>
                <a:gd name="connsiteX81" fmla="*/ 3437790 w 3901552"/>
                <a:gd name="connsiteY81" fmla="*/ 3653790 h 3657600"/>
                <a:gd name="connsiteX82" fmla="*/ 522530 w 3901552"/>
                <a:gd name="connsiteY82" fmla="*/ 3657600 h 3657600"/>
                <a:gd name="connsiteX83" fmla="*/ 522531 w 3901552"/>
                <a:gd name="connsiteY83" fmla="*/ 3657599 h 3657600"/>
                <a:gd name="connsiteX84" fmla="*/ 0 w 3901552"/>
                <a:gd name="connsiteY84" fmla="*/ 3135068 h 3657600"/>
                <a:gd name="connsiteX85" fmla="*/ 0 w 3901552"/>
                <a:gd name="connsiteY85" fmla="*/ 1050478 h 3657600"/>
                <a:gd name="connsiteX86" fmla="*/ 174180 w 3901552"/>
                <a:gd name="connsiteY86" fmla="*/ 876298 h 3657600"/>
                <a:gd name="connsiteX87" fmla="*/ 861553 w 3901552"/>
                <a:gd name="connsiteY87" fmla="*/ 876298 h 3657600"/>
                <a:gd name="connsiteX88" fmla="*/ 861553 w 3901552"/>
                <a:gd name="connsiteY88" fmla="*/ 160360 h 3657600"/>
                <a:gd name="connsiteX89" fmla="*/ 1021913 w 3901552"/>
                <a:gd name="connsiteY89" fmla="*/ 0 h 3657600"/>
                <a:gd name="connsiteX0" fmla="*/ 1427477 w 3901552"/>
                <a:gd name="connsiteY0" fmla="*/ 2937178 h 3661410"/>
                <a:gd name="connsiteX1" fmla="*/ 3347146 w 3901552"/>
                <a:gd name="connsiteY1" fmla="*/ 2937178 h 3661410"/>
                <a:gd name="connsiteX2" fmla="*/ 3434097 w 3901552"/>
                <a:gd name="connsiteY2" fmla="*/ 3024129 h 3661410"/>
                <a:gd name="connsiteX3" fmla="*/ 3347146 w 3901552"/>
                <a:gd name="connsiteY3" fmla="*/ 3111080 h 3661410"/>
                <a:gd name="connsiteX4" fmla="*/ 1427477 w 3901552"/>
                <a:gd name="connsiteY4" fmla="*/ 3111080 h 3661410"/>
                <a:gd name="connsiteX5" fmla="*/ 1340526 w 3901552"/>
                <a:gd name="connsiteY5" fmla="*/ 3024129 h 3661410"/>
                <a:gd name="connsiteX6" fmla="*/ 1427477 w 3901552"/>
                <a:gd name="connsiteY6" fmla="*/ 2937178 h 3661410"/>
                <a:gd name="connsiteX7" fmla="*/ 1427477 w 3901552"/>
                <a:gd name="connsiteY7" fmla="*/ 2462195 h 3661410"/>
                <a:gd name="connsiteX8" fmla="*/ 3347146 w 3901552"/>
                <a:gd name="connsiteY8" fmla="*/ 2462195 h 3661410"/>
                <a:gd name="connsiteX9" fmla="*/ 3434097 w 3901552"/>
                <a:gd name="connsiteY9" fmla="*/ 2549146 h 3661410"/>
                <a:gd name="connsiteX10" fmla="*/ 3347146 w 3901552"/>
                <a:gd name="connsiteY10" fmla="*/ 2636097 h 3661410"/>
                <a:gd name="connsiteX11" fmla="*/ 1427477 w 3901552"/>
                <a:gd name="connsiteY11" fmla="*/ 2636097 h 3661410"/>
                <a:gd name="connsiteX12" fmla="*/ 1340526 w 3901552"/>
                <a:gd name="connsiteY12" fmla="*/ 2549146 h 3661410"/>
                <a:gd name="connsiteX13" fmla="*/ 1427477 w 3901552"/>
                <a:gd name="connsiteY13" fmla="*/ 2462195 h 3661410"/>
                <a:gd name="connsiteX14" fmla="*/ 1427477 w 3901552"/>
                <a:gd name="connsiteY14" fmla="*/ 1987213 h 3661410"/>
                <a:gd name="connsiteX15" fmla="*/ 3347146 w 3901552"/>
                <a:gd name="connsiteY15" fmla="*/ 1987213 h 3661410"/>
                <a:gd name="connsiteX16" fmla="*/ 3434097 w 3901552"/>
                <a:gd name="connsiteY16" fmla="*/ 2074164 h 3661410"/>
                <a:gd name="connsiteX17" fmla="*/ 3347146 w 3901552"/>
                <a:gd name="connsiteY17" fmla="*/ 2161115 h 3661410"/>
                <a:gd name="connsiteX18" fmla="*/ 1427477 w 3901552"/>
                <a:gd name="connsiteY18" fmla="*/ 2161115 h 3661410"/>
                <a:gd name="connsiteX19" fmla="*/ 1340526 w 3901552"/>
                <a:gd name="connsiteY19" fmla="*/ 2074164 h 3661410"/>
                <a:gd name="connsiteX20" fmla="*/ 1427477 w 3901552"/>
                <a:gd name="connsiteY20" fmla="*/ 1987213 h 3661410"/>
                <a:gd name="connsiteX21" fmla="*/ 1427477 w 3901552"/>
                <a:gd name="connsiteY21" fmla="*/ 1512231 h 3661410"/>
                <a:gd name="connsiteX22" fmla="*/ 3347146 w 3901552"/>
                <a:gd name="connsiteY22" fmla="*/ 1512231 h 3661410"/>
                <a:gd name="connsiteX23" fmla="*/ 3434097 w 3901552"/>
                <a:gd name="connsiteY23" fmla="*/ 1599182 h 3661410"/>
                <a:gd name="connsiteX24" fmla="*/ 3347146 w 3901552"/>
                <a:gd name="connsiteY24" fmla="*/ 1686133 h 3661410"/>
                <a:gd name="connsiteX25" fmla="*/ 1427477 w 3901552"/>
                <a:gd name="connsiteY25" fmla="*/ 1686133 h 3661410"/>
                <a:gd name="connsiteX26" fmla="*/ 1340526 w 3901552"/>
                <a:gd name="connsiteY26" fmla="*/ 1599182 h 3661410"/>
                <a:gd name="connsiteX27" fmla="*/ 1427477 w 3901552"/>
                <a:gd name="connsiteY27" fmla="*/ 1512231 h 3661410"/>
                <a:gd name="connsiteX28" fmla="*/ 281471 w 3901552"/>
                <a:gd name="connsiteY28" fmla="*/ 1057134 h 3661410"/>
                <a:gd name="connsiteX29" fmla="*/ 160937 w 3901552"/>
                <a:gd name="connsiteY29" fmla="*/ 1177668 h 3661410"/>
                <a:gd name="connsiteX30" fmla="*/ 160937 w 3901552"/>
                <a:gd name="connsiteY30" fmla="*/ 3115168 h 3661410"/>
                <a:gd name="connsiteX31" fmla="*/ 522531 w 3901552"/>
                <a:gd name="connsiteY31" fmla="*/ 3476762 h 3661410"/>
                <a:gd name="connsiteX32" fmla="*/ 522530 w 3901552"/>
                <a:gd name="connsiteY32" fmla="*/ 3476763 h 3661410"/>
                <a:gd name="connsiteX33" fmla="*/ 884124 w 3901552"/>
                <a:gd name="connsiteY33" fmla="*/ 3115169 h 3661410"/>
                <a:gd name="connsiteX34" fmla="*/ 884124 w 3901552"/>
                <a:gd name="connsiteY34" fmla="*/ 1177668 h 3661410"/>
                <a:gd name="connsiteX35" fmla="*/ 763590 w 3901552"/>
                <a:gd name="connsiteY35" fmla="*/ 1057134 h 3661410"/>
                <a:gd name="connsiteX36" fmla="*/ 281471 w 3901552"/>
                <a:gd name="connsiteY36" fmla="*/ 1057134 h 3661410"/>
                <a:gd name="connsiteX37" fmla="*/ 2547877 w 3901552"/>
                <a:gd name="connsiteY37" fmla="*/ 1037249 h 3661410"/>
                <a:gd name="connsiteX38" fmla="*/ 3347146 w 3901552"/>
                <a:gd name="connsiteY38" fmla="*/ 1037249 h 3661410"/>
                <a:gd name="connsiteX39" fmla="*/ 3434097 w 3901552"/>
                <a:gd name="connsiteY39" fmla="*/ 1124200 h 3661410"/>
                <a:gd name="connsiteX40" fmla="*/ 3347146 w 3901552"/>
                <a:gd name="connsiteY40" fmla="*/ 1211151 h 3661410"/>
                <a:gd name="connsiteX41" fmla="*/ 2547877 w 3901552"/>
                <a:gd name="connsiteY41" fmla="*/ 1211151 h 3661410"/>
                <a:gd name="connsiteX42" fmla="*/ 2460926 w 3901552"/>
                <a:gd name="connsiteY42" fmla="*/ 1124200 h 3661410"/>
                <a:gd name="connsiteX43" fmla="*/ 2547877 w 3901552"/>
                <a:gd name="connsiteY43" fmla="*/ 1037249 h 3661410"/>
                <a:gd name="connsiteX44" fmla="*/ 1494459 w 3901552"/>
                <a:gd name="connsiteY44" fmla="*/ 735066 h 3661410"/>
                <a:gd name="connsiteX45" fmla="*/ 1494459 w 3901552"/>
                <a:gd name="connsiteY45" fmla="*/ 1038349 h 3661410"/>
                <a:gd name="connsiteX46" fmla="*/ 2089164 w 3901552"/>
                <a:gd name="connsiteY46" fmla="*/ 1038349 h 3661410"/>
                <a:gd name="connsiteX47" fmla="*/ 2089164 w 3901552"/>
                <a:gd name="connsiteY47" fmla="*/ 735066 h 3661410"/>
                <a:gd name="connsiteX48" fmla="*/ 1494459 w 3901552"/>
                <a:gd name="connsiteY48" fmla="*/ 735066 h 3661410"/>
                <a:gd name="connsiteX49" fmla="*/ 2547877 w 3901552"/>
                <a:gd name="connsiteY49" fmla="*/ 562267 h 3661410"/>
                <a:gd name="connsiteX50" fmla="*/ 3347146 w 3901552"/>
                <a:gd name="connsiteY50" fmla="*/ 562267 h 3661410"/>
                <a:gd name="connsiteX51" fmla="*/ 3434097 w 3901552"/>
                <a:gd name="connsiteY51" fmla="*/ 649218 h 3661410"/>
                <a:gd name="connsiteX52" fmla="*/ 3347146 w 3901552"/>
                <a:gd name="connsiteY52" fmla="*/ 736169 h 3661410"/>
                <a:gd name="connsiteX53" fmla="*/ 2547877 w 3901552"/>
                <a:gd name="connsiteY53" fmla="*/ 736169 h 3661410"/>
                <a:gd name="connsiteX54" fmla="*/ 2460926 w 3901552"/>
                <a:gd name="connsiteY54" fmla="*/ 649218 h 3661410"/>
                <a:gd name="connsiteX55" fmla="*/ 2547877 w 3901552"/>
                <a:gd name="connsiteY55" fmla="*/ 562267 h 3661410"/>
                <a:gd name="connsiteX56" fmla="*/ 1410592 w 3901552"/>
                <a:gd name="connsiteY56" fmla="*/ 562266 h 3661410"/>
                <a:gd name="connsiteX57" fmla="*/ 2173031 w 3901552"/>
                <a:gd name="connsiteY57" fmla="*/ 562266 h 3661410"/>
                <a:gd name="connsiteX58" fmla="*/ 2278397 w 3901552"/>
                <a:gd name="connsiteY58" fmla="*/ 667632 h 3661410"/>
                <a:gd name="connsiteX59" fmla="*/ 2278397 w 3901552"/>
                <a:gd name="connsiteY59" fmla="*/ 1105783 h 3661410"/>
                <a:gd name="connsiteX60" fmla="*/ 2173031 w 3901552"/>
                <a:gd name="connsiteY60" fmla="*/ 1211149 h 3661410"/>
                <a:gd name="connsiteX61" fmla="*/ 1410592 w 3901552"/>
                <a:gd name="connsiteY61" fmla="*/ 1211149 h 3661410"/>
                <a:gd name="connsiteX62" fmla="*/ 1305227 w 3901552"/>
                <a:gd name="connsiteY62" fmla="*/ 1105783 h 3661410"/>
                <a:gd name="connsiteX63" fmla="*/ 1305227 w 3901552"/>
                <a:gd name="connsiteY63" fmla="*/ 667632 h 3661410"/>
                <a:gd name="connsiteX64" fmla="*/ 1410592 w 3901552"/>
                <a:gd name="connsiteY64" fmla="*/ 562266 h 3661410"/>
                <a:gd name="connsiteX65" fmla="*/ 1129726 w 3901552"/>
                <a:gd name="connsiteY65" fmla="*/ 211221 h 3661410"/>
                <a:gd name="connsiteX66" fmla="*/ 1045986 w 3901552"/>
                <a:gd name="connsiteY66" fmla="*/ 294961 h 3661410"/>
                <a:gd name="connsiteX67" fmla="*/ 1045986 w 3901552"/>
                <a:gd name="connsiteY67" fmla="*/ 1054435 h 3661410"/>
                <a:gd name="connsiteX68" fmla="*/ 1045061 w 3901552"/>
                <a:gd name="connsiteY68" fmla="*/ 1054435 h 3661410"/>
                <a:gd name="connsiteX69" fmla="*/ 1045061 w 3901552"/>
                <a:gd name="connsiteY69" fmla="*/ 3135069 h 3661410"/>
                <a:gd name="connsiteX70" fmla="*/ 955821 w 3901552"/>
                <a:gd name="connsiteY70" fmla="*/ 3427221 h 3661410"/>
                <a:gd name="connsiteX71" fmla="*/ 922919 w 3901552"/>
                <a:gd name="connsiteY71" fmla="*/ 3467099 h 3661410"/>
                <a:gd name="connsiteX72" fmla="*/ 3407722 w 3901552"/>
                <a:gd name="connsiteY72" fmla="*/ 3467099 h 3661410"/>
                <a:gd name="connsiteX73" fmla="*/ 3717119 w 3901552"/>
                <a:gd name="connsiteY73" fmla="*/ 3157702 h 3661410"/>
                <a:gd name="connsiteX74" fmla="*/ 3717119 w 3901552"/>
                <a:gd name="connsiteY74" fmla="*/ 294961 h 3661410"/>
                <a:gd name="connsiteX75" fmla="*/ 3633379 w 3901552"/>
                <a:gd name="connsiteY75" fmla="*/ 211221 h 3661410"/>
                <a:gd name="connsiteX76" fmla="*/ 1129726 w 3901552"/>
                <a:gd name="connsiteY76" fmla="*/ 211221 h 3661410"/>
                <a:gd name="connsiteX77" fmla="*/ 1021913 w 3901552"/>
                <a:gd name="connsiteY77" fmla="*/ 0 h 3661410"/>
                <a:gd name="connsiteX78" fmla="*/ 3741192 w 3901552"/>
                <a:gd name="connsiteY78" fmla="*/ 0 h 3661410"/>
                <a:gd name="connsiteX79" fmla="*/ 3901552 w 3901552"/>
                <a:gd name="connsiteY79" fmla="*/ 160360 h 3661410"/>
                <a:gd name="connsiteX80" fmla="*/ 3901552 w 3901552"/>
                <a:gd name="connsiteY80" fmla="*/ 3167168 h 3661410"/>
                <a:gd name="connsiteX81" fmla="*/ 3437790 w 3901552"/>
                <a:gd name="connsiteY81" fmla="*/ 3661410 h 3661410"/>
                <a:gd name="connsiteX82" fmla="*/ 522530 w 3901552"/>
                <a:gd name="connsiteY82" fmla="*/ 3657600 h 3661410"/>
                <a:gd name="connsiteX83" fmla="*/ 522531 w 3901552"/>
                <a:gd name="connsiteY83" fmla="*/ 3657599 h 3661410"/>
                <a:gd name="connsiteX84" fmla="*/ 0 w 3901552"/>
                <a:gd name="connsiteY84" fmla="*/ 3135068 h 3661410"/>
                <a:gd name="connsiteX85" fmla="*/ 0 w 3901552"/>
                <a:gd name="connsiteY85" fmla="*/ 1050478 h 3661410"/>
                <a:gd name="connsiteX86" fmla="*/ 174180 w 3901552"/>
                <a:gd name="connsiteY86" fmla="*/ 876298 h 3661410"/>
                <a:gd name="connsiteX87" fmla="*/ 861553 w 3901552"/>
                <a:gd name="connsiteY87" fmla="*/ 876298 h 3661410"/>
                <a:gd name="connsiteX88" fmla="*/ 861553 w 3901552"/>
                <a:gd name="connsiteY88" fmla="*/ 160360 h 3661410"/>
                <a:gd name="connsiteX89" fmla="*/ 1021913 w 3901552"/>
                <a:gd name="connsiteY89" fmla="*/ 0 h 366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901552" h="3661410">
                  <a:moveTo>
                    <a:pt x="1427477" y="2937178"/>
                  </a:moveTo>
                  <a:lnTo>
                    <a:pt x="3347146" y="2937178"/>
                  </a:lnTo>
                  <a:cubicBezTo>
                    <a:pt x="3395168" y="2937178"/>
                    <a:pt x="3434097" y="2976107"/>
                    <a:pt x="3434097" y="3024129"/>
                  </a:cubicBezTo>
                  <a:cubicBezTo>
                    <a:pt x="3434097" y="3072151"/>
                    <a:pt x="3395168" y="3111080"/>
                    <a:pt x="3347146" y="3111080"/>
                  </a:cubicBezTo>
                  <a:lnTo>
                    <a:pt x="1427477" y="3111080"/>
                  </a:lnTo>
                  <a:cubicBezTo>
                    <a:pt x="1379455" y="3111080"/>
                    <a:pt x="1340526" y="3072151"/>
                    <a:pt x="1340526" y="3024129"/>
                  </a:cubicBezTo>
                  <a:cubicBezTo>
                    <a:pt x="1340526" y="2976107"/>
                    <a:pt x="1379455" y="2937178"/>
                    <a:pt x="1427477" y="2937178"/>
                  </a:cubicBezTo>
                  <a:close/>
                  <a:moveTo>
                    <a:pt x="1427477" y="2462195"/>
                  </a:moveTo>
                  <a:lnTo>
                    <a:pt x="3347146" y="2462195"/>
                  </a:lnTo>
                  <a:cubicBezTo>
                    <a:pt x="3395168" y="2462195"/>
                    <a:pt x="3434097" y="2501124"/>
                    <a:pt x="3434097" y="2549146"/>
                  </a:cubicBezTo>
                  <a:cubicBezTo>
                    <a:pt x="3434097" y="2597168"/>
                    <a:pt x="3395168" y="2636097"/>
                    <a:pt x="3347146" y="2636097"/>
                  </a:cubicBezTo>
                  <a:lnTo>
                    <a:pt x="1427477" y="2636097"/>
                  </a:lnTo>
                  <a:cubicBezTo>
                    <a:pt x="1379455" y="2636097"/>
                    <a:pt x="1340526" y="2597168"/>
                    <a:pt x="1340526" y="2549146"/>
                  </a:cubicBezTo>
                  <a:cubicBezTo>
                    <a:pt x="1340526" y="2501124"/>
                    <a:pt x="1379455" y="2462195"/>
                    <a:pt x="1427477" y="2462195"/>
                  </a:cubicBezTo>
                  <a:close/>
                  <a:moveTo>
                    <a:pt x="1427477" y="1987213"/>
                  </a:moveTo>
                  <a:lnTo>
                    <a:pt x="3347146" y="1987213"/>
                  </a:lnTo>
                  <a:cubicBezTo>
                    <a:pt x="3395168" y="1987213"/>
                    <a:pt x="3434097" y="2026142"/>
                    <a:pt x="3434097" y="2074164"/>
                  </a:cubicBezTo>
                  <a:cubicBezTo>
                    <a:pt x="3434097" y="2122186"/>
                    <a:pt x="3395168" y="2161115"/>
                    <a:pt x="3347146" y="2161115"/>
                  </a:cubicBezTo>
                  <a:lnTo>
                    <a:pt x="1427477" y="2161115"/>
                  </a:lnTo>
                  <a:cubicBezTo>
                    <a:pt x="1379455" y="2161115"/>
                    <a:pt x="1340526" y="2122186"/>
                    <a:pt x="1340526" y="2074164"/>
                  </a:cubicBezTo>
                  <a:cubicBezTo>
                    <a:pt x="1340526" y="2026142"/>
                    <a:pt x="1379455" y="1987213"/>
                    <a:pt x="1427477" y="1987213"/>
                  </a:cubicBezTo>
                  <a:close/>
                  <a:moveTo>
                    <a:pt x="1427477" y="1512231"/>
                  </a:moveTo>
                  <a:lnTo>
                    <a:pt x="3347146" y="1512231"/>
                  </a:lnTo>
                  <a:cubicBezTo>
                    <a:pt x="3395168" y="1512231"/>
                    <a:pt x="3434097" y="1551160"/>
                    <a:pt x="3434097" y="1599182"/>
                  </a:cubicBezTo>
                  <a:cubicBezTo>
                    <a:pt x="3434097" y="1647204"/>
                    <a:pt x="3395168" y="1686133"/>
                    <a:pt x="3347146" y="1686133"/>
                  </a:cubicBezTo>
                  <a:lnTo>
                    <a:pt x="1427477" y="1686133"/>
                  </a:lnTo>
                  <a:cubicBezTo>
                    <a:pt x="1379455" y="1686133"/>
                    <a:pt x="1340526" y="1647204"/>
                    <a:pt x="1340526" y="1599182"/>
                  </a:cubicBezTo>
                  <a:cubicBezTo>
                    <a:pt x="1340526" y="1551160"/>
                    <a:pt x="1379455" y="1512231"/>
                    <a:pt x="1427477" y="1512231"/>
                  </a:cubicBezTo>
                  <a:close/>
                  <a:moveTo>
                    <a:pt x="281471" y="1057134"/>
                  </a:moveTo>
                  <a:cubicBezTo>
                    <a:pt x="214902" y="1057134"/>
                    <a:pt x="160937" y="1111099"/>
                    <a:pt x="160937" y="1177668"/>
                  </a:cubicBezTo>
                  <a:lnTo>
                    <a:pt x="160937" y="3115168"/>
                  </a:lnTo>
                  <a:cubicBezTo>
                    <a:pt x="160937" y="3314871"/>
                    <a:pt x="322828" y="3476762"/>
                    <a:pt x="522531" y="3476762"/>
                  </a:cubicBezTo>
                  <a:lnTo>
                    <a:pt x="522530" y="3476763"/>
                  </a:lnTo>
                  <a:cubicBezTo>
                    <a:pt x="722233" y="3476763"/>
                    <a:pt x="884124" y="3314872"/>
                    <a:pt x="884124" y="3115169"/>
                  </a:cubicBezTo>
                  <a:lnTo>
                    <a:pt x="884124" y="1177668"/>
                  </a:lnTo>
                  <a:cubicBezTo>
                    <a:pt x="884124" y="1111099"/>
                    <a:pt x="830159" y="1057134"/>
                    <a:pt x="763590" y="1057134"/>
                  </a:cubicBezTo>
                  <a:lnTo>
                    <a:pt x="281471" y="1057134"/>
                  </a:lnTo>
                  <a:close/>
                  <a:moveTo>
                    <a:pt x="2547877" y="1037249"/>
                  </a:moveTo>
                  <a:lnTo>
                    <a:pt x="3347146" y="1037249"/>
                  </a:lnTo>
                  <a:cubicBezTo>
                    <a:pt x="3395168" y="1037249"/>
                    <a:pt x="3434097" y="1076178"/>
                    <a:pt x="3434097" y="1124200"/>
                  </a:cubicBezTo>
                  <a:cubicBezTo>
                    <a:pt x="3434097" y="1172222"/>
                    <a:pt x="3395168" y="1211151"/>
                    <a:pt x="3347146" y="1211151"/>
                  </a:cubicBezTo>
                  <a:lnTo>
                    <a:pt x="2547877" y="1211151"/>
                  </a:lnTo>
                  <a:cubicBezTo>
                    <a:pt x="2499855" y="1211151"/>
                    <a:pt x="2460926" y="1172222"/>
                    <a:pt x="2460926" y="1124200"/>
                  </a:cubicBezTo>
                  <a:cubicBezTo>
                    <a:pt x="2460926" y="1076178"/>
                    <a:pt x="2499855" y="1037249"/>
                    <a:pt x="2547877" y="1037249"/>
                  </a:cubicBezTo>
                  <a:close/>
                  <a:moveTo>
                    <a:pt x="1494459" y="735066"/>
                  </a:moveTo>
                  <a:lnTo>
                    <a:pt x="1494459" y="1038349"/>
                  </a:lnTo>
                  <a:lnTo>
                    <a:pt x="2089164" y="1038349"/>
                  </a:lnTo>
                  <a:lnTo>
                    <a:pt x="2089164" y="735066"/>
                  </a:lnTo>
                  <a:lnTo>
                    <a:pt x="1494459" y="735066"/>
                  </a:lnTo>
                  <a:close/>
                  <a:moveTo>
                    <a:pt x="2547877" y="562267"/>
                  </a:moveTo>
                  <a:lnTo>
                    <a:pt x="3347146" y="562267"/>
                  </a:lnTo>
                  <a:cubicBezTo>
                    <a:pt x="3395168" y="562267"/>
                    <a:pt x="3434097" y="601196"/>
                    <a:pt x="3434097" y="649218"/>
                  </a:cubicBezTo>
                  <a:cubicBezTo>
                    <a:pt x="3434097" y="697240"/>
                    <a:pt x="3395168" y="736169"/>
                    <a:pt x="3347146" y="736169"/>
                  </a:cubicBezTo>
                  <a:lnTo>
                    <a:pt x="2547877" y="736169"/>
                  </a:lnTo>
                  <a:cubicBezTo>
                    <a:pt x="2499855" y="736169"/>
                    <a:pt x="2460926" y="697240"/>
                    <a:pt x="2460926" y="649218"/>
                  </a:cubicBezTo>
                  <a:cubicBezTo>
                    <a:pt x="2460926" y="601196"/>
                    <a:pt x="2499855" y="562267"/>
                    <a:pt x="2547877" y="562267"/>
                  </a:cubicBezTo>
                  <a:close/>
                  <a:moveTo>
                    <a:pt x="1410592" y="562266"/>
                  </a:moveTo>
                  <a:lnTo>
                    <a:pt x="2173031" y="562266"/>
                  </a:lnTo>
                  <a:cubicBezTo>
                    <a:pt x="2231223" y="562266"/>
                    <a:pt x="2278397" y="609440"/>
                    <a:pt x="2278397" y="667632"/>
                  </a:cubicBezTo>
                  <a:lnTo>
                    <a:pt x="2278397" y="1105783"/>
                  </a:lnTo>
                  <a:cubicBezTo>
                    <a:pt x="2278397" y="1163975"/>
                    <a:pt x="2231223" y="1211149"/>
                    <a:pt x="2173031" y="1211149"/>
                  </a:cubicBezTo>
                  <a:lnTo>
                    <a:pt x="1410592" y="1211149"/>
                  </a:lnTo>
                  <a:cubicBezTo>
                    <a:pt x="1352401" y="1211149"/>
                    <a:pt x="1305227" y="1163975"/>
                    <a:pt x="1305227" y="1105783"/>
                  </a:cubicBezTo>
                  <a:lnTo>
                    <a:pt x="1305227" y="667632"/>
                  </a:lnTo>
                  <a:cubicBezTo>
                    <a:pt x="1305227" y="609440"/>
                    <a:pt x="1352401" y="562266"/>
                    <a:pt x="1410592" y="562266"/>
                  </a:cubicBezTo>
                  <a:close/>
                  <a:moveTo>
                    <a:pt x="1129726" y="211221"/>
                  </a:moveTo>
                  <a:cubicBezTo>
                    <a:pt x="1083478" y="211221"/>
                    <a:pt x="1045986" y="248713"/>
                    <a:pt x="1045986" y="294961"/>
                  </a:cubicBezTo>
                  <a:lnTo>
                    <a:pt x="1045986" y="1054435"/>
                  </a:lnTo>
                  <a:lnTo>
                    <a:pt x="1045061" y="1054435"/>
                  </a:lnTo>
                  <a:lnTo>
                    <a:pt x="1045061" y="3135069"/>
                  </a:lnTo>
                  <a:cubicBezTo>
                    <a:pt x="1045061" y="3243289"/>
                    <a:pt x="1012163" y="3343825"/>
                    <a:pt x="955821" y="3427221"/>
                  </a:cubicBezTo>
                  <a:lnTo>
                    <a:pt x="922919" y="3467099"/>
                  </a:lnTo>
                  <a:lnTo>
                    <a:pt x="3407722" y="3467099"/>
                  </a:lnTo>
                  <a:cubicBezTo>
                    <a:pt x="3578597" y="3467099"/>
                    <a:pt x="3717119" y="3328577"/>
                    <a:pt x="3717119" y="3157702"/>
                  </a:cubicBezTo>
                  <a:lnTo>
                    <a:pt x="3717119" y="294961"/>
                  </a:lnTo>
                  <a:cubicBezTo>
                    <a:pt x="3717119" y="248713"/>
                    <a:pt x="3679627" y="211221"/>
                    <a:pt x="3633379" y="211221"/>
                  </a:cubicBezTo>
                  <a:lnTo>
                    <a:pt x="1129726" y="211221"/>
                  </a:lnTo>
                  <a:close/>
                  <a:moveTo>
                    <a:pt x="1021913" y="0"/>
                  </a:moveTo>
                  <a:lnTo>
                    <a:pt x="3741192" y="0"/>
                  </a:lnTo>
                  <a:cubicBezTo>
                    <a:pt x="3829756" y="0"/>
                    <a:pt x="3901552" y="71796"/>
                    <a:pt x="3901552" y="160360"/>
                  </a:cubicBezTo>
                  <a:lnTo>
                    <a:pt x="3901552" y="3167168"/>
                  </a:lnTo>
                  <a:cubicBezTo>
                    <a:pt x="3901552" y="3427505"/>
                    <a:pt x="3698127" y="3661410"/>
                    <a:pt x="3437790" y="3661410"/>
                  </a:cubicBezTo>
                  <a:lnTo>
                    <a:pt x="522530" y="3657600"/>
                  </a:lnTo>
                  <a:lnTo>
                    <a:pt x="522531" y="3657599"/>
                  </a:lnTo>
                  <a:cubicBezTo>
                    <a:pt x="233945" y="3657599"/>
                    <a:pt x="0" y="3423654"/>
                    <a:pt x="0" y="3135068"/>
                  </a:cubicBezTo>
                  <a:lnTo>
                    <a:pt x="0" y="1050478"/>
                  </a:lnTo>
                  <a:cubicBezTo>
                    <a:pt x="0" y="954281"/>
                    <a:pt x="77983" y="876298"/>
                    <a:pt x="174180" y="876298"/>
                  </a:cubicBezTo>
                  <a:lnTo>
                    <a:pt x="861553" y="876298"/>
                  </a:lnTo>
                  <a:lnTo>
                    <a:pt x="861553" y="160360"/>
                  </a:lnTo>
                  <a:cubicBezTo>
                    <a:pt x="861553" y="71796"/>
                    <a:pt x="933349" y="0"/>
                    <a:pt x="1021913" y="0"/>
                  </a:cubicBezTo>
                  <a:close/>
                </a:path>
              </a:pathLst>
            </a:custGeom>
            <a:solidFill>
              <a:srgbClr val="255F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p>
          </p:txBody>
        </p:sp>
        <p:sp>
          <p:nvSpPr>
            <p:cNvPr id="71" name="Freeform: Shape 70">
              <a:extLst>
                <a:ext uri="{FF2B5EF4-FFF2-40B4-BE49-F238E27FC236}">
                  <a16:creationId xmlns:a16="http://schemas.microsoft.com/office/drawing/2014/main" id="{77887530-D2FC-4346-ACB7-327F14410FCB}"/>
                </a:ext>
              </a:extLst>
            </p:cNvPr>
            <p:cNvSpPr/>
            <p:nvPr/>
          </p:nvSpPr>
          <p:spPr>
            <a:xfrm rot="16200000">
              <a:off x="-42113" y="805920"/>
              <a:ext cx="6526326" cy="5373536"/>
            </a:xfrm>
            <a:custGeom>
              <a:avLst/>
              <a:gdLst>
                <a:gd name="connsiteX0" fmla="*/ 6695768 w 6695768"/>
                <a:gd name="connsiteY0" fmla="*/ 5190149 h 5373536"/>
                <a:gd name="connsiteX1" fmla="*/ 6695768 w 6695768"/>
                <a:gd name="connsiteY1" fmla="*/ 5371703 h 5373536"/>
                <a:gd name="connsiteX2" fmla="*/ 2723067 w 6695768"/>
                <a:gd name="connsiteY2" fmla="*/ 5371702 h 5373536"/>
                <a:gd name="connsiteX3" fmla="*/ 2686767 w 6695768"/>
                <a:gd name="connsiteY3" fmla="*/ 5373536 h 5373536"/>
                <a:gd name="connsiteX4" fmla="*/ 0 w 6695768"/>
                <a:gd name="connsiteY4" fmla="*/ 2686768 h 5373536"/>
                <a:gd name="connsiteX5" fmla="*/ 2686767 w 6695768"/>
                <a:gd name="connsiteY5" fmla="*/ 0 h 5373536"/>
                <a:gd name="connsiteX6" fmla="*/ 5359661 w 6695768"/>
                <a:gd name="connsiteY6" fmla="*/ 2412062 h 5373536"/>
                <a:gd name="connsiteX7" fmla="*/ 5368950 w 6695768"/>
                <a:gd name="connsiteY7" fmla="*/ 2595989 h 5373536"/>
                <a:gd name="connsiteX8" fmla="*/ 5183937 w 6695768"/>
                <a:gd name="connsiteY8" fmla="*/ 2595989 h 5373536"/>
                <a:gd name="connsiteX9" fmla="*/ 5175605 w 6695768"/>
                <a:gd name="connsiteY9" fmla="*/ 2430977 h 5373536"/>
                <a:gd name="connsiteX10" fmla="*/ 2686767 w 6695768"/>
                <a:gd name="connsiteY10" fmla="*/ 185012 h 5373536"/>
                <a:gd name="connsiteX11" fmla="*/ 185012 w 6695768"/>
                <a:gd name="connsiteY11" fmla="*/ 2686768 h 5373536"/>
                <a:gd name="connsiteX12" fmla="*/ 2686767 w 6695768"/>
                <a:gd name="connsiteY12" fmla="*/ 5188525 h 5373536"/>
                <a:gd name="connsiteX13" fmla="*/ 2686767 w 6695768"/>
                <a:gd name="connsiteY13" fmla="*/ 5190148 h 5373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695768" h="5373536">
                  <a:moveTo>
                    <a:pt x="6695768" y="5190149"/>
                  </a:moveTo>
                  <a:lnTo>
                    <a:pt x="6695768" y="5371703"/>
                  </a:lnTo>
                  <a:lnTo>
                    <a:pt x="2723067" y="5371702"/>
                  </a:lnTo>
                  <a:lnTo>
                    <a:pt x="2686767" y="5373536"/>
                  </a:lnTo>
                  <a:cubicBezTo>
                    <a:pt x="1202906" y="5373536"/>
                    <a:pt x="0" y="4170631"/>
                    <a:pt x="0" y="2686768"/>
                  </a:cubicBezTo>
                  <a:cubicBezTo>
                    <a:pt x="0" y="1202906"/>
                    <a:pt x="1202906" y="0"/>
                    <a:pt x="2686767" y="0"/>
                  </a:cubicBezTo>
                  <a:cubicBezTo>
                    <a:pt x="4077886" y="0"/>
                    <a:pt x="5222073" y="1057243"/>
                    <a:pt x="5359661" y="2412062"/>
                  </a:cubicBezTo>
                  <a:lnTo>
                    <a:pt x="5368950" y="2595989"/>
                  </a:lnTo>
                  <a:cubicBezTo>
                    <a:pt x="5376054" y="2747292"/>
                    <a:pt x="5176832" y="2740413"/>
                    <a:pt x="5183937" y="2595989"/>
                  </a:cubicBezTo>
                  <a:lnTo>
                    <a:pt x="5175605" y="2430977"/>
                  </a:lnTo>
                  <a:cubicBezTo>
                    <a:pt x="5047491" y="1169453"/>
                    <a:pt x="3982094" y="185012"/>
                    <a:pt x="2686767" y="185012"/>
                  </a:cubicBezTo>
                  <a:cubicBezTo>
                    <a:pt x="1305086" y="185012"/>
                    <a:pt x="185012" y="1305086"/>
                    <a:pt x="185012" y="2686768"/>
                  </a:cubicBezTo>
                  <a:cubicBezTo>
                    <a:pt x="185012" y="4068451"/>
                    <a:pt x="1305086" y="5188525"/>
                    <a:pt x="2686767" y="5188525"/>
                  </a:cubicBezTo>
                  <a:lnTo>
                    <a:pt x="2686767" y="5190148"/>
                  </a:lnTo>
                  <a:close/>
                </a:path>
              </a:pathLst>
            </a:cu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480" dirty="0"/>
            </a:p>
          </p:txBody>
        </p:sp>
      </p:grpSp>
      <p:grpSp>
        <p:nvGrpSpPr>
          <p:cNvPr id="78" name="Group 77">
            <a:extLst>
              <a:ext uri="{FF2B5EF4-FFF2-40B4-BE49-F238E27FC236}">
                <a16:creationId xmlns:a16="http://schemas.microsoft.com/office/drawing/2014/main" id="{1DD003B8-0202-4040-9B63-5E0759BE9A16}"/>
              </a:ext>
            </a:extLst>
          </p:cNvPr>
          <p:cNvGrpSpPr/>
          <p:nvPr/>
        </p:nvGrpSpPr>
        <p:grpSpPr>
          <a:xfrm>
            <a:off x="7584882" y="-33997"/>
            <a:ext cx="6545093" cy="2168210"/>
            <a:chOff x="6845581" y="-34077"/>
            <a:chExt cx="5454244" cy="2425942"/>
          </a:xfrm>
        </p:grpSpPr>
        <p:sp>
          <p:nvSpPr>
            <p:cNvPr id="79" name="Rectangle 78">
              <a:extLst>
                <a:ext uri="{FF2B5EF4-FFF2-40B4-BE49-F238E27FC236}">
                  <a16:creationId xmlns:a16="http://schemas.microsoft.com/office/drawing/2014/main" id="{A436CD94-02CA-43FD-A7E4-8AB70CC7875A}"/>
                </a:ext>
              </a:extLst>
            </p:cNvPr>
            <p:cNvSpPr/>
            <p:nvPr/>
          </p:nvSpPr>
          <p:spPr>
            <a:xfrm>
              <a:off x="6845581" y="-34077"/>
              <a:ext cx="5248324" cy="1554272"/>
            </a:xfrm>
            <a:prstGeom prst="rect">
              <a:avLst/>
            </a:prstGeom>
          </p:spPr>
          <p:txBody>
            <a:bodyPr wrap="square">
              <a:spAutoFit/>
            </a:bodyPr>
            <a:lstStyle/>
            <a:p>
              <a:r>
                <a:rPr lang="en-IN" sz="5760" dirty="0">
                  <a:latin typeface="Arial" panose="020B0604020202020204" pitchFamily="34" charset="0"/>
                  <a:cs typeface="Arial" panose="020B0604020202020204" pitchFamily="34" charset="0"/>
                </a:rPr>
                <a:t>Contamination Control Strategy</a:t>
              </a:r>
            </a:p>
          </p:txBody>
        </p:sp>
        <p:grpSp>
          <p:nvGrpSpPr>
            <p:cNvPr id="80" name="Group 79">
              <a:extLst>
                <a:ext uri="{FF2B5EF4-FFF2-40B4-BE49-F238E27FC236}">
                  <a16:creationId xmlns:a16="http://schemas.microsoft.com/office/drawing/2014/main" id="{CDFB9FA4-D992-4CD7-9C68-944E2796F572}"/>
                </a:ext>
              </a:extLst>
            </p:cNvPr>
            <p:cNvGrpSpPr/>
            <p:nvPr/>
          </p:nvGrpSpPr>
          <p:grpSpPr>
            <a:xfrm>
              <a:off x="6926680" y="2303899"/>
              <a:ext cx="5373145" cy="87966"/>
              <a:chOff x="8463380" y="2303899"/>
              <a:chExt cx="5373145" cy="87966"/>
            </a:xfrm>
          </p:grpSpPr>
          <p:sp>
            <p:nvSpPr>
              <p:cNvPr id="81" name="Rectangle 80">
                <a:extLst>
                  <a:ext uri="{FF2B5EF4-FFF2-40B4-BE49-F238E27FC236}">
                    <a16:creationId xmlns:a16="http://schemas.microsoft.com/office/drawing/2014/main" id="{49F0DF0C-3F9A-421F-AA78-DE60871A14A0}"/>
                  </a:ext>
                </a:extLst>
              </p:cNvPr>
              <p:cNvSpPr/>
              <p:nvPr/>
            </p:nvSpPr>
            <p:spPr>
              <a:xfrm>
                <a:off x="8807252" y="2340815"/>
                <a:ext cx="5029273" cy="14133"/>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480"/>
              </a:p>
            </p:txBody>
          </p:sp>
          <p:sp>
            <p:nvSpPr>
              <p:cNvPr id="82" name="Round Same Side Corner Rectangle 93">
                <a:extLst>
                  <a:ext uri="{FF2B5EF4-FFF2-40B4-BE49-F238E27FC236}">
                    <a16:creationId xmlns:a16="http://schemas.microsoft.com/office/drawing/2014/main" id="{17A1E65C-8FA6-4000-9BE4-847BF238003A}"/>
                  </a:ext>
                </a:extLst>
              </p:cNvPr>
              <p:cNvSpPr/>
              <p:nvPr/>
            </p:nvSpPr>
            <p:spPr>
              <a:xfrm rot="16200000">
                <a:off x="8896079" y="1871200"/>
                <a:ext cx="87966" cy="953364"/>
              </a:xfrm>
              <a:prstGeom prst="round2SameRect">
                <a:avLst>
                  <a:gd name="adj1" fmla="val 50000"/>
                  <a:gd name="adj2" fmla="val 0"/>
                </a:avLst>
              </a:prstGeom>
              <a:solidFill>
                <a:srgbClr val="255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480"/>
              </a:p>
            </p:txBody>
          </p:sp>
        </p:grpSp>
      </p:grpSp>
      <p:grpSp>
        <p:nvGrpSpPr>
          <p:cNvPr id="157" name="Group 156">
            <a:extLst>
              <a:ext uri="{FF2B5EF4-FFF2-40B4-BE49-F238E27FC236}">
                <a16:creationId xmlns:a16="http://schemas.microsoft.com/office/drawing/2014/main" id="{DB81296F-01CC-4F5C-A18B-D7F70470AE87}"/>
              </a:ext>
            </a:extLst>
          </p:cNvPr>
          <p:cNvGrpSpPr/>
          <p:nvPr/>
        </p:nvGrpSpPr>
        <p:grpSpPr>
          <a:xfrm>
            <a:off x="7682200" y="2590800"/>
            <a:ext cx="6352028" cy="4509031"/>
            <a:chOff x="6362700" y="2835678"/>
            <a:chExt cx="5293357" cy="3757526"/>
          </a:xfrm>
        </p:grpSpPr>
        <p:grpSp>
          <p:nvGrpSpPr>
            <p:cNvPr id="135" name="Group 134">
              <a:extLst>
                <a:ext uri="{FF2B5EF4-FFF2-40B4-BE49-F238E27FC236}">
                  <a16:creationId xmlns:a16="http://schemas.microsoft.com/office/drawing/2014/main" id="{B83AE8C9-6EFA-479A-A433-E8638E8F35EF}"/>
                </a:ext>
              </a:extLst>
            </p:cNvPr>
            <p:cNvGrpSpPr/>
            <p:nvPr/>
          </p:nvGrpSpPr>
          <p:grpSpPr>
            <a:xfrm>
              <a:off x="6362700" y="2835678"/>
              <a:ext cx="5293357" cy="733070"/>
              <a:chOff x="6368770" y="2873778"/>
              <a:chExt cx="5293357" cy="733070"/>
            </a:xfrm>
          </p:grpSpPr>
          <p:grpSp>
            <p:nvGrpSpPr>
              <p:cNvPr id="84" name="Group 83">
                <a:extLst>
                  <a:ext uri="{FF2B5EF4-FFF2-40B4-BE49-F238E27FC236}">
                    <a16:creationId xmlns:a16="http://schemas.microsoft.com/office/drawing/2014/main" id="{C4491754-0B2F-4D5E-B72D-11303F35DB76}"/>
                  </a:ext>
                </a:extLst>
              </p:cNvPr>
              <p:cNvGrpSpPr/>
              <p:nvPr/>
            </p:nvGrpSpPr>
            <p:grpSpPr>
              <a:xfrm>
                <a:off x="6368770" y="2873778"/>
                <a:ext cx="733070" cy="733070"/>
                <a:chOff x="8153400" y="3529857"/>
                <a:chExt cx="1561410" cy="1561410"/>
              </a:xfrm>
            </p:grpSpPr>
            <p:grpSp>
              <p:nvGrpSpPr>
                <p:cNvPr id="7" name="Group 6">
                  <a:extLst>
                    <a:ext uri="{FF2B5EF4-FFF2-40B4-BE49-F238E27FC236}">
                      <a16:creationId xmlns:a16="http://schemas.microsoft.com/office/drawing/2014/main" id="{5EEE94A2-97DF-490D-826C-CCF429878650}"/>
                    </a:ext>
                  </a:extLst>
                </p:cNvPr>
                <p:cNvGrpSpPr/>
                <p:nvPr/>
              </p:nvGrpSpPr>
              <p:grpSpPr>
                <a:xfrm>
                  <a:off x="8459726" y="3847753"/>
                  <a:ext cx="948758" cy="925618"/>
                  <a:chOff x="5701474" y="2927222"/>
                  <a:chExt cx="781050" cy="762000"/>
                </a:xfrm>
                <a:solidFill>
                  <a:schemeClr val="tx1">
                    <a:lumMod val="75000"/>
                    <a:lumOff val="25000"/>
                  </a:schemeClr>
                </a:solidFill>
              </p:grpSpPr>
              <p:sp>
                <p:nvSpPr>
                  <p:cNvPr id="5" name="Freeform: Shape 4">
                    <a:extLst>
                      <a:ext uri="{FF2B5EF4-FFF2-40B4-BE49-F238E27FC236}">
                        <a16:creationId xmlns:a16="http://schemas.microsoft.com/office/drawing/2014/main" id="{EAC49ABE-69EB-44B7-AD53-EEF8274A020C}"/>
                      </a:ext>
                    </a:extLst>
                  </p:cNvPr>
                  <p:cNvSpPr/>
                  <p:nvPr/>
                </p:nvSpPr>
                <p:spPr>
                  <a:xfrm>
                    <a:off x="5901309" y="3280505"/>
                    <a:ext cx="381000" cy="276225"/>
                  </a:xfrm>
                  <a:custGeom>
                    <a:avLst/>
                    <a:gdLst>
                      <a:gd name="connsiteX0" fmla="*/ 382048 w 381000"/>
                      <a:gd name="connsiteY0" fmla="*/ 48387 h 276225"/>
                      <a:gd name="connsiteX1" fmla="*/ 342614 w 381000"/>
                      <a:gd name="connsiteY1" fmla="*/ 7144 h 276225"/>
                      <a:gd name="connsiteX2" fmla="*/ 145828 w 381000"/>
                      <a:gd name="connsiteY2" fmla="*/ 195358 h 276225"/>
                      <a:gd name="connsiteX3" fmla="*/ 47530 w 381000"/>
                      <a:gd name="connsiteY3" fmla="*/ 97155 h 276225"/>
                      <a:gd name="connsiteX4" fmla="*/ 7144 w 381000"/>
                      <a:gd name="connsiteY4" fmla="*/ 137541 h 276225"/>
                      <a:gd name="connsiteX5" fmla="*/ 144971 w 381000"/>
                      <a:gd name="connsiteY5" fmla="*/ 275368 h 276225"/>
                      <a:gd name="connsiteX6" fmla="*/ 382048 w 381000"/>
                      <a:gd name="connsiteY6" fmla="*/ 48387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0" h="276225">
                        <a:moveTo>
                          <a:pt x="382048" y="48387"/>
                        </a:moveTo>
                        <a:lnTo>
                          <a:pt x="342614" y="7144"/>
                        </a:lnTo>
                        <a:lnTo>
                          <a:pt x="145828" y="195358"/>
                        </a:lnTo>
                        <a:lnTo>
                          <a:pt x="47530" y="97155"/>
                        </a:lnTo>
                        <a:lnTo>
                          <a:pt x="7144" y="137541"/>
                        </a:lnTo>
                        <a:lnTo>
                          <a:pt x="144971" y="275368"/>
                        </a:lnTo>
                        <a:lnTo>
                          <a:pt x="382048" y="48387"/>
                        </a:lnTo>
                        <a:close/>
                      </a:path>
                    </a:pathLst>
                  </a:custGeom>
                  <a:grpFill/>
                  <a:ln w="9525" cap="flat">
                    <a:noFill/>
                    <a:prstDash val="solid"/>
                    <a:miter/>
                  </a:ln>
                </p:spPr>
                <p:txBody>
                  <a:bodyPr rtlCol="0" anchor="ctr"/>
                  <a:lstStyle/>
                  <a:p>
                    <a:endParaRPr lang="en-IN" sz="3480"/>
                  </a:p>
                </p:txBody>
              </p:sp>
              <p:sp>
                <p:nvSpPr>
                  <p:cNvPr id="6" name="Freeform: Shape 5">
                    <a:extLst>
                      <a:ext uri="{FF2B5EF4-FFF2-40B4-BE49-F238E27FC236}">
                        <a16:creationId xmlns:a16="http://schemas.microsoft.com/office/drawing/2014/main" id="{0208E58B-7BF8-4405-B8E0-37C764C9E9E7}"/>
                      </a:ext>
                    </a:extLst>
                  </p:cNvPr>
                  <p:cNvSpPr/>
                  <p:nvPr/>
                </p:nvSpPr>
                <p:spPr>
                  <a:xfrm>
                    <a:off x="5701474" y="2927222"/>
                    <a:ext cx="781050" cy="762000"/>
                  </a:xfrm>
                  <a:custGeom>
                    <a:avLst/>
                    <a:gdLst>
                      <a:gd name="connsiteX0" fmla="*/ 216694 w 781050"/>
                      <a:gd name="connsiteY0" fmla="*/ 7144 h 762000"/>
                      <a:gd name="connsiteX1" fmla="*/ 191357 w 781050"/>
                      <a:gd name="connsiteY1" fmla="*/ 7144 h 762000"/>
                      <a:gd name="connsiteX2" fmla="*/ 124682 w 781050"/>
                      <a:gd name="connsiteY2" fmla="*/ 73819 h 762000"/>
                      <a:gd name="connsiteX3" fmla="*/ 124682 w 781050"/>
                      <a:gd name="connsiteY3" fmla="*/ 83344 h 762000"/>
                      <a:gd name="connsiteX4" fmla="*/ 111919 w 781050"/>
                      <a:gd name="connsiteY4" fmla="*/ 83344 h 762000"/>
                      <a:gd name="connsiteX5" fmla="*/ 7144 w 781050"/>
                      <a:gd name="connsiteY5" fmla="*/ 188119 h 762000"/>
                      <a:gd name="connsiteX6" fmla="*/ 7144 w 781050"/>
                      <a:gd name="connsiteY6" fmla="*/ 653510 h 762000"/>
                      <a:gd name="connsiteX7" fmla="*/ 111919 w 781050"/>
                      <a:gd name="connsiteY7" fmla="*/ 758285 h 762000"/>
                      <a:gd name="connsiteX8" fmla="*/ 677132 w 781050"/>
                      <a:gd name="connsiteY8" fmla="*/ 758285 h 762000"/>
                      <a:gd name="connsiteX9" fmla="*/ 781907 w 781050"/>
                      <a:gd name="connsiteY9" fmla="*/ 653510 h 762000"/>
                      <a:gd name="connsiteX10" fmla="*/ 781907 w 781050"/>
                      <a:gd name="connsiteY10" fmla="*/ 188214 h 762000"/>
                      <a:gd name="connsiteX11" fmla="*/ 677132 w 781050"/>
                      <a:gd name="connsiteY11" fmla="*/ 83439 h 762000"/>
                      <a:gd name="connsiteX12" fmla="*/ 664369 w 781050"/>
                      <a:gd name="connsiteY12" fmla="*/ 83439 h 762000"/>
                      <a:gd name="connsiteX13" fmla="*/ 664369 w 781050"/>
                      <a:gd name="connsiteY13" fmla="*/ 73914 h 762000"/>
                      <a:gd name="connsiteX14" fmla="*/ 597694 w 781050"/>
                      <a:gd name="connsiteY14" fmla="*/ 7239 h 762000"/>
                      <a:gd name="connsiteX15" fmla="*/ 572357 w 781050"/>
                      <a:gd name="connsiteY15" fmla="*/ 7239 h 762000"/>
                      <a:gd name="connsiteX16" fmla="*/ 505682 w 781050"/>
                      <a:gd name="connsiteY16" fmla="*/ 73914 h 762000"/>
                      <a:gd name="connsiteX17" fmla="*/ 505682 w 781050"/>
                      <a:gd name="connsiteY17" fmla="*/ 83439 h 762000"/>
                      <a:gd name="connsiteX18" fmla="*/ 283369 w 781050"/>
                      <a:gd name="connsiteY18" fmla="*/ 83439 h 762000"/>
                      <a:gd name="connsiteX19" fmla="*/ 283369 w 781050"/>
                      <a:gd name="connsiteY19" fmla="*/ 73914 h 762000"/>
                      <a:gd name="connsiteX20" fmla="*/ 216789 w 781050"/>
                      <a:gd name="connsiteY20" fmla="*/ 7144 h 762000"/>
                      <a:gd name="connsiteX21" fmla="*/ 216694 w 781050"/>
                      <a:gd name="connsiteY21" fmla="*/ 7144 h 762000"/>
                      <a:gd name="connsiteX22" fmla="*/ 181737 w 781050"/>
                      <a:gd name="connsiteY22" fmla="*/ 73819 h 762000"/>
                      <a:gd name="connsiteX23" fmla="*/ 191262 w 781050"/>
                      <a:gd name="connsiteY23" fmla="*/ 64294 h 762000"/>
                      <a:gd name="connsiteX24" fmla="*/ 216694 w 781050"/>
                      <a:gd name="connsiteY24" fmla="*/ 64294 h 762000"/>
                      <a:gd name="connsiteX25" fmla="*/ 226219 w 781050"/>
                      <a:gd name="connsiteY25" fmla="*/ 73819 h 762000"/>
                      <a:gd name="connsiteX26" fmla="*/ 226219 w 781050"/>
                      <a:gd name="connsiteY26" fmla="*/ 150019 h 762000"/>
                      <a:gd name="connsiteX27" fmla="*/ 216694 w 781050"/>
                      <a:gd name="connsiteY27" fmla="*/ 159544 h 762000"/>
                      <a:gd name="connsiteX28" fmla="*/ 191357 w 781050"/>
                      <a:gd name="connsiteY28" fmla="*/ 159544 h 762000"/>
                      <a:gd name="connsiteX29" fmla="*/ 181832 w 781050"/>
                      <a:gd name="connsiteY29" fmla="*/ 150019 h 762000"/>
                      <a:gd name="connsiteX30" fmla="*/ 724662 w 781050"/>
                      <a:gd name="connsiteY30" fmla="*/ 653510 h 762000"/>
                      <a:gd name="connsiteX31" fmla="*/ 677037 w 781050"/>
                      <a:gd name="connsiteY31" fmla="*/ 701135 h 762000"/>
                      <a:gd name="connsiteX32" fmla="*/ 111919 w 781050"/>
                      <a:gd name="connsiteY32" fmla="*/ 701135 h 762000"/>
                      <a:gd name="connsiteX33" fmla="*/ 64294 w 781050"/>
                      <a:gd name="connsiteY33" fmla="*/ 653510 h 762000"/>
                      <a:gd name="connsiteX34" fmla="*/ 64294 w 781050"/>
                      <a:gd name="connsiteY34" fmla="*/ 332137 h 762000"/>
                      <a:gd name="connsiteX35" fmla="*/ 724757 w 781050"/>
                      <a:gd name="connsiteY35" fmla="*/ 332137 h 762000"/>
                      <a:gd name="connsiteX36" fmla="*/ 562737 w 781050"/>
                      <a:gd name="connsiteY36" fmla="*/ 73819 h 762000"/>
                      <a:gd name="connsiteX37" fmla="*/ 572262 w 781050"/>
                      <a:gd name="connsiteY37" fmla="*/ 64294 h 762000"/>
                      <a:gd name="connsiteX38" fmla="*/ 597694 w 781050"/>
                      <a:gd name="connsiteY38" fmla="*/ 64294 h 762000"/>
                      <a:gd name="connsiteX39" fmla="*/ 607219 w 781050"/>
                      <a:gd name="connsiteY39" fmla="*/ 73819 h 762000"/>
                      <a:gd name="connsiteX40" fmla="*/ 607219 w 781050"/>
                      <a:gd name="connsiteY40" fmla="*/ 150019 h 762000"/>
                      <a:gd name="connsiteX41" fmla="*/ 597694 w 781050"/>
                      <a:gd name="connsiteY41" fmla="*/ 159544 h 762000"/>
                      <a:gd name="connsiteX42" fmla="*/ 572357 w 781050"/>
                      <a:gd name="connsiteY42" fmla="*/ 159544 h 762000"/>
                      <a:gd name="connsiteX43" fmla="*/ 562832 w 781050"/>
                      <a:gd name="connsiteY43" fmla="*/ 150019 h 762000"/>
                      <a:gd name="connsiteX44" fmla="*/ 505587 w 781050"/>
                      <a:gd name="connsiteY44" fmla="*/ 140494 h 762000"/>
                      <a:gd name="connsiteX45" fmla="*/ 505587 w 781050"/>
                      <a:gd name="connsiteY45" fmla="*/ 150019 h 762000"/>
                      <a:gd name="connsiteX46" fmla="*/ 572262 w 781050"/>
                      <a:gd name="connsiteY46" fmla="*/ 216694 h 762000"/>
                      <a:gd name="connsiteX47" fmla="*/ 597694 w 781050"/>
                      <a:gd name="connsiteY47" fmla="*/ 216694 h 762000"/>
                      <a:gd name="connsiteX48" fmla="*/ 664369 w 781050"/>
                      <a:gd name="connsiteY48" fmla="*/ 150019 h 762000"/>
                      <a:gd name="connsiteX49" fmla="*/ 664369 w 781050"/>
                      <a:gd name="connsiteY49" fmla="*/ 140494 h 762000"/>
                      <a:gd name="connsiteX50" fmla="*/ 677037 w 781050"/>
                      <a:gd name="connsiteY50" fmla="*/ 140494 h 762000"/>
                      <a:gd name="connsiteX51" fmla="*/ 724662 w 781050"/>
                      <a:gd name="connsiteY51" fmla="*/ 188119 h 762000"/>
                      <a:gd name="connsiteX52" fmla="*/ 724662 w 781050"/>
                      <a:gd name="connsiteY52" fmla="*/ 274796 h 762000"/>
                      <a:gd name="connsiteX53" fmla="*/ 64294 w 781050"/>
                      <a:gd name="connsiteY53" fmla="*/ 274796 h 762000"/>
                      <a:gd name="connsiteX54" fmla="*/ 64294 w 781050"/>
                      <a:gd name="connsiteY54" fmla="*/ 188119 h 762000"/>
                      <a:gd name="connsiteX55" fmla="*/ 111919 w 781050"/>
                      <a:gd name="connsiteY55" fmla="*/ 140494 h 762000"/>
                      <a:gd name="connsiteX56" fmla="*/ 124587 w 781050"/>
                      <a:gd name="connsiteY56" fmla="*/ 140494 h 762000"/>
                      <a:gd name="connsiteX57" fmla="*/ 124587 w 781050"/>
                      <a:gd name="connsiteY57" fmla="*/ 150019 h 762000"/>
                      <a:gd name="connsiteX58" fmla="*/ 191262 w 781050"/>
                      <a:gd name="connsiteY58" fmla="*/ 216694 h 762000"/>
                      <a:gd name="connsiteX59" fmla="*/ 216694 w 781050"/>
                      <a:gd name="connsiteY59" fmla="*/ 216694 h 762000"/>
                      <a:gd name="connsiteX60" fmla="*/ 283369 w 781050"/>
                      <a:gd name="connsiteY60" fmla="*/ 150019 h 762000"/>
                      <a:gd name="connsiteX61" fmla="*/ 283369 w 781050"/>
                      <a:gd name="connsiteY61" fmla="*/ 14049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81050" h="762000">
                        <a:moveTo>
                          <a:pt x="216694" y="7144"/>
                        </a:moveTo>
                        <a:lnTo>
                          <a:pt x="191357" y="7144"/>
                        </a:lnTo>
                        <a:cubicBezTo>
                          <a:pt x="154534" y="7144"/>
                          <a:pt x="124682" y="36995"/>
                          <a:pt x="124682" y="73819"/>
                        </a:cubicBezTo>
                        <a:lnTo>
                          <a:pt x="124682" y="83344"/>
                        </a:lnTo>
                        <a:lnTo>
                          <a:pt x="111919" y="83344"/>
                        </a:lnTo>
                        <a:cubicBezTo>
                          <a:pt x="54053" y="83344"/>
                          <a:pt x="7144" y="130253"/>
                          <a:pt x="7144" y="188119"/>
                        </a:cubicBezTo>
                        <a:lnTo>
                          <a:pt x="7144" y="653510"/>
                        </a:lnTo>
                        <a:cubicBezTo>
                          <a:pt x="7144" y="711376"/>
                          <a:pt x="54053" y="758285"/>
                          <a:pt x="111919" y="758285"/>
                        </a:cubicBezTo>
                        <a:lnTo>
                          <a:pt x="677132" y="758285"/>
                        </a:lnTo>
                        <a:cubicBezTo>
                          <a:pt x="734998" y="758285"/>
                          <a:pt x="781907" y="711376"/>
                          <a:pt x="781907" y="653510"/>
                        </a:cubicBezTo>
                        <a:lnTo>
                          <a:pt x="781907" y="188214"/>
                        </a:lnTo>
                        <a:cubicBezTo>
                          <a:pt x="781907" y="130349"/>
                          <a:pt x="734998" y="83439"/>
                          <a:pt x="677132" y="83439"/>
                        </a:cubicBezTo>
                        <a:lnTo>
                          <a:pt x="664369" y="83439"/>
                        </a:lnTo>
                        <a:lnTo>
                          <a:pt x="664369" y="73914"/>
                        </a:lnTo>
                        <a:cubicBezTo>
                          <a:pt x="664369" y="37090"/>
                          <a:pt x="634517" y="7239"/>
                          <a:pt x="597694" y="7239"/>
                        </a:cubicBezTo>
                        <a:lnTo>
                          <a:pt x="572357" y="7239"/>
                        </a:lnTo>
                        <a:cubicBezTo>
                          <a:pt x="535534" y="7239"/>
                          <a:pt x="505682" y="37090"/>
                          <a:pt x="505682" y="73914"/>
                        </a:cubicBezTo>
                        <a:lnTo>
                          <a:pt x="505682" y="83439"/>
                        </a:lnTo>
                        <a:lnTo>
                          <a:pt x="283369" y="83439"/>
                        </a:lnTo>
                        <a:lnTo>
                          <a:pt x="283369" y="73914"/>
                        </a:lnTo>
                        <a:cubicBezTo>
                          <a:pt x="283421" y="37090"/>
                          <a:pt x="253613" y="7196"/>
                          <a:pt x="216789" y="7144"/>
                        </a:cubicBezTo>
                        <a:cubicBezTo>
                          <a:pt x="216758" y="7144"/>
                          <a:pt x="216725" y="7144"/>
                          <a:pt x="216694" y="7144"/>
                        </a:cubicBezTo>
                        <a:close/>
                        <a:moveTo>
                          <a:pt x="181737" y="73819"/>
                        </a:moveTo>
                        <a:cubicBezTo>
                          <a:pt x="181737" y="68558"/>
                          <a:pt x="186001" y="64294"/>
                          <a:pt x="191262" y="64294"/>
                        </a:cubicBezTo>
                        <a:lnTo>
                          <a:pt x="216694" y="64294"/>
                        </a:lnTo>
                        <a:cubicBezTo>
                          <a:pt x="221954" y="64294"/>
                          <a:pt x="226219" y="68558"/>
                          <a:pt x="226219" y="73819"/>
                        </a:cubicBezTo>
                        <a:lnTo>
                          <a:pt x="226219" y="150019"/>
                        </a:lnTo>
                        <a:cubicBezTo>
                          <a:pt x="226219" y="155279"/>
                          <a:pt x="221954" y="159544"/>
                          <a:pt x="216694" y="159544"/>
                        </a:cubicBezTo>
                        <a:lnTo>
                          <a:pt x="191357" y="159544"/>
                        </a:lnTo>
                        <a:cubicBezTo>
                          <a:pt x="186097" y="159544"/>
                          <a:pt x="181832" y="155279"/>
                          <a:pt x="181832" y="150019"/>
                        </a:cubicBezTo>
                        <a:close/>
                        <a:moveTo>
                          <a:pt x="724662" y="653510"/>
                        </a:moveTo>
                        <a:cubicBezTo>
                          <a:pt x="724662" y="679813"/>
                          <a:pt x="703339" y="701135"/>
                          <a:pt x="677037" y="701135"/>
                        </a:cubicBezTo>
                        <a:lnTo>
                          <a:pt x="111919" y="701135"/>
                        </a:lnTo>
                        <a:cubicBezTo>
                          <a:pt x="85616" y="701135"/>
                          <a:pt x="64294" y="679813"/>
                          <a:pt x="64294" y="653510"/>
                        </a:cubicBezTo>
                        <a:lnTo>
                          <a:pt x="64294" y="332137"/>
                        </a:lnTo>
                        <a:lnTo>
                          <a:pt x="724757" y="332137"/>
                        </a:lnTo>
                        <a:close/>
                        <a:moveTo>
                          <a:pt x="562737" y="73819"/>
                        </a:moveTo>
                        <a:cubicBezTo>
                          <a:pt x="562737" y="68558"/>
                          <a:pt x="567001" y="64294"/>
                          <a:pt x="572262" y="64294"/>
                        </a:cubicBezTo>
                        <a:lnTo>
                          <a:pt x="597694" y="64294"/>
                        </a:lnTo>
                        <a:cubicBezTo>
                          <a:pt x="602954" y="64294"/>
                          <a:pt x="607219" y="68558"/>
                          <a:pt x="607219" y="73819"/>
                        </a:cubicBezTo>
                        <a:lnTo>
                          <a:pt x="607219" y="150019"/>
                        </a:lnTo>
                        <a:cubicBezTo>
                          <a:pt x="607219" y="155279"/>
                          <a:pt x="602954" y="159544"/>
                          <a:pt x="597694" y="159544"/>
                        </a:cubicBezTo>
                        <a:lnTo>
                          <a:pt x="572357" y="159544"/>
                        </a:lnTo>
                        <a:cubicBezTo>
                          <a:pt x="567097" y="159544"/>
                          <a:pt x="562832" y="155279"/>
                          <a:pt x="562832" y="150019"/>
                        </a:cubicBezTo>
                        <a:close/>
                        <a:moveTo>
                          <a:pt x="505587" y="140494"/>
                        </a:moveTo>
                        <a:lnTo>
                          <a:pt x="505587" y="150019"/>
                        </a:lnTo>
                        <a:cubicBezTo>
                          <a:pt x="505587" y="186842"/>
                          <a:pt x="535438" y="216694"/>
                          <a:pt x="572262" y="216694"/>
                        </a:cubicBezTo>
                        <a:lnTo>
                          <a:pt x="597694" y="216694"/>
                        </a:lnTo>
                        <a:cubicBezTo>
                          <a:pt x="634517" y="216694"/>
                          <a:pt x="664369" y="186842"/>
                          <a:pt x="664369" y="150019"/>
                        </a:cubicBezTo>
                        <a:lnTo>
                          <a:pt x="664369" y="140494"/>
                        </a:lnTo>
                        <a:lnTo>
                          <a:pt x="677037" y="140494"/>
                        </a:lnTo>
                        <a:cubicBezTo>
                          <a:pt x="703339" y="140494"/>
                          <a:pt x="724662" y="161816"/>
                          <a:pt x="724662" y="188119"/>
                        </a:cubicBezTo>
                        <a:lnTo>
                          <a:pt x="724662" y="274796"/>
                        </a:lnTo>
                        <a:lnTo>
                          <a:pt x="64294" y="274796"/>
                        </a:lnTo>
                        <a:lnTo>
                          <a:pt x="64294" y="188119"/>
                        </a:lnTo>
                        <a:cubicBezTo>
                          <a:pt x="64294" y="161816"/>
                          <a:pt x="85616" y="140494"/>
                          <a:pt x="111919" y="140494"/>
                        </a:cubicBezTo>
                        <a:lnTo>
                          <a:pt x="124587" y="140494"/>
                        </a:lnTo>
                        <a:lnTo>
                          <a:pt x="124587" y="150019"/>
                        </a:lnTo>
                        <a:cubicBezTo>
                          <a:pt x="124587" y="186842"/>
                          <a:pt x="154438" y="216694"/>
                          <a:pt x="191262" y="216694"/>
                        </a:cubicBezTo>
                        <a:lnTo>
                          <a:pt x="216694" y="216694"/>
                        </a:lnTo>
                        <a:cubicBezTo>
                          <a:pt x="253517" y="216694"/>
                          <a:pt x="283369" y="186842"/>
                          <a:pt x="283369" y="150019"/>
                        </a:cubicBezTo>
                        <a:lnTo>
                          <a:pt x="283369" y="140494"/>
                        </a:lnTo>
                        <a:close/>
                      </a:path>
                    </a:pathLst>
                  </a:custGeom>
                  <a:grpFill/>
                  <a:ln w="9525" cap="flat">
                    <a:noFill/>
                    <a:prstDash val="solid"/>
                    <a:miter/>
                  </a:ln>
                </p:spPr>
                <p:txBody>
                  <a:bodyPr rtlCol="0" anchor="ctr"/>
                  <a:lstStyle/>
                  <a:p>
                    <a:endParaRPr lang="en-IN" sz="3480"/>
                  </a:p>
                </p:txBody>
              </p:sp>
            </p:grpSp>
            <p:sp>
              <p:nvSpPr>
                <p:cNvPr id="83" name="Circle: Hollow 82">
                  <a:extLst>
                    <a:ext uri="{FF2B5EF4-FFF2-40B4-BE49-F238E27FC236}">
                      <a16:creationId xmlns:a16="http://schemas.microsoft.com/office/drawing/2014/main" id="{D88F370F-E950-4348-B5D4-DBE8483D58B5}"/>
                    </a:ext>
                  </a:extLst>
                </p:cNvPr>
                <p:cNvSpPr/>
                <p:nvPr/>
              </p:nvSpPr>
              <p:spPr>
                <a:xfrm>
                  <a:off x="8153400" y="3529857"/>
                  <a:ext cx="1561410" cy="1561410"/>
                </a:xfrm>
                <a:prstGeom prst="donut">
                  <a:avLst>
                    <a:gd name="adj" fmla="val 4073"/>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solidFill>
                      <a:schemeClr val="tx1"/>
                    </a:solidFill>
                  </a:endParaRPr>
                </a:p>
              </p:txBody>
            </p:sp>
          </p:grpSp>
          <p:sp>
            <p:nvSpPr>
              <p:cNvPr id="85" name="Rectangle 84">
                <a:extLst>
                  <a:ext uri="{FF2B5EF4-FFF2-40B4-BE49-F238E27FC236}">
                    <a16:creationId xmlns:a16="http://schemas.microsoft.com/office/drawing/2014/main" id="{C9C64D75-B029-44DD-92E7-DB23498300A8}"/>
                  </a:ext>
                </a:extLst>
              </p:cNvPr>
              <p:cNvSpPr/>
              <p:nvPr/>
            </p:nvSpPr>
            <p:spPr>
              <a:xfrm flipH="1">
                <a:off x="7154451" y="3009481"/>
                <a:ext cx="4507676" cy="507832"/>
              </a:xfrm>
              <a:prstGeom prst="rect">
                <a:avLst/>
              </a:prstGeom>
            </p:spPr>
            <p:txBody>
              <a:bodyPr wrap="square">
                <a:spAutoFit/>
              </a:bodyPr>
              <a:lstStyle/>
              <a:p>
                <a:pPr>
                  <a:defRPr/>
                </a:pPr>
                <a:r>
                  <a:rPr lang="en-US" sz="1680" b="1" i="1" dirty="0">
                    <a:solidFill>
                      <a:schemeClr val="tx1">
                        <a:lumMod val="75000"/>
                        <a:lumOff val="25000"/>
                      </a:schemeClr>
                    </a:solidFill>
                    <a:latin typeface="Arial" panose="020B0604020202020204" pitchFamily="34" charset="0"/>
                    <a:cs typeface="Arial" panose="020B0604020202020204" pitchFamily="34" charset="0"/>
                  </a:rPr>
                  <a:t>Based on living risk management and tied to design lifecycle approach</a:t>
                </a:r>
                <a:endParaRPr lang="en-US" sz="1680" i="1"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136" name="Group 135">
              <a:extLst>
                <a:ext uri="{FF2B5EF4-FFF2-40B4-BE49-F238E27FC236}">
                  <a16:creationId xmlns:a16="http://schemas.microsoft.com/office/drawing/2014/main" id="{E569BAB8-EEB5-4DAA-A523-5735AA74F710}"/>
                </a:ext>
              </a:extLst>
            </p:cNvPr>
            <p:cNvGrpSpPr/>
            <p:nvPr/>
          </p:nvGrpSpPr>
          <p:grpSpPr>
            <a:xfrm>
              <a:off x="6362700" y="3843830"/>
              <a:ext cx="5293357" cy="733070"/>
              <a:chOff x="6368770" y="2873778"/>
              <a:chExt cx="5293357" cy="733070"/>
            </a:xfrm>
          </p:grpSpPr>
          <p:grpSp>
            <p:nvGrpSpPr>
              <p:cNvPr id="137" name="Group 136">
                <a:extLst>
                  <a:ext uri="{FF2B5EF4-FFF2-40B4-BE49-F238E27FC236}">
                    <a16:creationId xmlns:a16="http://schemas.microsoft.com/office/drawing/2014/main" id="{C825F629-CA9F-4712-B6B1-CB591B224CE1}"/>
                  </a:ext>
                </a:extLst>
              </p:cNvPr>
              <p:cNvGrpSpPr/>
              <p:nvPr/>
            </p:nvGrpSpPr>
            <p:grpSpPr>
              <a:xfrm>
                <a:off x="6368770" y="2873778"/>
                <a:ext cx="733070" cy="733070"/>
                <a:chOff x="8153400" y="3529857"/>
                <a:chExt cx="1561410" cy="1561410"/>
              </a:xfrm>
            </p:grpSpPr>
            <p:grpSp>
              <p:nvGrpSpPr>
                <p:cNvPr id="139" name="Group 138">
                  <a:extLst>
                    <a:ext uri="{FF2B5EF4-FFF2-40B4-BE49-F238E27FC236}">
                      <a16:creationId xmlns:a16="http://schemas.microsoft.com/office/drawing/2014/main" id="{463FC79D-ABD5-41F2-8F22-1326F462E115}"/>
                    </a:ext>
                  </a:extLst>
                </p:cNvPr>
                <p:cNvGrpSpPr/>
                <p:nvPr/>
              </p:nvGrpSpPr>
              <p:grpSpPr>
                <a:xfrm>
                  <a:off x="8459726" y="3847753"/>
                  <a:ext cx="948758" cy="925618"/>
                  <a:chOff x="5701474" y="2927222"/>
                  <a:chExt cx="781050" cy="762000"/>
                </a:xfrm>
                <a:solidFill>
                  <a:schemeClr val="tx1">
                    <a:lumMod val="75000"/>
                    <a:lumOff val="25000"/>
                  </a:schemeClr>
                </a:solidFill>
              </p:grpSpPr>
              <p:sp>
                <p:nvSpPr>
                  <p:cNvPr id="141" name="Freeform: Shape 140">
                    <a:extLst>
                      <a:ext uri="{FF2B5EF4-FFF2-40B4-BE49-F238E27FC236}">
                        <a16:creationId xmlns:a16="http://schemas.microsoft.com/office/drawing/2014/main" id="{4C01205A-B309-4F0E-9D29-C8C27C817A54}"/>
                      </a:ext>
                    </a:extLst>
                  </p:cNvPr>
                  <p:cNvSpPr/>
                  <p:nvPr/>
                </p:nvSpPr>
                <p:spPr>
                  <a:xfrm>
                    <a:off x="5901309" y="3280505"/>
                    <a:ext cx="381000" cy="276225"/>
                  </a:xfrm>
                  <a:custGeom>
                    <a:avLst/>
                    <a:gdLst>
                      <a:gd name="connsiteX0" fmla="*/ 382048 w 381000"/>
                      <a:gd name="connsiteY0" fmla="*/ 48387 h 276225"/>
                      <a:gd name="connsiteX1" fmla="*/ 342614 w 381000"/>
                      <a:gd name="connsiteY1" fmla="*/ 7144 h 276225"/>
                      <a:gd name="connsiteX2" fmla="*/ 145828 w 381000"/>
                      <a:gd name="connsiteY2" fmla="*/ 195358 h 276225"/>
                      <a:gd name="connsiteX3" fmla="*/ 47530 w 381000"/>
                      <a:gd name="connsiteY3" fmla="*/ 97155 h 276225"/>
                      <a:gd name="connsiteX4" fmla="*/ 7144 w 381000"/>
                      <a:gd name="connsiteY4" fmla="*/ 137541 h 276225"/>
                      <a:gd name="connsiteX5" fmla="*/ 144971 w 381000"/>
                      <a:gd name="connsiteY5" fmla="*/ 275368 h 276225"/>
                      <a:gd name="connsiteX6" fmla="*/ 382048 w 381000"/>
                      <a:gd name="connsiteY6" fmla="*/ 48387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0" h="276225">
                        <a:moveTo>
                          <a:pt x="382048" y="48387"/>
                        </a:moveTo>
                        <a:lnTo>
                          <a:pt x="342614" y="7144"/>
                        </a:lnTo>
                        <a:lnTo>
                          <a:pt x="145828" y="195358"/>
                        </a:lnTo>
                        <a:lnTo>
                          <a:pt x="47530" y="97155"/>
                        </a:lnTo>
                        <a:lnTo>
                          <a:pt x="7144" y="137541"/>
                        </a:lnTo>
                        <a:lnTo>
                          <a:pt x="144971" y="275368"/>
                        </a:lnTo>
                        <a:lnTo>
                          <a:pt x="382048" y="48387"/>
                        </a:lnTo>
                        <a:close/>
                      </a:path>
                    </a:pathLst>
                  </a:custGeom>
                  <a:grpFill/>
                  <a:ln w="9525" cap="flat">
                    <a:noFill/>
                    <a:prstDash val="solid"/>
                    <a:miter/>
                  </a:ln>
                </p:spPr>
                <p:txBody>
                  <a:bodyPr rtlCol="0" anchor="ctr"/>
                  <a:lstStyle/>
                  <a:p>
                    <a:endParaRPr lang="en-IN" sz="3480"/>
                  </a:p>
                </p:txBody>
              </p:sp>
              <p:sp>
                <p:nvSpPr>
                  <p:cNvPr id="142" name="Freeform: Shape 141">
                    <a:extLst>
                      <a:ext uri="{FF2B5EF4-FFF2-40B4-BE49-F238E27FC236}">
                        <a16:creationId xmlns:a16="http://schemas.microsoft.com/office/drawing/2014/main" id="{362688A1-684F-4765-A6D8-134BEF7EB460}"/>
                      </a:ext>
                    </a:extLst>
                  </p:cNvPr>
                  <p:cNvSpPr/>
                  <p:nvPr/>
                </p:nvSpPr>
                <p:spPr>
                  <a:xfrm>
                    <a:off x="5701474" y="2927222"/>
                    <a:ext cx="781050" cy="762000"/>
                  </a:xfrm>
                  <a:custGeom>
                    <a:avLst/>
                    <a:gdLst>
                      <a:gd name="connsiteX0" fmla="*/ 216694 w 781050"/>
                      <a:gd name="connsiteY0" fmla="*/ 7144 h 762000"/>
                      <a:gd name="connsiteX1" fmla="*/ 191357 w 781050"/>
                      <a:gd name="connsiteY1" fmla="*/ 7144 h 762000"/>
                      <a:gd name="connsiteX2" fmla="*/ 124682 w 781050"/>
                      <a:gd name="connsiteY2" fmla="*/ 73819 h 762000"/>
                      <a:gd name="connsiteX3" fmla="*/ 124682 w 781050"/>
                      <a:gd name="connsiteY3" fmla="*/ 83344 h 762000"/>
                      <a:gd name="connsiteX4" fmla="*/ 111919 w 781050"/>
                      <a:gd name="connsiteY4" fmla="*/ 83344 h 762000"/>
                      <a:gd name="connsiteX5" fmla="*/ 7144 w 781050"/>
                      <a:gd name="connsiteY5" fmla="*/ 188119 h 762000"/>
                      <a:gd name="connsiteX6" fmla="*/ 7144 w 781050"/>
                      <a:gd name="connsiteY6" fmla="*/ 653510 h 762000"/>
                      <a:gd name="connsiteX7" fmla="*/ 111919 w 781050"/>
                      <a:gd name="connsiteY7" fmla="*/ 758285 h 762000"/>
                      <a:gd name="connsiteX8" fmla="*/ 677132 w 781050"/>
                      <a:gd name="connsiteY8" fmla="*/ 758285 h 762000"/>
                      <a:gd name="connsiteX9" fmla="*/ 781907 w 781050"/>
                      <a:gd name="connsiteY9" fmla="*/ 653510 h 762000"/>
                      <a:gd name="connsiteX10" fmla="*/ 781907 w 781050"/>
                      <a:gd name="connsiteY10" fmla="*/ 188214 h 762000"/>
                      <a:gd name="connsiteX11" fmla="*/ 677132 w 781050"/>
                      <a:gd name="connsiteY11" fmla="*/ 83439 h 762000"/>
                      <a:gd name="connsiteX12" fmla="*/ 664369 w 781050"/>
                      <a:gd name="connsiteY12" fmla="*/ 83439 h 762000"/>
                      <a:gd name="connsiteX13" fmla="*/ 664369 w 781050"/>
                      <a:gd name="connsiteY13" fmla="*/ 73914 h 762000"/>
                      <a:gd name="connsiteX14" fmla="*/ 597694 w 781050"/>
                      <a:gd name="connsiteY14" fmla="*/ 7239 h 762000"/>
                      <a:gd name="connsiteX15" fmla="*/ 572357 w 781050"/>
                      <a:gd name="connsiteY15" fmla="*/ 7239 h 762000"/>
                      <a:gd name="connsiteX16" fmla="*/ 505682 w 781050"/>
                      <a:gd name="connsiteY16" fmla="*/ 73914 h 762000"/>
                      <a:gd name="connsiteX17" fmla="*/ 505682 w 781050"/>
                      <a:gd name="connsiteY17" fmla="*/ 83439 h 762000"/>
                      <a:gd name="connsiteX18" fmla="*/ 283369 w 781050"/>
                      <a:gd name="connsiteY18" fmla="*/ 83439 h 762000"/>
                      <a:gd name="connsiteX19" fmla="*/ 283369 w 781050"/>
                      <a:gd name="connsiteY19" fmla="*/ 73914 h 762000"/>
                      <a:gd name="connsiteX20" fmla="*/ 216789 w 781050"/>
                      <a:gd name="connsiteY20" fmla="*/ 7144 h 762000"/>
                      <a:gd name="connsiteX21" fmla="*/ 216694 w 781050"/>
                      <a:gd name="connsiteY21" fmla="*/ 7144 h 762000"/>
                      <a:gd name="connsiteX22" fmla="*/ 181737 w 781050"/>
                      <a:gd name="connsiteY22" fmla="*/ 73819 h 762000"/>
                      <a:gd name="connsiteX23" fmla="*/ 191262 w 781050"/>
                      <a:gd name="connsiteY23" fmla="*/ 64294 h 762000"/>
                      <a:gd name="connsiteX24" fmla="*/ 216694 w 781050"/>
                      <a:gd name="connsiteY24" fmla="*/ 64294 h 762000"/>
                      <a:gd name="connsiteX25" fmla="*/ 226219 w 781050"/>
                      <a:gd name="connsiteY25" fmla="*/ 73819 h 762000"/>
                      <a:gd name="connsiteX26" fmla="*/ 226219 w 781050"/>
                      <a:gd name="connsiteY26" fmla="*/ 150019 h 762000"/>
                      <a:gd name="connsiteX27" fmla="*/ 216694 w 781050"/>
                      <a:gd name="connsiteY27" fmla="*/ 159544 h 762000"/>
                      <a:gd name="connsiteX28" fmla="*/ 191357 w 781050"/>
                      <a:gd name="connsiteY28" fmla="*/ 159544 h 762000"/>
                      <a:gd name="connsiteX29" fmla="*/ 181832 w 781050"/>
                      <a:gd name="connsiteY29" fmla="*/ 150019 h 762000"/>
                      <a:gd name="connsiteX30" fmla="*/ 724662 w 781050"/>
                      <a:gd name="connsiteY30" fmla="*/ 653510 h 762000"/>
                      <a:gd name="connsiteX31" fmla="*/ 677037 w 781050"/>
                      <a:gd name="connsiteY31" fmla="*/ 701135 h 762000"/>
                      <a:gd name="connsiteX32" fmla="*/ 111919 w 781050"/>
                      <a:gd name="connsiteY32" fmla="*/ 701135 h 762000"/>
                      <a:gd name="connsiteX33" fmla="*/ 64294 w 781050"/>
                      <a:gd name="connsiteY33" fmla="*/ 653510 h 762000"/>
                      <a:gd name="connsiteX34" fmla="*/ 64294 w 781050"/>
                      <a:gd name="connsiteY34" fmla="*/ 332137 h 762000"/>
                      <a:gd name="connsiteX35" fmla="*/ 724757 w 781050"/>
                      <a:gd name="connsiteY35" fmla="*/ 332137 h 762000"/>
                      <a:gd name="connsiteX36" fmla="*/ 562737 w 781050"/>
                      <a:gd name="connsiteY36" fmla="*/ 73819 h 762000"/>
                      <a:gd name="connsiteX37" fmla="*/ 572262 w 781050"/>
                      <a:gd name="connsiteY37" fmla="*/ 64294 h 762000"/>
                      <a:gd name="connsiteX38" fmla="*/ 597694 w 781050"/>
                      <a:gd name="connsiteY38" fmla="*/ 64294 h 762000"/>
                      <a:gd name="connsiteX39" fmla="*/ 607219 w 781050"/>
                      <a:gd name="connsiteY39" fmla="*/ 73819 h 762000"/>
                      <a:gd name="connsiteX40" fmla="*/ 607219 w 781050"/>
                      <a:gd name="connsiteY40" fmla="*/ 150019 h 762000"/>
                      <a:gd name="connsiteX41" fmla="*/ 597694 w 781050"/>
                      <a:gd name="connsiteY41" fmla="*/ 159544 h 762000"/>
                      <a:gd name="connsiteX42" fmla="*/ 572357 w 781050"/>
                      <a:gd name="connsiteY42" fmla="*/ 159544 h 762000"/>
                      <a:gd name="connsiteX43" fmla="*/ 562832 w 781050"/>
                      <a:gd name="connsiteY43" fmla="*/ 150019 h 762000"/>
                      <a:gd name="connsiteX44" fmla="*/ 505587 w 781050"/>
                      <a:gd name="connsiteY44" fmla="*/ 140494 h 762000"/>
                      <a:gd name="connsiteX45" fmla="*/ 505587 w 781050"/>
                      <a:gd name="connsiteY45" fmla="*/ 150019 h 762000"/>
                      <a:gd name="connsiteX46" fmla="*/ 572262 w 781050"/>
                      <a:gd name="connsiteY46" fmla="*/ 216694 h 762000"/>
                      <a:gd name="connsiteX47" fmla="*/ 597694 w 781050"/>
                      <a:gd name="connsiteY47" fmla="*/ 216694 h 762000"/>
                      <a:gd name="connsiteX48" fmla="*/ 664369 w 781050"/>
                      <a:gd name="connsiteY48" fmla="*/ 150019 h 762000"/>
                      <a:gd name="connsiteX49" fmla="*/ 664369 w 781050"/>
                      <a:gd name="connsiteY49" fmla="*/ 140494 h 762000"/>
                      <a:gd name="connsiteX50" fmla="*/ 677037 w 781050"/>
                      <a:gd name="connsiteY50" fmla="*/ 140494 h 762000"/>
                      <a:gd name="connsiteX51" fmla="*/ 724662 w 781050"/>
                      <a:gd name="connsiteY51" fmla="*/ 188119 h 762000"/>
                      <a:gd name="connsiteX52" fmla="*/ 724662 w 781050"/>
                      <a:gd name="connsiteY52" fmla="*/ 274796 h 762000"/>
                      <a:gd name="connsiteX53" fmla="*/ 64294 w 781050"/>
                      <a:gd name="connsiteY53" fmla="*/ 274796 h 762000"/>
                      <a:gd name="connsiteX54" fmla="*/ 64294 w 781050"/>
                      <a:gd name="connsiteY54" fmla="*/ 188119 h 762000"/>
                      <a:gd name="connsiteX55" fmla="*/ 111919 w 781050"/>
                      <a:gd name="connsiteY55" fmla="*/ 140494 h 762000"/>
                      <a:gd name="connsiteX56" fmla="*/ 124587 w 781050"/>
                      <a:gd name="connsiteY56" fmla="*/ 140494 h 762000"/>
                      <a:gd name="connsiteX57" fmla="*/ 124587 w 781050"/>
                      <a:gd name="connsiteY57" fmla="*/ 150019 h 762000"/>
                      <a:gd name="connsiteX58" fmla="*/ 191262 w 781050"/>
                      <a:gd name="connsiteY58" fmla="*/ 216694 h 762000"/>
                      <a:gd name="connsiteX59" fmla="*/ 216694 w 781050"/>
                      <a:gd name="connsiteY59" fmla="*/ 216694 h 762000"/>
                      <a:gd name="connsiteX60" fmla="*/ 283369 w 781050"/>
                      <a:gd name="connsiteY60" fmla="*/ 150019 h 762000"/>
                      <a:gd name="connsiteX61" fmla="*/ 283369 w 781050"/>
                      <a:gd name="connsiteY61" fmla="*/ 14049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81050" h="762000">
                        <a:moveTo>
                          <a:pt x="216694" y="7144"/>
                        </a:moveTo>
                        <a:lnTo>
                          <a:pt x="191357" y="7144"/>
                        </a:lnTo>
                        <a:cubicBezTo>
                          <a:pt x="154534" y="7144"/>
                          <a:pt x="124682" y="36995"/>
                          <a:pt x="124682" y="73819"/>
                        </a:cubicBezTo>
                        <a:lnTo>
                          <a:pt x="124682" y="83344"/>
                        </a:lnTo>
                        <a:lnTo>
                          <a:pt x="111919" y="83344"/>
                        </a:lnTo>
                        <a:cubicBezTo>
                          <a:pt x="54053" y="83344"/>
                          <a:pt x="7144" y="130253"/>
                          <a:pt x="7144" y="188119"/>
                        </a:cubicBezTo>
                        <a:lnTo>
                          <a:pt x="7144" y="653510"/>
                        </a:lnTo>
                        <a:cubicBezTo>
                          <a:pt x="7144" y="711376"/>
                          <a:pt x="54053" y="758285"/>
                          <a:pt x="111919" y="758285"/>
                        </a:cubicBezTo>
                        <a:lnTo>
                          <a:pt x="677132" y="758285"/>
                        </a:lnTo>
                        <a:cubicBezTo>
                          <a:pt x="734998" y="758285"/>
                          <a:pt x="781907" y="711376"/>
                          <a:pt x="781907" y="653510"/>
                        </a:cubicBezTo>
                        <a:lnTo>
                          <a:pt x="781907" y="188214"/>
                        </a:lnTo>
                        <a:cubicBezTo>
                          <a:pt x="781907" y="130349"/>
                          <a:pt x="734998" y="83439"/>
                          <a:pt x="677132" y="83439"/>
                        </a:cubicBezTo>
                        <a:lnTo>
                          <a:pt x="664369" y="83439"/>
                        </a:lnTo>
                        <a:lnTo>
                          <a:pt x="664369" y="73914"/>
                        </a:lnTo>
                        <a:cubicBezTo>
                          <a:pt x="664369" y="37090"/>
                          <a:pt x="634517" y="7239"/>
                          <a:pt x="597694" y="7239"/>
                        </a:cubicBezTo>
                        <a:lnTo>
                          <a:pt x="572357" y="7239"/>
                        </a:lnTo>
                        <a:cubicBezTo>
                          <a:pt x="535534" y="7239"/>
                          <a:pt x="505682" y="37090"/>
                          <a:pt x="505682" y="73914"/>
                        </a:cubicBezTo>
                        <a:lnTo>
                          <a:pt x="505682" y="83439"/>
                        </a:lnTo>
                        <a:lnTo>
                          <a:pt x="283369" y="83439"/>
                        </a:lnTo>
                        <a:lnTo>
                          <a:pt x="283369" y="73914"/>
                        </a:lnTo>
                        <a:cubicBezTo>
                          <a:pt x="283421" y="37090"/>
                          <a:pt x="253613" y="7196"/>
                          <a:pt x="216789" y="7144"/>
                        </a:cubicBezTo>
                        <a:cubicBezTo>
                          <a:pt x="216758" y="7144"/>
                          <a:pt x="216725" y="7144"/>
                          <a:pt x="216694" y="7144"/>
                        </a:cubicBezTo>
                        <a:close/>
                        <a:moveTo>
                          <a:pt x="181737" y="73819"/>
                        </a:moveTo>
                        <a:cubicBezTo>
                          <a:pt x="181737" y="68558"/>
                          <a:pt x="186001" y="64294"/>
                          <a:pt x="191262" y="64294"/>
                        </a:cubicBezTo>
                        <a:lnTo>
                          <a:pt x="216694" y="64294"/>
                        </a:lnTo>
                        <a:cubicBezTo>
                          <a:pt x="221954" y="64294"/>
                          <a:pt x="226219" y="68558"/>
                          <a:pt x="226219" y="73819"/>
                        </a:cubicBezTo>
                        <a:lnTo>
                          <a:pt x="226219" y="150019"/>
                        </a:lnTo>
                        <a:cubicBezTo>
                          <a:pt x="226219" y="155279"/>
                          <a:pt x="221954" y="159544"/>
                          <a:pt x="216694" y="159544"/>
                        </a:cubicBezTo>
                        <a:lnTo>
                          <a:pt x="191357" y="159544"/>
                        </a:lnTo>
                        <a:cubicBezTo>
                          <a:pt x="186097" y="159544"/>
                          <a:pt x="181832" y="155279"/>
                          <a:pt x="181832" y="150019"/>
                        </a:cubicBezTo>
                        <a:close/>
                        <a:moveTo>
                          <a:pt x="724662" y="653510"/>
                        </a:moveTo>
                        <a:cubicBezTo>
                          <a:pt x="724662" y="679813"/>
                          <a:pt x="703339" y="701135"/>
                          <a:pt x="677037" y="701135"/>
                        </a:cubicBezTo>
                        <a:lnTo>
                          <a:pt x="111919" y="701135"/>
                        </a:lnTo>
                        <a:cubicBezTo>
                          <a:pt x="85616" y="701135"/>
                          <a:pt x="64294" y="679813"/>
                          <a:pt x="64294" y="653510"/>
                        </a:cubicBezTo>
                        <a:lnTo>
                          <a:pt x="64294" y="332137"/>
                        </a:lnTo>
                        <a:lnTo>
                          <a:pt x="724757" y="332137"/>
                        </a:lnTo>
                        <a:close/>
                        <a:moveTo>
                          <a:pt x="562737" y="73819"/>
                        </a:moveTo>
                        <a:cubicBezTo>
                          <a:pt x="562737" y="68558"/>
                          <a:pt x="567001" y="64294"/>
                          <a:pt x="572262" y="64294"/>
                        </a:cubicBezTo>
                        <a:lnTo>
                          <a:pt x="597694" y="64294"/>
                        </a:lnTo>
                        <a:cubicBezTo>
                          <a:pt x="602954" y="64294"/>
                          <a:pt x="607219" y="68558"/>
                          <a:pt x="607219" y="73819"/>
                        </a:cubicBezTo>
                        <a:lnTo>
                          <a:pt x="607219" y="150019"/>
                        </a:lnTo>
                        <a:cubicBezTo>
                          <a:pt x="607219" y="155279"/>
                          <a:pt x="602954" y="159544"/>
                          <a:pt x="597694" y="159544"/>
                        </a:cubicBezTo>
                        <a:lnTo>
                          <a:pt x="572357" y="159544"/>
                        </a:lnTo>
                        <a:cubicBezTo>
                          <a:pt x="567097" y="159544"/>
                          <a:pt x="562832" y="155279"/>
                          <a:pt x="562832" y="150019"/>
                        </a:cubicBezTo>
                        <a:close/>
                        <a:moveTo>
                          <a:pt x="505587" y="140494"/>
                        </a:moveTo>
                        <a:lnTo>
                          <a:pt x="505587" y="150019"/>
                        </a:lnTo>
                        <a:cubicBezTo>
                          <a:pt x="505587" y="186842"/>
                          <a:pt x="535438" y="216694"/>
                          <a:pt x="572262" y="216694"/>
                        </a:cubicBezTo>
                        <a:lnTo>
                          <a:pt x="597694" y="216694"/>
                        </a:lnTo>
                        <a:cubicBezTo>
                          <a:pt x="634517" y="216694"/>
                          <a:pt x="664369" y="186842"/>
                          <a:pt x="664369" y="150019"/>
                        </a:cubicBezTo>
                        <a:lnTo>
                          <a:pt x="664369" y="140494"/>
                        </a:lnTo>
                        <a:lnTo>
                          <a:pt x="677037" y="140494"/>
                        </a:lnTo>
                        <a:cubicBezTo>
                          <a:pt x="703339" y="140494"/>
                          <a:pt x="724662" y="161816"/>
                          <a:pt x="724662" y="188119"/>
                        </a:cubicBezTo>
                        <a:lnTo>
                          <a:pt x="724662" y="274796"/>
                        </a:lnTo>
                        <a:lnTo>
                          <a:pt x="64294" y="274796"/>
                        </a:lnTo>
                        <a:lnTo>
                          <a:pt x="64294" y="188119"/>
                        </a:lnTo>
                        <a:cubicBezTo>
                          <a:pt x="64294" y="161816"/>
                          <a:pt x="85616" y="140494"/>
                          <a:pt x="111919" y="140494"/>
                        </a:cubicBezTo>
                        <a:lnTo>
                          <a:pt x="124587" y="140494"/>
                        </a:lnTo>
                        <a:lnTo>
                          <a:pt x="124587" y="150019"/>
                        </a:lnTo>
                        <a:cubicBezTo>
                          <a:pt x="124587" y="186842"/>
                          <a:pt x="154438" y="216694"/>
                          <a:pt x="191262" y="216694"/>
                        </a:cubicBezTo>
                        <a:lnTo>
                          <a:pt x="216694" y="216694"/>
                        </a:lnTo>
                        <a:cubicBezTo>
                          <a:pt x="253517" y="216694"/>
                          <a:pt x="283369" y="186842"/>
                          <a:pt x="283369" y="150019"/>
                        </a:cubicBezTo>
                        <a:lnTo>
                          <a:pt x="283369" y="140494"/>
                        </a:lnTo>
                        <a:close/>
                      </a:path>
                    </a:pathLst>
                  </a:custGeom>
                  <a:grpFill/>
                  <a:ln w="9525" cap="flat">
                    <a:noFill/>
                    <a:prstDash val="solid"/>
                    <a:miter/>
                  </a:ln>
                </p:spPr>
                <p:txBody>
                  <a:bodyPr rtlCol="0" anchor="ctr"/>
                  <a:lstStyle/>
                  <a:p>
                    <a:endParaRPr lang="en-IN" sz="3480"/>
                  </a:p>
                </p:txBody>
              </p:sp>
            </p:grpSp>
            <p:sp>
              <p:nvSpPr>
                <p:cNvPr id="140" name="Circle: Hollow 139">
                  <a:extLst>
                    <a:ext uri="{FF2B5EF4-FFF2-40B4-BE49-F238E27FC236}">
                      <a16:creationId xmlns:a16="http://schemas.microsoft.com/office/drawing/2014/main" id="{34245EF8-8855-412E-8A37-197322196E03}"/>
                    </a:ext>
                  </a:extLst>
                </p:cNvPr>
                <p:cNvSpPr/>
                <p:nvPr/>
              </p:nvSpPr>
              <p:spPr>
                <a:xfrm>
                  <a:off x="8153400" y="3529857"/>
                  <a:ext cx="1561410" cy="1561410"/>
                </a:xfrm>
                <a:prstGeom prst="donut">
                  <a:avLst>
                    <a:gd name="adj" fmla="val 4073"/>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solidFill>
                      <a:schemeClr val="tx1"/>
                    </a:solidFill>
                  </a:endParaRPr>
                </a:p>
              </p:txBody>
            </p:sp>
          </p:grpSp>
          <p:sp>
            <p:nvSpPr>
              <p:cNvPr id="138" name="Rectangle 137">
                <a:extLst>
                  <a:ext uri="{FF2B5EF4-FFF2-40B4-BE49-F238E27FC236}">
                    <a16:creationId xmlns:a16="http://schemas.microsoft.com/office/drawing/2014/main" id="{90196C08-C21E-4BB4-B3EB-FD75A779882D}"/>
                  </a:ext>
                </a:extLst>
              </p:cNvPr>
              <p:cNvSpPr/>
              <p:nvPr/>
            </p:nvSpPr>
            <p:spPr>
              <a:xfrm flipH="1">
                <a:off x="7154451" y="3009481"/>
                <a:ext cx="4507676" cy="507832"/>
              </a:xfrm>
              <a:prstGeom prst="rect">
                <a:avLst/>
              </a:prstGeom>
            </p:spPr>
            <p:txBody>
              <a:bodyPr wrap="square">
                <a:spAutoFit/>
              </a:bodyPr>
              <a:lstStyle/>
              <a:p>
                <a:pPr>
                  <a:defRPr/>
                </a:pPr>
                <a:r>
                  <a:rPr lang="en-US" sz="1680" b="1" i="1" dirty="0">
                    <a:solidFill>
                      <a:schemeClr val="tx1">
                        <a:lumMod val="75000"/>
                        <a:lumOff val="25000"/>
                      </a:schemeClr>
                    </a:solidFill>
                    <a:latin typeface="Arial" panose="020B0604020202020204" pitchFamily="34" charset="0"/>
                    <a:cs typeface="Arial" panose="020B0604020202020204" pitchFamily="34" charset="0"/>
                  </a:rPr>
                  <a:t>Targeted/ risk-based measures of contamination avoidance</a:t>
                </a:r>
              </a:p>
            </p:txBody>
          </p:sp>
        </p:grpSp>
        <p:grpSp>
          <p:nvGrpSpPr>
            <p:cNvPr id="143" name="Group 142">
              <a:extLst>
                <a:ext uri="{FF2B5EF4-FFF2-40B4-BE49-F238E27FC236}">
                  <a16:creationId xmlns:a16="http://schemas.microsoft.com/office/drawing/2014/main" id="{64F78857-0CD9-4050-9AE1-5CF244611958}"/>
                </a:ext>
              </a:extLst>
            </p:cNvPr>
            <p:cNvGrpSpPr/>
            <p:nvPr/>
          </p:nvGrpSpPr>
          <p:grpSpPr>
            <a:xfrm>
              <a:off x="6362700" y="4851982"/>
              <a:ext cx="5293357" cy="733070"/>
              <a:chOff x="6368770" y="2873778"/>
              <a:chExt cx="5293357" cy="733070"/>
            </a:xfrm>
          </p:grpSpPr>
          <p:grpSp>
            <p:nvGrpSpPr>
              <p:cNvPr id="144" name="Group 143">
                <a:extLst>
                  <a:ext uri="{FF2B5EF4-FFF2-40B4-BE49-F238E27FC236}">
                    <a16:creationId xmlns:a16="http://schemas.microsoft.com/office/drawing/2014/main" id="{B40F6322-E305-4621-89DB-5668867D6D3B}"/>
                  </a:ext>
                </a:extLst>
              </p:cNvPr>
              <p:cNvGrpSpPr/>
              <p:nvPr/>
            </p:nvGrpSpPr>
            <p:grpSpPr>
              <a:xfrm>
                <a:off x="6368770" y="2873778"/>
                <a:ext cx="733070" cy="733070"/>
                <a:chOff x="8153400" y="3529857"/>
                <a:chExt cx="1561410" cy="1561410"/>
              </a:xfrm>
            </p:grpSpPr>
            <p:grpSp>
              <p:nvGrpSpPr>
                <p:cNvPr id="146" name="Group 145">
                  <a:extLst>
                    <a:ext uri="{FF2B5EF4-FFF2-40B4-BE49-F238E27FC236}">
                      <a16:creationId xmlns:a16="http://schemas.microsoft.com/office/drawing/2014/main" id="{BD2BA9F7-EE64-48A6-80EC-486DB43A015A}"/>
                    </a:ext>
                  </a:extLst>
                </p:cNvPr>
                <p:cNvGrpSpPr/>
                <p:nvPr/>
              </p:nvGrpSpPr>
              <p:grpSpPr>
                <a:xfrm>
                  <a:off x="8459726" y="3847753"/>
                  <a:ext cx="948758" cy="925618"/>
                  <a:chOff x="5701474" y="2927222"/>
                  <a:chExt cx="781050" cy="762000"/>
                </a:xfrm>
                <a:solidFill>
                  <a:schemeClr val="tx1">
                    <a:lumMod val="75000"/>
                    <a:lumOff val="25000"/>
                  </a:schemeClr>
                </a:solidFill>
              </p:grpSpPr>
              <p:sp>
                <p:nvSpPr>
                  <p:cNvPr id="148" name="Freeform: Shape 147">
                    <a:extLst>
                      <a:ext uri="{FF2B5EF4-FFF2-40B4-BE49-F238E27FC236}">
                        <a16:creationId xmlns:a16="http://schemas.microsoft.com/office/drawing/2014/main" id="{9A6A401C-A462-4723-A513-01DF5A366CBD}"/>
                      </a:ext>
                    </a:extLst>
                  </p:cNvPr>
                  <p:cNvSpPr/>
                  <p:nvPr/>
                </p:nvSpPr>
                <p:spPr>
                  <a:xfrm>
                    <a:off x="5901309" y="3280505"/>
                    <a:ext cx="381000" cy="276225"/>
                  </a:xfrm>
                  <a:custGeom>
                    <a:avLst/>
                    <a:gdLst>
                      <a:gd name="connsiteX0" fmla="*/ 382048 w 381000"/>
                      <a:gd name="connsiteY0" fmla="*/ 48387 h 276225"/>
                      <a:gd name="connsiteX1" fmla="*/ 342614 w 381000"/>
                      <a:gd name="connsiteY1" fmla="*/ 7144 h 276225"/>
                      <a:gd name="connsiteX2" fmla="*/ 145828 w 381000"/>
                      <a:gd name="connsiteY2" fmla="*/ 195358 h 276225"/>
                      <a:gd name="connsiteX3" fmla="*/ 47530 w 381000"/>
                      <a:gd name="connsiteY3" fmla="*/ 97155 h 276225"/>
                      <a:gd name="connsiteX4" fmla="*/ 7144 w 381000"/>
                      <a:gd name="connsiteY4" fmla="*/ 137541 h 276225"/>
                      <a:gd name="connsiteX5" fmla="*/ 144971 w 381000"/>
                      <a:gd name="connsiteY5" fmla="*/ 275368 h 276225"/>
                      <a:gd name="connsiteX6" fmla="*/ 382048 w 381000"/>
                      <a:gd name="connsiteY6" fmla="*/ 48387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0" h="276225">
                        <a:moveTo>
                          <a:pt x="382048" y="48387"/>
                        </a:moveTo>
                        <a:lnTo>
                          <a:pt x="342614" y="7144"/>
                        </a:lnTo>
                        <a:lnTo>
                          <a:pt x="145828" y="195358"/>
                        </a:lnTo>
                        <a:lnTo>
                          <a:pt x="47530" y="97155"/>
                        </a:lnTo>
                        <a:lnTo>
                          <a:pt x="7144" y="137541"/>
                        </a:lnTo>
                        <a:lnTo>
                          <a:pt x="144971" y="275368"/>
                        </a:lnTo>
                        <a:lnTo>
                          <a:pt x="382048" y="48387"/>
                        </a:lnTo>
                        <a:close/>
                      </a:path>
                    </a:pathLst>
                  </a:custGeom>
                  <a:grpFill/>
                  <a:ln w="9525" cap="flat">
                    <a:noFill/>
                    <a:prstDash val="solid"/>
                    <a:miter/>
                  </a:ln>
                </p:spPr>
                <p:txBody>
                  <a:bodyPr rtlCol="0" anchor="ctr"/>
                  <a:lstStyle/>
                  <a:p>
                    <a:endParaRPr lang="en-IN" sz="3480"/>
                  </a:p>
                </p:txBody>
              </p:sp>
              <p:sp>
                <p:nvSpPr>
                  <p:cNvPr id="149" name="Freeform: Shape 148">
                    <a:extLst>
                      <a:ext uri="{FF2B5EF4-FFF2-40B4-BE49-F238E27FC236}">
                        <a16:creationId xmlns:a16="http://schemas.microsoft.com/office/drawing/2014/main" id="{B68D223A-B55F-4648-B19D-6D7F31FF1D3F}"/>
                      </a:ext>
                    </a:extLst>
                  </p:cNvPr>
                  <p:cNvSpPr/>
                  <p:nvPr/>
                </p:nvSpPr>
                <p:spPr>
                  <a:xfrm>
                    <a:off x="5701474" y="2927222"/>
                    <a:ext cx="781050" cy="762000"/>
                  </a:xfrm>
                  <a:custGeom>
                    <a:avLst/>
                    <a:gdLst>
                      <a:gd name="connsiteX0" fmla="*/ 216694 w 781050"/>
                      <a:gd name="connsiteY0" fmla="*/ 7144 h 762000"/>
                      <a:gd name="connsiteX1" fmla="*/ 191357 w 781050"/>
                      <a:gd name="connsiteY1" fmla="*/ 7144 h 762000"/>
                      <a:gd name="connsiteX2" fmla="*/ 124682 w 781050"/>
                      <a:gd name="connsiteY2" fmla="*/ 73819 h 762000"/>
                      <a:gd name="connsiteX3" fmla="*/ 124682 w 781050"/>
                      <a:gd name="connsiteY3" fmla="*/ 83344 h 762000"/>
                      <a:gd name="connsiteX4" fmla="*/ 111919 w 781050"/>
                      <a:gd name="connsiteY4" fmla="*/ 83344 h 762000"/>
                      <a:gd name="connsiteX5" fmla="*/ 7144 w 781050"/>
                      <a:gd name="connsiteY5" fmla="*/ 188119 h 762000"/>
                      <a:gd name="connsiteX6" fmla="*/ 7144 w 781050"/>
                      <a:gd name="connsiteY6" fmla="*/ 653510 h 762000"/>
                      <a:gd name="connsiteX7" fmla="*/ 111919 w 781050"/>
                      <a:gd name="connsiteY7" fmla="*/ 758285 h 762000"/>
                      <a:gd name="connsiteX8" fmla="*/ 677132 w 781050"/>
                      <a:gd name="connsiteY8" fmla="*/ 758285 h 762000"/>
                      <a:gd name="connsiteX9" fmla="*/ 781907 w 781050"/>
                      <a:gd name="connsiteY9" fmla="*/ 653510 h 762000"/>
                      <a:gd name="connsiteX10" fmla="*/ 781907 w 781050"/>
                      <a:gd name="connsiteY10" fmla="*/ 188214 h 762000"/>
                      <a:gd name="connsiteX11" fmla="*/ 677132 w 781050"/>
                      <a:gd name="connsiteY11" fmla="*/ 83439 h 762000"/>
                      <a:gd name="connsiteX12" fmla="*/ 664369 w 781050"/>
                      <a:gd name="connsiteY12" fmla="*/ 83439 h 762000"/>
                      <a:gd name="connsiteX13" fmla="*/ 664369 w 781050"/>
                      <a:gd name="connsiteY13" fmla="*/ 73914 h 762000"/>
                      <a:gd name="connsiteX14" fmla="*/ 597694 w 781050"/>
                      <a:gd name="connsiteY14" fmla="*/ 7239 h 762000"/>
                      <a:gd name="connsiteX15" fmla="*/ 572357 w 781050"/>
                      <a:gd name="connsiteY15" fmla="*/ 7239 h 762000"/>
                      <a:gd name="connsiteX16" fmla="*/ 505682 w 781050"/>
                      <a:gd name="connsiteY16" fmla="*/ 73914 h 762000"/>
                      <a:gd name="connsiteX17" fmla="*/ 505682 w 781050"/>
                      <a:gd name="connsiteY17" fmla="*/ 83439 h 762000"/>
                      <a:gd name="connsiteX18" fmla="*/ 283369 w 781050"/>
                      <a:gd name="connsiteY18" fmla="*/ 83439 h 762000"/>
                      <a:gd name="connsiteX19" fmla="*/ 283369 w 781050"/>
                      <a:gd name="connsiteY19" fmla="*/ 73914 h 762000"/>
                      <a:gd name="connsiteX20" fmla="*/ 216789 w 781050"/>
                      <a:gd name="connsiteY20" fmla="*/ 7144 h 762000"/>
                      <a:gd name="connsiteX21" fmla="*/ 216694 w 781050"/>
                      <a:gd name="connsiteY21" fmla="*/ 7144 h 762000"/>
                      <a:gd name="connsiteX22" fmla="*/ 181737 w 781050"/>
                      <a:gd name="connsiteY22" fmla="*/ 73819 h 762000"/>
                      <a:gd name="connsiteX23" fmla="*/ 191262 w 781050"/>
                      <a:gd name="connsiteY23" fmla="*/ 64294 h 762000"/>
                      <a:gd name="connsiteX24" fmla="*/ 216694 w 781050"/>
                      <a:gd name="connsiteY24" fmla="*/ 64294 h 762000"/>
                      <a:gd name="connsiteX25" fmla="*/ 226219 w 781050"/>
                      <a:gd name="connsiteY25" fmla="*/ 73819 h 762000"/>
                      <a:gd name="connsiteX26" fmla="*/ 226219 w 781050"/>
                      <a:gd name="connsiteY26" fmla="*/ 150019 h 762000"/>
                      <a:gd name="connsiteX27" fmla="*/ 216694 w 781050"/>
                      <a:gd name="connsiteY27" fmla="*/ 159544 h 762000"/>
                      <a:gd name="connsiteX28" fmla="*/ 191357 w 781050"/>
                      <a:gd name="connsiteY28" fmla="*/ 159544 h 762000"/>
                      <a:gd name="connsiteX29" fmla="*/ 181832 w 781050"/>
                      <a:gd name="connsiteY29" fmla="*/ 150019 h 762000"/>
                      <a:gd name="connsiteX30" fmla="*/ 724662 w 781050"/>
                      <a:gd name="connsiteY30" fmla="*/ 653510 h 762000"/>
                      <a:gd name="connsiteX31" fmla="*/ 677037 w 781050"/>
                      <a:gd name="connsiteY31" fmla="*/ 701135 h 762000"/>
                      <a:gd name="connsiteX32" fmla="*/ 111919 w 781050"/>
                      <a:gd name="connsiteY32" fmla="*/ 701135 h 762000"/>
                      <a:gd name="connsiteX33" fmla="*/ 64294 w 781050"/>
                      <a:gd name="connsiteY33" fmla="*/ 653510 h 762000"/>
                      <a:gd name="connsiteX34" fmla="*/ 64294 w 781050"/>
                      <a:gd name="connsiteY34" fmla="*/ 332137 h 762000"/>
                      <a:gd name="connsiteX35" fmla="*/ 724757 w 781050"/>
                      <a:gd name="connsiteY35" fmla="*/ 332137 h 762000"/>
                      <a:gd name="connsiteX36" fmla="*/ 562737 w 781050"/>
                      <a:gd name="connsiteY36" fmla="*/ 73819 h 762000"/>
                      <a:gd name="connsiteX37" fmla="*/ 572262 w 781050"/>
                      <a:gd name="connsiteY37" fmla="*/ 64294 h 762000"/>
                      <a:gd name="connsiteX38" fmla="*/ 597694 w 781050"/>
                      <a:gd name="connsiteY38" fmla="*/ 64294 h 762000"/>
                      <a:gd name="connsiteX39" fmla="*/ 607219 w 781050"/>
                      <a:gd name="connsiteY39" fmla="*/ 73819 h 762000"/>
                      <a:gd name="connsiteX40" fmla="*/ 607219 w 781050"/>
                      <a:gd name="connsiteY40" fmla="*/ 150019 h 762000"/>
                      <a:gd name="connsiteX41" fmla="*/ 597694 w 781050"/>
                      <a:gd name="connsiteY41" fmla="*/ 159544 h 762000"/>
                      <a:gd name="connsiteX42" fmla="*/ 572357 w 781050"/>
                      <a:gd name="connsiteY42" fmla="*/ 159544 h 762000"/>
                      <a:gd name="connsiteX43" fmla="*/ 562832 w 781050"/>
                      <a:gd name="connsiteY43" fmla="*/ 150019 h 762000"/>
                      <a:gd name="connsiteX44" fmla="*/ 505587 w 781050"/>
                      <a:gd name="connsiteY44" fmla="*/ 140494 h 762000"/>
                      <a:gd name="connsiteX45" fmla="*/ 505587 w 781050"/>
                      <a:gd name="connsiteY45" fmla="*/ 150019 h 762000"/>
                      <a:gd name="connsiteX46" fmla="*/ 572262 w 781050"/>
                      <a:gd name="connsiteY46" fmla="*/ 216694 h 762000"/>
                      <a:gd name="connsiteX47" fmla="*/ 597694 w 781050"/>
                      <a:gd name="connsiteY47" fmla="*/ 216694 h 762000"/>
                      <a:gd name="connsiteX48" fmla="*/ 664369 w 781050"/>
                      <a:gd name="connsiteY48" fmla="*/ 150019 h 762000"/>
                      <a:gd name="connsiteX49" fmla="*/ 664369 w 781050"/>
                      <a:gd name="connsiteY49" fmla="*/ 140494 h 762000"/>
                      <a:gd name="connsiteX50" fmla="*/ 677037 w 781050"/>
                      <a:gd name="connsiteY50" fmla="*/ 140494 h 762000"/>
                      <a:gd name="connsiteX51" fmla="*/ 724662 w 781050"/>
                      <a:gd name="connsiteY51" fmla="*/ 188119 h 762000"/>
                      <a:gd name="connsiteX52" fmla="*/ 724662 w 781050"/>
                      <a:gd name="connsiteY52" fmla="*/ 274796 h 762000"/>
                      <a:gd name="connsiteX53" fmla="*/ 64294 w 781050"/>
                      <a:gd name="connsiteY53" fmla="*/ 274796 h 762000"/>
                      <a:gd name="connsiteX54" fmla="*/ 64294 w 781050"/>
                      <a:gd name="connsiteY54" fmla="*/ 188119 h 762000"/>
                      <a:gd name="connsiteX55" fmla="*/ 111919 w 781050"/>
                      <a:gd name="connsiteY55" fmla="*/ 140494 h 762000"/>
                      <a:gd name="connsiteX56" fmla="*/ 124587 w 781050"/>
                      <a:gd name="connsiteY56" fmla="*/ 140494 h 762000"/>
                      <a:gd name="connsiteX57" fmla="*/ 124587 w 781050"/>
                      <a:gd name="connsiteY57" fmla="*/ 150019 h 762000"/>
                      <a:gd name="connsiteX58" fmla="*/ 191262 w 781050"/>
                      <a:gd name="connsiteY58" fmla="*/ 216694 h 762000"/>
                      <a:gd name="connsiteX59" fmla="*/ 216694 w 781050"/>
                      <a:gd name="connsiteY59" fmla="*/ 216694 h 762000"/>
                      <a:gd name="connsiteX60" fmla="*/ 283369 w 781050"/>
                      <a:gd name="connsiteY60" fmla="*/ 150019 h 762000"/>
                      <a:gd name="connsiteX61" fmla="*/ 283369 w 781050"/>
                      <a:gd name="connsiteY61" fmla="*/ 14049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81050" h="762000">
                        <a:moveTo>
                          <a:pt x="216694" y="7144"/>
                        </a:moveTo>
                        <a:lnTo>
                          <a:pt x="191357" y="7144"/>
                        </a:lnTo>
                        <a:cubicBezTo>
                          <a:pt x="154534" y="7144"/>
                          <a:pt x="124682" y="36995"/>
                          <a:pt x="124682" y="73819"/>
                        </a:cubicBezTo>
                        <a:lnTo>
                          <a:pt x="124682" y="83344"/>
                        </a:lnTo>
                        <a:lnTo>
                          <a:pt x="111919" y="83344"/>
                        </a:lnTo>
                        <a:cubicBezTo>
                          <a:pt x="54053" y="83344"/>
                          <a:pt x="7144" y="130253"/>
                          <a:pt x="7144" y="188119"/>
                        </a:cubicBezTo>
                        <a:lnTo>
                          <a:pt x="7144" y="653510"/>
                        </a:lnTo>
                        <a:cubicBezTo>
                          <a:pt x="7144" y="711376"/>
                          <a:pt x="54053" y="758285"/>
                          <a:pt x="111919" y="758285"/>
                        </a:cubicBezTo>
                        <a:lnTo>
                          <a:pt x="677132" y="758285"/>
                        </a:lnTo>
                        <a:cubicBezTo>
                          <a:pt x="734998" y="758285"/>
                          <a:pt x="781907" y="711376"/>
                          <a:pt x="781907" y="653510"/>
                        </a:cubicBezTo>
                        <a:lnTo>
                          <a:pt x="781907" y="188214"/>
                        </a:lnTo>
                        <a:cubicBezTo>
                          <a:pt x="781907" y="130349"/>
                          <a:pt x="734998" y="83439"/>
                          <a:pt x="677132" y="83439"/>
                        </a:cubicBezTo>
                        <a:lnTo>
                          <a:pt x="664369" y="83439"/>
                        </a:lnTo>
                        <a:lnTo>
                          <a:pt x="664369" y="73914"/>
                        </a:lnTo>
                        <a:cubicBezTo>
                          <a:pt x="664369" y="37090"/>
                          <a:pt x="634517" y="7239"/>
                          <a:pt x="597694" y="7239"/>
                        </a:cubicBezTo>
                        <a:lnTo>
                          <a:pt x="572357" y="7239"/>
                        </a:lnTo>
                        <a:cubicBezTo>
                          <a:pt x="535534" y="7239"/>
                          <a:pt x="505682" y="37090"/>
                          <a:pt x="505682" y="73914"/>
                        </a:cubicBezTo>
                        <a:lnTo>
                          <a:pt x="505682" y="83439"/>
                        </a:lnTo>
                        <a:lnTo>
                          <a:pt x="283369" y="83439"/>
                        </a:lnTo>
                        <a:lnTo>
                          <a:pt x="283369" y="73914"/>
                        </a:lnTo>
                        <a:cubicBezTo>
                          <a:pt x="283421" y="37090"/>
                          <a:pt x="253613" y="7196"/>
                          <a:pt x="216789" y="7144"/>
                        </a:cubicBezTo>
                        <a:cubicBezTo>
                          <a:pt x="216758" y="7144"/>
                          <a:pt x="216725" y="7144"/>
                          <a:pt x="216694" y="7144"/>
                        </a:cubicBezTo>
                        <a:close/>
                        <a:moveTo>
                          <a:pt x="181737" y="73819"/>
                        </a:moveTo>
                        <a:cubicBezTo>
                          <a:pt x="181737" y="68558"/>
                          <a:pt x="186001" y="64294"/>
                          <a:pt x="191262" y="64294"/>
                        </a:cubicBezTo>
                        <a:lnTo>
                          <a:pt x="216694" y="64294"/>
                        </a:lnTo>
                        <a:cubicBezTo>
                          <a:pt x="221954" y="64294"/>
                          <a:pt x="226219" y="68558"/>
                          <a:pt x="226219" y="73819"/>
                        </a:cubicBezTo>
                        <a:lnTo>
                          <a:pt x="226219" y="150019"/>
                        </a:lnTo>
                        <a:cubicBezTo>
                          <a:pt x="226219" y="155279"/>
                          <a:pt x="221954" y="159544"/>
                          <a:pt x="216694" y="159544"/>
                        </a:cubicBezTo>
                        <a:lnTo>
                          <a:pt x="191357" y="159544"/>
                        </a:lnTo>
                        <a:cubicBezTo>
                          <a:pt x="186097" y="159544"/>
                          <a:pt x="181832" y="155279"/>
                          <a:pt x="181832" y="150019"/>
                        </a:cubicBezTo>
                        <a:close/>
                        <a:moveTo>
                          <a:pt x="724662" y="653510"/>
                        </a:moveTo>
                        <a:cubicBezTo>
                          <a:pt x="724662" y="679813"/>
                          <a:pt x="703339" y="701135"/>
                          <a:pt x="677037" y="701135"/>
                        </a:cubicBezTo>
                        <a:lnTo>
                          <a:pt x="111919" y="701135"/>
                        </a:lnTo>
                        <a:cubicBezTo>
                          <a:pt x="85616" y="701135"/>
                          <a:pt x="64294" y="679813"/>
                          <a:pt x="64294" y="653510"/>
                        </a:cubicBezTo>
                        <a:lnTo>
                          <a:pt x="64294" y="332137"/>
                        </a:lnTo>
                        <a:lnTo>
                          <a:pt x="724757" y="332137"/>
                        </a:lnTo>
                        <a:close/>
                        <a:moveTo>
                          <a:pt x="562737" y="73819"/>
                        </a:moveTo>
                        <a:cubicBezTo>
                          <a:pt x="562737" y="68558"/>
                          <a:pt x="567001" y="64294"/>
                          <a:pt x="572262" y="64294"/>
                        </a:cubicBezTo>
                        <a:lnTo>
                          <a:pt x="597694" y="64294"/>
                        </a:lnTo>
                        <a:cubicBezTo>
                          <a:pt x="602954" y="64294"/>
                          <a:pt x="607219" y="68558"/>
                          <a:pt x="607219" y="73819"/>
                        </a:cubicBezTo>
                        <a:lnTo>
                          <a:pt x="607219" y="150019"/>
                        </a:lnTo>
                        <a:cubicBezTo>
                          <a:pt x="607219" y="155279"/>
                          <a:pt x="602954" y="159544"/>
                          <a:pt x="597694" y="159544"/>
                        </a:cubicBezTo>
                        <a:lnTo>
                          <a:pt x="572357" y="159544"/>
                        </a:lnTo>
                        <a:cubicBezTo>
                          <a:pt x="567097" y="159544"/>
                          <a:pt x="562832" y="155279"/>
                          <a:pt x="562832" y="150019"/>
                        </a:cubicBezTo>
                        <a:close/>
                        <a:moveTo>
                          <a:pt x="505587" y="140494"/>
                        </a:moveTo>
                        <a:lnTo>
                          <a:pt x="505587" y="150019"/>
                        </a:lnTo>
                        <a:cubicBezTo>
                          <a:pt x="505587" y="186842"/>
                          <a:pt x="535438" y="216694"/>
                          <a:pt x="572262" y="216694"/>
                        </a:cubicBezTo>
                        <a:lnTo>
                          <a:pt x="597694" y="216694"/>
                        </a:lnTo>
                        <a:cubicBezTo>
                          <a:pt x="634517" y="216694"/>
                          <a:pt x="664369" y="186842"/>
                          <a:pt x="664369" y="150019"/>
                        </a:cubicBezTo>
                        <a:lnTo>
                          <a:pt x="664369" y="140494"/>
                        </a:lnTo>
                        <a:lnTo>
                          <a:pt x="677037" y="140494"/>
                        </a:lnTo>
                        <a:cubicBezTo>
                          <a:pt x="703339" y="140494"/>
                          <a:pt x="724662" y="161816"/>
                          <a:pt x="724662" y="188119"/>
                        </a:cubicBezTo>
                        <a:lnTo>
                          <a:pt x="724662" y="274796"/>
                        </a:lnTo>
                        <a:lnTo>
                          <a:pt x="64294" y="274796"/>
                        </a:lnTo>
                        <a:lnTo>
                          <a:pt x="64294" y="188119"/>
                        </a:lnTo>
                        <a:cubicBezTo>
                          <a:pt x="64294" y="161816"/>
                          <a:pt x="85616" y="140494"/>
                          <a:pt x="111919" y="140494"/>
                        </a:cubicBezTo>
                        <a:lnTo>
                          <a:pt x="124587" y="140494"/>
                        </a:lnTo>
                        <a:lnTo>
                          <a:pt x="124587" y="150019"/>
                        </a:lnTo>
                        <a:cubicBezTo>
                          <a:pt x="124587" y="186842"/>
                          <a:pt x="154438" y="216694"/>
                          <a:pt x="191262" y="216694"/>
                        </a:cubicBezTo>
                        <a:lnTo>
                          <a:pt x="216694" y="216694"/>
                        </a:lnTo>
                        <a:cubicBezTo>
                          <a:pt x="253517" y="216694"/>
                          <a:pt x="283369" y="186842"/>
                          <a:pt x="283369" y="150019"/>
                        </a:cubicBezTo>
                        <a:lnTo>
                          <a:pt x="283369" y="140494"/>
                        </a:lnTo>
                        <a:close/>
                      </a:path>
                    </a:pathLst>
                  </a:custGeom>
                  <a:grpFill/>
                  <a:ln w="9525" cap="flat">
                    <a:noFill/>
                    <a:prstDash val="solid"/>
                    <a:miter/>
                  </a:ln>
                </p:spPr>
                <p:txBody>
                  <a:bodyPr rtlCol="0" anchor="ctr"/>
                  <a:lstStyle/>
                  <a:p>
                    <a:endParaRPr lang="en-IN" sz="3480"/>
                  </a:p>
                </p:txBody>
              </p:sp>
            </p:grpSp>
            <p:sp>
              <p:nvSpPr>
                <p:cNvPr id="147" name="Circle: Hollow 146">
                  <a:extLst>
                    <a:ext uri="{FF2B5EF4-FFF2-40B4-BE49-F238E27FC236}">
                      <a16:creationId xmlns:a16="http://schemas.microsoft.com/office/drawing/2014/main" id="{3785A072-CE6C-4AD3-B437-1F35AF557496}"/>
                    </a:ext>
                  </a:extLst>
                </p:cNvPr>
                <p:cNvSpPr/>
                <p:nvPr/>
              </p:nvSpPr>
              <p:spPr>
                <a:xfrm>
                  <a:off x="8153400" y="3529857"/>
                  <a:ext cx="1561410" cy="1561410"/>
                </a:xfrm>
                <a:prstGeom prst="donut">
                  <a:avLst>
                    <a:gd name="adj" fmla="val 4073"/>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solidFill>
                      <a:schemeClr val="tx1"/>
                    </a:solidFill>
                  </a:endParaRPr>
                </a:p>
              </p:txBody>
            </p:sp>
          </p:grpSp>
          <p:sp>
            <p:nvSpPr>
              <p:cNvPr id="145" name="Rectangle 144">
                <a:extLst>
                  <a:ext uri="{FF2B5EF4-FFF2-40B4-BE49-F238E27FC236}">
                    <a16:creationId xmlns:a16="http://schemas.microsoft.com/office/drawing/2014/main" id="{ED3F955F-B9D6-402D-8A19-DC9DD6A6580C}"/>
                  </a:ext>
                </a:extLst>
              </p:cNvPr>
              <p:cNvSpPr/>
              <p:nvPr/>
            </p:nvSpPr>
            <p:spPr>
              <a:xfrm flipH="1">
                <a:off x="7154451" y="3009481"/>
                <a:ext cx="4507676" cy="507832"/>
              </a:xfrm>
              <a:prstGeom prst="rect">
                <a:avLst/>
              </a:prstGeom>
            </p:spPr>
            <p:txBody>
              <a:bodyPr wrap="square">
                <a:spAutoFit/>
              </a:bodyPr>
              <a:lstStyle/>
              <a:p>
                <a:pPr>
                  <a:defRPr/>
                </a:pPr>
                <a:r>
                  <a:rPr lang="en-US" sz="1680" b="1" i="1" dirty="0">
                    <a:solidFill>
                      <a:schemeClr val="tx1">
                        <a:lumMod val="75000"/>
                        <a:lumOff val="25000"/>
                      </a:schemeClr>
                    </a:solidFill>
                    <a:latin typeface="Arial" panose="020B0604020202020204" pitchFamily="34" charset="0"/>
                    <a:cs typeface="Arial" panose="020B0604020202020204" pitchFamily="34" charset="0"/>
                  </a:rPr>
                  <a:t>Key performance indicators to assess status of contamination control and live them</a:t>
                </a:r>
              </a:p>
            </p:txBody>
          </p:sp>
        </p:grpSp>
        <p:grpSp>
          <p:nvGrpSpPr>
            <p:cNvPr id="150" name="Group 149">
              <a:extLst>
                <a:ext uri="{FF2B5EF4-FFF2-40B4-BE49-F238E27FC236}">
                  <a16:creationId xmlns:a16="http://schemas.microsoft.com/office/drawing/2014/main" id="{B5D747B5-10B2-498D-9759-CAD3207AB4F3}"/>
                </a:ext>
              </a:extLst>
            </p:cNvPr>
            <p:cNvGrpSpPr/>
            <p:nvPr/>
          </p:nvGrpSpPr>
          <p:grpSpPr>
            <a:xfrm>
              <a:off x="6362700" y="5860134"/>
              <a:ext cx="5293357" cy="733070"/>
              <a:chOff x="6368770" y="2873778"/>
              <a:chExt cx="5293357" cy="733070"/>
            </a:xfrm>
          </p:grpSpPr>
          <p:grpSp>
            <p:nvGrpSpPr>
              <p:cNvPr id="151" name="Group 150">
                <a:extLst>
                  <a:ext uri="{FF2B5EF4-FFF2-40B4-BE49-F238E27FC236}">
                    <a16:creationId xmlns:a16="http://schemas.microsoft.com/office/drawing/2014/main" id="{16EEA151-294E-4FF7-A77D-0430ACA65AAD}"/>
                  </a:ext>
                </a:extLst>
              </p:cNvPr>
              <p:cNvGrpSpPr/>
              <p:nvPr/>
            </p:nvGrpSpPr>
            <p:grpSpPr>
              <a:xfrm>
                <a:off x="6368770" y="2873778"/>
                <a:ext cx="733070" cy="733070"/>
                <a:chOff x="8153400" y="3529857"/>
                <a:chExt cx="1561410" cy="1561410"/>
              </a:xfrm>
            </p:grpSpPr>
            <p:grpSp>
              <p:nvGrpSpPr>
                <p:cNvPr id="153" name="Group 152">
                  <a:extLst>
                    <a:ext uri="{FF2B5EF4-FFF2-40B4-BE49-F238E27FC236}">
                      <a16:creationId xmlns:a16="http://schemas.microsoft.com/office/drawing/2014/main" id="{EF9A4E34-58F7-44C9-A96D-CCFBBCC67A4C}"/>
                    </a:ext>
                  </a:extLst>
                </p:cNvPr>
                <p:cNvGrpSpPr/>
                <p:nvPr/>
              </p:nvGrpSpPr>
              <p:grpSpPr>
                <a:xfrm>
                  <a:off x="8459726" y="3847753"/>
                  <a:ext cx="948758" cy="925618"/>
                  <a:chOff x="5701474" y="2927222"/>
                  <a:chExt cx="781050" cy="762000"/>
                </a:xfrm>
                <a:solidFill>
                  <a:schemeClr val="tx1">
                    <a:lumMod val="75000"/>
                    <a:lumOff val="25000"/>
                  </a:schemeClr>
                </a:solidFill>
              </p:grpSpPr>
              <p:sp>
                <p:nvSpPr>
                  <p:cNvPr id="155" name="Freeform: Shape 154">
                    <a:extLst>
                      <a:ext uri="{FF2B5EF4-FFF2-40B4-BE49-F238E27FC236}">
                        <a16:creationId xmlns:a16="http://schemas.microsoft.com/office/drawing/2014/main" id="{43B60870-6E89-4D9B-A7AA-13398AA8B925}"/>
                      </a:ext>
                    </a:extLst>
                  </p:cNvPr>
                  <p:cNvSpPr/>
                  <p:nvPr/>
                </p:nvSpPr>
                <p:spPr>
                  <a:xfrm>
                    <a:off x="5901309" y="3280505"/>
                    <a:ext cx="381000" cy="276225"/>
                  </a:xfrm>
                  <a:custGeom>
                    <a:avLst/>
                    <a:gdLst>
                      <a:gd name="connsiteX0" fmla="*/ 382048 w 381000"/>
                      <a:gd name="connsiteY0" fmla="*/ 48387 h 276225"/>
                      <a:gd name="connsiteX1" fmla="*/ 342614 w 381000"/>
                      <a:gd name="connsiteY1" fmla="*/ 7144 h 276225"/>
                      <a:gd name="connsiteX2" fmla="*/ 145828 w 381000"/>
                      <a:gd name="connsiteY2" fmla="*/ 195358 h 276225"/>
                      <a:gd name="connsiteX3" fmla="*/ 47530 w 381000"/>
                      <a:gd name="connsiteY3" fmla="*/ 97155 h 276225"/>
                      <a:gd name="connsiteX4" fmla="*/ 7144 w 381000"/>
                      <a:gd name="connsiteY4" fmla="*/ 137541 h 276225"/>
                      <a:gd name="connsiteX5" fmla="*/ 144971 w 381000"/>
                      <a:gd name="connsiteY5" fmla="*/ 275368 h 276225"/>
                      <a:gd name="connsiteX6" fmla="*/ 382048 w 381000"/>
                      <a:gd name="connsiteY6" fmla="*/ 48387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0" h="276225">
                        <a:moveTo>
                          <a:pt x="382048" y="48387"/>
                        </a:moveTo>
                        <a:lnTo>
                          <a:pt x="342614" y="7144"/>
                        </a:lnTo>
                        <a:lnTo>
                          <a:pt x="145828" y="195358"/>
                        </a:lnTo>
                        <a:lnTo>
                          <a:pt x="47530" y="97155"/>
                        </a:lnTo>
                        <a:lnTo>
                          <a:pt x="7144" y="137541"/>
                        </a:lnTo>
                        <a:lnTo>
                          <a:pt x="144971" y="275368"/>
                        </a:lnTo>
                        <a:lnTo>
                          <a:pt x="382048" y="48387"/>
                        </a:lnTo>
                        <a:close/>
                      </a:path>
                    </a:pathLst>
                  </a:custGeom>
                  <a:grpFill/>
                  <a:ln w="9525" cap="flat">
                    <a:noFill/>
                    <a:prstDash val="solid"/>
                    <a:miter/>
                  </a:ln>
                </p:spPr>
                <p:txBody>
                  <a:bodyPr rtlCol="0" anchor="ctr"/>
                  <a:lstStyle/>
                  <a:p>
                    <a:endParaRPr lang="en-IN" sz="3480"/>
                  </a:p>
                </p:txBody>
              </p:sp>
              <p:sp>
                <p:nvSpPr>
                  <p:cNvPr id="156" name="Freeform: Shape 155">
                    <a:extLst>
                      <a:ext uri="{FF2B5EF4-FFF2-40B4-BE49-F238E27FC236}">
                        <a16:creationId xmlns:a16="http://schemas.microsoft.com/office/drawing/2014/main" id="{5A19C1BF-A629-462F-8486-D3320A67E01B}"/>
                      </a:ext>
                    </a:extLst>
                  </p:cNvPr>
                  <p:cNvSpPr/>
                  <p:nvPr/>
                </p:nvSpPr>
                <p:spPr>
                  <a:xfrm>
                    <a:off x="5701474" y="2927222"/>
                    <a:ext cx="781050" cy="762000"/>
                  </a:xfrm>
                  <a:custGeom>
                    <a:avLst/>
                    <a:gdLst>
                      <a:gd name="connsiteX0" fmla="*/ 216694 w 781050"/>
                      <a:gd name="connsiteY0" fmla="*/ 7144 h 762000"/>
                      <a:gd name="connsiteX1" fmla="*/ 191357 w 781050"/>
                      <a:gd name="connsiteY1" fmla="*/ 7144 h 762000"/>
                      <a:gd name="connsiteX2" fmla="*/ 124682 w 781050"/>
                      <a:gd name="connsiteY2" fmla="*/ 73819 h 762000"/>
                      <a:gd name="connsiteX3" fmla="*/ 124682 w 781050"/>
                      <a:gd name="connsiteY3" fmla="*/ 83344 h 762000"/>
                      <a:gd name="connsiteX4" fmla="*/ 111919 w 781050"/>
                      <a:gd name="connsiteY4" fmla="*/ 83344 h 762000"/>
                      <a:gd name="connsiteX5" fmla="*/ 7144 w 781050"/>
                      <a:gd name="connsiteY5" fmla="*/ 188119 h 762000"/>
                      <a:gd name="connsiteX6" fmla="*/ 7144 w 781050"/>
                      <a:gd name="connsiteY6" fmla="*/ 653510 h 762000"/>
                      <a:gd name="connsiteX7" fmla="*/ 111919 w 781050"/>
                      <a:gd name="connsiteY7" fmla="*/ 758285 h 762000"/>
                      <a:gd name="connsiteX8" fmla="*/ 677132 w 781050"/>
                      <a:gd name="connsiteY8" fmla="*/ 758285 h 762000"/>
                      <a:gd name="connsiteX9" fmla="*/ 781907 w 781050"/>
                      <a:gd name="connsiteY9" fmla="*/ 653510 h 762000"/>
                      <a:gd name="connsiteX10" fmla="*/ 781907 w 781050"/>
                      <a:gd name="connsiteY10" fmla="*/ 188214 h 762000"/>
                      <a:gd name="connsiteX11" fmla="*/ 677132 w 781050"/>
                      <a:gd name="connsiteY11" fmla="*/ 83439 h 762000"/>
                      <a:gd name="connsiteX12" fmla="*/ 664369 w 781050"/>
                      <a:gd name="connsiteY12" fmla="*/ 83439 h 762000"/>
                      <a:gd name="connsiteX13" fmla="*/ 664369 w 781050"/>
                      <a:gd name="connsiteY13" fmla="*/ 73914 h 762000"/>
                      <a:gd name="connsiteX14" fmla="*/ 597694 w 781050"/>
                      <a:gd name="connsiteY14" fmla="*/ 7239 h 762000"/>
                      <a:gd name="connsiteX15" fmla="*/ 572357 w 781050"/>
                      <a:gd name="connsiteY15" fmla="*/ 7239 h 762000"/>
                      <a:gd name="connsiteX16" fmla="*/ 505682 w 781050"/>
                      <a:gd name="connsiteY16" fmla="*/ 73914 h 762000"/>
                      <a:gd name="connsiteX17" fmla="*/ 505682 w 781050"/>
                      <a:gd name="connsiteY17" fmla="*/ 83439 h 762000"/>
                      <a:gd name="connsiteX18" fmla="*/ 283369 w 781050"/>
                      <a:gd name="connsiteY18" fmla="*/ 83439 h 762000"/>
                      <a:gd name="connsiteX19" fmla="*/ 283369 w 781050"/>
                      <a:gd name="connsiteY19" fmla="*/ 73914 h 762000"/>
                      <a:gd name="connsiteX20" fmla="*/ 216789 w 781050"/>
                      <a:gd name="connsiteY20" fmla="*/ 7144 h 762000"/>
                      <a:gd name="connsiteX21" fmla="*/ 216694 w 781050"/>
                      <a:gd name="connsiteY21" fmla="*/ 7144 h 762000"/>
                      <a:gd name="connsiteX22" fmla="*/ 181737 w 781050"/>
                      <a:gd name="connsiteY22" fmla="*/ 73819 h 762000"/>
                      <a:gd name="connsiteX23" fmla="*/ 191262 w 781050"/>
                      <a:gd name="connsiteY23" fmla="*/ 64294 h 762000"/>
                      <a:gd name="connsiteX24" fmla="*/ 216694 w 781050"/>
                      <a:gd name="connsiteY24" fmla="*/ 64294 h 762000"/>
                      <a:gd name="connsiteX25" fmla="*/ 226219 w 781050"/>
                      <a:gd name="connsiteY25" fmla="*/ 73819 h 762000"/>
                      <a:gd name="connsiteX26" fmla="*/ 226219 w 781050"/>
                      <a:gd name="connsiteY26" fmla="*/ 150019 h 762000"/>
                      <a:gd name="connsiteX27" fmla="*/ 216694 w 781050"/>
                      <a:gd name="connsiteY27" fmla="*/ 159544 h 762000"/>
                      <a:gd name="connsiteX28" fmla="*/ 191357 w 781050"/>
                      <a:gd name="connsiteY28" fmla="*/ 159544 h 762000"/>
                      <a:gd name="connsiteX29" fmla="*/ 181832 w 781050"/>
                      <a:gd name="connsiteY29" fmla="*/ 150019 h 762000"/>
                      <a:gd name="connsiteX30" fmla="*/ 724662 w 781050"/>
                      <a:gd name="connsiteY30" fmla="*/ 653510 h 762000"/>
                      <a:gd name="connsiteX31" fmla="*/ 677037 w 781050"/>
                      <a:gd name="connsiteY31" fmla="*/ 701135 h 762000"/>
                      <a:gd name="connsiteX32" fmla="*/ 111919 w 781050"/>
                      <a:gd name="connsiteY32" fmla="*/ 701135 h 762000"/>
                      <a:gd name="connsiteX33" fmla="*/ 64294 w 781050"/>
                      <a:gd name="connsiteY33" fmla="*/ 653510 h 762000"/>
                      <a:gd name="connsiteX34" fmla="*/ 64294 w 781050"/>
                      <a:gd name="connsiteY34" fmla="*/ 332137 h 762000"/>
                      <a:gd name="connsiteX35" fmla="*/ 724757 w 781050"/>
                      <a:gd name="connsiteY35" fmla="*/ 332137 h 762000"/>
                      <a:gd name="connsiteX36" fmla="*/ 562737 w 781050"/>
                      <a:gd name="connsiteY36" fmla="*/ 73819 h 762000"/>
                      <a:gd name="connsiteX37" fmla="*/ 572262 w 781050"/>
                      <a:gd name="connsiteY37" fmla="*/ 64294 h 762000"/>
                      <a:gd name="connsiteX38" fmla="*/ 597694 w 781050"/>
                      <a:gd name="connsiteY38" fmla="*/ 64294 h 762000"/>
                      <a:gd name="connsiteX39" fmla="*/ 607219 w 781050"/>
                      <a:gd name="connsiteY39" fmla="*/ 73819 h 762000"/>
                      <a:gd name="connsiteX40" fmla="*/ 607219 w 781050"/>
                      <a:gd name="connsiteY40" fmla="*/ 150019 h 762000"/>
                      <a:gd name="connsiteX41" fmla="*/ 597694 w 781050"/>
                      <a:gd name="connsiteY41" fmla="*/ 159544 h 762000"/>
                      <a:gd name="connsiteX42" fmla="*/ 572357 w 781050"/>
                      <a:gd name="connsiteY42" fmla="*/ 159544 h 762000"/>
                      <a:gd name="connsiteX43" fmla="*/ 562832 w 781050"/>
                      <a:gd name="connsiteY43" fmla="*/ 150019 h 762000"/>
                      <a:gd name="connsiteX44" fmla="*/ 505587 w 781050"/>
                      <a:gd name="connsiteY44" fmla="*/ 140494 h 762000"/>
                      <a:gd name="connsiteX45" fmla="*/ 505587 w 781050"/>
                      <a:gd name="connsiteY45" fmla="*/ 150019 h 762000"/>
                      <a:gd name="connsiteX46" fmla="*/ 572262 w 781050"/>
                      <a:gd name="connsiteY46" fmla="*/ 216694 h 762000"/>
                      <a:gd name="connsiteX47" fmla="*/ 597694 w 781050"/>
                      <a:gd name="connsiteY47" fmla="*/ 216694 h 762000"/>
                      <a:gd name="connsiteX48" fmla="*/ 664369 w 781050"/>
                      <a:gd name="connsiteY48" fmla="*/ 150019 h 762000"/>
                      <a:gd name="connsiteX49" fmla="*/ 664369 w 781050"/>
                      <a:gd name="connsiteY49" fmla="*/ 140494 h 762000"/>
                      <a:gd name="connsiteX50" fmla="*/ 677037 w 781050"/>
                      <a:gd name="connsiteY50" fmla="*/ 140494 h 762000"/>
                      <a:gd name="connsiteX51" fmla="*/ 724662 w 781050"/>
                      <a:gd name="connsiteY51" fmla="*/ 188119 h 762000"/>
                      <a:gd name="connsiteX52" fmla="*/ 724662 w 781050"/>
                      <a:gd name="connsiteY52" fmla="*/ 274796 h 762000"/>
                      <a:gd name="connsiteX53" fmla="*/ 64294 w 781050"/>
                      <a:gd name="connsiteY53" fmla="*/ 274796 h 762000"/>
                      <a:gd name="connsiteX54" fmla="*/ 64294 w 781050"/>
                      <a:gd name="connsiteY54" fmla="*/ 188119 h 762000"/>
                      <a:gd name="connsiteX55" fmla="*/ 111919 w 781050"/>
                      <a:gd name="connsiteY55" fmla="*/ 140494 h 762000"/>
                      <a:gd name="connsiteX56" fmla="*/ 124587 w 781050"/>
                      <a:gd name="connsiteY56" fmla="*/ 140494 h 762000"/>
                      <a:gd name="connsiteX57" fmla="*/ 124587 w 781050"/>
                      <a:gd name="connsiteY57" fmla="*/ 150019 h 762000"/>
                      <a:gd name="connsiteX58" fmla="*/ 191262 w 781050"/>
                      <a:gd name="connsiteY58" fmla="*/ 216694 h 762000"/>
                      <a:gd name="connsiteX59" fmla="*/ 216694 w 781050"/>
                      <a:gd name="connsiteY59" fmla="*/ 216694 h 762000"/>
                      <a:gd name="connsiteX60" fmla="*/ 283369 w 781050"/>
                      <a:gd name="connsiteY60" fmla="*/ 150019 h 762000"/>
                      <a:gd name="connsiteX61" fmla="*/ 283369 w 781050"/>
                      <a:gd name="connsiteY61" fmla="*/ 14049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81050" h="762000">
                        <a:moveTo>
                          <a:pt x="216694" y="7144"/>
                        </a:moveTo>
                        <a:lnTo>
                          <a:pt x="191357" y="7144"/>
                        </a:lnTo>
                        <a:cubicBezTo>
                          <a:pt x="154534" y="7144"/>
                          <a:pt x="124682" y="36995"/>
                          <a:pt x="124682" y="73819"/>
                        </a:cubicBezTo>
                        <a:lnTo>
                          <a:pt x="124682" y="83344"/>
                        </a:lnTo>
                        <a:lnTo>
                          <a:pt x="111919" y="83344"/>
                        </a:lnTo>
                        <a:cubicBezTo>
                          <a:pt x="54053" y="83344"/>
                          <a:pt x="7144" y="130253"/>
                          <a:pt x="7144" y="188119"/>
                        </a:cubicBezTo>
                        <a:lnTo>
                          <a:pt x="7144" y="653510"/>
                        </a:lnTo>
                        <a:cubicBezTo>
                          <a:pt x="7144" y="711376"/>
                          <a:pt x="54053" y="758285"/>
                          <a:pt x="111919" y="758285"/>
                        </a:cubicBezTo>
                        <a:lnTo>
                          <a:pt x="677132" y="758285"/>
                        </a:lnTo>
                        <a:cubicBezTo>
                          <a:pt x="734998" y="758285"/>
                          <a:pt x="781907" y="711376"/>
                          <a:pt x="781907" y="653510"/>
                        </a:cubicBezTo>
                        <a:lnTo>
                          <a:pt x="781907" y="188214"/>
                        </a:lnTo>
                        <a:cubicBezTo>
                          <a:pt x="781907" y="130349"/>
                          <a:pt x="734998" y="83439"/>
                          <a:pt x="677132" y="83439"/>
                        </a:cubicBezTo>
                        <a:lnTo>
                          <a:pt x="664369" y="83439"/>
                        </a:lnTo>
                        <a:lnTo>
                          <a:pt x="664369" y="73914"/>
                        </a:lnTo>
                        <a:cubicBezTo>
                          <a:pt x="664369" y="37090"/>
                          <a:pt x="634517" y="7239"/>
                          <a:pt x="597694" y="7239"/>
                        </a:cubicBezTo>
                        <a:lnTo>
                          <a:pt x="572357" y="7239"/>
                        </a:lnTo>
                        <a:cubicBezTo>
                          <a:pt x="535534" y="7239"/>
                          <a:pt x="505682" y="37090"/>
                          <a:pt x="505682" y="73914"/>
                        </a:cubicBezTo>
                        <a:lnTo>
                          <a:pt x="505682" y="83439"/>
                        </a:lnTo>
                        <a:lnTo>
                          <a:pt x="283369" y="83439"/>
                        </a:lnTo>
                        <a:lnTo>
                          <a:pt x="283369" y="73914"/>
                        </a:lnTo>
                        <a:cubicBezTo>
                          <a:pt x="283421" y="37090"/>
                          <a:pt x="253613" y="7196"/>
                          <a:pt x="216789" y="7144"/>
                        </a:cubicBezTo>
                        <a:cubicBezTo>
                          <a:pt x="216758" y="7144"/>
                          <a:pt x="216725" y="7144"/>
                          <a:pt x="216694" y="7144"/>
                        </a:cubicBezTo>
                        <a:close/>
                        <a:moveTo>
                          <a:pt x="181737" y="73819"/>
                        </a:moveTo>
                        <a:cubicBezTo>
                          <a:pt x="181737" y="68558"/>
                          <a:pt x="186001" y="64294"/>
                          <a:pt x="191262" y="64294"/>
                        </a:cubicBezTo>
                        <a:lnTo>
                          <a:pt x="216694" y="64294"/>
                        </a:lnTo>
                        <a:cubicBezTo>
                          <a:pt x="221954" y="64294"/>
                          <a:pt x="226219" y="68558"/>
                          <a:pt x="226219" y="73819"/>
                        </a:cubicBezTo>
                        <a:lnTo>
                          <a:pt x="226219" y="150019"/>
                        </a:lnTo>
                        <a:cubicBezTo>
                          <a:pt x="226219" y="155279"/>
                          <a:pt x="221954" y="159544"/>
                          <a:pt x="216694" y="159544"/>
                        </a:cubicBezTo>
                        <a:lnTo>
                          <a:pt x="191357" y="159544"/>
                        </a:lnTo>
                        <a:cubicBezTo>
                          <a:pt x="186097" y="159544"/>
                          <a:pt x="181832" y="155279"/>
                          <a:pt x="181832" y="150019"/>
                        </a:cubicBezTo>
                        <a:close/>
                        <a:moveTo>
                          <a:pt x="724662" y="653510"/>
                        </a:moveTo>
                        <a:cubicBezTo>
                          <a:pt x="724662" y="679813"/>
                          <a:pt x="703339" y="701135"/>
                          <a:pt x="677037" y="701135"/>
                        </a:cubicBezTo>
                        <a:lnTo>
                          <a:pt x="111919" y="701135"/>
                        </a:lnTo>
                        <a:cubicBezTo>
                          <a:pt x="85616" y="701135"/>
                          <a:pt x="64294" y="679813"/>
                          <a:pt x="64294" y="653510"/>
                        </a:cubicBezTo>
                        <a:lnTo>
                          <a:pt x="64294" y="332137"/>
                        </a:lnTo>
                        <a:lnTo>
                          <a:pt x="724757" y="332137"/>
                        </a:lnTo>
                        <a:close/>
                        <a:moveTo>
                          <a:pt x="562737" y="73819"/>
                        </a:moveTo>
                        <a:cubicBezTo>
                          <a:pt x="562737" y="68558"/>
                          <a:pt x="567001" y="64294"/>
                          <a:pt x="572262" y="64294"/>
                        </a:cubicBezTo>
                        <a:lnTo>
                          <a:pt x="597694" y="64294"/>
                        </a:lnTo>
                        <a:cubicBezTo>
                          <a:pt x="602954" y="64294"/>
                          <a:pt x="607219" y="68558"/>
                          <a:pt x="607219" y="73819"/>
                        </a:cubicBezTo>
                        <a:lnTo>
                          <a:pt x="607219" y="150019"/>
                        </a:lnTo>
                        <a:cubicBezTo>
                          <a:pt x="607219" y="155279"/>
                          <a:pt x="602954" y="159544"/>
                          <a:pt x="597694" y="159544"/>
                        </a:cubicBezTo>
                        <a:lnTo>
                          <a:pt x="572357" y="159544"/>
                        </a:lnTo>
                        <a:cubicBezTo>
                          <a:pt x="567097" y="159544"/>
                          <a:pt x="562832" y="155279"/>
                          <a:pt x="562832" y="150019"/>
                        </a:cubicBezTo>
                        <a:close/>
                        <a:moveTo>
                          <a:pt x="505587" y="140494"/>
                        </a:moveTo>
                        <a:lnTo>
                          <a:pt x="505587" y="150019"/>
                        </a:lnTo>
                        <a:cubicBezTo>
                          <a:pt x="505587" y="186842"/>
                          <a:pt x="535438" y="216694"/>
                          <a:pt x="572262" y="216694"/>
                        </a:cubicBezTo>
                        <a:lnTo>
                          <a:pt x="597694" y="216694"/>
                        </a:lnTo>
                        <a:cubicBezTo>
                          <a:pt x="634517" y="216694"/>
                          <a:pt x="664369" y="186842"/>
                          <a:pt x="664369" y="150019"/>
                        </a:cubicBezTo>
                        <a:lnTo>
                          <a:pt x="664369" y="140494"/>
                        </a:lnTo>
                        <a:lnTo>
                          <a:pt x="677037" y="140494"/>
                        </a:lnTo>
                        <a:cubicBezTo>
                          <a:pt x="703339" y="140494"/>
                          <a:pt x="724662" y="161816"/>
                          <a:pt x="724662" y="188119"/>
                        </a:cubicBezTo>
                        <a:lnTo>
                          <a:pt x="724662" y="274796"/>
                        </a:lnTo>
                        <a:lnTo>
                          <a:pt x="64294" y="274796"/>
                        </a:lnTo>
                        <a:lnTo>
                          <a:pt x="64294" y="188119"/>
                        </a:lnTo>
                        <a:cubicBezTo>
                          <a:pt x="64294" y="161816"/>
                          <a:pt x="85616" y="140494"/>
                          <a:pt x="111919" y="140494"/>
                        </a:cubicBezTo>
                        <a:lnTo>
                          <a:pt x="124587" y="140494"/>
                        </a:lnTo>
                        <a:lnTo>
                          <a:pt x="124587" y="150019"/>
                        </a:lnTo>
                        <a:cubicBezTo>
                          <a:pt x="124587" y="186842"/>
                          <a:pt x="154438" y="216694"/>
                          <a:pt x="191262" y="216694"/>
                        </a:cubicBezTo>
                        <a:lnTo>
                          <a:pt x="216694" y="216694"/>
                        </a:lnTo>
                        <a:cubicBezTo>
                          <a:pt x="253517" y="216694"/>
                          <a:pt x="283369" y="186842"/>
                          <a:pt x="283369" y="150019"/>
                        </a:cubicBezTo>
                        <a:lnTo>
                          <a:pt x="283369" y="140494"/>
                        </a:lnTo>
                        <a:close/>
                      </a:path>
                    </a:pathLst>
                  </a:custGeom>
                  <a:grpFill/>
                  <a:ln w="9525" cap="flat">
                    <a:noFill/>
                    <a:prstDash val="solid"/>
                    <a:miter/>
                  </a:ln>
                </p:spPr>
                <p:txBody>
                  <a:bodyPr rtlCol="0" anchor="ctr"/>
                  <a:lstStyle/>
                  <a:p>
                    <a:endParaRPr lang="en-IN" sz="3480"/>
                  </a:p>
                </p:txBody>
              </p:sp>
            </p:grpSp>
            <p:sp>
              <p:nvSpPr>
                <p:cNvPr id="154" name="Circle: Hollow 153">
                  <a:extLst>
                    <a:ext uri="{FF2B5EF4-FFF2-40B4-BE49-F238E27FC236}">
                      <a16:creationId xmlns:a16="http://schemas.microsoft.com/office/drawing/2014/main" id="{59AB5167-73B1-4CC6-AE08-D52567F0FB72}"/>
                    </a:ext>
                  </a:extLst>
                </p:cNvPr>
                <p:cNvSpPr/>
                <p:nvPr/>
              </p:nvSpPr>
              <p:spPr>
                <a:xfrm>
                  <a:off x="8153400" y="3529857"/>
                  <a:ext cx="1561410" cy="1561410"/>
                </a:xfrm>
                <a:prstGeom prst="donut">
                  <a:avLst>
                    <a:gd name="adj" fmla="val 4073"/>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480">
                    <a:solidFill>
                      <a:schemeClr val="tx1"/>
                    </a:solidFill>
                  </a:endParaRPr>
                </a:p>
              </p:txBody>
            </p:sp>
          </p:grpSp>
          <p:sp>
            <p:nvSpPr>
              <p:cNvPr id="152" name="Rectangle 151">
                <a:extLst>
                  <a:ext uri="{FF2B5EF4-FFF2-40B4-BE49-F238E27FC236}">
                    <a16:creationId xmlns:a16="http://schemas.microsoft.com/office/drawing/2014/main" id="{E5C0220E-5693-4DC6-9CB6-C52B316F7C04}"/>
                  </a:ext>
                </a:extLst>
              </p:cNvPr>
              <p:cNvSpPr/>
              <p:nvPr/>
            </p:nvSpPr>
            <p:spPr>
              <a:xfrm flipH="1">
                <a:off x="7154451" y="3009481"/>
                <a:ext cx="4507676" cy="507832"/>
              </a:xfrm>
              <a:prstGeom prst="rect">
                <a:avLst/>
              </a:prstGeom>
            </p:spPr>
            <p:txBody>
              <a:bodyPr wrap="square">
                <a:spAutoFit/>
              </a:bodyPr>
              <a:lstStyle/>
              <a:p>
                <a:pPr>
                  <a:defRPr/>
                </a:pPr>
                <a:r>
                  <a:rPr lang="en-US" sz="1680" b="1" i="1" dirty="0">
                    <a:solidFill>
                      <a:schemeClr val="tx1">
                        <a:lumMod val="75000"/>
                        <a:lumOff val="25000"/>
                      </a:schemeClr>
                    </a:solidFill>
                    <a:latin typeface="Arial" panose="020B0604020202020204" pitchFamily="34" charset="0"/>
                    <a:cs typeface="Arial" panose="020B0604020202020204" pitchFamily="34" charset="0"/>
                  </a:rPr>
                  <a:t>A defined strategy for deviation management (investigations), CAPA and </a:t>
                </a:r>
                <a:r>
                  <a:rPr lang="en-US" sz="1680" b="1" i="1">
                    <a:solidFill>
                      <a:schemeClr val="tx1">
                        <a:lumMod val="75000"/>
                        <a:lumOff val="25000"/>
                      </a:schemeClr>
                    </a:solidFill>
                    <a:latin typeface="Arial" panose="020B0604020202020204" pitchFamily="34" charset="0"/>
                    <a:cs typeface="Arial" panose="020B0604020202020204" pitchFamily="34" charset="0"/>
                  </a:rPr>
                  <a:t>Change Control</a:t>
                </a:r>
                <a:endParaRPr lang="en-US" sz="1680" b="1" i="1" dirty="0">
                  <a:solidFill>
                    <a:schemeClr val="tx1">
                      <a:lumMod val="75000"/>
                      <a:lumOff val="25000"/>
                    </a:schemeClr>
                  </a:solidFill>
                  <a:latin typeface="Arial" panose="020B0604020202020204" pitchFamily="34" charset="0"/>
                  <a:cs typeface="Arial" panose="020B0604020202020204" pitchFamily="34" charset="0"/>
                </a:endParaRPr>
              </a:p>
            </p:txBody>
          </p:sp>
        </p:grpSp>
      </p:grpSp>
    </p:spTree>
    <p:custDataLst>
      <p:tags r:id="rId1"/>
    </p:custDataLst>
    <p:extLst>
      <p:ext uri="{BB962C8B-B14F-4D97-AF65-F5344CB8AC3E}">
        <p14:creationId xmlns:p14="http://schemas.microsoft.com/office/powerpoint/2010/main" val="35579241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ISPE slide">
  <a:themeElements>
    <a:clrScheme name="ISPE 2018">
      <a:dk1>
        <a:srgbClr val="000000"/>
      </a:dk1>
      <a:lt1>
        <a:srgbClr val="FFFFFF"/>
      </a:lt1>
      <a:dk2>
        <a:srgbClr val="59595B"/>
      </a:dk2>
      <a:lt2>
        <a:srgbClr val="D8D8D8"/>
      </a:lt2>
      <a:accent1>
        <a:srgbClr val="005F9E"/>
      </a:accent1>
      <a:accent2>
        <a:srgbClr val="00BCE7"/>
      </a:accent2>
      <a:accent3>
        <a:srgbClr val="BFD22B"/>
      </a:accent3>
      <a:accent4>
        <a:srgbClr val="58595B"/>
      </a:accent4>
      <a:accent5>
        <a:srgbClr val="E77C22"/>
      </a:accent5>
      <a:accent6>
        <a:srgbClr val="FDBA12"/>
      </a:accent6>
      <a:hlink>
        <a:srgbClr val="743C97"/>
      </a:hlink>
      <a:folHlink>
        <a:srgbClr val="AC27E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PE-template-16x9-04022021" id="{863BB781-9AA3-F84F-B6B0-210F27EA9B8A}" vid="{23E94823-5FB9-CD47-B6B9-8D23118979D0}"/>
    </a:ext>
  </a:extLst>
</a:theme>
</file>

<file path=ppt/theme/theme2.xml><?xml version="1.0" encoding="utf-8"?>
<a:theme xmlns:a="http://schemas.openxmlformats.org/drawingml/2006/main" name="ISPE slide - no background lines">
  <a:themeElements>
    <a:clrScheme name="ISPE 2018">
      <a:dk1>
        <a:srgbClr val="000000"/>
      </a:dk1>
      <a:lt1>
        <a:srgbClr val="FFFFFF"/>
      </a:lt1>
      <a:dk2>
        <a:srgbClr val="59595B"/>
      </a:dk2>
      <a:lt2>
        <a:srgbClr val="D8D8D8"/>
      </a:lt2>
      <a:accent1>
        <a:srgbClr val="005F9E"/>
      </a:accent1>
      <a:accent2>
        <a:srgbClr val="00BCE7"/>
      </a:accent2>
      <a:accent3>
        <a:srgbClr val="BFD22B"/>
      </a:accent3>
      <a:accent4>
        <a:srgbClr val="58595B"/>
      </a:accent4>
      <a:accent5>
        <a:srgbClr val="E77C22"/>
      </a:accent5>
      <a:accent6>
        <a:srgbClr val="FDBA12"/>
      </a:accent6>
      <a:hlink>
        <a:srgbClr val="743C97"/>
      </a:hlink>
      <a:folHlink>
        <a:srgbClr val="AC27E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PE-template-16x9-04022021" id="{863BB781-9AA3-F84F-B6B0-210F27EA9B8A}" vid="{FC47BB25-0E80-B747-BE97-BD4590596CF1}"/>
    </a:ext>
  </a:extLst>
</a:theme>
</file>

<file path=ppt/theme/theme3.xml><?xml version="1.0" encoding="utf-8"?>
<a:theme xmlns:a="http://schemas.openxmlformats.org/drawingml/2006/main" name="ISPE Title Slide">
  <a:themeElements>
    <a:clrScheme name="ISPE">
      <a:dk1>
        <a:sysClr val="windowText" lastClr="000000"/>
      </a:dk1>
      <a:lt1>
        <a:sysClr val="window" lastClr="FFFFFF"/>
      </a:lt1>
      <a:dk2>
        <a:srgbClr val="59595B"/>
      </a:dk2>
      <a:lt2>
        <a:srgbClr val="D8D8D8"/>
      </a:lt2>
      <a:accent1>
        <a:srgbClr val="00549F"/>
      </a:accent1>
      <a:accent2>
        <a:srgbClr val="00B9E4"/>
      </a:accent2>
      <a:accent3>
        <a:srgbClr val="B6BF00"/>
      </a:accent3>
      <a:accent4>
        <a:srgbClr val="80379B"/>
      </a:accent4>
      <a:accent5>
        <a:srgbClr val="CD202C"/>
      </a:accent5>
      <a:accent6>
        <a:srgbClr val="F2AF00"/>
      </a:accent6>
      <a:hlink>
        <a:srgbClr val="464646"/>
      </a:hlink>
      <a:folHlink>
        <a:srgbClr val="464646"/>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ISPE-template-16x9-04022021" id="{863BB781-9AA3-F84F-B6B0-210F27EA9B8A}" vid="{3BAB2FE2-52BA-5E4B-AAFB-C047D4572F9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3BC6428FC62304FAAD592DD8F3C95CA" ma:contentTypeVersion="12" ma:contentTypeDescription="Create a new document." ma:contentTypeScope="" ma:versionID="f0bbd803d250e37745037284d43c1b98">
  <xsd:schema xmlns:xsd="http://www.w3.org/2001/XMLSchema" xmlns:xs="http://www.w3.org/2001/XMLSchema" xmlns:p="http://schemas.microsoft.com/office/2006/metadata/properties" xmlns:ns2="6a12aab8-b0ff-4727-8448-ad62d66df384" xmlns:ns3="b37cec39-32a7-446d-b8a0-3d6101f2ff14" targetNamespace="http://schemas.microsoft.com/office/2006/metadata/properties" ma:root="true" ma:fieldsID="59061b0449e77444c5f2af2fd2573093" ns2:_="" ns3:_="">
    <xsd:import namespace="6a12aab8-b0ff-4727-8448-ad62d66df384"/>
    <xsd:import namespace="b37cec39-32a7-446d-b8a0-3d6101f2ff1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12aab8-b0ff-4727-8448-ad62d66df38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37cec39-32a7-446d-b8a0-3d6101f2ff14"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Location" ma:index="14"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6a12aab8-b0ff-4727-8448-ad62d66df384">
      <UserInfo>
        <DisplayName>Debbie Kaufmann</DisplayName>
        <AccountId>2219</AccountId>
        <AccountType/>
      </UserInfo>
      <UserInfo>
        <DisplayName>Susan Sandler</DisplayName>
        <AccountId>2288</AccountId>
        <AccountType/>
      </UserInfo>
    </SharedWithUsers>
  </documentManagement>
</p:properties>
</file>

<file path=customXml/itemProps1.xml><?xml version="1.0" encoding="utf-8"?>
<ds:datastoreItem xmlns:ds="http://schemas.openxmlformats.org/officeDocument/2006/customXml" ds:itemID="{4A3DB67A-35A1-4127-B9D0-F67017FE9603}">
  <ds:schemaRefs>
    <ds:schemaRef ds:uri="http://schemas.microsoft.com/sharepoint/v3/contenttype/forms"/>
  </ds:schemaRefs>
</ds:datastoreItem>
</file>

<file path=customXml/itemProps2.xml><?xml version="1.0" encoding="utf-8"?>
<ds:datastoreItem xmlns:ds="http://schemas.openxmlformats.org/officeDocument/2006/customXml" ds:itemID="{FC0554BE-28D3-4C8C-B499-585B258BA2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12aab8-b0ff-4727-8448-ad62d66df384"/>
    <ds:schemaRef ds:uri="b37cec39-32a7-446d-b8a0-3d6101f2ff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382041E-4088-48FF-A863-2FD0BC6AFC0C}">
  <ds:schemaRefs>
    <ds:schemaRef ds:uri="http://purl.org/dc/elements/1.1/"/>
    <ds:schemaRef ds:uri="http://schemas.microsoft.com/office/2006/metadata/properties"/>
    <ds:schemaRef ds:uri="6a12aab8-b0ff-4727-8448-ad62d66df384"/>
    <ds:schemaRef ds:uri="http://schemas.openxmlformats.org/package/2006/metadata/core-properties"/>
    <ds:schemaRef ds:uri="http://purl.org/dc/terms/"/>
    <ds:schemaRef ds:uri="b37cec39-32a7-446d-b8a0-3d6101f2ff14"/>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ISPE-template-16x9-04022021</Template>
  <TotalTime>1944</TotalTime>
  <Words>1535</Words>
  <Application>Microsoft Office PowerPoint</Application>
  <PresentationFormat>Custom</PresentationFormat>
  <Paragraphs>272</Paragraphs>
  <Slides>11</Slides>
  <Notes>8</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11</vt:i4>
      </vt:variant>
    </vt:vector>
  </HeadingPairs>
  <TitlesOfParts>
    <vt:vector size="23" baseType="lpstr">
      <vt:lpstr>Arial</vt:lpstr>
      <vt:lpstr>Calibri</vt:lpstr>
      <vt:lpstr>Century Gothic</vt:lpstr>
      <vt:lpstr>Courier New</vt:lpstr>
      <vt:lpstr>Lato-Regular</vt:lpstr>
      <vt:lpstr>Segoe UI</vt:lpstr>
      <vt:lpstr>Source Sans Pro</vt:lpstr>
      <vt:lpstr>Tahoma</vt:lpstr>
      <vt:lpstr>Wingdings</vt:lpstr>
      <vt:lpstr>ISPE slide</vt:lpstr>
      <vt:lpstr>ISPE slide - no background lines</vt:lpstr>
      <vt:lpstr>ISPE Title Slide</vt:lpstr>
      <vt:lpstr>Contamination Control, Risk and the Quality Management System</vt:lpstr>
      <vt:lpstr>Ensuring the House of Quality Is Built for Contamination Control</vt:lpstr>
      <vt:lpstr>PowerPoint Presentation</vt:lpstr>
      <vt:lpstr>Contamination Control Strategies</vt:lpstr>
      <vt:lpstr>Risk Management is a Living Process</vt:lpstr>
      <vt:lpstr>PowerPoint Presentation</vt:lpstr>
      <vt:lpstr>PowerPoint Presentation</vt:lpstr>
      <vt:lpstr>Personnel Qualification – Gowning and Beyond!</vt:lpstr>
      <vt:lpstr>Build Contamination Control Across Processes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Implementing and Assuring Robust Contamination Control</dc:title>
  <dc:creator>Jeremiah Genest</dc:creator>
  <cp:lastModifiedBy>Jeremiah Genest</cp:lastModifiedBy>
  <cp:revision>2</cp:revision>
  <dcterms:created xsi:type="dcterms:W3CDTF">2022-02-22T16:04:57Z</dcterms:created>
  <dcterms:modified xsi:type="dcterms:W3CDTF">2022-03-14T19:44:31Z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0x010100F3BC6428FC62304FAAD592DD8F3C95CA</vt:lpwstr>
  </property>
  <property fmtid="{D5CDD505-2E9C-101B-9397-08002B2CF9AE}" pid="3" name="ArticulateGUID">
    <vt:lpwstr>FB4354BB-8506-4045-A1B4-93C63EAD591D</vt:lpwstr>
  </property>
  <property fmtid="{D5CDD505-2E9C-101B-9397-08002B2CF9AE}" pid="4" name="ArticulatePath">
    <vt:lpwstr>https://amylyxpharmaceuticals-my.sharepoint.com/personal/jeremiah_genest_amylyx_com/Documents/ISPE Cont cntrl</vt:lpwstr>
  </property>
</Properties>
</file>