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"/>
  </p:notesMasterIdLst>
  <p:sldIdLst>
    <p:sldId id="258" r:id="rId2"/>
    <p:sldId id="259" r:id="rId3"/>
    <p:sldId id="260" r:id="rId4"/>
  </p:sldIdLst>
  <p:sldSz cx="12192000" cy="6858000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5273"/>
    <a:srgbClr val="019371"/>
    <a:srgbClr val="091721"/>
    <a:srgbClr val="359D9E"/>
    <a:srgbClr val="55C595"/>
    <a:srgbClr val="3CAEA3"/>
    <a:srgbClr val="20639B"/>
    <a:srgbClr val="027878"/>
    <a:srgbClr val="004A95"/>
    <a:srgbClr val="B3B3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163" autoAdjust="0"/>
    <p:restoredTop sz="94660"/>
  </p:normalViewPr>
  <p:slideViewPr>
    <p:cSldViewPr snapToGrid="0" showGuides="1">
      <p:cViewPr varScale="1">
        <p:scale>
          <a:sx n="67" d="100"/>
          <a:sy n="67" d="100"/>
        </p:scale>
        <p:origin x="332" y="44"/>
      </p:cViewPr>
      <p:guideLst>
        <p:guide orient="horz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D2782ABA-E222-46AF-938E-309CF3E470FE}" type="datetimeFigureOut">
              <a:rPr lang="en-IN" smtClean="0"/>
              <a:t>16-05-2022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25A213D2-57F1-48C5-90DE-CFD075CF38C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34148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D8BF1-CF37-4BC9-B8C7-3C8D1C6FB5BC}" type="datetime1">
              <a:rPr lang="en-IN" smtClean="0"/>
              <a:t>16-05-2022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7F50B-5C4C-4DE8-96E4-DAA48EA0E7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3826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A035E-94B8-42E2-842B-7DD8E54FCBAB}" type="datetime1">
              <a:rPr lang="en-IN" smtClean="0"/>
              <a:t>16-05-2022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7F50B-5C4C-4DE8-96E4-DAA48EA0E751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01569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57A94-6AC5-443A-90BA-9B3BA0837310}" type="datetime1">
              <a:rPr lang="en-IN" smtClean="0"/>
              <a:t>16-05-2022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7F50B-5C4C-4DE8-96E4-DAA48EA0E7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60168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3C9AF-8D2B-445A-8122-1DBC502C65C8}" type="datetime1">
              <a:rPr lang="en-IN" smtClean="0"/>
              <a:t>16-05-2022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7F50B-5C4C-4DE8-96E4-DAA48EA0E7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81923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99857-4A97-4DBB-8096-6807407CD812}" type="datetime1">
              <a:rPr lang="en-IN" smtClean="0"/>
              <a:t>16-05-2022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7F50B-5C4C-4DE8-96E4-DAA48EA0E7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31446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83358-EFC6-4DB5-AA05-E8142FDF6085}" type="datetime1">
              <a:rPr lang="en-IN" smtClean="0"/>
              <a:t>16-05-2022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7F50B-5C4C-4DE8-96E4-DAA48EA0E7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07218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3FE57-A35D-4D7C-9726-15581C8BEE1A}" type="datetime1">
              <a:rPr lang="en-IN" smtClean="0"/>
              <a:t>16-05-2022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7F50B-5C4C-4DE8-96E4-DAA48EA0E7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33813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DCDC-75FE-4837-8846-757830749D4B}" type="datetime1">
              <a:rPr lang="en-IN" smtClean="0"/>
              <a:t>16-05-2022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7F50B-5C4C-4DE8-96E4-DAA48EA0E7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1921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63706-80C6-419D-9F67-2DF777092648}" type="datetime1">
              <a:rPr lang="en-IN" smtClean="0"/>
              <a:t>16-05-2022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7F50B-5C4C-4DE8-96E4-DAA48EA0E7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00356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2AFC5-8E60-46BB-B292-D781D74033C2}" type="datetime1">
              <a:rPr lang="en-IN" smtClean="0"/>
              <a:t>16-05-2022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7F50B-5C4C-4DE8-96E4-DAA48EA0E7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36401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5D77E-597E-4EA7-AED0-5B4EF2C34F1A}" type="datetime1">
              <a:rPr lang="en-IN" smtClean="0"/>
              <a:t>16-05-2022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7F50B-5C4C-4DE8-96E4-DAA48EA0E7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30840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23849" y="54865"/>
            <a:ext cx="11549063" cy="6023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3850" y="800100"/>
            <a:ext cx="11549062" cy="57610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620593"/>
            <a:ext cx="2743200" cy="2176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450026-A510-469A-9995-2F1E2E69D6A1}" type="datetime1">
              <a:rPr lang="en-IN" smtClean="0"/>
              <a:t>16-05-2022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620593"/>
            <a:ext cx="4114800" cy="2176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41112" y="6620593"/>
            <a:ext cx="433387" cy="2176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8A7F50B-5C4C-4DE8-96E4-DAA48EA0E751}" type="slidenum">
              <a:rPr lang="en-IN" smtClean="0"/>
              <a:pPr/>
              <a:t>‹#›</a:t>
            </a:fld>
            <a:endParaRPr lang="en-IN" b="1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9F932D0-166E-41D5-B1C9-1EFB6671CA4C}"/>
              </a:ext>
            </a:extLst>
          </p:cNvPr>
          <p:cNvGrpSpPr/>
          <p:nvPr userDrawn="1"/>
        </p:nvGrpSpPr>
        <p:grpSpPr>
          <a:xfrm>
            <a:off x="-1" y="0"/>
            <a:ext cx="12188952" cy="45720"/>
            <a:chOff x="-1290848" y="960345"/>
            <a:chExt cx="1974805" cy="1021522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3C57B9BB-2AB1-46E0-88D5-AFD5A5014171}"/>
                </a:ext>
              </a:extLst>
            </p:cNvPr>
            <p:cNvSpPr/>
            <p:nvPr/>
          </p:nvSpPr>
          <p:spPr>
            <a:xfrm>
              <a:off x="-1290848" y="960345"/>
              <a:ext cx="1021522" cy="1021522"/>
            </a:xfrm>
            <a:prstGeom prst="rect">
              <a:avLst/>
            </a:prstGeom>
            <a:solidFill>
              <a:srgbClr val="2152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5218D69A-BA8B-46E7-8A60-24026B95E554}"/>
                </a:ext>
              </a:extLst>
            </p:cNvPr>
            <p:cNvSpPr/>
            <p:nvPr/>
          </p:nvSpPr>
          <p:spPr>
            <a:xfrm>
              <a:off x="-337565" y="960345"/>
              <a:ext cx="1021522" cy="1021522"/>
            </a:xfrm>
            <a:prstGeom prst="rect">
              <a:avLst/>
            </a:prstGeom>
            <a:solidFill>
              <a:srgbClr val="0193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</p:spTree>
    <p:extLst>
      <p:ext uri="{BB962C8B-B14F-4D97-AF65-F5344CB8AC3E}">
        <p14:creationId xmlns:p14="http://schemas.microsoft.com/office/powerpoint/2010/main" val="3362593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>
              <a:lumMod val="75000"/>
              <a:lumOff val="25000"/>
            </a:schemeClr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204" userDrawn="1">
          <p15:clr>
            <a:srgbClr val="F26B43"/>
          </p15:clr>
        </p15:guide>
        <p15:guide id="4" pos="7479" userDrawn="1">
          <p15:clr>
            <a:srgbClr val="F26B43"/>
          </p15:clr>
        </p15:guide>
        <p15:guide id="5" orient="horz" pos="414" userDrawn="1">
          <p15:clr>
            <a:srgbClr val="F26B43"/>
          </p15:clr>
        </p15:guide>
        <p15:guide id="6" orient="horz" pos="504" userDrawn="1">
          <p15:clr>
            <a:srgbClr val="F26B43"/>
          </p15:clr>
        </p15:guide>
        <p15:guide id="7" orient="horz" pos="413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investigationsquality.com/2021/03/12/design-lifecycle-within-pdca-planning/" TargetMode="External"/><Relationship Id="rId7" Type="http://schemas.openxmlformats.org/officeDocument/2006/relationships/hyperlink" Target="https://investigationsquality.com/2021/04/17/accelerate-for-cultural-change/" TargetMode="External"/><Relationship Id="rId2" Type="http://schemas.openxmlformats.org/officeDocument/2006/relationships/hyperlink" Target="https://investigationsquality.com/2022/01/15/managing-events-systematically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investigationsquality.com/2021/09/18/build-key-risk-indicators/" TargetMode="External"/><Relationship Id="rId5" Type="http://schemas.openxmlformats.org/officeDocument/2006/relationships/hyperlink" Target="https://investigationsquality.com/2022/05/04/metrics-plan/" TargetMode="External"/><Relationship Id="rId4" Type="http://schemas.openxmlformats.org/officeDocument/2006/relationships/hyperlink" Target="https://investigationsquality.com/tag/change-management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investigationsquality.com/2021/07/09/measuring-training-effectiveness-for-organizational-performance/" TargetMode="External"/><Relationship Id="rId7" Type="http://schemas.openxmlformats.org/officeDocument/2006/relationships/hyperlink" Target="https://investigationsquality.com/2019/06/11/identify-and-engage-stakeholders/" TargetMode="External"/><Relationship Id="rId2" Type="http://schemas.openxmlformats.org/officeDocument/2006/relationships/hyperlink" Target="https://investigationsquality.com/2021/11/14/documents-and-the-heart-of-the-quality-system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investigationsquality.com/2021/03/13/the-process-owner-in-change-management/" TargetMode="External"/><Relationship Id="rId5" Type="http://schemas.openxmlformats.org/officeDocument/2006/relationships/hyperlink" Target="https://investigationsquality.com/2019/07/10/goals-objectives-and-transparency/" TargetMode="External"/><Relationship Id="rId4" Type="http://schemas.openxmlformats.org/officeDocument/2006/relationships/hyperlink" Target="https://investigationsquality.com/2021/03/18/level-of-training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investigationsquality.com/2021/07/09/measuring-training-effectiveness-for-organizational-performance/" TargetMode="External"/><Relationship Id="rId2" Type="http://schemas.openxmlformats.org/officeDocument/2006/relationships/hyperlink" Target="https://investigationsquality.com/2021/04/03/knowledge-transfer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4A6E95-7F40-452C-9BBE-71C52CC1BA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Process Owner Competency Model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727605-1411-469D-AE5E-0E79015C8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7F50B-5C4C-4DE8-96E4-DAA48EA0E751}" type="slidenum">
              <a:rPr lang="en-IN" smtClean="0"/>
              <a:pPr/>
              <a:t>1</a:t>
            </a:fld>
            <a:endParaRPr lang="en-IN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FEA3CE1-45DC-4F66-8487-B6E0C60BF2F3}"/>
              </a:ext>
            </a:extLst>
          </p:cNvPr>
          <p:cNvSpPr/>
          <p:nvPr/>
        </p:nvSpPr>
        <p:spPr>
          <a:xfrm>
            <a:off x="197853" y="3423589"/>
            <a:ext cx="417095" cy="2944844"/>
          </a:xfrm>
          <a:prstGeom prst="rect">
            <a:avLst/>
          </a:prstGeom>
          <a:solidFill>
            <a:srgbClr val="21527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3EFC7E9-181A-47F8-857D-766E96B26F36}"/>
              </a:ext>
            </a:extLst>
          </p:cNvPr>
          <p:cNvCxnSpPr>
            <a:cxnSpLocks/>
          </p:cNvCxnSpPr>
          <p:nvPr/>
        </p:nvCxnSpPr>
        <p:spPr>
          <a:xfrm>
            <a:off x="393244" y="800100"/>
            <a:ext cx="0" cy="4715828"/>
          </a:xfrm>
          <a:prstGeom prst="line">
            <a:avLst/>
          </a:prstGeom>
          <a:noFill/>
          <a:ln w="6350" cap="flat" cmpd="sng" algn="ctr">
            <a:solidFill>
              <a:srgbClr val="FFFFFF">
                <a:lumMod val="85000"/>
              </a:srgbClr>
            </a:solidFill>
            <a:prstDash val="solid"/>
            <a:miter lim="800000"/>
          </a:ln>
          <a:effectLst/>
        </p:spPr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74B9F96-0F7F-4A82-824A-A31DFEEF54EB}"/>
              </a:ext>
            </a:extLst>
          </p:cNvPr>
          <p:cNvGrpSpPr/>
          <p:nvPr/>
        </p:nvGrpSpPr>
        <p:grpSpPr>
          <a:xfrm>
            <a:off x="331532" y="5438162"/>
            <a:ext cx="123425" cy="518014"/>
            <a:chOff x="331532" y="5735539"/>
            <a:chExt cx="123425" cy="518014"/>
          </a:xfrm>
          <a:solidFill>
            <a:srgbClr val="215273"/>
          </a:solidFill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9A81F97F-F555-4266-8BF9-285E47DA3845}"/>
                </a:ext>
              </a:extLst>
            </p:cNvPr>
            <p:cNvSpPr/>
            <p:nvPr/>
          </p:nvSpPr>
          <p:spPr>
            <a:xfrm>
              <a:off x="331532" y="5932833"/>
              <a:ext cx="123425" cy="123426"/>
            </a:xfrm>
            <a:prstGeom prst="ellipse">
              <a:avLst/>
            </a:prstGeom>
            <a:grpFill/>
            <a:ln w="635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633F06AE-D0AA-4DD1-891C-79CCD5FAA04D}"/>
                </a:ext>
              </a:extLst>
            </p:cNvPr>
            <p:cNvSpPr/>
            <p:nvPr/>
          </p:nvSpPr>
          <p:spPr>
            <a:xfrm>
              <a:off x="331532" y="6130127"/>
              <a:ext cx="123425" cy="123426"/>
            </a:xfrm>
            <a:prstGeom prst="ellipse">
              <a:avLst/>
            </a:prstGeom>
            <a:grpFill/>
            <a:ln w="635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69A3FDB1-A7C9-47AC-B2F6-9E89BC117934}"/>
                </a:ext>
              </a:extLst>
            </p:cNvPr>
            <p:cNvSpPr/>
            <p:nvPr/>
          </p:nvSpPr>
          <p:spPr>
            <a:xfrm>
              <a:off x="331532" y="5735539"/>
              <a:ext cx="123425" cy="123426"/>
            </a:xfrm>
            <a:prstGeom prst="ellipse">
              <a:avLst/>
            </a:prstGeom>
            <a:grpFill/>
            <a:ln w="635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aphicFrame>
        <p:nvGraphicFramePr>
          <p:cNvPr id="23" name="Table 2">
            <a:extLst>
              <a:ext uri="{FF2B5EF4-FFF2-40B4-BE49-F238E27FC236}">
                <a16:creationId xmlns:a16="http://schemas.microsoft.com/office/drawing/2014/main" id="{D8E89E1C-A12A-4AEB-AC74-A59287FF05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7593214"/>
              </p:ext>
            </p:extLst>
          </p:nvPr>
        </p:nvGraphicFramePr>
        <p:xfrm>
          <a:off x="614948" y="1671937"/>
          <a:ext cx="11257964" cy="46964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3536">
                  <a:extLst>
                    <a:ext uri="{9D8B030D-6E8A-4147-A177-3AD203B41FA5}">
                      <a16:colId xmlns:a16="http://schemas.microsoft.com/office/drawing/2014/main" val="3647804977"/>
                    </a:ext>
                  </a:extLst>
                </a:gridCol>
                <a:gridCol w="2003536">
                  <a:extLst>
                    <a:ext uri="{9D8B030D-6E8A-4147-A177-3AD203B41FA5}">
                      <a16:colId xmlns:a16="http://schemas.microsoft.com/office/drawing/2014/main" val="777065960"/>
                    </a:ext>
                  </a:extLst>
                </a:gridCol>
                <a:gridCol w="7250892">
                  <a:extLst>
                    <a:ext uri="{9D8B030D-6E8A-4147-A177-3AD203B41FA5}">
                      <a16:colId xmlns:a16="http://schemas.microsoft.com/office/drawing/2014/main" val="2796466263"/>
                    </a:ext>
                  </a:extLst>
                </a:gridCol>
              </a:tblGrid>
              <a:tr h="335464">
                <a:tc rowSpan="14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IN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Planning</a:t>
                      </a:r>
                      <a:endParaRPr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15273">
                        <a:alpha val="5000"/>
                      </a:srgbClr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Process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Measurement</a:t>
                      </a:r>
                      <a:r>
                        <a:rPr lang="en-IN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31520" marR="91450" marT="45725" marB="4572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19371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u="sng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Identify</a:t>
                      </a:r>
                      <a:r>
                        <a:rPr lang="en-US" sz="12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200" b="0" u="sng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design</a:t>
                      </a:r>
                      <a:r>
                        <a:rPr lang="en-US" sz="12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and </a:t>
                      </a:r>
                      <a:r>
                        <a:rPr lang="en-US" sz="1200" b="0" u="sng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implement</a:t>
                      </a:r>
                      <a:r>
                        <a:rPr lang="en-US" sz="12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 balanced process </a:t>
                      </a:r>
                      <a:r>
                        <a:rPr lang="en-US" sz="1200" b="0" u="sng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metrics</a:t>
                      </a:r>
                      <a:r>
                        <a:rPr lang="en-US" sz="12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 and measurement </a:t>
                      </a:r>
                      <a:endParaRPr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7486573"/>
                  </a:ext>
                </a:extLst>
              </a:tr>
              <a:tr h="335464">
                <a:tc v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0" marR="91450" marT="45725" marB="4572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0" marR="91450" marT="45725" marB="4572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Implement process metrics and measurement reporting mechanisms </a:t>
                      </a:r>
                      <a:endParaRPr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9907824"/>
                  </a:ext>
                </a:extLst>
              </a:tr>
              <a:tr h="335464">
                <a:tc v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0" marR="91450" marT="45725" marB="4572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0" marR="91450" marT="45725" marB="4572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Identify and implement KPIs (and </a:t>
                      </a:r>
                      <a:r>
                        <a:rPr lang="en-US" sz="1200" u="sng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KRIs</a:t>
                      </a:r>
                      <a:r>
                        <a:rPr lang="en-US" sz="12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) aligned to process  </a:t>
                      </a:r>
                      <a:endParaRPr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9480876"/>
                  </a:ext>
                </a:extLst>
              </a:tr>
              <a:tr h="335464">
                <a:tc v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0" marR="91450" marT="45725" marB="4572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0" marR="91450" marT="45725" marB="4572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Evaluate cycle times  and identify potential wastes </a:t>
                      </a:r>
                    </a:p>
                  </a:txBody>
                  <a:tcPr marL="45720" marR="4572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3148280"/>
                  </a:ext>
                </a:extLst>
              </a:tr>
              <a:tr h="335464">
                <a:tc v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0" marR="91450" marT="45725" marB="4572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0" marR="91450" marT="45725" marB="4572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Align  level and recognition of people involved in the process to align with process </a:t>
                      </a:r>
                      <a:endParaRPr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8423074"/>
                  </a:ext>
                </a:extLst>
              </a:tr>
              <a:tr h="335464">
                <a:tc v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0" marR="91450" marT="45725" marB="4572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IN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Customer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IN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Experience </a:t>
                      </a:r>
                      <a:endParaRPr sz="1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731520" marR="91450" marT="45725" marB="4572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19371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Process design with customer interaction trigger mechanisms </a:t>
                      </a:r>
                      <a:endParaRPr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8473813"/>
                  </a:ext>
                </a:extLst>
              </a:tr>
              <a:tr h="335464">
                <a:tc v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0" marR="91450" marT="45725" marB="4572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1450" marR="91450" marT="45725" marB="4572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Design process in line with customer expectations </a:t>
                      </a:r>
                      <a:endParaRPr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1051217"/>
                  </a:ext>
                </a:extLst>
              </a:tr>
              <a:tr h="335464">
                <a:tc v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0" marR="91450" marT="45725" marB="4572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1450" marR="91450" marT="45725" marB="4572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Identify customer process performance expectations </a:t>
                      </a:r>
                      <a:endParaRPr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4812394"/>
                  </a:ext>
                </a:extLst>
              </a:tr>
              <a:tr h="335464">
                <a:tc v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0" marR="91450" marT="45725" marB="4572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1450" marR="91450" marT="45725" marB="4572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Design customer entry points and define transaction types </a:t>
                      </a:r>
                      <a:endParaRPr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9577799"/>
                  </a:ext>
                </a:extLst>
              </a:tr>
              <a:tr h="335464">
                <a:tc v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0" marR="91450" marT="45725" marB="4572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400" b="1" u="sng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Process Change</a:t>
                      </a:r>
                      <a:endParaRPr sz="1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731520" marR="91450" marT="45725" marB="4572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19371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Identify incremental and re-engineering process enhancement opportunities with staff involvement </a:t>
                      </a:r>
                      <a:endParaRPr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7928528"/>
                  </a:ext>
                </a:extLst>
              </a:tr>
              <a:tr h="335464">
                <a:tc v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0" marR="91450" marT="45725" marB="4572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731520" marR="91450" marT="45725" marB="4572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19371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Design process with minimal process hand-off’s </a:t>
                      </a:r>
                      <a:endParaRPr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5816135"/>
                  </a:ext>
                </a:extLst>
              </a:tr>
              <a:tr h="335464">
                <a:tc v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0" marR="91450" marT="45725" marB="4572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731520" marR="91450" marT="45725" marB="4572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19371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Create and execute process improvement plans </a:t>
                      </a:r>
                      <a:endParaRPr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7554374"/>
                  </a:ext>
                </a:extLst>
              </a:tr>
              <a:tr h="335464">
                <a:tc v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0" marR="91450" marT="45725" marB="4572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731520" marR="91450" marT="45725" marB="4572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19371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IN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Identify process automation opportunities </a:t>
                      </a:r>
                      <a:endParaRPr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979587"/>
                  </a:ext>
                </a:extLst>
              </a:tr>
              <a:tr h="335464">
                <a:tc v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0" marR="91450" marT="45725" marB="4572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731520" marR="91450" marT="45725" marB="4572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19371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Pilot process design to ensure meeting performance objectives </a:t>
                      </a:r>
                      <a:endParaRPr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7025179"/>
                  </a:ext>
                </a:extLst>
              </a:tr>
            </a:tbl>
          </a:graphicData>
        </a:graphic>
      </p:graphicFrame>
      <p:sp>
        <p:nvSpPr>
          <p:cNvPr id="28" name="Rectangle 27">
            <a:extLst>
              <a:ext uri="{FF2B5EF4-FFF2-40B4-BE49-F238E27FC236}">
                <a16:creationId xmlns:a16="http://schemas.microsoft.com/office/drawing/2014/main" id="{909A82C2-0212-4E17-9945-FAF827792A8D}"/>
              </a:ext>
            </a:extLst>
          </p:cNvPr>
          <p:cNvSpPr/>
          <p:nvPr/>
        </p:nvSpPr>
        <p:spPr>
          <a:xfrm rot="16200000" flipH="1">
            <a:off x="5985469" y="642683"/>
            <a:ext cx="99499" cy="11674732"/>
          </a:xfrm>
          <a:prstGeom prst="rect">
            <a:avLst/>
          </a:prstGeom>
          <a:pattFill prst="ltDnDiag">
            <a:fgClr>
              <a:schemeClr val="bg1">
                <a:lumMod val="85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313" name="Group 312">
            <a:extLst>
              <a:ext uri="{FF2B5EF4-FFF2-40B4-BE49-F238E27FC236}">
                <a16:creationId xmlns:a16="http://schemas.microsoft.com/office/drawing/2014/main" id="{B841D689-F324-4DD1-9F87-2414BEE6782A}"/>
              </a:ext>
            </a:extLst>
          </p:cNvPr>
          <p:cNvGrpSpPr/>
          <p:nvPr/>
        </p:nvGrpSpPr>
        <p:grpSpPr>
          <a:xfrm>
            <a:off x="12768" y="877633"/>
            <a:ext cx="12179232" cy="781936"/>
            <a:chOff x="12768" y="877633"/>
            <a:chExt cx="12179232" cy="781936"/>
          </a:xfrm>
        </p:grpSpPr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CD3BCA5A-76CB-49CA-99D5-E5D2133C5C17}"/>
                </a:ext>
              </a:extLst>
            </p:cNvPr>
            <p:cNvCxnSpPr>
              <a:cxnSpLocks/>
            </p:cNvCxnSpPr>
            <p:nvPr/>
          </p:nvCxnSpPr>
          <p:spPr>
            <a:xfrm>
              <a:off x="1609430" y="1028973"/>
              <a:ext cx="0" cy="170563"/>
            </a:xfrm>
            <a:prstGeom prst="line">
              <a:avLst/>
            </a:prstGeom>
            <a:ln>
              <a:solidFill>
                <a:srgbClr val="21527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F97CA5F2-0C1C-43BF-A036-F8BC07F43CE4}"/>
                </a:ext>
              </a:extLst>
            </p:cNvPr>
            <p:cNvCxnSpPr>
              <a:cxnSpLocks/>
            </p:cNvCxnSpPr>
            <p:nvPr/>
          </p:nvCxnSpPr>
          <p:spPr>
            <a:xfrm>
              <a:off x="12768" y="974132"/>
              <a:ext cx="12179232" cy="0"/>
            </a:xfrm>
            <a:prstGeom prst="line">
              <a:avLst/>
            </a:prstGeom>
            <a:noFill/>
            <a:ln w="6350" cap="flat" cmpd="sng" algn="ctr">
              <a:solidFill>
                <a:srgbClr val="FFFFFF">
                  <a:lumMod val="85000"/>
                </a:srgbClr>
              </a:solidFill>
              <a:prstDash val="solid"/>
              <a:miter lim="800000"/>
            </a:ln>
            <a:effectLst/>
          </p:spPr>
        </p:cxnSp>
        <p:sp>
          <p:nvSpPr>
            <p:cNvPr id="103" name="Rectangle: Rounded Corners 102">
              <a:extLst>
                <a:ext uri="{FF2B5EF4-FFF2-40B4-BE49-F238E27FC236}">
                  <a16:creationId xmlns:a16="http://schemas.microsoft.com/office/drawing/2014/main" id="{DCE263E0-8122-45E4-A0FD-D06521889096}"/>
                </a:ext>
              </a:extLst>
            </p:cNvPr>
            <p:cNvSpPr/>
            <p:nvPr/>
          </p:nvSpPr>
          <p:spPr>
            <a:xfrm>
              <a:off x="4639681" y="1264270"/>
              <a:ext cx="7233231" cy="395299"/>
            </a:xfrm>
            <a:prstGeom prst="roundRect">
              <a:avLst>
                <a:gd name="adj" fmla="val 4001"/>
              </a:avLst>
            </a:prstGeom>
            <a:solidFill>
              <a:srgbClr val="215273">
                <a:alpha val="10000"/>
              </a:srgbClr>
            </a:solidFill>
            <a:ln w="6350">
              <a:solidFill>
                <a:schemeClr val="bg1">
                  <a:alpha val="1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4" name="Rectangle: Rounded Corners 103">
              <a:extLst>
                <a:ext uri="{FF2B5EF4-FFF2-40B4-BE49-F238E27FC236}">
                  <a16:creationId xmlns:a16="http://schemas.microsoft.com/office/drawing/2014/main" id="{9DA39568-66DA-44DF-829E-5108DA7C6D0E}"/>
                </a:ext>
              </a:extLst>
            </p:cNvPr>
            <p:cNvSpPr/>
            <p:nvPr/>
          </p:nvSpPr>
          <p:spPr>
            <a:xfrm>
              <a:off x="4639681" y="1201844"/>
              <a:ext cx="7232904" cy="60118"/>
            </a:xfrm>
            <a:prstGeom prst="roundRect">
              <a:avLst>
                <a:gd name="adj" fmla="val 4001"/>
              </a:avLst>
            </a:prstGeom>
            <a:solidFill>
              <a:srgbClr val="2152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05" name="Google Shape;7839;p515">
              <a:extLst>
                <a:ext uri="{FF2B5EF4-FFF2-40B4-BE49-F238E27FC236}">
                  <a16:creationId xmlns:a16="http://schemas.microsoft.com/office/drawing/2014/main" id="{0AD2EDDE-DC9B-4B95-B347-1E4FB7014DD0}"/>
                </a:ext>
              </a:extLst>
            </p:cNvPr>
            <p:cNvGrpSpPr/>
            <p:nvPr/>
          </p:nvGrpSpPr>
          <p:grpSpPr>
            <a:xfrm>
              <a:off x="8179302" y="877633"/>
              <a:ext cx="153988" cy="151883"/>
              <a:chOff x="1977095" y="3109007"/>
              <a:chExt cx="173736" cy="171361"/>
            </a:xfrm>
          </p:grpSpPr>
          <p:sp>
            <p:nvSpPr>
              <p:cNvPr id="106" name="Google Shape;7840;p515">
                <a:extLst>
                  <a:ext uri="{FF2B5EF4-FFF2-40B4-BE49-F238E27FC236}">
                    <a16:creationId xmlns:a16="http://schemas.microsoft.com/office/drawing/2014/main" id="{FB09F873-3378-4291-A309-E1751EADA03E}"/>
                  </a:ext>
                </a:extLst>
              </p:cNvPr>
              <p:cNvSpPr/>
              <p:nvPr/>
            </p:nvSpPr>
            <p:spPr>
              <a:xfrm>
                <a:off x="1977095" y="3109007"/>
                <a:ext cx="173736" cy="171361"/>
              </a:xfrm>
              <a:prstGeom prst="ellipse">
                <a:avLst/>
              </a:prstGeom>
              <a:solidFill>
                <a:srgbClr val="FFFFFF"/>
              </a:solidFill>
              <a:ln w="12700" cap="flat" cmpd="sng">
                <a:solidFill>
                  <a:srgbClr val="215273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7" name="Google Shape;7841;p515">
                <a:extLst>
                  <a:ext uri="{FF2B5EF4-FFF2-40B4-BE49-F238E27FC236}">
                    <a16:creationId xmlns:a16="http://schemas.microsoft.com/office/drawing/2014/main" id="{06BD0889-284A-493C-8AB6-75B02CAA92D9}"/>
                  </a:ext>
                </a:extLst>
              </p:cNvPr>
              <p:cNvSpPr/>
              <p:nvPr/>
            </p:nvSpPr>
            <p:spPr>
              <a:xfrm>
                <a:off x="2013671" y="3146323"/>
                <a:ext cx="100584" cy="96727"/>
              </a:xfrm>
              <a:prstGeom prst="ellipse">
                <a:avLst/>
              </a:prstGeom>
              <a:solidFill>
                <a:srgbClr val="215273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62" name="Rectangle: Rounded Corners 61">
              <a:extLst>
                <a:ext uri="{FF2B5EF4-FFF2-40B4-BE49-F238E27FC236}">
                  <a16:creationId xmlns:a16="http://schemas.microsoft.com/office/drawing/2014/main" id="{5561EE7E-83CF-495C-B11B-441C8AA69B20}"/>
                </a:ext>
              </a:extLst>
            </p:cNvPr>
            <p:cNvSpPr/>
            <p:nvPr/>
          </p:nvSpPr>
          <p:spPr>
            <a:xfrm>
              <a:off x="614948" y="1264270"/>
              <a:ext cx="1988965" cy="395299"/>
            </a:xfrm>
            <a:prstGeom prst="roundRect">
              <a:avLst>
                <a:gd name="adj" fmla="val 4001"/>
              </a:avLst>
            </a:prstGeom>
            <a:solidFill>
              <a:srgbClr val="215273">
                <a:alpha val="10000"/>
              </a:srgbClr>
            </a:solidFill>
            <a:ln w="6350">
              <a:solidFill>
                <a:schemeClr val="bg1">
                  <a:alpha val="1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" name="Rectangle: Rounded Corners 63">
              <a:extLst>
                <a:ext uri="{FF2B5EF4-FFF2-40B4-BE49-F238E27FC236}">
                  <a16:creationId xmlns:a16="http://schemas.microsoft.com/office/drawing/2014/main" id="{A9C95DC1-C0A1-4363-9E22-BB40CFD41FB3}"/>
                </a:ext>
              </a:extLst>
            </p:cNvPr>
            <p:cNvSpPr/>
            <p:nvPr/>
          </p:nvSpPr>
          <p:spPr>
            <a:xfrm>
              <a:off x="614948" y="1201844"/>
              <a:ext cx="1993392" cy="60118"/>
            </a:xfrm>
            <a:prstGeom prst="roundRect">
              <a:avLst>
                <a:gd name="adj" fmla="val 4001"/>
              </a:avLst>
            </a:prstGeom>
            <a:solidFill>
              <a:srgbClr val="2152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68" name="Google Shape;7839;p515">
              <a:extLst>
                <a:ext uri="{FF2B5EF4-FFF2-40B4-BE49-F238E27FC236}">
                  <a16:creationId xmlns:a16="http://schemas.microsoft.com/office/drawing/2014/main" id="{22995890-F40E-4BF6-85BE-E33A1023C815}"/>
                </a:ext>
              </a:extLst>
            </p:cNvPr>
            <p:cNvGrpSpPr/>
            <p:nvPr/>
          </p:nvGrpSpPr>
          <p:grpSpPr>
            <a:xfrm>
              <a:off x="1532436" y="899062"/>
              <a:ext cx="153988" cy="151883"/>
              <a:chOff x="1977095" y="3109007"/>
              <a:chExt cx="173736" cy="171361"/>
            </a:xfrm>
          </p:grpSpPr>
          <p:sp>
            <p:nvSpPr>
              <p:cNvPr id="69" name="Google Shape;7840;p515">
                <a:extLst>
                  <a:ext uri="{FF2B5EF4-FFF2-40B4-BE49-F238E27FC236}">
                    <a16:creationId xmlns:a16="http://schemas.microsoft.com/office/drawing/2014/main" id="{A5475908-D7F3-4585-84A1-6583D37FE0B0}"/>
                  </a:ext>
                </a:extLst>
              </p:cNvPr>
              <p:cNvSpPr/>
              <p:nvPr/>
            </p:nvSpPr>
            <p:spPr>
              <a:xfrm>
                <a:off x="1977095" y="3109007"/>
                <a:ext cx="173736" cy="171361"/>
              </a:xfrm>
              <a:prstGeom prst="ellipse">
                <a:avLst/>
              </a:prstGeom>
              <a:solidFill>
                <a:srgbClr val="FFFFFF"/>
              </a:solidFill>
              <a:ln w="12700" cap="flat" cmpd="sng">
                <a:solidFill>
                  <a:srgbClr val="215273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0" name="Google Shape;7841;p515">
                <a:extLst>
                  <a:ext uri="{FF2B5EF4-FFF2-40B4-BE49-F238E27FC236}">
                    <a16:creationId xmlns:a16="http://schemas.microsoft.com/office/drawing/2014/main" id="{0B331924-8884-4856-B29A-35A600B3D883}"/>
                  </a:ext>
                </a:extLst>
              </p:cNvPr>
              <p:cNvSpPr/>
              <p:nvPr/>
            </p:nvSpPr>
            <p:spPr>
              <a:xfrm>
                <a:off x="2013671" y="3146323"/>
                <a:ext cx="100584" cy="96727"/>
              </a:xfrm>
              <a:prstGeom prst="ellipse">
                <a:avLst/>
              </a:prstGeom>
              <a:solidFill>
                <a:srgbClr val="215273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DD2A4A3A-5B92-481F-83FE-54963D92585D}"/>
                </a:ext>
              </a:extLst>
            </p:cNvPr>
            <p:cNvSpPr txBox="1"/>
            <p:nvPr/>
          </p:nvSpPr>
          <p:spPr>
            <a:xfrm>
              <a:off x="1073065" y="1292642"/>
              <a:ext cx="1072730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IN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Category</a:t>
              </a:r>
              <a:endParaRPr lang="en-IN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A18A2846-F0F1-4A68-B960-05A790908F5B}"/>
                </a:ext>
              </a:extLst>
            </p:cNvPr>
            <p:cNvSpPr txBox="1"/>
            <p:nvPr/>
          </p:nvSpPr>
          <p:spPr>
            <a:xfrm>
              <a:off x="7531578" y="1292642"/>
              <a:ext cx="1449436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IN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Basic Theme</a:t>
              </a:r>
            </a:p>
          </p:txBody>
        </p:sp>
        <p:sp>
          <p:nvSpPr>
            <p:cNvPr id="117" name="Rectangle: Rounded Corners 116">
              <a:extLst>
                <a:ext uri="{FF2B5EF4-FFF2-40B4-BE49-F238E27FC236}">
                  <a16:creationId xmlns:a16="http://schemas.microsoft.com/office/drawing/2014/main" id="{E328CBEF-52B0-4921-8B80-3ECB03474B30}"/>
                </a:ext>
              </a:extLst>
            </p:cNvPr>
            <p:cNvSpPr/>
            <p:nvPr/>
          </p:nvSpPr>
          <p:spPr>
            <a:xfrm>
              <a:off x="2627614" y="1264270"/>
              <a:ext cx="1988965" cy="395299"/>
            </a:xfrm>
            <a:prstGeom prst="roundRect">
              <a:avLst>
                <a:gd name="adj" fmla="val 4001"/>
              </a:avLst>
            </a:prstGeom>
            <a:solidFill>
              <a:srgbClr val="019371">
                <a:alpha val="10000"/>
              </a:srgbClr>
            </a:solidFill>
            <a:ln w="6350">
              <a:solidFill>
                <a:schemeClr val="bg1">
                  <a:alpha val="1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8" name="Rectangle: Rounded Corners 117">
              <a:extLst>
                <a:ext uri="{FF2B5EF4-FFF2-40B4-BE49-F238E27FC236}">
                  <a16:creationId xmlns:a16="http://schemas.microsoft.com/office/drawing/2014/main" id="{B169E7FB-A65C-4484-BECF-BA365498C5B3}"/>
                </a:ext>
              </a:extLst>
            </p:cNvPr>
            <p:cNvSpPr/>
            <p:nvPr/>
          </p:nvSpPr>
          <p:spPr>
            <a:xfrm>
              <a:off x="2627614" y="1201844"/>
              <a:ext cx="1993392" cy="60118"/>
            </a:xfrm>
            <a:prstGeom prst="roundRect">
              <a:avLst>
                <a:gd name="adj" fmla="val 4001"/>
              </a:avLst>
            </a:prstGeom>
            <a:solidFill>
              <a:srgbClr val="0193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19" name="Google Shape;7839;p515">
              <a:extLst>
                <a:ext uri="{FF2B5EF4-FFF2-40B4-BE49-F238E27FC236}">
                  <a16:creationId xmlns:a16="http://schemas.microsoft.com/office/drawing/2014/main" id="{48FFD763-9A9F-4506-A19B-20B1F6B60130}"/>
                </a:ext>
              </a:extLst>
            </p:cNvPr>
            <p:cNvGrpSpPr/>
            <p:nvPr/>
          </p:nvGrpSpPr>
          <p:grpSpPr>
            <a:xfrm>
              <a:off x="3545102" y="877633"/>
              <a:ext cx="153988" cy="151883"/>
              <a:chOff x="1977095" y="3109007"/>
              <a:chExt cx="173736" cy="171361"/>
            </a:xfrm>
          </p:grpSpPr>
          <p:sp>
            <p:nvSpPr>
              <p:cNvPr id="120" name="Google Shape;7840;p515">
                <a:extLst>
                  <a:ext uri="{FF2B5EF4-FFF2-40B4-BE49-F238E27FC236}">
                    <a16:creationId xmlns:a16="http://schemas.microsoft.com/office/drawing/2014/main" id="{B224FA68-7C34-4F1C-9095-56A951060FE9}"/>
                  </a:ext>
                </a:extLst>
              </p:cNvPr>
              <p:cNvSpPr/>
              <p:nvPr/>
            </p:nvSpPr>
            <p:spPr>
              <a:xfrm>
                <a:off x="1977095" y="3109007"/>
                <a:ext cx="173736" cy="171361"/>
              </a:xfrm>
              <a:prstGeom prst="ellipse">
                <a:avLst/>
              </a:prstGeom>
              <a:solidFill>
                <a:srgbClr val="FFFFFF"/>
              </a:solidFill>
              <a:ln w="12700" cap="flat" cmpd="sng">
                <a:solidFill>
                  <a:srgbClr val="01937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1" name="Google Shape;7841;p515">
                <a:extLst>
                  <a:ext uri="{FF2B5EF4-FFF2-40B4-BE49-F238E27FC236}">
                    <a16:creationId xmlns:a16="http://schemas.microsoft.com/office/drawing/2014/main" id="{CCA947B5-3556-49B5-AF0B-C44883985247}"/>
                  </a:ext>
                </a:extLst>
              </p:cNvPr>
              <p:cNvSpPr/>
              <p:nvPr/>
            </p:nvSpPr>
            <p:spPr>
              <a:xfrm>
                <a:off x="2013671" y="3146323"/>
                <a:ext cx="100584" cy="96727"/>
              </a:xfrm>
              <a:prstGeom prst="ellipse">
                <a:avLst/>
              </a:prstGeom>
              <a:solidFill>
                <a:srgbClr val="019371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D82F191B-1F58-4EE4-B98F-C24D7C0EADA2}"/>
                </a:ext>
              </a:extLst>
            </p:cNvPr>
            <p:cNvSpPr txBox="1"/>
            <p:nvPr/>
          </p:nvSpPr>
          <p:spPr>
            <a:xfrm>
              <a:off x="2858105" y="1292642"/>
              <a:ext cx="1527982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IN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Sub-Category</a:t>
              </a:r>
            </a:p>
          </p:txBody>
        </p: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C28E9F25-B0A4-4676-97AC-372E2767C80E}"/>
                </a:ext>
              </a:extLst>
            </p:cNvPr>
            <p:cNvCxnSpPr>
              <a:cxnSpLocks/>
            </p:cNvCxnSpPr>
            <p:nvPr/>
          </p:nvCxnSpPr>
          <p:spPr>
            <a:xfrm>
              <a:off x="3622096" y="1028973"/>
              <a:ext cx="0" cy="170563"/>
            </a:xfrm>
            <a:prstGeom prst="line">
              <a:avLst/>
            </a:prstGeom>
            <a:ln>
              <a:solidFill>
                <a:srgbClr val="01937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B06DABDA-4C9A-44B3-9BCF-C67F9838AD4C}"/>
                </a:ext>
              </a:extLst>
            </p:cNvPr>
            <p:cNvCxnSpPr>
              <a:cxnSpLocks/>
            </p:cNvCxnSpPr>
            <p:nvPr/>
          </p:nvCxnSpPr>
          <p:spPr>
            <a:xfrm>
              <a:off x="8256296" y="1028973"/>
              <a:ext cx="0" cy="170563"/>
            </a:xfrm>
            <a:prstGeom prst="line">
              <a:avLst/>
            </a:prstGeom>
            <a:ln>
              <a:solidFill>
                <a:srgbClr val="21527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3" name="Rectangle 132">
            <a:extLst>
              <a:ext uri="{FF2B5EF4-FFF2-40B4-BE49-F238E27FC236}">
                <a16:creationId xmlns:a16="http://schemas.microsoft.com/office/drawing/2014/main" id="{AB67178E-8767-4E62-8659-7DE9FBDEED56}"/>
              </a:ext>
            </a:extLst>
          </p:cNvPr>
          <p:cNvSpPr/>
          <p:nvPr/>
        </p:nvSpPr>
        <p:spPr>
          <a:xfrm>
            <a:off x="214494" y="806763"/>
            <a:ext cx="146332" cy="141845"/>
          </a:xfrm>
          <a:prstGeom prst="rect">
            <a:avLst/>
          </a:prstGeom>
          <a:solidFill>
            <a:srgbClr val="01937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1B80B503-3A90-48D8-9E6A-ECA099F5AE97}"/>
              </a:ext>
            </a:extLst>
          </p:cNvPr>
          <p:cNvGrpSpPr/>
          <p:nvPr/>
        </p:nvGrpSpPr>
        <p:grpSpPr>
          <a:xfrm>
            <a:off x="454826" y="826517"/>
            <a:ext cx="267619" cy="102336"/>
            <a:chOff x="260373" y="1156312"/>
            <a:chExt cx="243290" cy="102336"/>
          </a:xfrm>
          <a:solidFill>
            <a:srgbClr val="215273"/>
          </a:solidFill>
        </p:grpSpPr>
        <p:sp>
          <p:nvSpPr>
            <p:cNvPr id="135" name="Isosceles Triangle 134">
              <a:extLst>
                <a:ext uri="{FF2B5EF4-FFF2-40B4-BE49-F238E27FC236}">
                  <a16:creationId xmlns:a16="http://schemas.microsoft.com/office/drawing/2014/main" id="{BB580059-421C-45AB-9EA8-D74A0AE67E73}"/>
                </a:ext>
              </a:extLst>
            </p:cNvPr>
            <p:cNvSpPr/>
            <p:nvPr/>
          </p:nvSpPr>
          <p:spPr>
            <a:xfrm rot="5400000">
              <a:off x="239334" y="1177351"/>
              <a:ext cx="102336" cy="60257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6" name="Isosceles Triangle 135">
              <a:extLst>
                <a:ext uri="{FF2B5EF4-FFF2-40B4-BE49-F238E27FC236}">
                  <a16:creationId xmlns:a16="http://schemas.microsoft.com/office/drawing/2014/main" id="{E535C982-DD29-4E20-9FFB-07FB86328636}"/>
                </a:ext>
              </a:extLst>
            </p:cNvPr>
            <p:cNvSpPr/>
            <p:nvPr/>
          </p:nvSpPr>
          <p:spPr>
            <a:xfrm rot="5400000">
              <a:off x="330850" y="1177351"/>
              <a:ext cx="102336" cy="60257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7" name="Isosceles Triangle 136">
              <a:extLst>
                <a:ext uri="{FF2B5EF4-FFF2-40B4-BE49-F238E27FC236}">
                  <a16:creationId xmlns:a16="http://schemas.microsoft.com/office/drawing/2014/main" id="{E1239103-217E-4E53-BA05-5BB069586E82}"/>
                </a:ext>
              </a:extLst>
            </p:cNvPr>
            <p:cNvSpPr/>
            <p:nvPr/>
          </p:nvSpPr>
          <p:spPr>
            <a:xfrm rot="5400000">
              <a:off x="422367" y="1177351"/>
              <a:ext cx="102336" cy="60257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51" name="Group 250">
            <a:extLst>
              <a:ext uri="{FF2B5EF4-FFF2-40B4-BE49-F238E27FC236}">
                <a16:creationId xmlns:a16="http://schemas.microsoft.com/office/drawing/2014/main" id="{854CE464-B842-4D85-AAC2-1E60A15AC720}"/>
              </a:ext>
            </a:extLst>
          </p:cNvPr>
          <p:cNvGrpSpPr/>
          <p:nvPr/>
        </p:nvGrpSpPr>
        <p:grpSpPr>
          <a:xfrm>
            <a:off x="2714212" y="2292102"/>
            <a:ext cx="440532" cy="440532"/>
            <a:chOff x="2681256" y="2203802"/>
            <a:chExt cx="506444" cy="506444"/>
          </a:xfrm>
        </p:grpSpPr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FCF5C447-13F3-4D30-9A71-F3F6CC732CCF}"/>
                </a:ext>
              </a:extLst>
            </p:cNvPr>
            <p:cNvSpPr/>
            <p:nvPr/>
          </p:nvSpPr>
          <p:spPr>
            <a:xfrm>
              <a:off x="2681256" y="2203802"/>
              <a:ext cx="506444" cy="506444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rgbClr val="01937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2A10A1A4-143E-45DC-B40F-FBA5D321655A}"/>
                </a:ext>
              </a:extLst>
            </p:cNvPr>
            <p:cNvSpPr/>
            <p:nvPr/>
          </p:nvSpPr>
          <p:spPr>
            <a:xfrm>
              <a:off x="2801906" y="2335500"/>
              <a:ext cx="265144" cy="243048"/>
            </a:xfrm>
            <a:custGeom>
              <a:avLst/>
              <a:gdLst>
                <a:gd name="connsiteX0" fmla="*/ 544287 w 653145"/>
                <a:gd name="connsiteY0" fmla="*/ 489854 h 598715"/>
                <a:gd name="connsiteX1" fmla="*/ 544287 w 653145"/>
                <a:gd name="connsiteY1" fmla="*/ 544284 h 598715"/>
                <a:gd name="connsiteX2" fmla="*/ 598717 w 653145"/>
                <a:gd name="connsiteY2" fmla="*/ 544284 h 598715"/>
                <a:gd name="connsiteX3" fmla="*/ 598717 w 653145"/>
                <a:gd name="connsiteY3" fmla="*/ 489854 h 598715"/>
                <a:gd name="connsiteX4" fmla="*/ 489857 w 653145"/>
                <a:gd name="connsiteY4" fmla="*/ 435424 h 598715"/>
                <a:gd name="connsiteX5" fmla="*/ 653143 w 653145"/>
                <a:gd name="connsiteY5" fmla="*/ 435424 h 598715"/>
                <a:gd name="connsiteX6" fmla="*/ 653143 w 653145"/>
                <a:gd name="connsiteY6" fmla="*/ 598710 h 598715"/>
                <a:gd name="connsiteX7" fmla="*/ 489857 w 653145"/>
                <a:gd name="connsiteY7" fmla="*/ 598710 h 598715"/>
                <a:gd name="connsiteX8" fmla="*/ 489857 w 653145"/>
                <a:gd name="connsiteY8" fmla="*/ 517072 h 598715"/>
                <a:gd name="connsiteX9" fmla="*/ 272143 w 653145"/>
                <a:gd name="connsiteY9" fmla="*/ 272143 h 598715"/>
                <a:gd name="connsiteX10" fmla="*/ 272143 w 653145"/>
                <a:gd name="connsiteY10" fmla="*/ 326574 h 598715"/>
                <a:gd name="connsiteX11" fmla="*/ 326574 w 653145"/>
                <a:gd name="connsiteY11" fmla="*/ 326574 h 598715"/>
                <a:gd name="connsiteX12" fmla="*/ 326574 w 653145"/>
                <a:gd name="connsiteY12" fmla="*/ 272143 h 598715"/>
                <a:gd name="connsiteX13" fmla="*/ 217718 w 653145"/>
                <a:gd name="connsiteY13" fmla="*/ 217718 h 598715"/>
                <a:gd name="connsiteX14" fmla="*/ 381004 w 653145"/>
                <a:gd name="connsiteY14" fmla="*/ 217718 h 598715"/>
                <a:gd name="connsiteX15" fmla="*/ 381004 w 653145"/>
                <a:gd name="connsiteY15" fmla="*/ 299359 h 598715"/>
                <a:gd name="connsiteX16" fmla="*/ 381004 w 653145"/>
                <a:gd name="connsiteY16" fmla="*/ 381004 h 598715"/>
                <a:gd name="connsiteX17" fmla="*/ 217718 w 653145"/>
                <a:gd name="connsiteY17" fmla="*/ 381008 h 598715"/>
                <a:gd name="connsiteX18" fmla="*/ 217718 w 653145"/>
                <a:gd name="connsiteY18" fmla="*/ 326578 h 598715"/>
                <a:gd name="connsiteX19" fmla="*/ 81643 w 653145"/>
                <a:gd name="connsiteY19" fmla="*/ 326578 h 598715"/>
                <a:gd name="connsiteX20" fmla="*/ 54430 w 653145"/>
                <a:gd name="connsiteY20" fmla="*/ 353791 h 598715"/>
                <a:gd name="connsiteX21" fmla="*/ 54430 w 653145"/>
                <a:gd name="connsiteY21" fmla="*/ 462647 h 598715"/>
                <a:gd name="connsiteX22" fmla="*/ 81643 w 653145"/>
                <a:gd name="connsiteY22" fmla="*/ 489859 h 598715"/>
                <a:gd name="connsiteX23" fmla="*/ 326571 w 653145"/>
                <a:gd name="connsiteY23" fmla="*/ 489859 h 598715"/>
                <a:gd name="connsiteX24" fmla="*/ 326571 w 653145"/>
                <a:gd name="connsiteY24" fmla="*/ 435429 h 598715"/>
                <a:gd name="connsiteX25" fmla="*/ 489857 w 653145"/>
                <a:gd name="connsiteY25" fmla="*/ 517072 h 598715"/>
                <a:gd name="connsiteX26" fmla="*/ 326571 w 653145"/>
                <a:gd name="connsiteY26" fmla="*/ 598715 h 598715"/>
                <a:gd name="connsiteX27" fmla="*/ 326571 w 653145"/>
                <a:gd name="connsiteY27" fmla="*/ 544285 h 598715"/>
                <a:gd name="connsiteX28" fmla="*/ 81643 w 653145"/>
                <a:gd name="connsiteY28" fmla="*/ 544285 h 598715"/>
                <a:gd name="connsiteX29" fmla="*/ 0 w 653145"/>
                <a:gd name="connsiteY29" fmla="*/ 462642 h 598715"/>
                <a:gd name="connsiteX30" fmla="*/ 0 w 653145"/>
                <a:gd name="connsiteY30" fmla="*/ 353786 h 598715"/>
                <a:gd name="connsiteX31" fmla="*/ 81643 w 653145"/>
                <a:gd name="connsiteY31" fmla="*/ 272144 h 598715"/>
                <a:gd name="connsiteX32" fmla="*/ 217718 w 653145"/>
                <a:gd name="connsiteY32" fmla="*/ 272148 h 598715"/>
                <a:gd name="connsiteX33" fmla="*/ 54428 w 653145"/>
                <a:gd name="connsiteY33" fmla="*/ 54428 h 598715"/>
                <a:gd name="connsiteX34" fmla="*/ 54428 w 653145"/>
                <a:gd name="connsiteY34" fmla="*/ 108853 h 598715"/>
                <a:gd name="connsiteX35" fmla="*/ 108854 w 653145"/>
                <a:gd name="connsiteY35" fmla="*/ 108853 h 598715"/>
                <a:gd name="connsiteX36" fmla="*/ 108859 w 653145"/>
                <a:gd name="connsiteY36" fmla="*/ 54428 h 598715"/>
                <a:gd name="connsiteX37" fmla="*/ 3 w 653145"/>
                <a:gd name="connsiteY37" fmla="*/ 0 h 598715"/>
                <a:gd name="connsiteX38" fmla="*/ 163289 w 653145"/>
                <a:gd name="connsiteY38" fmla="*/ 0 h 598715"/>
                <a:gd name="connsiteX39" fmla="*/ 163289 w 653145"/>
                <a:gd name="connsiteY39" fmla="*/ 54430 h 598715"/>
                <a:gd name="connsiteX40" fmla="*/ 571503 w 653145"/>
                <a:gd name="connsiteY40" fmla="*/ 54430 h 598715"/>
                <a:gd name="connsiteX41" fmla="*/ 653145 w 653145"/>
                <a:gd name="connsiteY41" fmla="*/ 136073 h 598715"/>
                <a:gd name="connsiteX42" fmla="*/ 653145 w 653145"/>
                <a:gd name="connsiteY42" fmla="*/ 244928 h 598715"/>
                <a:gd name="connsiteX43" fmla="*/ 571503 w 653145"/>
                <a:gd name="connsiteY43" fmla="*/ 326571 h 598715"/>
                <a:gd name="connsiteX44" fmla="*/ 544290 w 653145"/>
                <a:gd name="connsiteY44" fmla="*/ 326571 h 598715"/>
                <a:gd name="connsiteX45" fmla="*/ 544290 w 653145"/>
                <a:gd name="connsiteY45" fmla="*/ 381001 h 598715"/>
                <a:gd name="connsiteX46" fmla="*/ 381004 w 653145"/>
                <a:gd name="connsiteY46" fmla="*/ 299359 h 598715"/>
                <a:gd name="connsiteX47" fmla="*/ 544290 w 653145"/>
                <a:gd name="connsiteY47" fmla="*/ 217716 h 598715"/>
                <a:gd name="connsiteX48" fmla="*/ 544290 w 653145"/>
                <a:gd name="connsiteY48" fmla="*/ 272136 h 598715"/>
                <a:gd name="connsiteX49" fmla="*/ 571503 w 653145"/>
                <a:gd name="connsiteY49" fmla="*/ 272136 h 598715"/>
                <a:gd name="connsiteX50" fmla="*/ 598715 w 653145"/>
                <a:gd name="connsiteY50" fmla="*/ 244924 h 598715"/>
                <a:gd name="connsiteX51" fmla="*/ 598715 w 653145"/>
                <a:gd name="connsiteY51" fmla="*/ 136068 h 598715"/>
                <a:gd name="connsiteX52" fmla="*/ 571503 w 653145"/>
                <a:gd name="connsiteY52" fmla="*/ 108856 h 598715"/>
                <a:gd name="connsiteX53" fmla="*/ 163289 w 653145"/>
                <a:gd name="connsiteY53" fmla="*/ 108856 h 598715"/>
                <a:gd name="connsiteX54" fmla="*/ 163289 w 653145"/>
                <a:gd name="connsiteY54" fmla="*/ 163286 h 598715"/>
                <a:gd name="connsiteX55" fmla="*/ 3 w 653145"/>
                <a:gd name="connsiteY55" fmla="*/ 163286 h 598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653145" h="598715">
                  <a:moveTo>
                    <a:pt x="544287" y="489854"/>
                  </a:moveTo>
                  <a:lnTo>
                    <a:pt x="544287" y="544284"/>
                  </a:lnTo>
                  <a:lnTo>
                    <a:pt x="598717" y="544284"/>
                  </a:lnTo>
                  <a:lnTo>
                    <a:pt x="598717" y="489854"/>
                  </a:lnTo>
                  <a:close/>
                  <a:moveTo>
                    <a:pt x="489857" y="435424"/>
                  </a:moveTo>
                  <a:lnTo>
                    <a:pt x="653143" y="435424"/>
                  </a:lnTo>
                  <a:lnTo>
                    <a:pt x="653143" y="598710"/>
                  </a:lnTo>
                  <a:lnTo>
                    <a:pt x="489857" y="598710"/>
                  </a:lnTo>
                  <a:lnTo>
                    <a:pt x="489857" y="517072"/>
                  </a:lnTo>
                  <a:close/>
                  <a:moveTo>
                    <a:pt x="272143" y="272143"/>
                  </a:moveTo>
                  <a:lnTo>
                    <a:pt x="272143" y="326574"/>
                  </a:lnTo>
                  <a:lnTo>
                    <a:pt x="326574" y="326574"/>
                  </a:lnTo>
                  <a:lnTo>
                    <a:pt x="326574" y="272143"/>
                  </a:lnTo>
                  <a:close/>
                  <a:moveTo>
                    <a:pt x="217718" y="217718"/>
                  </a:moveTo>
                  <a:lnTo>
                    <a:pt x="381004" y="217718"/>
                  </a:lnTo>
                  <a:lnTo>
                    <a:pt x="381004" y="299359"/>
                  </a:lnTo>
                  <a:lnTo>
                    <a:pt x="381004" y="381004"/>
                  </a:lnTo>
                  <a:lnTo>
                    <a:pt x="217718" y="381008"/>
                  </a:lnTo>
                  <a:lnTo>
                    <a:pt x="217718" y="326578"/>
                  </a:lnTo>
                  <a:lnTo>
                    <a:pt x="81643" y="326578"/>
                  </a:lnTo>
                  <a:cubicBezTo>
                    <a:pt x="66650" y="326578"/>
                    <a:pt x="54430" y="338798"/>
                    <a:pt x="54430" y="353791"/>
                  </a:cubicBezTo>
                  <a:lnTo>
                    <a:pt x="54430" y="462647"/>
                  </a:lnTo>
                  <a:cubicBezTo>
                    <a:pt x="54430" y="477668"/>
                    <a:pt x="66650" y="489859"/>
                    <a:pt x="81643" y="489859"/>
                  </a:cubicBezTo>
                  <a:lnTo>
                    <a:pt x="326571" y="489859"/>
                  </a:lnTo>
                  <a:lnTo>
                    <a:pt x="326571" y="435429"/>
                  </a:lnTo>
                  <a:lnTo>
                    <a:pt x="489857" y="517072"/>
                  </a:lnTo>
                  <a:lnTo>
                    <a:pt x="326571" y="598715"/>
                  </a:lnTo>
                  <a:lnTo>
                    <a:pt x="326571" y="544285"/>
                  </a:lnTo>
                  <a:lnTo>
                    <a:pt x="81643" y="544285"/>
                  </a:lnTo>
                  <a:cubicBezTo>
                    <a:pt x="36630" y="544285"/>
                    <a:pt x="0" y="507655"/>
                    <a:pt x="0" y="462642"/>
                  </a:cubicBezTo>
                  <a:lnTo>
                    <a:pt x="0" y="353786"/>
                  </a:lnTo>
                  <a:cubicBezTo>
                    <a:pt x="0" y="308773"/>
                    <a:pt x="36630" y="272144"/>
                    <a:pt x="81643" y="272144"/>
                  </a:cubicBezTo>
                  <a:lnTo>
                    <a:pt x="217718" y="272148"/>
                  </a:lnTo>
                  <a:close/>
                  <a:moveTo>
                    <a:pt x="54428" y="54428"/>
                  </a:moveTo>
                  <a:lnTo>
                    <a:pt x="54428" y="108853"/>
                  </a:lnTo>
                  <a:lnTo>
                    <a:pt x="108854" y="108853"/>
                  </a:lnTo>
                  <a:lnTo>
                    <a:pt x="108859" y="54428"/>
                  </a:lnTo>
                  <a:close/>
                  <a:moveTo>
                    <a:pt x="3" y="0"/>
                  </a:moveTo>
                  <a:lnTo>
                    <a:pt x="163289" y="0"/>
                  </a:lnTo>
                  <a:lnTo>
                    <a:pt x="163289" y="54430"/>
                  </a:lnTo>
                  <a:lnTo>
                    <a:pt x="571503" y="54430"/>
                  </a:lnTo>
                  <a:cubicBezTo>
                    <a:pt x="616516" y="54430"/>
                    <a:pt x="653145" y="91060"/>
                    <a:pt x="653145" y="136073"/>
                  </a:cubicBezTo>
                  <a:lnTo>
                    <a:pt x="653145" y="244928"/>
                  </a:lnTo>
                  <a:cubicBezTo>
                    <a:pt x="653145" y="289942"/>
                    <a:pt x="616516" y="326571"/>
                    <a:pt x="571503" y="326571"/>
                  </a:cubicBezTo>
                  <a:lnTo>
                    <a:pt x="544290" y="326571"/>
                  </a:lnTo>
                  <a:lnTo>
                    <a:pt x="544290" y="381001"/>
                  </a:lnTo>
                  <a:lnTo>
                    <a:pt x="381004" y="299359"/>
                  </a:lnTo>
                  <a:lnTo>
                    <a:pt x="544290" y="217716"/>
                  </a:lnTo>
                  <a:lnTo>
                    <a:pt x="544290" y="272136"/>
                  </a:lnTo>
                  <a:lnTo>
                    <a:pt x="571503" y="272136"/>
                  </a:lnTo>
                  <a:cubicBezTo>
                    <a:pt x="586524" y="272136"/>
                    <a:pt x="598715" y="259917"/>
                    <a:pt x="598715" y="244924"/>
                  </a:cubicBezTo>
                  <a:lnTo>
                    <a:pt x="598715" y="136068"/>
                  </a:lnTo>
                  <a:cubicBezTo>
                    <a:pt x="598715" y="121075"/>
                    <a:pt x="586524" y="108856"/>
                    <a:pt x="571503" y="108856"/>
                  </a:cubicBezTo>
                  <a:lnTo>
                    <a:pt x="163289" y="108856"/>
                  </a:lnTo>
                  <a:lnTo>
                    <a:pt x="163289" y="163286"/>
                  </a:lnTo>
                  <a:lnTo>
                    <a:pt x="3" y="163286"/>
                  </a:lnTo>
                  <a:close/>
                </a:path>
              </a:pathLst>
            </a:custGeom>
            <a:solidFill>
              <a:srgbClr val="019371"/>
            </a:solidFill>
            <a:ln w="11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  <p:grpSp>
        <p:nvGrpSpPr>
          <p:cNvPr id="252" name="Group 251">
            <a:extLst>
              <a:ext uri="{FF2B5EF4-FFF2-40B4-BE49-F238E27FC236}">
                <a16:creationId xmlns:a16="http://schemas.microsoft.com/office/drawing/2014/main" id="{0BE25C59-6899-4A78-8BFE-2BF536DDD9FD}"/>
              </a:ext>
            </a:extLst>
          </p:cNvPr>
          <p:cNvGrpSpPr/>
          <p:nvPr/>
        </p:nvGrpSpPr>
        <p:grpSpPr>
          <a:xfrm>
            <a:off x="2714212" y="3800475"/>
            <a:ext cx="440532" cy="440532"/>
            <a:chOff x="2681256" y="3766963"/>
            <a:chExt cx="506444" cy="506444"/>
          </a:xfrm>
        </p:grpSpPr>
        <p:sp>
          <p:nvSpPr>
            <p:cNvPr id="125" name="Oval 124">
              <a:extLst>
                <a:ext uri="{FF2B5EF4-FFF2-40B4-BE49-F238E27FC236}">
                  <a16:creationId xmlns:a16="http://schemas.microsoft.com/office/drawing/2014/main" id="{871121AC-2433-44CB-9A4B-AF46EDA88EE1}"/>
                </a:ext>
              </a:extLst>
            </p:cNvPr>
            <p:cNvSpPr/>
            <p:nvPr/>
          </p:nvSpPr>
          <p:spPr>
            <a:xfrm>
              <a:off x="2681256" y="3766963"/>
              <a:ext cx="506444" cy="506444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rgbClr val="01937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05C82944-4583-4DDA-894D-A1FECD4EABFC}"/>
                </a:ext>
              </a:extLst>
            </p:cNvPr>
            <p:cNvSpPr/>
            <p:nvPr/>
          </p:nvSpPr>
          <p:spPr>
            <a:xfrm>
              <a:off x="2781672" y="3880393"/>
              <a:ext cx="305612" cy="279584"/>
            </a:xfrm>
            <a:custGeom>
              <a:avLst/>
              <a:gdLst>
                <a:gd name="connsiteX0" fmla="*/ 526366 w 853013"/>
                <a:gd name="connsiteY0" fmla="*/ 529687 h 780367"/>
                <a:gd name="connsiteX1" fmla="*/ 543252 w 853013"/>
                <a:gd name="connsiteY1" fmla="*/ 529687 h 780367"/>
                <a:gd name="connsiteX2" fmla="*/ 543252 w 853013"/>
                <a:gd name="connsiteY2" fmla="*/ 662336 h 780367"/>
                <a:gd name="connsiteX3" fmla="*/ 526366 w 853013"/>
                <a:gd name="connsiteY3" fmla="*/ 662336 h 780367"/>
                <a:gd name="connsiteX4" fmla="*/ 489947 w 853013"/>
                <a:gd name="connsiteY4" fmla="*/ 529687 h 780367"/>
                <a:gd name="connsiteX5" fmla="*/ 506861 w 853013"/>
                <a:gd name="connsiteY5" fmla="*/ 529687 h 780367"/>
                <a:gd name="connsiteX6" fmla="*/ 506861 w 853013"/>
                <a:gd name="connsiteY6" fmla="*/ 662336 h 780367"/>
                <a:gd name="connsiteX7" fmla="*/ 489947 w 853013"/>
                <a:gd name="connsiteY7" fmla="*/ 662336 h 780367"/>
                <a:gd name="connsiteX8" fmla="*/ 470445 w 853013"/>
                <a:gd name="connsiteY8" fmla="*/ 510164 h 780367"/>
                <a:gd name="connsiteX9" fmla="*/ 470445 w 853013"/>
                <a:gd name="connsiteY9" fmla="*/ 681826 h 780367"/>
                <a:gd name="connsiteX10" fmla="*/ 562769 w 853013"/>
                <a:gd name="connsiteY10" fmla="*/ 681826 h 780367"/>
                <a:gd name="connsiteX11" fmla="*/ 562769 w 853013"/>
                <a:gd name="connsiteY11" fmla="*/ 510164 h 780367"/>
                <a:gd name="connsiteX12" fmla="*/ 684884 w 853013"/>
                <a:gd name="connsiteY12" fmla="*/ 361003 h 780367"/>
                <a:gd name="connsiteX13" fmla="*/ 638328 w 853013"/>
                <a:gd name="connsiteY13" fmla="*/ 459423 h 780367"/>
                <a:gd name="connsiteX14" fmla="*/ 591805 w 853013"/>
                <a:gd name="connsiteY14" fmla="*/ 523867 h 780367"/>
                <a:gd name="connsiteX15" fmla="*/ 597384 w 853013"/>
                <a:gd name="connsiteY15" fmla="*/ 651583 h 780367"/>
                <a:gd name="connsiteX16" fmla="*/ 597391 w 853013"/>
                <a:gd name="connsiteY16" fmla="*/ 651808 h 780367"/>
                <a:gd name="connsiteX17" fmla="*/ 617591 w 853013"/>
                <a:gd name="connsiteY17" fmla="*/ 672083 h 780367"/>
                <a:gd name="connsiteX18" fmla="*/ 771822 w 853013"/>
                <a:gd name="connsiteY18" fmla="*/ 672083 h 780367"/>
                <a:gd name="connsiteX19" fmla="*/ 793144 w 853013"/>
                <a:gd name="connsiteY19" fmla="*/ 650754 h 780367"/>
                <a:gd name="connsiteX20" fmla="*/ 779040 w 853013"/>
                <a:gd name="connsiteY20" fmla="*/ 630785 h 780367"/>
                <a:gd name="connsiteX21" fmla="*/ 777911 w 853013"/>
                <a:gd name="connsiteY21" fmla="*/ 629431 h 780367"/>
                <a:gd name="connsiteX22" fmla="*/ 785082 w 853013"/>
                <a:gd name="connsiteY22" fmla="*/ 584704 h 780367"/>
                <a:gd name="connsiteX23" fmla="*/ 785080 w 853013"/>
                <a:gd name="connsiteY23" fmla="*/ 584705 h 780367"/>
                <a:gd name="connsiteX24" fmla="*/ 790448 w 853013"/>
                <a:gd name="connsiteY24" fmla="*/ 538182 h 780367"/>
                <a:gd name="connsiteX25" fmla="*/ 801177 w 853013"/>
                <a:gd name="connsiteY25" fmla="*/ 488080 h 780367"/>
                <a:gd name="connsiteX26" fmla="*/ 704607 w 853013"/>
                <a:gd name="connsiteY26" fmla="*/ 482998 h 780367"/>
                <a:gd name="connsiteX27" fmla="*/ 708819 w 853013"/>
                <a:gd name="connsiteY27" fmla="*/ 445169 h 780367"/>
                <a:gd name="connsiteX28" fmla="*/ 684884 w 853013"/>
                <a:gd name="connsiteY28" fmla="*/ 361003 h 780367"/>
                <a:gd name="connsiteX29" fmla="*/ 621887 w 853013"/>
                <a:gd name="connsiteY29" fmla="*/ 318116 h 780367"/>
                <a:gd name="connsiteX30" fmla="*/ 853013 w 853013"/>
                <a:gd name="connsiteY30" fmla="*/ 549242 h 780367"/>
                <a:gd name="connsiteX31" fmla="*/ 621887 w 853013"/>
                <a:gd name="connsiteY31" fmla="*/ 780367 h 780367"/>
                <a:gd name="connsiteX32" fmla="*/ 398390 w 853013"/>
                <a:gd name="connsiteY32" fmla="*/ 608195 h 780367"/>
                <a:gd name="connsiteX33" fmla="*/ 9744 w 853013"/>
                <a:gd name="connsiteY33" fmla="*/ 608195 h 780367"/>
                <a:gd name="connsiteX34" fmla="*/ 2226 w 853013"/>
                <a:gd name="connsiteY34" fmla="*/ 604657 h 780367"/>
                <a:gd name="connsiteX35" fmla="*/ 185 w 853013"/>
                <a:gd name="connsiteY35" fmla="*/ 596602 h 780367"/>
                <a:gd name="connsiteX36" fmla="*/ 301328 w 853013"/>
                <a:gd name="connsiteY36" fmla="*/ 348077 h 780367"/>
                <a:gd name="connsiteX37" fmla="*/ 455055 w 853013"/>
                <a:gd name="connsiteY37" fmla="*/ 389402 h 780367"/>
                <a:gd name="connsiteX38" fmla="*/ 621899 w 853013"/>
                <a:gd name="connsiteY38" fmla="*/ 318121 h 780367"/>
                <a:gd name="connsiteX39" fmla="*/ 741502 w 853013"/>
                <a:gd name="connsiteY39" fmla="*/ 150115 h 780367"/>
                <a:gd name="connsiteX40" fmla="*/ 757423 w 853013"/>
                <a:gd name="connsiteY40" fmla="*/ 199115 h 780367"/>
                <a:gd name="connsiteX41" fmla="*/ 808939 w 853013"/>
                <a:gd name="connsiteY41" fmla="*/ 199115 h 780367"/>
                <a:gd name="connsiteX42" fmla="*/ 767274 w 853013"/>
                <a:gd name="connsiteY42" fmla="*/ 229398 h 780367"/>
                <a:gd name="connsiteX43" fmla="*/ 783188 w 853013"/>
                <a:gd name="connsiteY43" fmla="*/ 278411 h 780367"/>
                <a:gd name="connsiteX44" fmla="*/ 741501 w 853013"/>
                <a:gd name="connsiteY44" fmla="*/ 248128 h 780367"/>
                <a:gd name="connsiteX45" fmla="*/ 699803 w 853013"/>
                <a:gd name="connsiteY45" fmla="*/ 278411 h 780367"/>
                <a:gd name="connsiteX46" fmla="*/ 715723 w 853013"/>
                <a:gd name="connsiteY46" fmla="*/ 229398 h 780367"/>
                <a:gd name="connsiteX47" fmla="*/ 674044 w 853013"/>
                <a:gd name="connsiteY47" fmla="*/ 199115 h 780367"/>
                <a:gd name="connsiteX48" fmla="*/ 725567 w 853013"/>
                <a:gd name="connsiteY48" fmla="*/ 199115 h 780367"/>
                <a:gd name="connsiteX49" fmla="*/ 566391 w 853013"/>
                <a:gd name="connsiteY49" fmla="*/ 150115 h 780367"/>
                <a:gd name="connsiteX50" fmla="*/ 582318 w 853013"/>
                <a:gd name="connsiteY50" fmla="*/ 199115 h 780367"/>
                <a:gd name="connsiteX51" fmla="*/ 633841 w 853013"/>
                <a:gd name="connsiteY51" fmla="*/ 199115 h 780367"/>
                <a:gd name="connsiteX52" fmla="*/ 592148 w 853013"/>
                <a:gd name="connsiteY52" fmla="*/ 229398 h 780367"/>
                <a:gd name="connsiteX53" fmla="*/ 608089 w 853013"/>
                <a:gd name="connsiteY53" fmla="*/ 278411 h 780367"/>
                <a:gd name="connsiteX54" fmla="*/ 566390 w 853013"/>
                <a:gd name="connsiteY54" fmla="*/ 248128 h 780367"/>
                <a:gd name="connsiteX55" fmla="*/ 524697 w 853013"/>
                <a:gd name="connsiteY55" fmla="*/ 278411 h 780367"/>
                <a:gd name="connsiteX56" fmla="*/ 540624 w 853013"/>
                <a:gd name="connsiteY56" fmla="*/ 229398 h 780367"/>
                <a:gd name="connsiteX57" fmla="*/ 498952 w 853013"/>
                <a:gd name="connsiteY57" fmla="*/ 199115 h 780367"/>
                <a:gd name="connsiteX58" fmla="*/ 550461 w 853013"/>
                <a:gd name="connsiteY58" fmla="*/ 199115 h 780367"/>
                <a:gd name="connsiteX59" fmla="*/ 291565 w 853013"/>
                <a:gd name="connsiteY59" fmla="*/ 0 h 780367"/>
                <a:gd name="connsiteX60" fmla="*/ 453095 w 853013"/>
                <a:gd name="connsiteY60" fmla="*/ 161516 h 780367"/>
                <a:gd name="connsiteX61" fmla="*/ 291565 w 853013"/>
                <a:gd name="connsiteY61" fmla="*/ 323067 h 780367"/>
                <a:gd name="connsiteX62" fmla="*/ 130035 w 853013"/>
                <a:gd name="connsiteY62" fmla="*/ 161516 h 780367"/>
                <a:gd name="connsiteX63" fmla="*/ 291565 w 853013"/>
                <a:gd name="connsiteY63" fmla="*/ 0 h 780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853013" h="780367">
                  <a:moveTo>
                    <a:pt x="526366" y="529687"/>
                  </a:moveTo>
                  <a:lnTo>
                    <a:pt x="543252" y="529687"/>
                  </a:lnTo>
                  <a:lnTo>
                    <a:pt x="543252" y="662336"/>
                  </a:lnTo>
                  <a:lnTo>
                    <a:pt x="526366" y="662336"/>
                  </a:lnTo>
                  <a:close/>
                  <a:moveTo>
                    <a:pt x="489947" y="529687"/>
                  </a:moveTo>
                  <a:lnTo>
                    <a:pt x="506861" y="529687"/>
                  </a:lnTo>
                  <a:lnTo>
                    <a:pt x="506861" y="662336"/>
                  </a:lnTo>
                  <a:lnTo>
                    <a:pt x="489947" y="662336"/>
                  </a:lnTo>
                  <a:close/>
                  <a:moveTo>
                    <a:pt x="470445" y="510164"/>
                  </a:moveTo>
                  <a:lnTo>
                    <a:pt x="470445" y="681826"/>
                  </a:lnTo>
                  <a:lnTo>
                    <a:pt x="562769" y="681826"/>
                  </a:lnTo>
                  <a:lnTo>
                    <a:pt x="562769" y="510164"/>
                  </a:lnTo>
                  <a:close/>
                  <a:moveTo>
                    <a:pt x="684884" y="361003"/>
                  </a:moveTo>
                  <a:cubicBezTo>
                    <a:pt x="675469" y="402825"/>
                    <a:pt x="659971" y="431467"/>
                    <a:pt x="638328" y="459423"/>
                  </a:cubicBezTo>
                  <a:cubicBezTo>
                    <a:pt x="620796" y="482094"/>
                    <a:pt x="595826" y="495632"/>
                    <a:pt x="591805" y="523867"/>
                  </a:cubicBezTo>
                  <a:cubicBezTo>
                    <a:pt x="587696" y="552659"/>
                    <a:pt x="584893" y="627192"/>
                    <a:pt x="597384" y="651583"/>
                  </a:cubicBezTo>
                  <a:cubicBezTo>
                    <a:pt x="597398" y="651658"/>
                    <a:pt x="597371" y="651740"/>
                    <a:pt x="597391" y="651808"/>
                  </a:cubicBezTo>
                  <a:cubicBezTo>
                    <a:pt x="601664" y="664300"/>
                    <a:pt x="617591" y="672083"/>
                    <a:pt x="617591" y="672083"/>
                  </a:cubicBezTo>
                  <a:lnTo>
                    <a:pt x="771822" y="672083"/>
                  </a:lnTo>
                  <a:cubicBezTo>
                    <a:pt x="783605" y="672083"/>
                    <a:pt x="793144" y="662517"/>
                    <a:pt x="793144" y="650754"/>
                  </a:cubicBezTo>
                  <a:cubicBezTo>
                    <a:pt x="793144" y="641555"/>
                    <a:pt x="787232" y="633752"/>
                    <a:pt x="779040" y="630785"/>
                  </a:cubicBezTo>
                  <a:cubicBezTo>
                    <a:pt x="778659" y="630357"/>
                    <a:pt x="778319" y="629772"/>
                    <a:pt x="777911" y="629431"/>
                  </a:cubicBezTo>
                  <a:cubicBezTo>
                    <a:pt x="800560" y="628179"/>
                    <a:pt x="802805" y="593011"/>
                    <a:pt x="785082" y="584704"/>
                  </a:cubicBezTo>
                  <a:lnTo>
                    <a:pt x="785080" y="584705"/>
                  </a:lnTo>
                  <a:cubicBezTo>
                    <a:pt x="805341" y="581990"/>
                    <a:pt x="809007" y="545646"/>
                    <a:pt x="790448" y="538182"/>
                  </a:cubicBezTo>
                  <a:cubicBezTo>
                    <a:pt x="818594" y="535806"/>
                    <a:pt x="822812" y="497782"/>
                    <a:pt x="801177" y="488080"/>
                  </a:cubicBezTo>
                  <a:cubicBezTo>
                    <a:pt x="775643" y="476589"/>
                    <a:pt x="728114" y="495822"/>
                    <a:pt x="704607" y="482998"/>
                  </a:cubicBezTo>
                  <a:cubicBezTo>
                    <a:pt x="698893" y="479636"/>
                    <a:pt x="708506" y="446251"/>
                    <a:pt x="708819" y="445169"/>
                  </a:cubicBezTo>
                  <a:cubicBezTo>
                    <a:pt x="720629" y="406777"/>
                    <a:pt x="733046" y="357138"/>
                    <a:pt x="684884" y="361003"/>
                  </a:cubicBezTo>
                  <a:close/>
                  <a:moveTo>
                    <a:pt x="621887" y="318116"/>
                  </a:moveTo>
                  <a:cubicBezTo>
                    <a:pt x="749524" y="318116"/>
                    <a:pt x="853013" y="421600"/>
                    <a:pt x="853013" y="549242"/>
                  </a:cubicBezTo>
                  <a:cubicBezTo>
                    <a:pt x="853013" y="676871"/>
                    <a:pt x="749536" y="780367"/>
                    <a:pt x="621887" y="780367"/>
                  </a:cubicBezTo>
                  <a:cubicBezTo>
                    <a:pt x="514622" y="780367"/>
                    <a:pt x="424455" y="707276"/>
                    <a:pt x="398390" y="608195"/>
                  </a:cubicBezTo>
                  <a:lnTo>
                    <a:pt x="9744" y="608195"/>
                  </a:lnTo>
                  <a:cubicBezTo>
                    <a:pt x="6839" y="608195"/>
                    <a:pt x="4077" y="606903"/>
                    <a:pt x="2226" y="604657"/>
                  </a:cubicBezTo>
                  <a:cubicBezTo>
                    <a:pt x="376" y="602412"/>
                    <a:pt x="-386" y="599459"/>
                    <a:pt x="185" y="596602"/>
                  </a:cubicBezTo>
                  <a:cubicBezTo>
                    <a:pt x="27931" y="452593"/>
                    <a:pt x="154574" y="348077"/>
                    <a:pt x="301328" y="348077"/>
                  </a:cubicBezTo>
                  <a:cubicBezTo>
                    <a:pt x="355423" y="348077"/>
                    <a:pt x="408518" y="362392"/>
                    <a:pt x="455055" y="389402"/>
                  </a:cubicBezTo>
                  <a:cubicBezTo>
                    <a:pt x="497114" y="345499"/>
                    <a:pt x="556285" y="318121"/>
                    <a:pt x="621899" y="318121"/>
                  </a:cubicBezTo>
                  <a:close/>
                  <a:moveTo>
                    <a:pt x="741502" y="150115"/>
                  </a:moveTo>
                  <a:lnTo>
                    <a:pt x="757423" y="199115"/>
                  </a:lnTo>
                  <a:lnTo>
                    <a:pt x="808939" y="199115"/>
                  </a:lnTo>
                  <a:lnTo>
                    <a:pt x="767274" y="229398"/>
                  </a:lnTo>
                  <a:lnTo>
                    <a:pt x="783188" y="278411"/>
                  </a:lnTo>
                  <a:lnTo>
                    <a:pt x="741501" y="248128"/>
                  </a:lnTo>
                  <a:lnTo>
                    <a:pt x="699803" y="278411"/>
                  </a:lnTo>
                  <a:lnTo>
                    <a:pt x="715723" y="229398"/>
                  </a:lnTo>
                  <a:lnTo>
                    <a:pt x="674044" y="199115"/>
                  </a:lnTo>
                  <a:lnTo>
                    <a:pt x="725567" y="199115"/>
                  </a:lnTo>
                  <a:close/>
                  <a:moveTo>
                    <a:pt x="566391" y="150115"/>
                  </a:moveTo>
                  <a:lnTo>
                    <a:pt x="582318" y="199115"/>
                  </a:lnTo>
                  <a:lnTo>
                    <a:pt x="633841" y="199115"/>
                  </a:lnTo>
                  <a:lnTo>
                    <a:pt x="592148" y="229398"/>
                  </a:lnTo>
                  <a:lnTo>
                    <a:pt x="608089" y="278411"/>
                  </a:lnTo>
                  <a:lnTo>
                    <a:pt x="566390" y="248128"/>
                  </a:lnTo>
                  <a:lnTo>
                    <a:pt x="524697" y="278411"/>
                  </a:lnTo>
                  <a:lnTo>
                    <a:pt x="540624" y="229398"/>
                  </a:lnTo>
                  <a:lnTo>
                    <a:pt x="498952" y="199115"/>
                  </a:lnTo>
                  <a:lnTo>
                    <a:pt x="550461" y="199115"/>
                  </a:lnTo>
                  <a:close/>
                  <a:moveTo>
                    <a:pt x="291565" y="0"/>
                  </a:moveTo>
                  <a:cubicBezTo>
                    <a:pt x="380638" y="0"/>
                    <a:pt x="453095" y="72459"/>
                    <a:pt x="453095" y="161516"/>
                  </a:cubicBezTo>
                  <a:cubicBezTo>
                    <a:pt x="453095" y="250601"/>
                    <a:pt x="380624" y="323067"/>
                    <a:pt x="291565" y="323067"/>
                  </a:cubicBezTo>
                  <a:cubicBezTo>
                    <a:pt x="202506" y="323067"/>
                    <a:pt x="130035" y="250596"/>
                    <a:pt x="130035" y="161516"/>
                  </a:cubicBezTo>
                  <a:cubicBezTo>
                    <a:pt x="130035" y="72457"/>
                    <a:pt x="202494" y="0"/>
                    <a:pt x="291565" y="0"/>
                  </a:cubicBezTo>
                  <a:close/>
                </a:path>
              </a:pathLst>
            </a:custGeom>
            <a:solidFill>
              <a:srgbClr val="019371"/>
            </a:solidFill>
            <a:ln w="17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  <p:grpSp>
        <p:nvGrpSpPr>
          <p:cNvPr id="253" name="Group 252">
            <a:extLst>
              <a:ext uri="{FF2B5EF4-FFF2-40B4-BE49-F238E27FC236}">
                <a16:creationId xmlns:a16="http://schemas.microsoft.com/office/drawing/2014/main" id="{AF8EF87A-3D5B-40C7-BD50-FD82F0325D54}"/>
              </a:ext>
            </a:extLst>
          </p:cNvPr>
          <p:cNvGrpSpPr/>
          <p:nvPr/>
        </p:nvGrpSpPr>
        <p:grpSpPr>
          <a:xfrm>
            <a:off x="2714212" y="5308291"/>
            <a:ext cx="440532" cy="440532"/>
            <a:chOff x="2681256" y="5290963"/>
            <a:chExt cx="506444" cy="506444"/>
          </a:xfrm>
        </p:grpSpPr>
        <p:sp>
          <p:nvSpPr>
            <p:cNvPr id="126" name="Oval 125">
              <a:extLst>
                <a:ext uri="{FF2B5EF4-FFF2-40B4-BE49-F238E27FC236}">
                  <a16:creationId xmlns:a16="http://schemas.microsoft.com/office/drawing/2014/main" id="{BC413F0F-4FCC-4C56-8E63-27382AC9D763}"/>
                </a:ext>
              </a:extLst>
            </p:cNvPr>
            <p:cNvSpPr/>
            <p:nvPr/>
          </p:nvSpPr>
          <p:spPr>
            <a:xfrm>
              <a:off x="2681256" y="5290963"/>
              <a:ext cx="506444" cy="506444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rgbClr val="01937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0518BBF2-9D31-46BB-937A-AF63BAD3D4AA}"/>
                </a:ext>
              </a:extLst>
            </p:cNvPr>
            <p:cNvSpPr/>
            <p:nvPr/>
          </p:nvSpPr>
          <p:spPr>
            <a:xfrm>
              <a:off x="2775691" y="5385401"/>
              <a:ext cx="317574" cy="317568"/>
            </a:xfrm>
            <a:custGeom>
              <a:avLst/>
              <a:gdLst>
                <a:gd name="connsiteX0" fmla="*/ 540828 w 928927"/>
                <a:gd name="connsiteY0" fmla="*/ 77768 h 928913"/>
                <a:gd name="connsiteX1" fmla="*/ 683813 w 928927"/>
                <a:gd name="connsiteY1" fmla="*/ 137040 h 928913"/>
                <a:gd name="connsiteX2" fmla="*/ 760060 w 928927"/>
                <a:gd name="connsiteY2" fmla="*/ 103179 h 928913"/>
                <a:gd name="connsiteX3" fmla="*/ 825701 w 928927"/>
                <a:gd name="connsiteY3" fmla="*/ 168821 h 928913"/>
                <a:gd name="connsiteX4" fmla="*/ 803542 w 928927"/>
                <a:gd name="connsiteY4" fmla="*/ 218724 h 928913"/>
                <a:gd name="connsiteX5" fmla="*/ 798970 w 928927"/>
                <a:gd name="connsiteY5" fmla="*/ 218724 h 928913"/>
                <a:gd name="connsiteX6" fmla="*/ 656346 w 928927"/>
                <a:gd name="connsiteY6" fmla="*/ 275806 h 928913"/>
                <a:gd name="connsiteX7" fmla="*/ 464461 w 928927"/>
                <a:gd name="connsiteY7" fmla="*/ 195340 h 928913"/>
                <a:gd name="connsiteX8" fmla="*/ 195366 w 928927"/>
                <a:gd name="connsiteY8" fmla="*/ 464435 h 928913"/>
                <a:gd name="connsiteX9" fmla="*/ 464461 w 928927"/>
                <a:gd name="connsiteY9" fmla="*/ 733530 h 928913"/>
                <a:gd name="connsiteX10" fmla="*/ 656346 w 928927"/>
                <a:gd name="connsiteY10" fmla="*/ 653064 h 928913"/>
                <a:gd name="connsiteX11" fmla="*/ 798970 w 928927"/>
                <a:gd name="connsiteY11" fmla="*/ 710146 h 928913"/>
                <a:gd name="connsiteX12" fmla="*/ 803542 w 928927"/>
                <a:gd name="connsiteY12" fmla="*/ 710146 h 928913"/>
                <a:gd name="connsiteX13" fmla="*/ 825701 w 928927"/>
                <a:gd name="connsiteY13" fmla="*/ 760049 h 928913"/>
                <a:gd name="connsiteX14" fmla="*/ 760060 w 928927"/>
                <a:gd name="connsiteY14" fmla="*/ 825691 h 928913"/>
                <a:gd name="connsiteX15" fmla="*/ 683832 w 928927"/>
                <a:gd name="connsiteY15" fmla="*/ 791836 h 928913"/>
                <a:gd name="connsiteX16" fmla="*/ 540821 w 928927"/>
                <a:gd name="connsiteY16" fmla="*/ 851122 h 928913"/>
                <a:gd name="connsiteX17" fmla="*/ 510880 w 928927"/>
                <a:gd name="connsiteY17" fmla="*/ 928914 h 928913"/>
                <a:gd name="connsiteX18" fmla="*/ 418045 w 928927"/>
                <a:gd name="connsiteY18" fmla="*/ 928914 h 928913"/>
                <a:gd name="connsiteX19" fmla="*/ 388096 w 928927"/>
                <a:gd name="connsiteY19" fmla="*/ 851108 h 928913"/>
                <a:gd name="connsiteX20" fmla="*/ 245111 w 928927"/>
                <a:gd name="connsiteY20" fmla="*/ 791836 h 928913"/>
                <a:gd name="connsiteX21" fmla="*/ 168864 w 928927"/>
                <a:gd name="connsiteY21" fmla="*/ 825696 h 928913"/>
                <a:gd name="connsiteX22" fmla="*/ 103223 w 928927"/>
                <a:gd name="connsiteY22" fmla="*/ 760055 h 928913"/>
                <a:gd name="connsiteX23" fmla="*/ 137078 w 928927"/>
                <a:gd name="connsiteY23" fmla="*/ 683827 h 928913"/>
                <a:gd name="connsiteX24" fmla="*/ 77792 w 928927"/>
                <a:gd name="connsiteY24" fmla="*/ 540816 h 928913"/>
                <a:gd name="connsiteX25" fmla="*/ 0 w 928927"/>
                <a:gd name="connsiteY25" fmla="*/ 510874 h 928913"/>
                <a:gd name="connsiteX26" fmla="*/ 0 w 928927"/>
                <a:gd name="connsiteY26" fmla="*/ 418039 h 928913"/>
                <a:gd name="connsiteX27" fmla="*/ 77806 w 928927"/>
                <a:gd name="connsiteY27" fmla="*/ 388091 h 928913"/>
                <a:gd name="connsiteX28" fmla="*/ 137078 w 928927"/>
                <a:gd name="connsiteY28" fmla="*/ 245099 h 928913"/>
                <a:gd name="connsiteX29" fmla="*/ 103217 w 928927"/>
                <a:gd name="connsiteY29" fmla="*/ 168859 h 928913"/>
                <a:gd name="connsiteX30" fmla="*/ 168859 w 928927"/>
                <a:gd name="connsiteY30" fmla="*/ 103217 h 928913"/>
                <a:gd name="connsiteX31" fmla="*/ 245106 w 928927"/>
                <a:gd name="connsiteY31" fmla="*/ 137078 h 928913"/>
                <a:gd name="connsiteX32" fmla="*/ 388091 w 928927"/>
                <a:gd name="connsiteY32" fmla="*/ 77806 h 928913"/>
                <a:gd name="connsiteX33" fmla="*/ 418039 w 928927"/>
                <a:gd name="connsiteY33" fmla="*/ 0 h 928913"/>
                <a:gd name="connsiteX34" fmla="*/ 510874 w 928927"/>
                <a:gd name="connsiteY34" fmla="*/ 0 h 928913"/>
                <a:gd name="connsiteX35" fmla="*/ 548844 w 928927"/>
                <a:gd name="connsiteY35" fmla="*/ 562069 h 928913"/>
                <a:gd name="connsiteX36" fmla="*/ 547973 w 928927"/>
                <a:gd name="connsiteY36" fmla="*/ 562607 h 928913"/>
                <a:gd name="connsiteX37" fmla="*/ 507818 w 928927"/>
                <a:gd name="connsiteY37" fmla="*/ 574586 h 928913"/>
                <a:gd name="connsiteX38" fmla="*/ 453286 w 928927"/>
                <a:gd name="connsiteY38" fmla="*/ 574586 h 928913"/>
                <a:gd name="connsiteX39" fmla="*/ 431990 w 928927"/>
                <a:gd name="connsiteY39" fmla="*/ 595882 h 928913"/>
                <a:gd name="connsiteX40" fmla="*/ 453286 w 928927"/>
                <a:gd name="connsiteY40" fmla="*/ 617180 h 928913"/>
                <a:gd name="connsiteX41" fmla="*/ 507818 w 928927"/>
                <a:gd name="connsiteY41" fmla="*/ 617180 h 928913"/>
                <a:gd name="connsiteX42" fmla="*/ 571105 w 928927"/>
                <a:gd name="connsiteY42" fmla="*/ 598272 h 928913"/>
                <a:gd name="connsiteX43" fmla="*/ 572090 w 928927"/>
                <a:gd name="connsiteY43" fmla="*/ 597593 h 928913"/>
                <a:gd name="connsiteX44" fmla="*/ 621008 w 928927"/>
                <a:gd name="connsiteY44" fmla="*/ 545756 h 928913"/>
                <a:gd name="connsiteX45" fmla="*/ 647862 w 928927"/>
                <a:gd name="connsiteY45" fmla="*/ 503840 h 928913"/>
                <a:gd name="connsiteX46" fmla="*/ 674716 w 928927"/>
                <a:gd name="connsiteY46" fmla="*/ 545756 h 928913"/>
                <a:gd name="connsiteX47" fmla="*/ 787906 w 928927"/>
                <a:gd name="connsiteY47" fmla="*/ 617180 h 928913"/>
                <a:gd name="connsiteX48" fmla="*/ 856222 w 928927"/>
                <a:gd name="connsiteY48" fmla="*/ 617180 h 928913"/>
                <a:gd name="connsiteX49" fmla="*/ 824749 w 928927"/>
                <a:gd name="connsiteY49" fmla="*/ 648653 h 928913"/>
                <a:gd name="connsiteX50" fmla="*/ 824749 w 928927"/>
                <a:gd name="connsiteY50" fmla="*/ 678765 h 928913"/>
                <a:gd name="connsiteX51" fmla="*/ 854861 w 928927"/>
                <a:gd name="connsiteY51" fmla="*/ 678765 h 928913"/>
                <a:gd name="connsiteX52" fmla="*/ 922685 w 928927"/>
                <a:gd name="connsiteY52" fmla="*/ 610941 h 928913"/>
                <a:gd name="connsiteX53" fmla="*/ 922685 w 928927"/>
                <a:gd name="connsiteY53" fmla="*/ 580829 h 928913"/>
                <a:gd name="connsiteX54" fmla="*/ 854861 w 928927"/>
                <a:gd name="connsiteY54" fmla="*/ 513005 h 928913"/>
                <a:gd name="connsiteX55" fmla="*/ 824749 w 928927"/>
                <a:gd name="connsiteY55" fmla="*/ 513005 h 928913"/>
                <a:gd name="connsiteX56" fmla="*/ 824749 w 928927"/>
                <a:gd name="connsiteY56" fmla="*/ 543117 h 928913"/>
                <a:gd name="connsiteX57" fmla="*/ 856222 w 928927"/>
                <a:gd name="connsiteY57" fmla="*/ 574590 h 928913"/>
                <a:gd name="connsiteX58" fmla="*/ 787906 w 928927"/>
                <a:gd name="connsiteY58" fmla="*/ 574590 h 928913"/>
                <a:gd name="connsiteX59" fmla="*/ 710515 w 928927"/>
                <a:gd name="connsiteY59" fmla="*/ 522795 h 928913"/>
                <a:gd name="connsiteX60" fmla="*/ 673122 w 928927"/>
                <a:gd name="connsiteY60" fmla="*/ 464412 h 928913"/>
                <a:gd name="connsiteX61" fmla="*/ 710522 w 928927"/>
                <a:gd name="connsiteY61" fmla="*/ 406030 h 928913"/>
                <a:gd name="connsiteX62" fmla="*/ 787913 w 928927"/>
                <a:gd name="connsiteY62" fmla="*/ 354235 h 928913"/>
                <a:gd name="connsiteX63" fmla="*/ 856229 w 928927"/>
                <a:gd name="connsiteY63" fmla="*/ 354235 h 928913"/>
                <a:gd name="connsiteX64" fmla="*/ 824756 w 928927"/>
                <a:gd name="connsiteY64" fmla="*/ 385708 h 928913"/>
                <a:gd name="connsiteX65" fmla="*/ 824756 w 928927"/>
                <a:gd name="connsiteY65" fmla="*/ 415820 h 928913"/>
                <a:gd name="connsiteX66" fmla="*/ 854868 w 928927"/>
                <a:gd name="connsiteY66" fmla="*/ 415820 h 928913"/>
                <a:gd name="connsiteX67" fmla="*/ 922692 w 928927"/>
                <a:gd name="connsiteY67" fmla="*/ 347996 h 928913"/>
                <a:gd name="connsiteX68" fmla="*/ 922692 w 928927"/>
                <a:gd name="connsiteY68" fmla="*/ 317884 h 928913"/>
                <a:gd name="connsiteX69" fmla="*/ 854868 w 928927"/>
                <a:gd name="connsiteY69" fmla="*/ 250060 h 928913"/>
                <a:gd name="connsiteX70" fmla="*/ 824756 w 928927"/>
                <a:gd name="connsiteY70" fmla="*/ 250060 h 928913"/>
                <a:gd name="connsiteX71" fmla="*/ 824756 w 928927"/>
                <a:gd name="connsiteY71" fmla="*/ 280172 h 928913"/>
                <a:gd name="connsiteX72" fmla="*/ 856229 w 928927"/>
                <a:gd name="connsiteY72" fmla="*/ 311645 h 928913"/>
                <a:gd name="connsiteX73" fmla="*/ 787913 w 928927"/>
                <a:gd name="connsiteY73" fmla="*/ 311645 h 928913"/>
                <a:gd name="connsiteX74" fmla="*/ 674723 w 928927"/>
                <a:gd name="connsiteY74" fmla="*/ 383069 h 928913"/>
                <a:gd name="connsiteX75" fmla="*/ 647869 w 928927"/>
                <a:gd name="connsiteY75" fmla="*/ 424985 h 928913"/>
                <a:gd name="connsiteX76" fmla="*/ 621015 w 928927"/>
                <a:gd name="connsiteY76" fmla="*/ 383069 h 928913"/>
                <a:gd name="connsiteX77" fmla="*/ 571056 w 928927"/>
                <a:gd name="connsiteY77" fmla="*/ 330553 h 928913"/>
                <a:gd name="connsiteX78" fmla="*/ 507830 w 928927"/>
                <a:gd name="connsiteY78" fmla="*/ 311647 h 928913"/>
                <a:gd name="connsiteX79" fmla="*/ 453286 w 928927"/>
                <a:gd name="connsiteY79" fmla="*/ 311647 h 928913"/>
                <a:gd name="connsiteX80" fmla="*/ 431990 w 928927"/>
                <a:gd name="connsiteY80" fmla="*/ 332943 h 928913"/>
                <a:gd name="connsiteX81" fmla="*/ 453286 w 928927"/>
                <a:gd name="connsiteY81" fmla="*/ 354239 h 928913"/>
                <a:gd name="connsiteX82" fmla="*/ 507818 w 928927"/>
                <a:gd name="connsiteY82" fmla="*/ 354239 h 928913"/>
                <a:gd name="connsiteX83" fmla="*/ 548034 w 928927"/>
                <a:gd name="connsiteY83" fmla="*/ 366220 h 928913"/>
                <a:gd name="connsiteX84" fmla="*/ 585209 w 928927"/>
                <a:gd name="connsiteY84" fmla="*/ 406034 h 928913"/>
                <a:gd name="connsiteX85" fmla="*/ 622609 w 928927"/>
                <a:gd name="connsiteY85" fmla="*/ 464416 h 928913"/>
                <a:gd name="connsiteX86" fmla="*/ 585209 w 928927"/>
                <a:gd name="connsiteY86" fmla="*/ 522798 h 928913"/>
                <a:gd name="connsiteX87" fmla="*/ 548844 w 928927"/>
                <a:gd name="connsiteY87" fmla="*/ 562076 h 928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</a:cxnLst>
              <a:rect l="l" t="t" r="r" b="b"/>
              <a:pathLst>
                <a:path w="928927" h="928913">
                  <a:moveTo>
                    <a:pt x="540828" y="77768"/>
                  </a:moveTo>
                  <a:cubicBezTo>
                    <a:pt x="592897" y="88000"/>
                    <a:pt x="641291" y="108493"/>
                    <a:pt x="683813" y="137040"/>
                  </a:cubicBezTo>
                  <a:lnTo>
                    <a:pt x="760060" y="103179"/>
                  </a:lnTo>
                  <a:lnTo>
                    <a:pt x="825701" y="168821"/>
                  </a:lnTo>
                  <a:lnTo>
                    <a:pt x="803542" y="218724"/>
                  </a:lnTo>
                  <a:lnTo>
                    <a:pt x="798970" y="218724"/>
                  </a:lnTo>
                  <a:cubicBezTo>
                    <a:pt x="742745" y="218724"/>
                    <a:pt x="694862" y="240475"/>
                    <a:pt x="656346" y="275806"/>
                  </a:cubicBezTo>
                  <a:cubicBezTo>
                    <a:pt x="607531" y="226146"/>
                    <a:pt x="539597" y="195340"/>
                    <a:pt x="464461" y="195340"/>
                  </a:cubicBezTo>
                  <a:cubicBezTo>
                    <a:pt x="315851" y="195340"/>
                    <a:pt x="195366" y="315818"/>
                    <a:pt x="195366" y="464435"/>
                  </a:cubicBezTo>
                  <a:cubicBezTo>
                    <a:pt x="195366" y="613045"/>
                    <a:pt x="315844" y="733530"/>
                    <a:pt x="464461" y="733530"/>
                  </a:cubicBezTo>
                  <a:cubicBezTo>
                    <a:pt x="539594" y="733530"/>
                    <a:pt x="607527" y="702723"/>
                    <a:pt x="656346" y="653064"/>
                  </a:cubicBezTo>
                  <a:cubicBezTo>
                    <a:pt x="694860" y="688388"/>
                    <a:pt x="742744" y="710146"/>
                    <a:pt x="798970" y="710146"/>
                  </a:cubicBezTo>
                  <a:lnTo>
                    <a:pt x="803542" y="710146"/>
                  </a:lnTo>
                  <a:lnTo>
                    <a:pt x="825701" y="760049"/>
                  </a:lnTo>
                  <a:lnTo>
                    <a:pt x="760060" y="825691"/>
                  </a:lnTo>
                  <a:lnTo>
                    <a:pt x="683832" y="791836"/>
                  </a:lnTo>
                  <a:cubicBezTo>
                    <a:pt x="641303" y="820396"/>
                    <a:pt x="592902" y="840889"/>
                    <a:pt x="540821" y="851122"/>
                  </a:cubicBezTo>
                  <a:lnTo>
                    <a:pt x="510880" y="928914"/>
                  </a:lnTo>
                  <a:lnTo>
                    <a:pt x="418045" y="928914"/>
                  </a:lnTo>
                  <a:lnTo>
                    <a:pt x="388096" y="851108"/>
                  </a:lnTo>
                  <a:cubicBezTo>
                    <a:pt x="336027" y="840875"/>
                    <a:pt x="287641" y="820382"/>
                    <a:pt x="245111" y="791836"/>
                  </a:cubicBezTo>
                  <a:lnTo>
                    <a:pt x="168864" y="825696"/>
                  </a:lnTo>
                  <a:lnTo>
                    <a:pt x="103223" y="760055"/>
                  </a:lnTo>
                  <a:lnTo>
                    <a:pt x="137078" y="683827"/>
                  </a:lnTo>
                  <a:cubicBezTo>
                    <a:pt x="108518" y="641298"/>
                    <a:pt x="88025" y="592897"/>
                    <a:pt x="77792" y="540816"/>
                  </a:cubicBezTo>
                  <a:lnTo>
                    <a:pt x="0" y="510874"/>
                  </a:lnTo>
                  <a:lnTo>
                    <a:pt x="0" y="418039"/>
                  </a:lnTo>
                  <a:lnTo>
                    <a:pt x="77806" y="388091"/>
                  </a:lnTo>
                  <a:cubicBezTo>
                    <a:pt x="88038" y="336010"/>
                    <a:pt x="108531" y="287615"/>
                    <a:pt x="137078" y="245099"/>
                  </a:cubicBezTo>
                  <a:lnTo>
                    <a:pt x="103217" y="168859"/>
                  </a:lnTo>
                  <a:lnTo>
                    <a:pt x="168859" y="103217"/>
                  </a:lnTo>
                  <a:lnTo>
                    <a:pt x="245106" y="137078"/>
                  </a:lnTo>
                  <a:cubicBezTo>
                    <a:pt x="287635" y="108530"/>
                    <a:pt x="336015" y="88038"/>
                    <a:pt x="388091" y="77806"/>
                  </a:cubicBezTo>
                  <a:lnTo>
                    <a:pt x="418039" y="0"/>
                  </a:lnTo>
                  <a:lnTo>
                    <a:pt x="510874" y="0"/>
                  </a:lnTo>
                  <a:close/>
                  <a:moveTo>
                    <a:pt x="548844" y="562069"/>
                  </a:moveTo>
                  <a:cubicBezTo>
                    <a:pt x="548551" y="562239"/>
                    <a:pt x="548266" y="562415"/>
                    <a:pt x="547973" y="562607"/>
                  </a:cubicBezTo>
                  <a:cubicBezTo>
                    <a:pt x="535732" y="570519"/>
                    <a:pt x="522391" y="574586"/>
                    <a:pt x="507818" y="574586"/>
                  </a:cubicBezTo>
                  <a:lnTo>
                    <a:pt x="453286" y="574586"/>
                  </a:lnTo>
                  <a:cubicBezTo>
                    <a:pt x="441530" y="574586"/>
                    <a:pt x="431990" y="584126"/>
                    <a:pt x="431990" y="595882"/>
                  </a:cubicBezTo>
                  <a:cubicBezTo>
                    <a:pt x="431990" y="607641"/>
                    <a:pt x="441528" y="617180"/>
                    <a:pt x="453286" y="617180"/>
                  </a:cubicBezTo>
                  <a:lnTo>
                    <a:pt x="507818" y="617180"/>
                  </a:lnTo>
                  <a:cubicBezTo>
                    <a:pt x="530718" y="617180"/>
                    <a:pt x="551885" y="610696"/>
                    <a:pt x="571105" y="598272"/>
                  </a:cubicBezTo>
                  <a:cubicBezTo>
                    <a:pt x="571437" y="598061"/>
                    <a:pt x="571765" y="597837"/>
                    <a:pt x="572090" y="597593"/>
                  </a:cubicBezTo>
                  <a:cubicBezTo>
                    <a:pt x="592113" y="584373"/>
                    <a:pt x="608149" y="565841"/>
                    <a:pt x="621008" y="545756"/>
                  </a:cubicBezTo>
                  <a:lnTo>
                    <a:pt x="647862" y="503840"/>
                  </a:lnTo>
                  <a:lnTo>
                    <a:pt x="674716" y="545756"/>
                  </a:lnTo>
                  <a:cubicBezTo>
                    <a:pt x="700652" y="586251"/>
                    <a:pt x="737696" y="617180"/>
                    <a:pt x="787906" y="617180"/>
                  </a:cubicBezTo>
                  <a:lnTo>
                    <a:pt x="856222" y="617180"/>
                  </a:lnTo>
                  <a:lnTo>
                    <a:pt x="824749" y="648653"/>
                  </a:lnTo>
                  <a:cubicBezTo>
                    <a:pt x="816436" y="656966"/>
                    <a:pt x="816436" y="670459"/>
                    <a:pt x="824749" y="678765"/>
                  </a:cubicBezTo>
                  <a:cubicBezTo>
                    <a:pt x="833062" y="687078"/>
                    <a:pt x="846555" y="687078"/>
                    <a:pt x="854861" y="678765"/>
                  </a:cubicBezTo>
                  <a:lnTo>
                    <a:pt x="922685" y="610941"/>
                  </a:lnTo>
                  <a:cubicBezTo>
                    <a:pt x="930999" y="602626"/>
                    <a:pt x="930999" y="589135"/>
                    <a:pt x="922685" y="580829"/>
                  </a:cubicBezTo>
                  <a:lnTo>
                    <a:pt x="854861" y="513005"/>
                  </a:lnTo>
                  <a:cubicBezTo>
                    <a:pt x="846548" y="504690"/>
                    <a:pt x="833055" y="504690"/>
                    <a:pt x="824749" y="513005"/>
                  </a:cubicBezTo>
                  <a:cubicBezTo>
                    <a:pt x="816436" y="521318"/>
                    <a:pt x="816436" y="534811"/>
                    <a:pt x="824749" y="543117"/>
                  </a:cubicBezTo>
                  <a:lnTo>
                    <a:pt x="856222" y="574590"/>
                  </a:lnTo>
                  <a:lnTo>
                    <a:pt x="787906" y="574590"/>
                  </a:lnTo>
                  <a:cubicBezTo>
                    <a:pt x="752814" y="574590"/>
                    <a:pt x="728423" y="550737"/>
                    <a:pt x="710515" y="522795"/>
                  </a:cubicBezTo>
                  <a:lnTo>
                    <a:pt x="673122" y="464412"/>
                  </a:lnTo>
                  <a:lnTo>
                    <a:pt x="710522" y="406030"/>
                  </a:lnTo>
                  <a:cubicBezTo>
                    <a:pt x="728375" y="378163"/>
                    <a:pt x="752826" y="354235"/>
                    <a:pt x="787913" y="354235"/>
                  </a:cubicBezTo>
                  <a:lnTo>
                    <a:pt x="856229" y="354235"/>
                  </a:lnTo>
                  <a:lnTo>
                    <a:pt x="824756" y="385708"/>
                  </a:lnTo>
                  <a:cubicBezTo>
                    <a:pt x="816443" y="394021"/>
                    <a:pt x="816443" y="407514"/>
                    <a:pt x="824756" y="415820"/>
                  </a:cubicBezTo>
                  <a:cubicBezTo>
                    <a:pt x="833069" y="424134"/>
                    <a:pt x="846562" y="424134"/>
                    <a:pt x="854868" y="415820"/>
                  </a:cubicBezTo>
                  <a:lnTo>
                    <a:pt x="922692" y="347996"/>
                  </a:lnTo>
                  <a:cubicBezTo>
                    <a:pt x="931006" y="339681"/>
                    <a:pt x="931006" y="326190"/>
                    <a:pt x="922692" y="317884"/>
                  </a:cubicBezTo>
                  <a:lnTo>
                    <a:pt x="854868" y="250060"/>
                  </a:lnTo>
                  <a:cubicBezTo>
                    <a:pt x="846555" y="241745"/>
                    <a:pt x="833062" y="241745"/>
                    <a:pt x="824756" y="250060"/>
                  </a:cubicBezTo>
                  <a:cubicBezTo>
                    <a:pt x="816443" y="258373"/>
                    <a:pt x="816443" y="271866"/>
                    <a:pt x="824756" y="280172"/>
                  </a:cubicBezTo>
                  <a:lnTo>
                    <a:pt x="856229" y="311645"/>
                  </a:lnTo>
                  <a:lnTo>
                    <a:pt x="787913" y="311645"/>
                  </a:lnTo>
                  <a:cubicBezTo>
                    <a:pt x="737315" y="311645"/>
                    <a:pt x="700631" y="342635"/>
                    <a:pt x="674723" y="383069"/>
                  </a:cubicBezTo>
                  <a:lnTo>
                    <a:pt x="647869" y="424985"/>
                  </a:lnTo>
                  <a:lnTo>
                    <a:pt x="621015" y="383069"/>
                  </a:lnTo>
                  <a:cubicBezTo>
                    <a:pt x="607918" y="362639"/>
                    <a:pt x="591563" y="343820"/>
                    <a:pt x="571056" y="330553"/>
                  </a:cubicBezTo>
                  <a:cubicBezTo>
                    <a:pt x="551857" y="318136"/>
                    <a:pt x="530697" y="311647"/>
                    <a:pt x="507830" y="311647"/>
                  </a:cubicBezTo>
                  <a:lnTo>
                    <a:pt x="453286" y="311647"/>
                  </a:lnTo>
                  <a:cubicBezTo>
                    <a:pt x="441530" y="311647"/>
                    <a:pt x="431990" y="321184"/>
                    <a:pt x="431990" y="332943"/>
                  </a:cubicBezTo>
                  <a:cubicBezTo>
                    <a:pt x="431990" y="344699"/>
                    <a:pt x="441530" y="354239"/>
                    <a:pt x="453286" y="354239"/>
                  </a:cubicBezTo>
                  <a:lnTo>
                    <a:pt x="507818" y="354239"/>
                  </a:lnTo>
                  <a:cubicBezTo>
                    <a:pt x="522405" y="354239"/>
                    <a:pt x="535781" y="358293"/>
                    <a:pt x="548034" y="366220"/>
                  </a:cubicBezTo>
                  <a:cubicBezTo>
                    <a:pt x="563267" y="376064"/>
                    <a:pt x="575513" y="390896"/>
                    <a:pt x="585209" y="406034"/>
                  </a:cubicBezTo>
                  <a:lnTo>
                    <a:pt x="622609" y="464416"/>
                  </a:lnTo>
                  <a:lnTo>
                    <a:pt x="585209" y="522798"/>
                  </a:lnTo>
                  <a:cubicBezTo>
                    <a:pt x="575677" y="537671"/>
                    <a:pt x="563690" y="552237"/>
                    <a:pt x="548844" y="562076"/>
                  </a:cubicBezTo>
                  <a:close/>
                </a:path>
              </a:pathLst>
            </a:custGeom>
            <a:solidFill>
              <a:srgbClr val="019371"/>
            </a:solidFill>
            <a:ln w="17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  <p:sp>
        <p:nvSpPr>
          <p:cNvPr id="271" name="Freeform: Shape 270">
            <a:extLst>
              <a:ext uri="{FF2B5EF4-FFF2-40B4-BE49-F238E27FC236}">
                <a16:creationId xmlns:a16="http://schemas.microsoft.com/office/drawing/2014/main" id="{A18A2810-1714-4DA6-BA02-610E4AD8E96D}"/>
              </a:ext>
            </a:extLst>
          </p:cNvPr>
          <p:cNvSpPr/>
          <p:nvPr/>
        </p:nvSpPr>
        <p:spPr>
          <a:xfrm>
            <a:off x="1428209" y="3250674"/>
            <a:ext cx="362443" cy="451542"/>
          </a:xfrm>
          <a:custGeom>
            <a:avLst/>
            <a:gdLst>
              <a:gd name="connsiteX0" fmla="*/ 192373 w 929013"/>
              <a:gd name="connsiteY0" fmla="*/ 741276 h 1157392"/>
              <a:gd name="connsiteX1" fmla="*/ 265038 w 929013"/>
              <a:gd name="connsiteY1" fmla="*/ 741276 h 1157392"/>
              <a:gd name="connsiteX2" fmla="*/ 265038 w 929013"/>
              <a:gd name="connsiteY2" fmla="*/ 813941 h 1157392"/>
              <a:gd name="connsiteX3" fmla="*/ 192373 w 929013"/>
              <a:gd name="connsiteY3" fmla="*/ 813941 h 1157392"/>
              <a:gd name="connsiteX4" fmla="*/ 647872 w 929013"/>
              <a:gd name="connsiteY4" fmla="*/ 1139338 h 1157392"/>
              <a:gd name="connsiteX5" fmla="*/ 909758 w 929013"/>
              <a:gd name="connsiteY5" fmla="*/ 884525 h 1157392"/>
              <a:gd name="connsiteX6" fmla="*/ 647872 w 929013"/>
              <a:gd name="connsiteY6" fmla="*/ 884525 h 1157392"/>
              <a:gd name="connsiteX7" fmla="*/ 929014 w 929013"/>
              <a:gd name="connsiteY7" fmla="*/ 2 h 1157392"/>
              <a:gd name="connsiteX8" fmla="*/ 929014 w 929013"/>
              <a:gd name="connsiteY8" fmla="*/ 847213 h 1157392"/>
              <a:gd name="connsiteX9" fmla="*/ 629340 w 929013"/>
              <a:gd name="connsiteY9" fmla="*/ 847213 h 1157392"/>
              <a:gd name="connsiteX10" fmla="*/ 610685 w 929013"/>
              <a:gd name="connsiteY10" fmla="*/ 865868 h 1157392"/>
              <a:gd name="connsiteX11" fmla="*/ 610806 w 929013"/>
              <a:gd name="connsiteY11" fmla="*/ 867452 h 1157392"/>
              <a:gd name="connsiteX12" fmla="*/ 610806 w 929013"/>
              <a:gd name="connsiteY12" fmla="*/ 1157384 h 1157392"/>
              <a:gd name="connsiteX13" fmla="*/ 0 w 929013"/>
              <a:gd name="connsiteY13" fmla="*/ 1157392 h 1157392"/>
              <a:gd name="connsiteX14" fmla="*/ 0 w 929013"/>
              <a:gd name="connsiteY14" fmla="*/ 0 h 1157392"/>
              <a:gd name="connsiteX15" fmla="*/ 302344 w 929013"/>
              <a:gd name="connsiteY15" fmla="*/ 718959 h 1157392"/>
              <a:gd name="connsiteX16" fmla="*/ 283689 w 929013"/>
              <a:gd name="connsiteY16" fmla="*/ 700304 h 1157392"/>
              <a:gd name="connsiteX17" fmla="*/ 173714 w 929013"/>
              <a:gd name="connsiteY17" fmla="*/ 700304 h 1157392"/>
              <a:gd name="connsiteX18" fmla="*/ 155059 w 929013"/>
              <a:gd name="connsiteY18" fmla="*/ 718959 h 1157392"/>
              <a:gd name="connsiteX19" fmla="*/ 155059 w 929013"/>
              <a:gd name="connsiteY19" fmla="*/ 828934 h 1157392"/>
              <a:gd name="connsiteX20" fmla="*/ 173714 w 929013"/>
              <a:gd name="connsiteY20" fmla="*/ 847589 h 1157392"/>
              <a:gd name="connsiteX21" fmla="*/ 283689 w 929013"/>
              <a:gd name="connsiteY21" fmla="*/ 847589 h 1157392"/>
              <a:gd name="connsiteX22" fmla="*/ 302344 w 929013"/>
              <a:gd name="connsiteY22" fmla="*/ 828934 h 1157392"/>
              <a:gd name="connsiteX23" fmla="*/ 347207 w 929013"/>
              <a:gd name="connsiteY23" fmla="*/ 433659 h 1157392"/>
              <a:gd name="connsiteX24" fmla="*/ 320870 w 929013"/>
              <a:gd name="connsiteY24" fmla="*/ 433659 h 1157392"/>
              <a:gd name="connsiteX25" fmla="*/ 224549 w 929013"/>
              <a:gd name="connsiteY25" fmla="*/ 529980 h 1157392"/>
              <a:gd name="connsiteX26" fmla="*/ 182973 w 929013"/>
              <a:gd name="connsiteY26" fmla="*/ 488403 h 1157392"/>
              <a:gd name="connsiteX27" fmla="*/ 156513 w 929013"/>
              <a:gd name="connsiteY27" fmla="*/ 488403 h 1157392"/>
              <a:gd name="connsiteX28" fmla="*/ 156513 w 929013"/>
              <a:gd name="connsiteY28" fmla="*/ 514862 h 1157392"/>
              <a:gd name="connsiteX29" fmla="*/ 211259 w 929013"/>
              <a:gd name="connsiteY29" fmla="*/ 569608 h 1157392"/>
              <a:gd name="connsiteX30" fmla="*/ 237596 w 929013"/>
              <a:gd name="connsiteY30" fmla="*/ 569608 h 1157392"/>
              <a:gd name="connsiteX31" fmla="*/ 347199 w 929013"/>
              <a:gd name="connsiteY31" fmla="*/ 460005 h 1157392"/>
              <a:gd name="connsiteX32" fmla="*/ 347207 w 929013"/>
              <a:gd name="connsiteY32" fmla="*/ 433659 h 1157392"/>
              <a:gd name="connsiteX33" fmla="*/ 347207 w 929013"/>
              <a:gd name="connsiteY33" fmla="*/ 161659 h 1157392"/>
              <a:gd name="connsiteX34" fmla="*/ 320870 w 929013"/>
              <a:gd name="connsiteY34" fmla="*/ 161659 h 1157392"/>
              <a:gd name="connsiteX35" fmla="*/ 224549 w 929013"/>
              <a:gd name="connsiteY35" fmla="*/ 257979 h 1157392"/>
              <a:gd name="connsiteX36" fmla="*/ 182973 w 929013"/>
              <a:gd name="connsiteY36" fmla="*/ 216403 h 1157392"/>
              <a:gd name="connsiteX37" fmla="*/ 156513 w 929013"/>
              <a:gd name="connsiteY37" fmla="*/ 216403 h 1157392"/>
              <a:gd name="connsiteX38" fmla="*/ 156513 w 929013"/>
              <a:gd name="connsiteY38" fmla="*/ 242862 h 1157392"/>
              <a:gd name="connsiteX39" fmla="*/ 211259 w 929013"/>
              <a:gd name="connsiteY39" fmla="*/ 297608 h 1157392"/>
              <a:gd name="connsiteX40" fmla="*/ 237596 w 929013"/>
              <a:gd name="connsiteY40" fmla="*/ 297608 h 1157392"/>
              <a:gd name="connsiteX41" fmla="*/ 347199 w 929013"/>
              <a:gd name="connsiteY41" fmla="*/ 188005 h 1157392"/>
              <a:gd name="connsiteX42" fmla="*/ 347207 w 929013"/>
              <a:gd name="connsiteY42" fmla="*/ 161659 h 1157392"/>
              <a:gd name="connsiteX43" fmla="*/ 777948 w 929013"/>
              <a:gd name="connsiteY43" fmla="*/ 773955 h 1157392"/>
              <a:gd name="connsiteX44" fmla="*/ 759293 w 929013"/>
              <a:gd name="connsiteY44" fmla="*/ 755300 h 1157392"/>
              <a:gd name="connsiteX45" fmla="*/ 429257 w 929013"/>
              <a:gd name="connsiteY45" fmla="*/ 755300 h 1157392"/>
              <a:gd name="connsiteX46" fmla="*/ 410602 w 929013"/>
              <a:gd name="connsiteY46" fmla="*/ 773955 h 1157392"/>
              <a:gd name="connsiteX47" fmla="*/ 429257 w 929013"/>
              <a:gd name="connsiteY47" fmla="*/ 792609 h 1157392"/>
              <a:gd name="connsiteX48" fmla="*/ 759293 w 929013"/>
              <a:gd name="connsiteY48" fmla="*/ 792609 h 1157392"/>
              <a:gd name="connsiteX49" fmla="*/ 777948 w 929013"/>
              <a:gd name="connsiteY49" fmla="*/ 773955 h 1157392"/>
              <a:gd name="connsiteX50" fmla="*/ 777948 w 929013"/>
              <a:gd name="connsiteY50" fmla="*/ 501706 h 1157392"/>
              <a:gd name="connsiteX51" fmla="*/ 759293 w 929013"/>
              <a:gd name="connsiteY51" fmla="*/ 483051 h 1157392"/>
              <a:gd name="connsiteX52" fmla="*/ 429257 w 929013"/>
              <a:gd name="connsiteY52" fmla="*/ 483051 h 1157392"/>
              <a:gd name="connsiteX53" fmla="*/ 410602 w 929013"/>
              <a:gd name="connsiteY53" fmla="*/ 501706 h 1157392"/>
              <a:gd name="connsiteX54" fmla="*/ 429257 w 929013"/>
              <a:gd name="connsiteY54" fmla="*/ 520361 h 1157392"/>
              <a:gd name="connsiteX55" fmla="*/ 759293 w 929013"/>
              <a:gd name="connsiteY55" fmla="*/ 520361 h 1157392"/>
              <a:gd name="connsiteX56" fmla="*/ 777948 w 929013"/>
              <a:gd name="connsiteY56" fmla="*/ 501706 h 1157392"/>
              <a:gd name="connsiteX57" fmla="*/ 777948 w 929013"/>
              <a:gd name="connsiteY57" fmla="*/ 229706 h 1157392"/>
              <a:gd name="connsiteX58" fmla="*/ 759293 w 929013"/>
              <a:gd name="connsiteY58" fmla="*/ 211051 h 1157392"/>
              <a:gd name="connsiteX59" fmla="*/ 429257 w 929013"/>
              <a:gd name="connsiteY59" fmla="*/ 211051 h 1157392"/>
              <a:gd name="connsiteX60" fmla="*/ 410602 w 929013"/>
              <a:gd name="connsiteY60" fmla="*/ 229706 h 1157392"/>
              <a:gd name="connsiteX61" fmla="*/ 429257 w 929013"/>
              <a:gd name="connsiteY61" fmla="*/ 248361 h 1157392"/>
              <a:gd name="connsiteX62" fmla="*/ 759293 w 929013"/>
              <a:gd name="connsiteY62" fmla="*/ 248361 h 1157392"/>
              <a:gd name="connsiteX63" fmla="*/ 777948 w 929013"/>
              <a:gd name="connsiteY63" fmla="*/ 229706 h 1157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929013" h="1157392">
                <a:moveTo>
                  <a:pt x="192373" y="741276"/>
                </a:moveTo>
                <a:lnTo>
                  <a:pt x="265038" y="741276"/>
                </a:lnTo>
                <a:lnTo>
                  <a:pt x="265038" y="813941"/>
                </a:lnTo>
                <a:lnTo>
                  <a:pt x="192373" y="813941"/>
                </a:lnTo>
                <a:close/>
                <a:moveTo>
                  <a:pt x="647872" y="1139338"/>
                </a:moveTo>
                <a:lnTo>
                  <a:pt x="909758" y="884525"/>
                </a:lnTo>
                <a:lnTo>
                  <a:pt x="647872" y="884525"/>
                </a:lnTo>
                <a:close/>
                <a:moveTo>
                  <a:pt x="929014" y="2"/>
                </a:moveTo>
                <a:lnTo>
                  <a:pt x="929014" y="847213"/>
                </a:lnTo>
                <a:lnTo>
                  <a:pt x="629340" y="847213"/>
                </a:lnTo>
                <a:cubicBezTo>
                  <a:pt x="618974" y="847213"/>
                  <a:pt x="610685" y="855624"/>
                  <a:pt x="610685" y="865868"/>
                </a:cubicBezTo>
                <a:cubicBezTo>
                  <a:pt x="610685" y="866353"/>
                  <a:pt x="610685" y="866967"/>
                  <a:pt x="610806" y="867452"/>
                </a:cubicBezTo>
                <a:lnTo>
                  <a:pt x="610806" y="1157384"/>
                </a:lnTo>
                <a:lnTo>
                  <a:pt x="0" y="1157392"/>
                </a:lnTo>
                <a:lnTo>
                  <a:pt x="0" y="0"/>
                </a:lnTo>
                <a:close/>
                <a:moveTo>
                  <a:pt x="302344" y="718959"/>
                </a:moveTo>
                <a:cubicBezTo>
                  <a:pt x="302344" y="708593"/>
                  <a:pt x="293933" y="700304"/>
                  <a:pt x="283689" y="700304"/>
                </a:cubicBezTo>
                <a:lnTo>
                  <a:pt x="173714" y="700304"/>
                </a:lnTo>
                <a:cubicBezTo>
                  <a:pt x="163348" y="700304"/>
                  <a:pt x="155059" y="708714"/>
                  <a:pt x="155059" y="718959"/>
                </a:cubicBezTo>
                <a:lnTo>
                  <a:pt x="155059" y="828934"/>
                </a:lnTo>
                <a:cubicBezTo>
                  <a:pt x="155059" y="839299"/>
                  <a:pt x="163470" y="847589"/>
                  <a:pt x="173714" y="847589"/>
                </a:cubicBezTo>
                <a:lnTo>
                  <a:pt x="283689" y="847589"/>
                </a:lnTo>
                <a:cubicBezTo>
                  <a:pt x="294055" y="847589"/>
                  <a:pt x="302344" y="839178"/>
                  <a:pt x="302344" y="828934"/>
                </a:cubicBezTo>
                <a:close/>
                <a:moveTo>
                  <a:pt x="347207" y="433659"/>
                </a:moveTo>
                <a:cubicBezTo>
                  <a:pt x="339895" y="426348"/>
                  <a:pt x="328067" y="426348"/>
                  <a:pt x="320870" y="433659"/>
                </a:cubicBezTo>
                <a:lnTo>
                  <a:pt x="224549" y="529980"/>
                </a:lnTo>
                <a:lnTo>
                  <a:pt x="182973" y="488403"/>
                </a:lnTo>
                <a:cubicBezTo>
                  <a:pt x="175661" y="481091"/>
                  <a:pt x="163833" y="481091"/>
                  <a:pt x="156513" y="488403"/>
                </a:cubicBezTo>
                <a:cubicBezTo>
                  <a:pt x="149201" y="495715"/>
                  <a:pt x="149201" y="507543"/>
                  <a:pt x="156513" y="514862"/>
                </a:cubicBezTo>
                <a:lnTo>
                  <a:pt x="211259" y="569608"/>
                </a:lnTo>
                <a:cubicBezTo>
                  <a:pt x="218570" y="576920"/>
                  <a:pt x="230398" y="576920"/>
                  <a:pt x="237596" y="569608"/>
                </a:cubicBezTo>
                <a:lnTo>
                  <a:pt x="347199" y="460005"/>
                </a:lnTo>
                <a:cubicBezTo>
                  <a:pt x="354519" y="452799"/>
                  <a:pt x="354519" y="440979"/>
                  <a:pt x="347207" y="433659"/>
                </a:cubicBezTo>
                <a:close/>
                <a:moveTo>
                  <a:pt x="347207" y="161659"/>
                </a:moveTo>
                <a:cubicBezTo>
                  <a:pt x="339895" y="154347"/>
                  <a:pt x="328067" y="154347"/>
                  <a:pt x="320870" y="161659"/>
                </a:cubicBezTo>
                <a:lnTo>
                  <a:pt x="224549" y="257979"/>
                </a:lnTo>
                <a:lnTo>
                  <a:pt x="182973" y="216403"/>
                </a:lnTo>
                <a:cubicBezTo>
                  <a:pt x="175661" y="209091"/>
                  <a:pt x="163833" y="209091"/>
                  <a:pt x="156513" y="216403"/>
                </a:cubicBezTo>
                <a:cubicBezTo>
                  <a:pt x="149201" y="223714"/>
                  <a:pt x="149201" y="235542"/>
                  <a:pt x="156513" y="242862"/>
                </a:cubicBezTo>
                <a:lnTo>
                  <a:pt x="211259" y="297608"/>
                </a:lnTo>
                <a:cubicBezTo>
                  <a:pt x="218570" y="304919"/>
                  <a:pt x="230398" y="304919"/>
                  <a:pt x="237596" y="297608"/>
                </a:cubicBezTo>
                <a:lnTo>
                  <a:pt x="347199" y="188005"/>
                </a:lnTo>
                <a:cubicBezTo>
                  <a:pt x="354519" y="180806"/>
                  <a:pt x="354519" y="168978"/>
                  <a:pt x="347207" y="161659"/>
                </a:cubicBezTo>
                <a:close/>
                <a:moveTo>
                  <a:pt x="777948" y="773955"/>
                </a:moveTo>
                <a:cubicBezTo>
                  <a:pt x="777948" y="763710"/>
                  <a:pt x="769538" y="755300"/>
                  <a:pt x="759293" y="755300"/>
                </a:cubicBezTo>
                <a:lnTo>
                  <a:pt x="429257" y="755300"/>
                </a:lnTo>
                <a:cubicBezTo>
                  <a:pt x="419013" y="755300"/>
                  <a:pt x="410602" y="763710"/>
                  <a:pt x="410602" y="773955"/>
                </a:cubicBezTo>
                <a:cubicBezTo>
                  <a:pt x="410602" y="784320"/>
                  <a:pt x="419013" y="792609"/>
                  <a:pt x="429257" y="792609"/>
                </a:cubicBezTo>
                <a:lnTo>
                  <a:pt x="759293" y="792609"/>
                </a:lnTo>
                <a:cubicBezTo>
                  <a:pt x="769530" y="792609"/>
                  <a:pt x="777948" y="784320"/>
                  <a:pt x="777948" y="773955"/>
                </a:cubicBezTo>
                <a:close/>
                <a:moveTo>
                  <a:pt x="777948" y="501706"/>
                </a:moveTo>
                <a:cubicBezTo>
                  <a:pt x="777948" y="491462"/>
                  <a:pt x="769538" y="483051"/>
                  <a:pt x="759293" y="483051"/>
                </a:cubicBezTo>
                <a:lnTo>
                  <a:pt x="429257" y="483051"/>
                </a:lnTo>
                <a:cubicBezTo>
                  <a:pt x="419013" y="483051"/>
                  <a:pt x="410602" y="491462"/>
                  <a:pt x="410602" y="501706"/>
                </a:cubicBezTo>
                <a:cubicBezTo>
                  <a:pt x="410602" y="512072"/>
                  <a:pt x="419013" y="520361"/>
                  <a:pt x="429257" y="520361"/>
                </a:cubicBezTo>
                <a:lnTo>
                  <a:pt x="759293" y="520361"/>
                </a:lnTo>
                <a:cubicBezTo>
                  <a:pt x="769530" y="520361"/>
                  <a:pt x="777948" y="512064"/>
                  <a:pt x="777948" y="501706"/>
                </a:cubicBezTo>
                <a:close/>
                <a:moveTo>
                  <a:pt x="777948" y="229706"/>
                </a:moveTo>
                <a:cubicBezTo>
                  <a:pt x="777948" y="219340"/>
                  <a:pt x="769538" y="211051"/>
                  <a:pt x="759293" y="211051"/>
                </a:cubicBezTo>
                <a:lnTo>
                  <a:pt x="429257" y="211051"/>
                </a:lnTo>
                <a:cubicBezTo>
                  <a:pt x="419013" y="211051"/>
                  <a:pt x="410602" y="219461"/>
                  <a:pt x="410602" y="229706"/>
                </a:cubicBezTo>
                <a:cubicBezTo>
                  <a:pt x="410602" y="240071"/>
                  <a:pt x="419013" y="248361"/>
                  <a:pt x="429257" y="248361"/>
                </a:cubicBezTo>
                <a:lnTo>
                  <a:pt x="759293" y="248361"/>
                </a:lnTo>
                <a:cubicBezTo>
                  <a:pt x="769530" y="248361"/>
                  <a:pt x="777948" y="239942"/>
                  <a:pt x="777948" y="229706"/>
                </a:cubicBezTo>
                <a:close/>
              </a:path>
            </a:pathLst>
          </a:custGeom>
          <a:solidFill>
            <a:srgbClr val="215273"/>
          </a:solidFill>
          <a:ln w="2068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2521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3" name="Google Shape;7835;p515">
            <a:extLst>
              <a:ext uri="{FF2B5EF4-FFF2-40B4-BE49-F238E27FC236}">
                <a16:creationId xmlns:a16="http://schemas.microsoft.com/office/drawing/2014/main" id="{108EB3C6-0B68-4FF0-BE4C-584BB9FA6089}"/>
              </a:ext>
            </a:extLst>
          </p:cNvPr>
          <p:cNvCxnSpPr>
            <a:cxnSpLocks/>
          </p:cNvCxnSpPr>
          <p:nvPr/>
        </p:nvCxnSpPr>
        <p:spPr>
          <a:xfrm>
            <a:off x="406796" y="1224420"/>
            <a:ext cx="11612880" cy="0"/>
          </a:xfrm>
          <a:prstGeom prst="straightConnector1">
            <a:avLst/>
          </a:prstGeom>
          <a:noFill/>
          <a:ln w="12700" cap="flat" cmpd="sng">
            <a:solidFill>
              <a:schemeClr val="bg1">
                <a:lumMod val="85000"/>
              </a:schemeClr>
            </a:solidFill>
            <a:prstDash val="dash"/>
            <a:miter lim="800000"/>
            <a:headEnd type="none" w="sm" len="sm"/>
            <a:tailEnd type="none" w="sm" len="sm"/>
          </a:ln>
        </p:spPr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727605-1411-469D-AE5E-0E79015C8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7F50B-5C4C-4DE8-96E4-DAA48EA0E751}" type="slidenum">
              <a:rPr lang="en-IN" smtClean="0"/>
              <a:pPr/>
              <a:t>2</a:t>
            </a:fld>
            <a:endParaRPr lang="en-IN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FEA3CE1-45DC-4F66-8487-B6E0C60BF2F3}"/>
              </a:ext>
            </a:extLst>
          </p:cNvPr>
          <p:cNvSpPr/>
          <p:nvPr/>
        </p:nvSpPr>
        <p:spPr>
          <a:xfrm>
            <a:off x="197853" y="3423589"/>
            <a:ext cx="417095" cy="2944844"/>
          </a:xfrm>
          <a:prstGeom prst="rect">
            <a:avLst/>
          </a:prstGeom>
          <a:solidFill>
            <a:srgbClr val="21527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97CA5F2-0C1C-43BF-A036-F8BC07F43CE4}"/>
              </a:ext>
            </a:extLst>
          </p:cNvPr>
          <p:cNvCxnSpPr>
            <a:cxnSpLocks/>
          </p:cNvCxnSpPr>
          <p:nvPr/>
        </p:nvCxnSpPr>
        <p:spPr>
          <a:xfrm>
            <a:off x="12768" y="974132"/>
            <a:ext cx="12179232" cy="0"/>
          </a:xfrm>
          <a:prstGeom prst="line">
            <a:avLst/>
          </a:prstGeom>
          <a:noFill/>
          <a:ln w="6350" cap="flat" cmpd="sng" algn="ctr">
            <a:solidFill>
              <a:srgbClr val="FFFFFF">
                <a:lumMod val="85000"/>
              </a:srgbClr>
            </a:solidFill>
            <a:prstDash val="solid"/>
            <a:miter lim="800000"/>
          </a:ln>
          <a:effectLst/>
        </p:spPr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3EFC7E9-181A-47F8-857D-766E96B26F36}"/>
              </a:ext>
            </a:extLst>
          </p:cNvPr>
          <p:cNvCxnSpPr>
            <a:cxnSpLocks/>
          </p:cNvCxnSpPr>
          <p:nvPr/>
        </p:nvCxnSpPr>
        <p:spPr>
          <a:xfrm>
            <a:off x="393244" y="800100"/>
            <a:ext cx="0" cy="4715828"/>
          </a:xfrm>
          <a:prstGeom prst="line">
            <a:avLst/>
          </a:prstGeom>
          <a:noFill/>
          <a:ln w="6350" cap="flat" cmpd="sng" algn="ctr">
            <a:solidFill>
              <a:srgbClr val="FFFFFF">
                <a:lumMod val="85000"/>
              </a:srgbClr>
            </a:solidFill>
            <a:prstDash val="solid"/>
            <a:miter lim="800000"/>
          </a:ln>
          <a:effectLst/>
        </p:spPr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74B9F96-0F7F-4A82-824A-A31DFEEF54EB}"/>
              </a:ext>
            </a:extLst>
          </p:cNvPr>
          <p:cNvGrpSpPr/>
          <p:nvPr/>
        </p:nvGrpSpPr>
        <p:grpSpPr>
          <a:xfrm>
            <a:off x="331532" y="5438162"/>
            <a:ext cx="123425" cy="518014"/>
            <a:chOff x="331532" y="5735539"/>
            <a:chExt cx="123425" cy="518014"/>
          </a:xfrm>
          <a:solidFill>
            <a:srgbClr val="215273"/>
          </a:solidFill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9A81F97F-F555-4266-8BF9-285E47DA3845}"/>
                </a:ext>
              </a:extLst>
            </p:cNvPr>
            <p:cNvSpPr/>
            <p:nvPr/>
          </p:nvSpPr>
          <p:spPr>
            <a:xfrm>
              <a:off x="331532" y="5932833"/>
              <a:ext cx="123425" cy="123426"/>
            </a:xfrm>
            <a:prstGeom prst="ellipse">
              <a:avLst/>
            </a:prstGeom>
            <a:grpFill/>
            <a:ln w="635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633F06AE-D0AA-4DD1-891C-79CCD5FAA04D}"/>
                </a:ext>
              </a:extLst>
            </p:cNvPr>
            <p:cNvSpPr/>
            <p:nvPr/>
          </p:nvSpPr>
          <p:spPr>
            <a:xfrm>
              <a:off x="331532" y="6130127"/>
              <a:ext cx="123425" cy="123426"/>
            </a:xfrm>
            <a:prstGeom prst="ellipse">
              <a:avLst/>
            </a:prstGeom>
            <a:grpFill/>
            <a:ln w="635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69A3FDB1-A7C9-47AC-B2F6-9E89BC117934}"/>
                </a:ext>
              </a:extLst>
            </p:cNvPr>
            <p:cNvSpPr/>
            <p:nvPr/>
          </p:nvSpPr>
          <p:spPr>
            <a:xfrm>
              <a:off x="331532" y="5735539"/>
              <a:ext cx="123425" cy="123426"/>
            </a:xfrm>
            <a:prstGeom prst="ellipse">
              <a:avLst/>
            </a:prstGeom>
            <a:grpFill/>
            <a:ln w="635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aphicFrame>
        <p:nvGraphicFramePr>
          <p:cNvPr id="23" name="Table 2">
            <a:extLst>
              <a:ext uri="{FF2B5EF4-FFF2-40B4-BE49-F238E27FC236}">
                <a16:creationId xmlns:a16="http://schemas.microsoft.com/office/drawing/2014/main" id="{D8E89E1C-A12A-4AEB-AC74-A59287FF05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6389900"/>
              </p:ext>
            </p:extLst>
          </p:nvPr>
        </p:nvGraphicFramePr>
        <p:xfrm>
          <a:off x="614948" y="1671935"/>
          <a:ext cx="11257964" cy="47225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3536">
                  <a:extLst>
                    <a:ext uri="{9D8B030D-6E8A-4147-A177-3AD203B41FA5}">
                      <a16:colId xmlns:a16="http://schemas.microsoft.com/office/drawing/2014/main" val="3647804977"/>
                    </a:ext>
                  </a:extLst>
                </a:gridCol>
                <a:gridCol w="2003536">
                  <a:extLst>
                    <a:ext uri="{9D8B030D-6E8A-4147-A177-3AD203B41FA5}">
                      <a16:colId xmlns:a16="http://schemas.microsoft.com/office/drawing/2014/main" val="777065960"/>
                    </a:ext>
                  </a:extLst>
                </a:gridCol>
                <a:gridCol w="7250892">
                  <a:extLst>
                    <a:ext uri="{9D8B030D-6E8A-4147-A177-3AD203B41FA5}">
                      <a16:colId xmlns:a16="http://schemas.microsoft.com/office/drawing/2014/main" val="2796466263"/>
                    </a:ext>
                  </a:extLst>
                </a:gridCol>
              </a:tblGrid>
              <a:tr h="775515">
                <a:tc rowSpan="7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6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50" marR="91450" marT="45725" marB="4572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15273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sng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Governanc</a:t>
                      </a:r>
                      <a:r>
                        <a:rPr lang="en-US" sz="1400" b="1" u="sng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</a:t>
                      </a:r>
                      <a:r>
                        <a:rPr lang="en-US" sz="14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 </a:t>
                      </a:r>
                      <a:endParaRPr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31520" marR="91450" marT="45725" marB="4572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19371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Design efficient process with governance &amp; internal control considerations </a:t>
                      </a:r>
                      <a:endParaRPr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7486573"/>
                  </a:ext>
                </a:extLst>
              </a:tr>
              <a:tr h="775515">
                <a:tc v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0" marR="91450" marT="45725" marB="4572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Capacity</a:t>
                      </a:r>
                      <a:endParaRPr sz="1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31520" marR="91450" marT="45725" marB="4572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19371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Conduct demand and capacity planning activities </a:t>
                      </a:r>
                      <a:endParaRPr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9907824"/>
                  </a:ext>
                </a:extLst>
              </a:tr>
              <a:tr h="387758">
                <a:tc v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0" marR="91450" marT="45725" marB="4572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sng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Staff Training</a:t>
                      </a:r>
                      <a:endParaRPr sz="1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31520" marR="91450" marT="45725" marB="4572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19371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Develop and conduct staff training initiatives in line with customer, process, product, 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and systems expectations </a:t>
                      </a:r>
                      <a:endParaRPr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9480876"/>
                  </a:ext>
                </a:extLst>
              </a:tr>
              <a:tr h="387758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Develop skills </a:t>
                      </a:r>
                      <a:r>
                        <a:rPr lang="en-US" sz="1200" u="sng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matrix</a:t>
                      </a:r>
                      <a:r>
                        <a:rPr lang="en-US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and staff capability requirements in line with process design </a:t>
                      </a:r>
                      <a:endParaRPr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8085162"/>
                  </a:ext>
                </a:extLst>
              </a:tr>
              <a:tr h="775515">
                <a:tc v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0" marR="91450" marT="45725" marB="4572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Technology </a:t>
                      </a:r>
                      <a:endParaRPr sz="1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31520" marR="91450" marT="45725" marB="4572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19371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Define technology enablers </a:t>
                      </a:r>
                    </a:p>
                  </a:txBody>
                  <a:tcPr marL="45720" marR="4572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3148280"/>
                  </a:ext>
                </a:extLst>
              </a:tr>
              <a:tr h="775515">
                <a:tc v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0" marR="91450" marT="45725" marB="4572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sng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Alignment</a:t>
                      </a:r>
                      <a:endParaRPr sz="1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31520" marR="91450" marT="45725" marB="4572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19371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Align process objectives with organizational goals </a:t>
                      </a:r>
                      <a:endParaRPr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8423074"/>
                  </a:ext>
                </a:extLst>
              </a:tr>
              <a:tr h="775515">
                <a:tc v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0" marR="91450" marT="45725" marB="4572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15273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sng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Change</a:t>
                      </a:r>
                      <a:r>
                        <a:rPr lang="en-US" sz="14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   </a:t>
                      </a:r>
                      <a:br>
                        <a:rPr lang="en-US" sz="14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en-US" sz="1400" b="1" u="sng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Management</a:t>
                      </a:r>
                      <a:r>
                        <a:rPr lang="en-US" sz="14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 </a:t>
                      </a:r>
                      <a:r>
                        <a:rPr lang="en-IN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sz="1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31520" marR="91450" marT="45725" marB="4572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19371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Engage impacted </a:t>
                      </a:r>
                      <a:r>
                        <a:rPr lang="en-US" sz="1200" u="sng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stakeholders</a:t>
                      </a:r>
                      <a:r>
                        <a:rPr lang="en-US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on process changes </a:t>
                      </a:r>
                      <a:endParaRPr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4609937"/>
                  </a:ext>
                </a:extLst>
              </a:tr>
            </a:tbl>
          </a:graphicData>
        </a:graphic>
      </p:graphicFrame>
      <p:sp>
        <p:nvSpPr>
          <p:cNvPr id="28" name="Rectangle 27">
            <a:extLst>
              <a:ext uri="{FF2B5EF4-FFF2-40B4-BE49-F238E27FC236}">
                <a16:creationId xmlns:a16="http://schemas.microsoft.com/office/drawing/2014/main" id="{909A82C2-0212-4E17-9945-FAF827792A8D}"/>
              </a:ext>
            </a:extLst>
          </p:cNvPr>
          <p:cNvSpPr/>
          <p:nvPr/>
        </p:nvSpPr>
        <p:spPr>
          <a:xfrm rot="16200000" flipH="1">
            <a:off x="5985469" y="642683"/>
            <a:ext cx="99499" cy="11674732"/>
          </a:xfrm>
          <a:prstGeom prst="rect">
            <a:avLst/>
          </a:prstGeom>
          <a:pattFill prst="ltDnDiag">
            <a:fgClr>
              <a:schemeClr val="bg1">
                <a:lumMod val="85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AB67178E-8767-4E62-8659-7DE9FBDEED56}"/>
              </a:ext>
            </a:extLst>
          </p:cNvPr>
          <p:cNvSpPr/>
          <p:nvPr/>
        </p:nvSpPr>
        <p:spPr>
          <a:xfrm>
            <a:off x="214494" y="806763"/>
            <a:ext cx="146332" cy="141845"/>
          </a:xfrm>
          <a:prstGeom prst="rect">
            <a:avLst/>
          </a:prstGeom>
          <a:solidFill>
            <a:srgbClr val="01937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1B80B503-3A90-48D8-9E6A-ECA099F5AE97}"/>
              </a:ext>
            </a:extLst>
          </p:cNvPr>
          <p:cNvGrpSpPr/>
          <p:nvPr/>
        </p:nvGrpSpPr>
        <p:grpSpPr>
          <a:xfrm>
            <a:off x="454826" y="826517"/>
            <a:ext cx="267619" cy="102336"/>
            <a:chOff x="260373" y="1156312"/>
            <a:chExt cx="243290" cy="102336"/>
          </a:xfrm>
          <a:solidFill>
            <a:srgbClr val="215273"/>
          </a:solidFill>
        </p:grpSpPr>
        <p:sp>
          <p:nvSpPr>
            <p:cNvPr id="135" name="Isosceles Triangle 134">
              <a:extLst>
                <a:ext uri="{FF2B5EF4-FFF2-40B4-BE49-F238E27FC236}">
                  <a16:creationId xmlns:a16="http://schemas.microsoft.com/office/drawing/2014/main" id="{BB580059-421C-45AB-9EA8-D74A0AE67E73}"/>
                </a:ext>
              </a:extLst>
            </p:cNvPr>
            <p:cNvSpPr/>
            <p:nvPr/>
          </p:nvSpPr>
          <p:spPr>
            <a:xfrm rot="5400000">
              <a:off x="239334" y="1177351"/>
              <a:ext cx="102336" cy="60257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6" name="Isosceles Triangle 135">
              <a:extLst>
                <a:ext uri="{FF2B5EF4-FFF2-40B4-BE49-F238E27FC236}">
                  <a16:creationId xmlns:a16="http://schemas.microsoft.com/office/drawing/2014/main" id="{E535C982-DD29-4E20-9FFB-07FB86328636}"/>
                </a:ext>
              </a:extLst>
            </p:cNvPr>
            <p:cNvSpPr/>
            <p:nvPr/>
          </p:nvSpPr>
          <p:spPr>
            <a:xfrm rot="5400000">
              <a:off x="330850" y="1177351"/>
              <a:ext cx="102336" cy="60257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7" name="Isosceles Triangle 136">
              <a:extLst>
                <a:ext uri="{FF2B5EF4-FFF2-40B4-BE49-F238E27FC236}">
                  <a16:creationId xmlns:a16="http://schemas.microsoft.com/office/drawing/2014/main" id="{E1239103-217E-4E53-BA05-5BB069586E82}"/>
                </a:ext>
              </a:extLst>
            </p:cNvPr>
            <p:cNvSpPr/>
            <p:nvPr/>
          </p:nvSpPr>
          <p:spPr>
            <a:xfrm rot="5400000">
              <a:off x="422367" y="1177351"/>
              <a:ext cx="102336" cy="60257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61" name="Group 260">
            <a:extLst>
              <a:ext uri="{FF2B5EF4-FFF2-40B4-BE49-F238E27FC236}">
                <a16:creationId xmlns:a16="http://schemas.microsoft.com/office/drawing/2014/main" id="{EB7E141B-B5EE-4628-8BB3-7B293FA2C6E1}"/>
              </a:ext>
            </a:extLst>
          </p:cNvPr>
          <p:cNvGrpSpPr/>
          <p:nvPr/>
        </p:nvGrpSpPr>
        <p:grpSpPr>
          <a:xfrm>
            <a:off x="2713800" y="1839253"/>
            <a:ext cx="441356" cy="441356"/>
            <a:chOff x="2681256" y="1798854"/>
            <a:chExt cx="506444" cy="506444"/>
          </a:xfrm>
        </p:grpSpPr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FCF5C447-13F3-4D30-9A71-F3F6CC732CCF}"/>
                </a:ext>
              </a:extLst>
            </p:cNvPr>
            <p:cNvSpPr/>
            <p:nvPr/>
          </p:nvSpPr>
          <p:spPr>
            <a:xfrm>
              <a:off x="2681256" y="1798854"/>
              <a:ext cx="506444" cy="506444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rgbClr val="01937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57" name="Freeform: Shape 256">
              <a:extLst>
                <a:ext uri="{FF2B5EF4-FFF2-40B4-BE49-F238E27FC236}">
                  <a16:creationId xmlns:a16="http://schemas.microsoft.com/office/drawing/2014/main" id="{FBD75979-D066-4728-A90B-ADE88501AC50}"/>
                </a:ext>
              </a:extLst>
            </p:cNvPr>
            <p:cNvSpPr/>
            <p:nvPr/>
          </p:nvSpPr>
          <p:spPr>
            <a:xfrm>
              <a:off x="2787247" y="1904842"/>
              <a:ext cx="294462" cy="294468"/>
            </a:xfrm>
            <a:custGeom>
              <a:avLst/>
              <a:gdLst>
                <a:gd name="connsiteX0" fmla="*/ 593882 w 801051"/>
                <a:gd name="connsiteY0" fmla="*/ 704374 h 801069"/>
                <a:gd name="connsiteX1" fmla="*/ 593882 w 801051"/>
                <a:gd name="connsiteY1" fmla="*/ 759619 h 801069"/>
                <a:gd name="connsiteX2" fmla="*/ 649127 w 801051"/>
                <a:gd name="connsiteY2" fmla="*/ 759619 h 801069"/>
                <a:gd name="connsiteX3" fmla="*/ 649127 w 801051"/>
                <a:gd name="connsiteY3" fmla="*/ 704374 h 801069"/>
                <a:gd name="connsiteX4" fmla="*/ 193364 w 801051"/>
                <a:gd name="connsiteY4" fmla="*/ 704374 h 801069"/>
                <a:gd name="connsiteX5" fmla="*/ 220987 w 801051"/>
                <a:gd name="connsiteY5" fmla="*/ 704374 h 801069"/>
                <a:gd name="connsiteX6" fmla="*/ 220987 w 801051"/>
                <a:gd name="connsiteY6" fmla="*/ 731997 h 801069"/>
                <a:gd name="connsiteX7" fmla="*/ 193364 w 801051"/>
                <a:gd name="connsiteY7" fmla="*/ 731997 h 801069"/>
                <a:gd name="connsiteX8" fmla="*/ 138119 w 801051"/>
                <a:gd name="connsiteY8" fmla="*/ 704374 h 801069"/>
                <a:gd name="connsiteX9" fmla="*/ 165742 w 801051"/>
                <a:gd name="connsiteY9" fmla="*/ 704374 h 801069"/>
                <a:gd name="connsiteX10" fmla="*/ 165742 w 801051"/>
                <a:gd name="connsiteY10" fmla="*/ 731997 h 801069"/>
                <a:gd name="connsiteX11" fmla="*/ 138119 w 801051"/>
                <a:gd name="connsiteY11" fmla="*/ 731997 h 801069"/>
                <a:gd name="connsiteX12" fmla="*/ 82874 w 801051"/>
                <a:gd name="connsiteY12" fmla="*/ 704374 h 801069"/>
                <a:gd name="connsiteX13" fmla="*/ 110497 w 801051"/>
                <a:gd name="connsiteY13" fmla="*/ 704374 h 801069"/>
                <a:gd name="connsiteX14" fmla="*/ 110497 w 801051"/>
                <a:gd name="connsiteY14" fmla="*/ 731997 h 801069"/>
                <a:gd name="connsiteX15" fmla="*/ 82874 w 801051"/>
                <a:gd name="connsiteY15" fmla="*/ 731997 h 801069"/>
                <a:gd name="connsiteX16" fmla="*/ 27629 w 801051"/>
                <a:gd name="connsiteY16" fmla="*/ 704374 h 801069"/>
                <a:gd name="connsiteX17" fmla="*/ 55252 w 801051"/>
                <a:gd name="connsiteY17" fmla="*/ 704374 h 801069"/>
                <a:gd name="connsiteX18" fmla="*/ 55252 w 801051"/>
                <a:gd name="connsiteY18" fmla="*/ 731997 h 801069"/>
                <a:gd name="connsiteX19" fmla="*/ 27629 w 801051"/>
                <a:gd name="connsiteY19" fmla="*/ 731997 h 801069"/>
                <a:gd name="connsiteX20" fmla="*/ 690561 w 801051"/>
                <a:gd name="connsiteY20" fmla="*/ 690563 h 801069"/>
                <a:gd name="connsiteX21" fmla="*/ 690561 w 801051"/>
                <a:gd name="connsiteY21" fmla="*/ 773430 h 801069"/>
                <a:gd name="connsiteX22" fmla="*/ 773428 w 801051"/>
                <a:gd name="connsiteY22" fmla="*/ 690563 h 801069"/>
                <a:gd name="connsiteX23" fmla="*/ 372910 w 801051"/>
                <a:gd name="connsiteY23" fmla="*/ 662956 h 801069"/>
                <a:gd name="connsiteX24" fmla="*/ 428155 w 801051"/>
                <a:gd name="connsiteY24" fmla="*/ 662956 h 801069"/>
                <a:gd name="connsiteX25" fmla="*/ 441967 w 801051"/>
                <a:gd name="connsiteY25" fmla="*/ 676767 h 801069"/>
                <a:gd name="connsiteX26" fmla="*/ 441967 w 801051"/>
                <a:gd name="connsiteY26" fmla="*/ 759635 h 801069"/>
                <a:gd name="connsiteX27" fmla="*/ 400533 w 801051"/>
                <a:gd name="connsiteY27" fmla="*/ 801069 h 801069"/>
                <a:gd name="connsiteX28" fmla="*/ 359099 w 801051"/>
                <a:gd name="connsiteY28" fmla="*/ 759635 h 801069"/>
                <a:gd name="connsiteX29" fmla="*/ 359099 w 801051"/>
                <a:gd name="connsiteY29" fmla="*/ 676767 h 801069"/>
                <a:gd name="connsiteX30" fmla="*/ 372910 w 801051"/>
                <a:gd name="connsiteY30" fmla="*/ 662956 h 801069"/>
                <a:gd name="connsiteX31" fmla="*/ 27629 w 801051"/>
                <a:gd name="connsiteY31" fmla="*/ 649129 h 801069"/>
                <a:gd name="connsiteX32" fmla="*/ 220987 w 801051"/>
                <a:gd name="connsiteY32" fmla="*/ 649129 h 801069"/>
                <a:gd name="connsiteX33" fmla="*/ 220987 w 801051"/>
                <a:gd name="connsiteY33" fmla="*/ 676752 h 801069"/>
                <a:gd name="connsiteX34" fmla="*/ 27629 w 801051"/>
                <a:gd name="connsiteY34" fmla="*/ 676752 h 801069"/>
                <a:gd name="connsiteX35" fmla="*/ 580071 w 801051"/>
                <a:gd name="connsiteY35" fmla="*/ 635318 h 801069"/>
                <a:gd name="connsiteX36" fmla="*/ 580071 w 801051"/>
                <a:gd name="connsiteY36" fmla="*/ 662940 h 801069"/>
                <a:gd name="connsiteX37" fmla="*/ 773428 w 801051"/>
                <a:gd name="connsiteY37" fmla="*/ 662940 h 801069"/>
                <a:gd name="connsiteX38" fmla="*/ 773428 w 801051"/>
                <a:gd name="connsiteY38" fmla="*/ 635318 h 801069"/>
                <a:gd name="connsiteX39" fmla="*/ 372910 w 801051"/>
                <a:gd name="connsiteY39" fmla="*/ 605929 h 801069"/>
                <a:gd name="connsiteX40" fmla="*/ 400533 w 801051"/>
                <a:gd name="connsiteY40" fmla="*/ 607698 h 801069"/>
                <a:gd name="connsiteX41" fmla="*/ 428155 w 801051"/>
                <a:gd name="connsiteY41" fmla="*/ 605929 h 801069"/>
                <a:gd name="connsiteX42" fmla="*/ 428155 w 801051"/>
                <a:gd name="connsiteY42" fmla="*/ 621522 h 801069"/>
                <a:gd name="connsiteX43" fmla="*/ 414344 w 801051"/>
                <a:gd name="connsiteY43" fmla="*/ 635334 h 801069"/>
                <a:gd name="connsiteX44" fmla="*/ 386721 w 801051"/>
                <a:gd name="connsiteY44" fmla="*/ 635334 h 801069"/>
                <a:gd name="connsiteX45" fmla="*/ 372910 w 801051"/>
                <a:gd name="connsiteY45" fmla="*/ 621522 h 801069"/>
                <a:gd name="connsiteX46" fmla="*/ 27629 w 801051"/>
                <a:gd name="connsiteY46" fmla="*/ 593884 h 801069"/>
                <a:gd name="connsiteX47" fmla="*/ 220987 w 801051"/>
                <a:gd name="connsiteY47" fmla="*/ 593884 h 801069"/>
                <a:gd name="connsiteX48" fmla="*/ 220987 w 801051"/>
                <a:gd name="connsiteY48" fmla="*/ 621507 h 801069"/>
                <a:gd name="connsiteX49" fmla="*/ 27629 w 801051"/>
                <a:gd name="connsiteY49" fmla="*/ 621507 h 801069"/>
                <a:gd name="connsiteX50" fmla="*/ 580071 w 801051"/>
                <a:gd name="connsiteY50" fmla="*/ 580073 h 801069"/>
                <a:gd name="connsiteX51" fmla="*/ 580071 w 801051"/>
                <a:gd name="connsiteY51" fmla="*/ 607695 h 801069"/>
                <a:gd name="connsiteX52" fmla="*/ 773428 w 801051"/>
                <a:gd name="connsiteY52" fmla="*/ 607695 h 801069"/>
                <a:gd name="connsiteX53" fmla="*/ 773428 w 801051"/>
                <a:gd name="connsiteY53" fmla="*/ 580073 h 801069"/>
                <a:gd name="connsiteX54" fmla="*/ 801051 w 801051"/>
                <a:gd name="connsiteY54" fmla="*/ 386709 h 801069"/>
                <a:gd name="connsiteX55" fmla="*/ 801051 w 801051"/>
                <a:gd name="connsiteY55" fmla="*/ 698654 h 801069"/>
                <a:gd name="connsiteX56" fmla="*/ 698656 w 801051"/>
                <a:gd name="connsiteY56" fmla="*/ 801048 h 801069"/>
                <a:gd name="connsiteX57" fmla="*/ 552448 w 801051"/>
                <a:gd name="connsiteY57" fmla="*/ 801048 h 801069"/>
                <a:gd name="connsiteX58" fmla="*/ 552448 w 801051"/>
                <a:gd name="connsiteY58" fmla="*/ 551593 h 801069"/>
                <a:gd name="connsiteX59" fmla="*/ 593882 w 801051"/>
                <a:gd name="connsiteY59" fmla="*/ 505202 h 801069"/>
                <a:gd name="connsiteX60" fmla="*/ 593882 w 801051"/>
                <a:gd name="connsiteY60" fmla="*/ 538639 h 801069"/>
                <a:gd name="connsiteX61" fmla="*/ 759617 w 801051"/>
                <a:gd name="connsiteY61" fmla="*/ 538639 h 801069"/>
                <a:gd name="connsiteX62" fmla="*/ 759617 w 801051"/>
                <a:gd name="connsiteY62" fmla="*/ 428149 h 801069"/>
                <a:gd name="connsiteX63" fmla="*/ 628206 w 801051"/>
                <a:gd name="connsiteY63" fmla="*/ 428149 h 801069"/>
                <a:gd name="connsiteX64" fmla="*/ 634613 w 801051"/>
                <a:gd name="connsiteY64" fmla="*/ 386715 h 801069"/>
                <a:gd name="connsiteX65" fmla="*/ 487447 w 801051"/>
                <a:gd name="connsiteY65" fmla="*/ 294084 h 801069"/>
                <a:gd name="connsiteX66" fmla="*/ 506980 w 801051"/>
                <a:gd name="connsiteY66" fmla="*/ 313617 h 801069"/>
                <a:gd name="connsiteX67" fmla="*/ 359100 w 801051"/>
                <a:gd name="connsiteY67" fmla="*/ 461491 h 801069"/>
                <a:gd name="connsiteX68" fmla="*/ 294088 w 801051"/>
                <a:gd name="connsiteY68" fmla="*/ 396485 h 801069"/>
                <a:gd name="connsiteX69" fmla="*/ 313621 w 801051"/>
                <a:gd name="connsiteY69" fmla="*/ 376952 h 801069"/>
                <a:gd name="connsiteX70" fmla="*/ 359099 w 801051"/>
                <a:gd name="connsiteY70" fmla="*/ 422436 h 801069"/>
                <a:gd name="connsiteX71" fmla="*/ 13817 w 801051"/>
                <a:gd name="connsiteY71" fmla="*/ 276225 h 801069"/>
                <a:gd name="connsiteX72" fmla="*/ 186813 w 801051"/>
                <a:gd name="connsiteY72" fmla="*/ 276225 h 801069"/>
                <a:gd name="connsiteX73" fmla="*/ 186816 w 801051"/>
                <a:gd name="connsiteY73" fmla="*/ 276225 h 801069"/>
                <a:gd name="connsiteX74" fmla="*/ 169619 w 801051"/>
                <a:gd name="connsiteY74" fmla="*/ 331470 h 801069"/>
                <a:gd name="connsiteX75" fmla="*/ 13817 w 801051"/>
                <a:gd name="connsiteY75" fmla="*/ 331470 h 801069"/>
                <a:gd name="connsiteX76" fmla="*/ 6 w 801051"/>
                <a:gd name="connsiteY76" fmla="*/ 317659 h 801069"/>
                <a:gd name="connsiteX77" fmla="*/ 6 w 801051"/>
                <a:gd name="connsiteY77" fmla="*/ 290036 h 801069"/>
                <a:gd name="connsiteX78" fmla="*/ 13817 w 801051"/>
                <a:gd name="connsiteY78" fmla="*/ 276225 h 801069"/>
                <a:gd name="connsiteX79" fmla="*/ 27641 w 801051"/>
                <a:gd name="connsiteY79" fmla="*/ 220980 h 801069"/>
                <a:gd name="connsiteX80" fmla="*/ 221851 w 801051"/>
                <a:gd name="connsiteY80" fmla="*/ 220980 h 801069"/>
                <a:gd name="connsiteX81" fmla="*/ 201713 w 801051"/>
                <a:gd name="connsiteY81" fmla="*/ 248603 h 801069"/>
                <a:gd name="connsiteX82" fmla="*/ 27641 w 801051"/>
                <a:gd name="connsiteY82" fmla="*/ 248603 h 801069"/>
                <a:gd name="connsiteX83" fmla="*/ 400533 w 801051"/>
                <a:gd name="connsiteY83" fmla="*/ 207169 h 801069"/>
                <a:gd name="connsiteX84" fmla="*/ 234798 w 801051"/>
                <a:gd name="connsiteY84" fmla="*/ 372904 h 801069"/>
                <a:gd name="connsiteX85" fmla="*/ 400533 w 801051"/>
                <a:gd name="connsiteY85" fmla="*/ 538639 h 801069"/>
                <a:gd name="connsiteX86" fmla="*/ 566268 w 801051"/>
                <a:gd name="connsiteY86" fmla="*/ 372904 h 801069"/>
                <a:gd name="connsiteX87" fmla="*/ 400533 w 801051"/>
                <a:gd name="connsiteY87" fmla="*/ 207169 h 801069"/>
                <a:gd name="connsiteX88" fmla="*/ 400533 w 801051"/>
                <a:gd name="connsiteY88" fmla="*/ 165735 h 801069"/>
                <a:gd name="connsiteX89" fmla="*/ 607702 w 801051"/>
                <a:gd name="connsiteY89" fmla="*/ 372904 h 801069"/>
                <a:gd name="connsiteX90" fmla="*/ 400533 w 801051"/>
                <a:gd name="connsiteY90" fmla="*/ 580073 h 801069"/>
                <a:gd name="connsiteX91" fmla="*/ 193364 w 801051"/>
                <a:gd name="connsiteY91" fmla="*/ 372904 h 801069"/>
                <a:gd name="connsiteX92" fmla="*/ 400533 w 801051"/>
                <a:gd name="connsiteY92" fmla="*/ 165735 h 801069"/>
                <a:gd name="connsiteX93" fmla="*/ 13811 w 801051"/>
                <a:gd name="connsiteY93" fmla="*/ 138113 h 801069"/>
                <a:gd name="connsiteX94" fmla="*/ 317659 w 801051"/>
                <a:gd name="connsiteY94" fmla="*/ 138113 h 801069"/>
                <a:gd name="connsiteX95" fmla="*/ 330804 w 801051"/>
                <a:gd name="connsiteY95" fmla="*/ 148681 h 801069"/>
                <a:gd name="connsiteX96" fmla="*/ 249540 w 801051"/>
                <a:gd name="connsiteY96" fmla="*/ 193358 h 801069"/>
                <a:gd name="connsiteX97" fmla="*/ 13818 w 801051"/>
                <a:gd name="connsiteY97" fmla="*/ 193358 h 801069"/>
                <a:gd name="connsiteX98" fmla="*/ 13811 w 801051"/>
                <a:gd name="connsiteY98" fmla="*/ 193358 h 801069"/>
                <a:gd name="connsiteX99" fmla="*/ 0 w 801051"/>
                <a:gd name="connsiteY99" fmla="*/ 179547 h 801069"/>
                <a:gd name="connsiteX100" fmla="*/ 0 w 801051"/>
                <a:gd name="connsiteY100" fmla="*/ 151924 h 801069"/>
                <a:gd name="connsiteX101" fmla="*/ 13811 w 801051"/>
                <a:gd name="connsiteY101" fmla="*/ 138113 h 801069"/>
                <a:gd name="connsiteX102" fmla="*/ 27629 w 801051"/>
                <a:gd name="connsiteY102" fmla="*/ 82868 h 801069"/>
                <a:gd name="connsiteX103" fmla="*/ 303854 w 801051"/>
                <a:gd name="connsiteY103" fmla="*/ 82868 h 801069"/>
                <a:gd name="connsiteX104" fmla="*/ 303854 w 801051"/>
                <a:gd name="connsiteY104" fmla="*/ 110491 h 801069"/>
                <a:gd name="connsiteX105" fmla="*/ 27629 w 801051"/>
                <a:gd name="connsiteY105" fmla="*/ 110491 h 801069"/>
                <a:gd name="connsiteX106" fmla="*/ 13817 w 801051"/>
                <a:gd name="connsiteY106" fmla="*/ 0 h 801069"/>
                <a:gd name="connsiteX107" fmla="*/ 317665 w 801051"/>
                <a:gd name="connsiteY107" fmla="*/ 0 h 801069"/>
                <a:gd name="connsiteX108" fmla="*/ 331476 w 801051"/>
                <a:gd name="connsiteY108" fmla="*/ 13811 h 801069"/>
                <a:gd name="connsiteX109" fmla="*/ 331476 w 801051"/>
                <a:gd name="connsiteY109" fmla="*/ 41434 h 801069"/>
                <a:gd name="connsiteX110" fmla="*/ 317665 w 801051"/>
                <a:gd name="connsiteY110" fmla="*/ 55245 h 801069"/>
                <a:gd name="connsiteX111" fmla="*/ 13817 w 801051"/>
                <a:gd name="connsiteY111" fmla="*/ 55245 h 801069"/>
                <a:gd name="connsiteX112" fmla="*/ 6 w 801051"/>
                <a:gd name="connsiteY112" fmla="*/ 41434 h 801069"/>
                <a:gd name="connsiteX113" fmla="*/ 6 w 801051"/>
                <a:gd name="connsiteY113" fmla="*/ 13811 h 801069"/>
                <a:gd name="connsiteX114" fmla="*/ 13817 w 801051"/>
                <a:gd name="connsiteY114" fmla="*/ 0 h 801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</a:cxnLst>
              <a:rect l="l" t="t" r="r" b="b"/>
              <a:pathLst>
                <a:path w="801051" h="801069">
                  <a:moveTo>
                    <a:pt x="593882" y="704374"/>
                  </a:moveTo>
                  <a:lnTo>
                    <a:pt x="593882" y="759619"/>
                  </a:lnTo>
                  <a:lnTo>
                    <a:pt x="649127" y="759619"/>
                  </a:lnTo>
                  <a:lnTo>
                    <a:pt x="649127" y="704374"/>
                  </a:lnTo>
                  <a:close/>
                  <a:moveTo>
                    <a:pt x="193364" y="704374"/>
                  </a:moveTo>
                  <a:lnTo>
                    <a:pt x="220987" y="704374"/>
                  </a:lnTo>
                  <a:lnTo>
                    <a:pt x="220987" y="731997"/>
                  </a:lnTo>
                  <a:lnTo>
                    <a:pt x="193364" y="731997"/>
                  </a:lnTo>
                  <a:close/>
                  <a:moveTo>
                    <a:pt x="138119" y="704374"/>
                  </a:moveTo>
                  <a:lnTo>
                    <a:pt x="165742" y="704374"/>
                  </a:lnTo>
                  <a:lnTo>
                    <a:pt x="165742" y="731997"/>
                  </a:lnTo>
                  <a:lnTo>
                    <a:pt x="138119" y="731997"/>
                  </a:lnTo>
                  <a:close/>
                  <a:moveTo>
                    <a:pt x="82874" y="704374"/>
                  </a:moveTo>
                  <a:lnTo>
                    <a:pt x="110497" y="704374"/>
                  </a:lnTo>
                  <a:lnTo>
                    <a:pt x="110497" y="731997"/>
                  </a:lnTo>
                  <a:lnTo>
                    <a:pt x="82874" y="731997"/>
                  </a:lnTo>
                  <a:close/>
                  <a:moveTo>
                    <a:pt x="27629" y="704374"/>
                  </a:moveTo>
                  <a:lnTo>
                    <a:pt x="55252" y="704374"/>
                  </a:lnTo>
                  <a:lnTo>
                    <a:pt x="55252" y="731997"/>
                  </a:lnTo>
                  <a:lnTo>
                    <a:pt x="27629" y="731997"/>
                  </a:lnTo>
                  <a:close/>
                  <a:moveTo>
                    <a:pt x="690561" y="690563"/>
                  </a:moveTo>
                  <a:lnTo>
                    <a:pt x="690561" y="773430"/>
                  </a:lnTo>
                  <a:lnTo>
                    <a:pt x="773428" y="690563"/>
                  </a:lnTo>
                  <a:close/>
                  <a:moveTo>
                    <a:pt x="372910" y="662956"/>
                  </a:moveTo>
                  <a:lnTo>
                    <a:pt x="428155" y="662956"/>
                  </a:lnTo>
                  <a:cubicBezTo>
                    <a:pt x="435763" y="662956"/>
                    <a:pt x="441967" y="669147"/>
                    <a:pt x="441967" y="676767"/>
                  </a:cubicBezTo>
                  <a:lnTo>
                    <a:pt x="441967" y="759635"/>
                  </a:lnTo>
                  <a:cubicBezTo>
                    <a:pt x="441967" y="782479"/>
                    <a:pt x="423377" y="801069"/>
                    <a:pt x="400533" y="801069"/>
                  </a:cubicBezTo>
                  <a:cubicBezTo>
                    <a:pt x="377688" y="801069"/>
                    <a:pt x="359099" y="782479"/>
                    <a:pt x="359099" y="759635"/>
                  </a:cubicBezTo>
                  <a:lnTo>
                    <a:pt x="359099" y="676767"/>
                  </a:lnTo>
                  <a:cubicBezTo>
                    <a:pt x="359099" y="669147"/>
                    <a:pt x="365302" y="662956"/>
                    <a:pt x="372910" y="662956"/>
                  </a:cubicBezTo>
                  <a:close/>
                  <a:moveTo>
                    <a:pt x="27629" y="649129"/>
                  </a:moveTo>
                  <a:lnTo>
                    <a:pt x="220987" y="649129"/>
                  </a:lnTo>
                  <a:lnTo>
                    <a:pt x="220987" y="676752"/>
                  </a:lnTo>
                  <a:lnTo>
                    <a:pt x="27629" y="676752"/>
                  </a:lnTo>
                  <a:close/>
                  <a:moveTo>
                    <a:pt x="580071" y="635318"/>
                  </a:moveTo>
                  <a:lnTo>
                    <a:pt x="580071" y="662940"/>
                  </a:lnTo>
                  <a:lnTo>
                    <a:pt x="773428" y="662940"/>
                  </a:lnTo>
                  <a:lnTo>
                    <a:pt x="773428" y="635318"/>
                  </a:lnTo>
                  <a:close/>
                  <a:moveTo>
                    <a:pt x="372910" y="605929"/>
                  </a:moveTo>
                  <a:cubicBezTo>
                    <a:pt x="381986" y="606996"/>
                    <a:pt x="391166" y="607698"/>
                    <a:pt x="400533" y="607698"/>
                  </a:cubicBezTo>
                  <a:cubicBezTo>
                    <a:pt x="409899" y="607698"/>
                    <a:pt x="419079" y="606996"/>
                    <a:pt x="428155" y="605929"/>
                  </a:cubicBezTo>
                  <a:lnTo>
                    <a:pt x="428155" y="621522"/>
                  </a:lnTo>
                  <a:cubicBezTo>
                    <a:pt x="428155" y="629143"/>
                    <a:pt x="421952" y="635334"/>
                    <a:pt x="414344" y="635334"/>
                  </a:cubicBezTo>
                  <a:lnTo>
                    <a:pt x="386721" y="635334"/>
                  </a:lnTo>
                  <a:cubicBezTo>
                    <a:pt x="379113" y="635334"/>
                    <a:pt x="372910" y="629143"/>
                    <a:pt x="372910" y="621522"/>
                  </a:cubicBezTo>
                  <a:close/>
                  <a:moveTo>
                    <a:pt x="27629" y="593884"/>
                  </a:moveTo>
                  <a:lnTo>
                    <a:pt x="220987" y="593884"/>
                  </a:lnTo>
                  <a:lnTo>
                    <a:pt x="220987" y="621507"/>
                  </a:lnTo>
                  <a:lnTo>
                    <a:pt x="27629" y="621507"/>
                  </a:lnTo>
                  <a:close/>
                  <a:moveTo>
                    <a:pt x="580071" y="580073"/>
                  </a:moveTo>
                  <a:lnTo>
                    <a:pt x="580071" y="607695"/>
                  </a:lnTo>
                  <a:lnTo>
                    <a:pt x="773428" y="607695"/>
                  </a:lnTo>
                  <a:lnTo>
                    <a:pt x="773428" y="580073"/>
                  </a:lnTo>
                  <a:close/>
                  <a:moveTo>
                    <a:pt x="801051" y="386709"/>
                  </a:moveTo>
                  <a:lnTo>
                    <a:pt x="801051" y="698654"/>
                  </a:lnTo>
                  <a:lnTo>
                    <a:pt x="698656" y="801048"/>
                  </a:lnTo>
                  <a:lnTo>
                    <a:pt x="552448" y="801048"/>
                  </a:lnTo>
                  <a:lnTo>
                    <a:pt x="552448" y="551593"/>
                  </a:lnTo>
                  <a:cubicBezTo>
                    <a:pt x="568288" y="538102"/>
                    <a:pt x="582100" y="522399"/>
                    <a:pt x="593882" y="505202"/>
                  </a:cubicBezTo>
                  <a:lnTo>
                    <a:pt x="593882" y="538639"/>
                  </a:lnTo>
                  <a:lnTo>
                    <a:pt x="759617" y="538639"/>
                  </a:lnTo>
                  <a:lnTo>
                    <a:pt x="759617" y="428149"/>
                  </a:lnTo>
                  <a:lnTo>
                    <a:pt x="628206" y="428149"/>
                  </a:lnTo>
                  <a:cubicBezTo>
                    <a:pt x="631450" y="414726"/>
                    <a:pt x="633788" y="400927"/>
                    <a:pt x="634613" y="386715"/>
                  </a:cubicBezTo>
                  <a:close/>
                  <a:moveTo>
                    <a:pt x="487447" y="294084"/>
                  </a:moveTo>
                  <a:lnTo>
                    <a:pt x="506980" y="313617"/>
                  </a:lnTo>
                  <a:lnTo>
                    <a:pt x="359100" y="461491"/>
                  </a:lnTo>
                  <a:lnTo>
                    <a:pt x="294088" y="396485"/>
                  </a:lnTo>
                  <a:lnTo>
                    <a:pt x="313621" y="376952"/>
                  </a:lnTo>
                  <a:lnTo>
                    <a:pt x="359099" y="422436"/>
                  </a:lnTo>
                  <a:close/>
                  <a:moveTo>
                    <a:pt x="13817" y="276225"/>
                  </a:moveTo>
                  <a:lnTo>
                    <a:pt x="186813" y="276225"/>
                  </a:lnTo>
                  <a:lnTo>
                    <a:pt x="186816" y="276225"/>
                  </a:lnTo>
                  <a:cubicBezTo>
                    <a:pt x="178905" y="293624"/>
                    <a:pt x="173090" y="312122"/>
                    <a:pt x="169619" y="331470"/>
                  </a:cubicBezTo>
                  <a:lnTo>
                    <a:pt x="13817" y="331470"/>
                  </a:lnTo>
                  <a:cubicBezTo>
                    <a:pt x="6209" y="331470"/>
                    <a:pt x="6" y="325279"/>
                    <a:pt x="6" y="317659"/>
                  </a:cubicBezTo>
                  <a:lnTo>
                    <a:pt x="6" y="290036"/>
                  </a:lnTo>
                  <a:cubicBezTo>
                    <a:pt x="6" y="282416"/>
                    <a:pt x="6209" y="276225"/>
                    <a:pt x="13817" y="276225"/>
                  </a:cubicBezTo>
                  <a:close/>
                  <a:moveTo>
                    <a:pt x="27641" y="220980"/>
                  </a:moveTo>
                  <a:lnTo>
                    <a:pt x="221851" y="220980"/>
                  </a:lnTo>
                  <a:cubicBezTo>
                    <a:pt x="214464" y="229655"/>
                    <a:pt x="207793" y="238909"/>
                    <a:pt x="201713" y="248603"/>
                  </a:cubicBezTo>
                  <a:lnTo>
                    <a:pt x="27641" y="248603"/>
                  </a:lnTo>
                  <a:close/>
                  <a:moveTo>
                    <a:pt x="400533" y="207169"/>
                  </a:moveTo>
                  <a:cubicBezTo>
                    <a:pt x="309009" y="207169"/>
                    <a:pt x="234798" y="281380"/>
                    <a:pt x="234798" y="372904"/>
                  </a:cubicBezTo>
                  <a:cubicBezTo>
                    <a:pt x="234798" y="464427"/>
                    <a:pt x="309009" y="538639"/>
                    <a:pt x="400533" y="538639"/>
                  </a:cubicBezTo>
                  <a:cubicBezTo>
                    <a:pt x="492056" y="538639"/>
                    <a:pt x="566268" y="464427"/>
                    <a:pt x="566268" y="372904"/>
                  </a:cubicBezTo>
                  <a:cubicBezTo>
                    <a:pt x="566268" y="281380"/>
                    <a:pt x="492056" y="207169"/>
                    <a:pt x="400533" y="207169"/>
                  </a:cubicBezTo>
                  <a:close/>
                  <a:moveTo>
                    <a:pt x="400533" y="165735"/>
                  </a:moveTo>
                  <a:cubicBezTo>
                    <a:pt x="514765" y="165735"/>
                    <a:pt x="607702" y="258671"/>
                    <a:pt x="607702" y="372904"/>
                  </a:cubicBezTo>
                  <a:cubicBezTo>
                    <a:pt x="607702" y="487136"/>
                    <a:pt x="514765" y="580073"/>
                    <a:pt x="400533" y="580073"/>
                  </a:cubicBezTo>
                  <a:cubicBezTo>
                    <a:pt x="286300" y="580073"/>
                    <a:pt x="193364" y="487136"/>
                    <a:pt x="193364" y="372904"/>
                  </a:cubicBezTo>
                  <a:cubicBezTo>
                    <a:pt x="193364" y="258671"/>
                    <a:pt x="286300" y="165735"/>
                    <a:pt x="400533" y="165735"/>
                  </a:cubicBezTo>
                  <a:close/>
                  <a:moveTo>
                    <a:pt x="13811" y="138113"/>
                  </a:moveTo>
                  <a:lnTo>
                    <a:pt x="317659" y="138113"/>
                  </a:lnTo>
                  <a:cubicBezTo>
                    <a:pt x="324121" y="138113"/>
                    <a:pt x="329319" y="142668"/>
                    <a:pt x="330804" y="148681"/>
                  </a:cubicBezTo>
                  <a:cubicBezTo>
                    <a:pt x="300654" y="158072"/>
                    <a:pt x="273142" y="173467"/>
                    <a:pt x="249540" y="193358"/>
                  </a:cubicBezTo>
                  <a:lnTo>
                    <a:pt x="13818" y="193358"/>
                  </a:lnTo>
                  <a:lnTo>
                    <a:pt x="13811" y="193358"/>
                  </a:lnTo>
                  <a:cubicBezTo>
                    <a:pt x="6203" y="193358"/>
                    <a:pt x="0" y="187167"/>
                    <a:pt x="0" y="179547"/>
                  </a:cubicBezTo>
                  <a:lnTo>
                    <a:pt x="0" y="151924"/>
                  </a:lnTo>
                  <a:cubicBezTo>
                    <a:pt x="0" y="144304"/>
                    <a:pt x="6203" y="138113"/>
                    <a:pt x="13811" y="138113"/>
                  </a:cubicBezTo>
                  <a:close/>
                  <a:moveTo>
                    <a:pt x="27629" y="82868"/>
                  </a:moveTo>
                  <a:lnTo>
                    <a:pt x="303854" y="82868"/>
                  </a:lnTo>
                  <a:lnTo>
                    <a:pt x="303854" y="110491"/>
                  </a:lnTo>
                  <a:lnTo>
                    <a:pt x="27629" y="110491"/>
                  </a:lnTo>
                  <a:close/>
                  <a:moveTo>
                    <a:pt x="13817" y="0"/>
                  </a:moveTo>
                  <a:lnTo>
                    <a:pt x="317665" y="0"/>
                  </a:lnTo>
                  <a:cubicBezTo>
                    <a:pt x="325273" y="0"/>
                    <a:pt x="331476" y="6190"/>
                    <a:pt x="331476" y="13811"/>
                  </a:cubicBezTo>
                  <a:lnTo>
                    <a:pt x="331476" y="41434"/>
                  </a:lnTo>
                  <a:cubicBezTo>
                    <a:pt x="331476" y="49055"/>
                    <a:pt x="325273" y="55245"/>
                    <a:pt x="317665" y="55245"/>
                  </a:cubicBezTo>
                  <a:lnTo>
                    <a:pt x="13817" y="55245"/>
                  </a:lnTo>
                  <a:cubicBezTo>
                    <a:pt x="6209" y="55245"/>
                    <a:pt x="6" y="49055"/>
                    <a:pt x="6" y="41434"/>
                  </a:cubicBezTo>
                  <a:lnTo>
                    <a:pt x="6" y="13811"/>
                  </a:lnTo>
                  <a:cubicBezTo>
                    <a:pt x="6" y="6190"/>
                    <a:pt x="6209" y="0"/>
                    <a:pt x="13817" y="0"/>
                  </a:cubicBezTo>
                  <a:close/>
                </a:path>
              </a:pathLst>
            </a:custGeom>
            <a:solidFill>
              <a:srgbClr val="019371"/>
            </a:solidFill>
            <a:ln w="15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  <p:grpSp>
        <p:nvGrpSpPr>
          <p:cNvPr id="262" name="Group 261">
            <a:extLst>
              <a:ext uri="{FF2B5EF4-FFF2-40B4-BE49-F238E27FC236}">
                <a16:creationId xmlns:a16="http://schemas.microsoft.com/office/drawing/2014/main" id="{BFF28657-F4C0-46D8-AD20-E2F891AC66AB}"/>
              </a:ext>
            </a:extLst>
          </p:cNvPr>
          <p:cNvGrpSpPr/>
          <p:nvPr/>
        </p:nvGrpSpPr>
        <p:grpSpPr>
          <a:xfrm>
            <a:off x="2713800" y="2610778"/>
            <a:ext cx="441356" cy="441356"/>
            <a:chOff x="2681256" y="2567204"/>
            <a:chExt cx="506444" cy="506444"/>
          </a:xfrm>
        </p:grpSpPr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038AC048-6AF2-4772-BE3F-025CD6B62723}"/>
                </a:ext>
              </a:extLst>
            </p:cNvPr>
            <p:cNvSpPr/>
            <p:nvPr/>
          </p:nvSpPr>
          <p:spPr>
            <a:xfrm>
              <a:off x="2681256" y="2567204"/>
              <a:ext cx="506444" cy="506444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rgbClr val="01937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66" name="Graphic 4">
              <a:extLst>
                <a:ext uri="{FF2B5EF4-FFF2-40B4-BE49-F238E27FC236}">
                  <a16:creationId xmlns:a16="http://schemas.microsoft.com/office/drawing/2014/main" id="{AE86429F-BA2A-4379-B3CC-348558366A11}"/>
                </a:ext>
              </a:extLst>
            </p:cNvPr>
            <p:cNvSpPr/>
            <p:nvPr/>
          </p:nvSpPr>
          <p:spPr>
            <a:xfrm>
              <a:off x="2795536" y="2655094"/>
              <a:ext cx="277884" cy="330664"/>
            </a:xfrm>
            <a:custGeom>
              <a:avLst/>
              <a:gdLst>
                <a:gd name="connsiteX0" fmla="*/ 273388 w 563121"/>
                <a:gd name="connsiteY0" fmla="*/ 0 h 670077"/>
                <a:gd name="connsiteX1" fmla="*/ 273383 w 563121"/>
                <a:gd name="connsiteY1" fmla="*/ 0 h 670077"/>
                <a:gd name="connsiteX2" fmla="*/ 48757 w 563121"/>
                <a:gd name="connsiteY2" fmla="*/ 224590 h 670077"/>
                <a:gd name="connsiteX3" fmla="*/ 53316 w 563121"/>
                <a:gd name="connsiteY3" fmla="*/ 269848 h 670077"/>
                <a:gd name="connsiteX4" fmla="*/ 58577 w 563121"/>
                <a:gd name="connsiteY4" fmla="*/ 290437 h 670077"/>
                <a:gd name="connsiteX5" fmla="*/ 58577 w 563121"/>
                <a:gd name="connsiteY5" fmla="*/ 290442 h 670077"/>
                <a:gd name="connsiteX6" fmla="*/ 58177 w 563121"/>
                <a:gd name="connsiteY6" fmla="*/ 297223 h 670077"/>
                <a:gd name="connsiteX7" fmla="*/ 57843 w 563121"/>
                <a:gd name="connsiteY7" fmla="*/ 297734 h 670077"/>
                <a:gd name="connsiteX8" fmla="*/ 57714 w 563121"/>
                <a:gd name="connsiteY8" fmla="*/ 297939 h 670077"/>
                <a:gd name="connsiteX9" fmla="*/ 3523 w 563121"/>
                <a:gd name="connsiteY9" fmla="*/ 374694 h 670077"/>
                <a:gd name="connsiteX10" fmla="*/ 2907 w 563121"/>
                <a:gd name="connsiteY10" fmla="*/ 375539 h 670077"/>
                <a:gd name="connsiteX11" fmla="*/ 2235 w 563121"/>
                <a:gd name="connsiteY11" fmla="*/ 376263 h 670077"/>
                <a:gd name="connsiteX12" fmla="*/ 1453 w 563121"/>
                <a:gd name="connsiteY12" fmla="*/ 386418 h 670077"/>
                <a:gd name="connsiteX13" fmla="*/ 26446 w 563121"/>
                <a:gd name="connsiteY13" fmla="*/ 431438 h 670077"/>
                <a:gd name="connsiteX14" fmla="*/ 26446 w 563121"/>
                <a:gd name="connsiteY14" fmla="*/ 431442 h 670077"/>
                <a:gd name="connsiteX15" fmla="*/ 25115 w 563121"/>
                <a:gd name="connsiteY15" fmla="*/ 434814 h 670077"/>
                <a:gd name="connsiteX16" fmla="*/ 23459 w 563121"/>
                <a:gd name="connsiteY16" fmla="*/ 442330 h 670077"/>
                <a:gd name="connsiteX17" fmla="*/ 27872 w 563121"/>
                <a:gd name="connsiteY17" fmla="*/ 447619 h 670077"/>
                <a:gd name="connsiteX18" fmla="*/ 30947 w 563121"/>
                <a:gd name="connsiteY18" fmla="*/ 449566 h 670077"/>
                <a:gd name="connsiteX19" fmla="*/ 33109 w 563121"/>
                <a:gd name="connsiteY19" fmla="*/ 454889 h 670077"/>
                <a:gd name="connsiteX20" fmla="*/ 30742 w 563121"/>
                <a:gd name="connsiteY20" fmla="*/ 460121 h 670077"/>
                <a:gd name="connsiteX21" fmla="*/ 29884 w 563121"/>
                <a:gd name="connsiteY21" fmla="*/ 466341 h 670077"/>
                <a:gd name="connsiteX22" fmla="*/ 34758 w 563121"/>
                <a:gd name="connsiteY22" fmla="*/ 471854 h 670077"/>
                <a:gd name="connsiteX23" fmla="*/ 68669 w 563121"/>
                <a:gd name="connsiteY23" fmla="*/ 528983 h 670077"/>
                <a:gd name="connsiteX24" fmla="*/ 67873 w 563121"/>
                <a:gd name="connsiteY24" fmla="*/ 531334 h 670077"/>
                <a:gd name="connsiteX25" fmla="*/ 67715 w 563121"/>
                <a:gd name="connsiteY25" fmla="*/ 531607 h 670077"/>
                <a:gd name="connsiteX26" fmla="*/ 75609 w 563121"/>
                <a:gd name="connsiteY26" fmla="*/ 561058 h 670077"/>
                <a:gd name="connsiteX27" fmla="*/ 83258 w 563121"/>
                <a:gd name="connsiteY27" fmla="*/ 563710 h 670077"/>
                <a:gd name="connsiteX28" fmla="*/ 83263 w 563121"/>
                <a:gd name="connsiteY28" fmla="*/ 563710 h 670077"/>
                <a:gd name="connsiteX29" fmla="*/ 84227 w 563121"/>
                <a:gd name="connsiteY29" fmla="*/ 563863 h 670077"/>
                <a:gd name="connsiteX30" fmla="*/ 85315 w 563121"/>
                <a:gd name="connsiteY30" fmla="*/ 564134 h 670077"/>
                <a:gd name="connsiteX31" fmla="*/ 260735 w 563121"/>
                <a:gd name="connsiteY31" fmla="*/ 540807 h 670077"/>
                <a:gd name="connsiteX32" fmla="*/ 264703 w 563121"/>
                <a:gd name="connsiteY32" fmla="*/ 539786 h 670077"/>
                <a:gd name="connsiteX33" fmla="*/ 271538 w 563121"/>
                <a:gd name="connsiteY33" fmla="*/ 545348 h 670077"/>
                <a:gd name="connsiteX34" fmla="*/ 268018 w 563121"/>
                <a:gd name="connsiteY34" fmla="*/ 553422 h 670077"/>
                <a:gd name="connsiteX35" fmla="*/ 239720 w 563121"/>
                <a:gd name="connsiteY35" fmla="*/ 567416 h 670077"/>
                <a:gd name="connsiteX36" fmla="*/ 240006 w 563121"/>
                <a:gd name="connsiteY36" fmla="*/ 569057 h 670077"/>
                <a:gd name="connsiteX37" fmla="*/ 246054 w 563121"/>
                <a:gd name="connsiteY37" fmla="*/ 661943 h 670077"/>
                <a:gd name="connsiteX38" fmla="*/ 437738 w 563121"/>
                <a:gd name="connsiteY38" fmla="*/ 635281 h 670077"/>
                <a:gd name="connsiteX39" fmla="*/ 431467 w 563121"/>
                <a:gd name="connsiteY39" fmla="*/ 527686 h 670077"/>
                <a:gd name="connsiteX40" fmla="*/ 414110 w 563121"/>
                <a:gd name="connsiteY40" fmla="*/ 527581 h 670077"/>
                <a:gd name="connsiteX41" fmla="*/ 414110 w 563121"/>
                <a:gd name="connsiteY41" fmla="*/ 527576 h 670077"/>
                <a:gd name="connsiteX42" fmla="*/ 411921 w 563121"/>
                <a:gd name="connsiteY42" fmla="*/ 527916 h 670077"/>
                <a:gd name="connsiteX43" fmla="*/ 180005 w 563121"/>
                <a:gd name="connsiteY43" fmla="*/ 527916 h 670077"/>
                <a:gd name="connsiteX44" fmla="*/ 172727 w 563121"/>
                <a:gd name="connsiteY44" fmla="*/ 520637 h 670077"/>
                <a:gd name="connsiteX45" fmla="*/ 172727 w 563121"/>
                <a:gd name="connsiteY45" fmla="*/ 350614 h 670077"/>
                <a:gd name="connsiteX46" fmla="*/ 174854 w 563121"/>
                <a:gd name="connsiteY46" fmla="*/ 345458 h 670077"/>
                <a:gd name="connsiteX47" fmla="*/ 180005 w 563121"/>
                <a:gd name="connsiteY47" fmla="*/ 343321 h 670077"/>
                <a:gd name="connsiteX48" fmla="*/ 250032 w 563121"/>
                <a:gd name="connsiteY48" fmla="*/ 343321 h 670077"/>
                <a:gd name="connsiteX49" fmla="*/ 250032 w 563121"/>
                <a:gd name="connsiteY49" fmla="*/ 273319 h 670077"/>
                <a:gd name="connsiteX50" fmla="*/ 257310 w 563121"/>
                <a:gd name="connsiteY50" fmla="*/ 266036 h 670077"/>
                <a:gd name="connsiteX51" fmla="*/ 327336 w 563121"/>
                <a:gd name="connsiteY51" fmla="*/ 266036 h 670077"/>
                <a:gd name="connsiteX52" fmla="*/ 327336 w 563121"/>
                <a:gd name="connsiteY52" fmla="*/ 196034 h 670077"/>
                <a:gd name="connsiteX53" fmla="*/ 329468 w 563121"/>
                <a:gd name="connsiteY53" fmla="*/ 190882 h 670077"/>
                <a:gd name="connsiteX54" fmla="*/ 334615 w 563121"/>
                <a:gd name="connsiteY54" fmla="*/ 188742 h 670077"/>
                <a:gd name="connsiteX55" fmla="*/ 411923 w 563121"/>
                <a:gd name="connsiteY55" fmla="*/ 188742 h 670077"/>
                <a:gd name="connsiteX56" fmla="*/ 411942 w 563121"/>
                <a:gd name="connsiteY56" fmla="*/ 188742 h 670077"/>
                <a:gd name="connsiteX57" fmla="*/ 411966 w 563121"/>
                <a:gd name="connsiteY57" fmla="*/ 188742 h 670077"/>
                <a:gd name="connsiteX58" fmla="*/ 438390 w 563121"/>
                <a:gd name="connsiteY58" fmla="*/ 188947 h 670077"/>
                <a:gd name="connsiteX59" fmla="*/ 438390 w 563121"/>
                <a:gd name="connsiteY59" fmla="*/ 188951 h 670077"/>
                <a:gd name="connsiteX60" fmla="*/ 445611 w 563121"/>
                <a:gd name="connsiteY60" fmla="*/ 196239 h 670077"/>
                <a:gd name="connsiteX61" fmla="*/ 445611 w 563121"/>
                <a:gd name="connsiteY61" fmla="*/ 226281 h 670077"/>
                <a:gd name="connsiteX62" fmla="*/ 479455 w 563121"/>
                <a:gd name="connsiteY62" fmla="*/ 240647 h 670077"/>
                <a:gd name="connsiteX63" fmla="*/ 497990 w 563121"/>
                <a:gd name="connsiteY63" fmla="*/ 221679 h 670077"/>
                <a:gd name="connsiteX64" fmla="*/ 273388 w 563121"/>
                <a:gd name="connsiteY64" fmla="*/ 20 h 670077"/>
                <a:gd name="connsiteX65" fmla="*/ 359143 w 563121"/>
                <a:gd name="connsiteY65" fmla="*/ 80356 h 670077"/>
                <a:gd name="connsiteX66" fmla="*/ 359921 w 563121"/>
                <a:gd name="connsiteY66" fmla="*/ 80432 h 670077"/>
                <a:gd name="connsiteX67" fmla="*/ 365124 w 563121"/>
                <a:gd name="connsiteY67" fmla="*/ 83657 h 670077"/>
                <a:gd name="connsiteX68" fmla="*/ 365229 w 563121"/>
                <a:gd name="connsiteY68" fmla="*/ 83814 h 670077"/>
                <a:gd name="connsiteX69" fmla="*/ 365358 w 563121"/>
                <a:gd name="connsiteY69" fmla="*/ 84043 h 670077"/>
                <a:gd name="connsiteX70" fmla="*/ 366302 w 563121"/>
                <a:gd name="connsiteY70" fmla="*/ 86862 h 670077"/>
                <a:gd name="connsiteX71" fmla="*/ 372847 w 563121"/>
                <a:gd name="connsiteY71" fmla="*/ 111206 h 670077"/>
                <a:gd name="connsiteX72" fmla="*/ 372197 w 563121"/>
                <a:gd name="connsiteY72" fmla="*/ 116811 h 670077"/>
                <a:gd name="connsiteX73" fmla="*/ 367743 w 563121"/>
                <a:gd name="connsiteY73" fmla="*/ 120268 h 670077"/>
                <a:gd name="connsiteX74" fmla="*/ 362153 w 563121"/>
                <a:gd name="connsiteY74" fmla="*/ 119509 h 670077"/>
                <a:gd name="connsiteX75" fmla="*/ 358781 w 563121"/>
                <a:gd name="connsiteY75" fmla="*/ 114988 h 670077"/>
                <a:gd name="connsiteX76" fmla="*/ 356892 w 563121"/>
                <a:gd name="connsiteY76" fmla="*/ 107977 h 670077"/>
                <a:gd name="connsiteX77" fmla="*/ 162778 w 563121"/>
                <a:gd name="connsiteY77" fmla="*/ 272347 h 670077"/>
                <a:gd name="connsiteX78" fmla="*/ 162778 w 563121"/>
                <a:gd name="connsiteY78" fmla="*/ 272352 h 670077"/>
                <a:gd name="connsiteX79" fmla="*/ 157170 w 563121"/>
                <a:gd name="connsiteY79" fmla="*/ 272022 h 670077"/>
                <a:gd name="connsiteX80" fmla="*/ 153463 w 563121"/>
                <a:gd name="connsiteY80" fmla="*/ 267801 h 670077"/>
                <a:gd name="connsiteX81" fmla="*/ 153864 w 563121"/>
                <a:gd name="connsiteY81" fmla="*/ 262198 h 670077"/>
                <a:gd name="connsiteX82" fmla="*/ 158134 w 563121"/>
                <a:gd name="connsiteY82" fmla="*/ 258544 h 670077"/>
                <a:gd name="connsiteX83" fmla="*/ 345202 w 563121"/>
                <a:gd name="connsiteY83" fmla="*/ 98960 h 670077"/>
                <a:gd name="connsiteX84" fmla="*/ 335085 w 563121"/>
                <a:gd name="connsiteY84" fmla="*/ 101660 h 670077"/>
                <a:gd name="connsiteX85" fmla="*/ 329482 w 563121"/>
                <a:gd name="connsiteY85" fmla="*/ 101002 h 670077"/>
                <a:gd name="connsiteX86" fmla="*/ 326028 w 563121"/>
                <a:gd name="connsiteY86" fmla="*/ 96537 h 670077"/>
                <a:gd name="connsiteX87" fmla="*/ 326800 w 563121"/>
                <a:gd name="connsiteY87" fmla="*/ 90947 h 670077"/>
                <a:gd name="connsiteX88" fmla="*/ 331336 w 563121"/>
                <a:gd name="connsiteY88" fmla="*/ 87585 h 670077"/>
                <a:gd name="connsiteX89" fmla="*/ 355957 w 563121"/>
                <a:gd name="connsiteY89" fmla="*/ 81008 h 670077"/>
                <a:gd name="connsiteX90" fmla="*/ 359119 w 563121"/>
                <a:gd name="connsiteY90" fmla="*/ 80359 h 670077"/>
                <a:gd name="connsiteX91" fmla="*/ 341897 w 563121"/>
                <a:gd name="connsiteY91" fmla="*/ 203298 h 670077"/>
                <a:gd name="connsiteX92" fmla="*/ 341897 w 563121"/>
                <a:gd name="connsiteY92" fmla="*/ 513346 h 670077"/>
                <a:gd name="connsiteX93" fmla="*/ 404635 w 563121"/>
                <a:gd name="connsiteY93" fmla="*/ 513346 h 670077"/>
                <a:gd name="connsiteX94" fmla="*/ 404635 w 563121"/>
                <a:gd name="connsiteY94" fmla="*/ 203298 h 670077"/>
                <a:gd name="connsiteX95" fmla="*/ 419200 w 563121"/>
                <a:gd name="connsiteY95" fmla="*/ 203351 h 670077"/>
                <a:gd name="connsiteX96" fmla="*/ 419200 w 563121"/>
                <a:gd name="connsiteY96" fmla="*/ 296867 h 670077"/>
                <a:gd name="connsiteX97" fmla="*/ 476149 w 563121"/>
                <a:gd name="connsiteY97" fmla="*/ 358246 h 670077"/>
                <a:gd name="connsiteX98" fmla="*/ 419200 w 563121"/>
                <a:gd name="connsiteY98" fmla="*/ 419611 h 670077"/>
                <a:gd name="connsiteX99" fmla="*/ 419200 w 563121"/>
                <a:gd name="connsiteY99" fmla="*/ 513042 h 670077"/>
                <a:gd name="connsiteX100" fmla="*/ 431048 w 563121"/>
                <a:gd name="connsiteY100" fmla="*/ 513147 h 670077"/>
                <a:gd name="connsiteX101" fmla="*/ 431048 w 563121"/>
                <a:gd name="connsiteY101" fmla="*/ 485049 h 670077"/>
                <a:gd name="connsiteX102" fmla="*/ 436790 w 563121"/>
                <a:gd name="connsiteY102" fmla="*/ 477928 h 670077"/>
                <a:gd name="connsiteX103" fmla="*/ 476892 w 563121"/>
                <a:gd name="connsiteY103" fmla="*/ 461059 h 670077"/>
                <a:gd name="connsiteX104" fmla="*/ 486107 w 563121"/>
                <a:gd name="connsiteY104" fmla="*/ 462050 h 670077"/>
                <a:gd name="connsiteX105" fmla="*/ 505305 w 563121"/>
                <a:gd name="connsiteY105" fmla="*/ 481686 h 670077"/>
                <a:gd name="connsiteX106" fmla="*/ 532477 w 563121"/>
                <a:gd name="connsiteY106" fmla="*/ 453889 h 670077"/>
                <a:gd name="connsiteX107" fmla="*/ 512994 w 563121"/>
                <a:gd name="connsiteY107" fmla="*/ 433953 h 670077"/>
                <a:gd name="connsiteX108" fmla="*/ 512989 w 563121"/>
                <a:gd name="connsiteY108" fmla="*/ 433953 h 670077"/>
                <a:gd name="connsiteX109" fmla="*/ 512040 w 563121"/>
                <a:gd name="connsiteY109" fmla="*/ 424948 h 670077"/>
                <a:gd name="connsiteX110" fmla="*/ 528729 w 563121"/>
                <a:gd name="connsiteY110" fmla="*/ 383873 h 670077"/>
                <a:gd name="connsiteX111" fmla="*/ 528733 w 563121"/>
                <a:gd name="connsiteY111" fmla="*/ 383873 h 670077"/>
                <a:gd name="connsiteX112" fmla="*/ 535864 w 563121"/>
                <a:gd name="connsiteY112" fmla="*/ 378087 h 670077"/>
                <a:gd name="connsiteX113" fmla="*/ 563122 w 563121"/>
                <a:gd name="connsiteY113" fmla="*/ 378087 h 670077"/>
                <a:gd name="connsiteX114" fmla="*/ 563122 w 563121"/>
                <a:gd name="connsiteY114" fmla="*/ 338610 h 670077"/>
                <a:gd name="connsiteX115" fmla="*/ 535764 w 563121"/>
                <a:gd name="connsiteY115" fmla="*/ 338610 h 670077"/>
                <a:gd name="connsiteX116" fmla="*/ 528633 w 563121"/>
                <a:gd name="connsiteY116" fmla="*/ 332796 h 670077"/>
                <a:gd name="connsiteX117" fmla="*/ 512097 w 563121"/>
                <a:gd name="connsiteY117" fmla="*/ 291663 h 670077"/>
                <a:gd name="connsiteX118" fmla="*/ 513056 w 563121"/>
                <a:gd name="connsiteY118" fmla="*/ 282683 h 670077"/>
                <a:gd name="connsiteX119" fmla="*/ 532472 w 563121"/>
                <a:gd name="connsiteY119" fmla="*/ 262813 h 670077"/>
                <a:gd name="connsiteX120" fmla="*/ 505300 w 563121"/>
                <a:gd name="connsiteY120" fmla="*/ 235026 h 670077"/>
                <a:gd name="connsiteX121" fmla="*/ 486041 w 563121"/>
                <a:gd name="connsiteY121" fmla="*/ 254724 h 670077"/>
                <a:gd name="connsiteX122" fmla="*/ 476807 w 563121"/>
                <a:gd name="connsiteY122" fmla="*/ 255696 h 670077"/>
                <a:gd name="connsiteX123" fmla="*/ 436772 w 563121"/>
                <a:gd name="connsiteY123" fmla="*/ 238674 h 670077"/>
                <a:gd name="connsiteX124" fmla="*/ 431049 w 563121"/>
                <a:gd name="connsiteY124" fmla="*/ 231554 h 670077"/>
                <a:gd name="connsiteX125" fmla="*/ 431049 w 563121"/>
                <a:gd name="connsiteY125" fmla="*/ 203456 h 670077"/>
                <a:gd name="connsiteX126" fmla="*/ 437072 w 563121"/>
                <a:gd name="connsiteY126" fmla="*/ 256817 h 670077"/>
                <a:gd name="connsiteX127" fmla="*/ 437072 w 563121"/>
                <a:gd name="connsiteY127" fmla="*/ 256812 h 670077"/>
                <a:gd name="connsiteX128" fmla="*/ 439219 w 563121"/>
                <a:gd name="connsiteY128" fmla="*/ 257179 h 670077"/>
                <a:gd name="connsiteX129" fmla="*/ 457896 w 563121"/>
                <a:gd name="connsiteY129" fmla="*/ 265202 h 670077"/>
                <a:gd name="connsiteX130" fmla="*/ 457901 w 563121"/>
                <a:gd name="connsiteY130" fmla="*/ 265202 h 670077"/>
                <a:gd name="connsiteX131" fmla="*/ 461374 w 563121"/>
                <a:gd name="connsiteY131" fmla="*/ 269566 h 670077"/>
                <a:gd name="connsiteX132" fmla="*/ 460744 w 563121"/>
                <a:gd name="connsiteY132" fmla="*/ 275108 h 670077"/>
                <a:gd name="connsiteX133" fmla="*/ 456375 w 563121"/>
                <a:gd name="connsiteY133" fmla="*/ 278580 h 670077"/>
                <a:gd name="connsiteX134" fmla="*/ 450833 w 563121"/>
                <a:gd name="connsiteY134" fmla="*/ 277945 h 670077"/>
                <a:gd name="connsiteX135" fmla="*/ 434855 w 563121"/>
                <a:gd name="connsiteY135" fmla="*/ 271087 h 670077"/>
                <a:gd name="connsiteX136" fmla="*/ 429713 w 563121"/>
                <a:gd name="connsiteY136" fmla="*/ 262979 h 670077"/>
                <a:gd name="connsiteX137" fmla="*/ 437067 w 563121"/>
                <a:gd name="connsiteY137" fmla="*/ 256812 h 670077"/>
                <a:gd name="connsiteX138" fmla="*/ 264582 w 563121"/>
                <a:gd name="connsiteY138" fmla="*/ 280584 h 670077"/>
                <a:gd name="connsiteX139" fmla="*/ 264582 w 563121"/>
                <a:gd name="connsiteY139" fmla="*/ 513342 h 670077"/>
                <a:gd name="connsiteX140" fmla="*/ 327330 w 563121"/>
                <a:gd name="connsiteY140" fmla="*/ 513342 h 670077"/>
                <a:gd name="connsiteX141" fmla="*/ 327330 w 563121"/>
                <a:gd name="connsiteY141" fmla="*/ 280584 h 670077"/>
                <a:gd name="connsiteX142" fmla="*/ 482640 w 563121"/>
                <a:gd name="connsiteY142" fmla="*/ 288153 h 670077"/>
                <a:gd name="connsiteX143" fmla="*/ 482635 w 563121"/>
                <a:gd name="connsiteY143" fmla="*/ 288148 h 670077"/>
                <a:gd name="connsiteX144" fmla="*/ 488315 w 563121"/>
                <a:gd name="connsiteY144" fmla="*/ 290966 h 670077"/>
                <a:gd name="connsiteX145" fmla="*/ 499314 w 563121"/>
                <a:gd name="connsiteY145" fmla="*/ 307764 h 670077"/>
                <a:gd name="connsiteX146" fmla="*/ 496261 w 563121"/>
                <a:gd name="connsiteY146" fmla="*/ 317604 h 670077"/>
                <a:gd name="connsiteX147" fmla="*/ 486422 w 563121"/>
                <a:gd name="connsiteY147" fmla="*/ 314547 h 670077"/>
                <a:gd name="connsiteX148" fmla="*/ 476940 w 563121"/>
                <a:gd name="connsiteY148" fmla="*/ 300062 h 670077"/>
                <a:gd name="connsiteX149" fmla="*/ 475991 w 563121"/>
                <a:gd name="connsiteY149" fmla="*/ 292293 h 670077"/>
                <a:gd name="connsiteX150" fmla="*/ 482635 w 563121"/>
                <a:gd name="connsiteY150" fmla="*/ 288148 h 670077"/>
                <a:gd name="connsiteX151" fmla="*/ 419196 w 563121"/>
                <a:gd name="connsiteY151" fmla="*/ 311432 h 670077"/>
                <a:gd name="connsiteX152" fmla="*/ 419196 w 563121"/>
                <a:gd name="connsiteY152" fmla="*/ 405034 h 670077"/>
                <a:gd name="connsiteX153" fmla="*/ 461573 w 563121"/>
                <a:gd name="connsiteY153" fmla="*/ 358240 h 670077"/>
                <a:gd name="connsiteX154" fmla="*/ 419196 w 563121"/>
                <a:gd name="connsiteY154" fmla="*/ 311432 h 670077"/>
                <a:gd name="connsiteX155" fmla="*/ 503725 w 563121"/>
                <a:gd name="connsiteY155" fmla="*/ 340226 h 670077"/>
                <a:gd name="connsiteX156" fmla="*/ 511099 w 563121"/>
                <a:gd name="connsiteY156" fmla="*/ 346884 h 670077"/>
                <a:gd name="connsiteX157" fmla="*/ 511151 w 563121"/>
                <a:gd name="connsiteY157" fmla="*/ 368261 h 670077"/>
                <a:gd name="connsiteX158" fmla="*/ 508604 w 563121"/>
                <a:gd name="connsiteY158" fmla="*/ 373335 h 670077"/>
                <a:gd name="connsiteX159" fmla="*/ 503191 w 563121"/>
                <a:gd name="connsiteY159" fmla="*/ 375039 h 670077"/>
                <a:gd name="connsiteX160" fmla="*/ 498198 w 563121"/>
                <a:gd name="connsiteY160" fmla="*/ 372339 h 670077"/>
                <a:gd name="connsiteX161" fmla="*/ 496657 w 563121"/>
                <a:gd name="connsiteY161" fmla="*/ 366878 h 670077"/>
                <a:gd name="connsiteX162" fmla="*/ 496604 w 563121"/>
                <a:gd name="connsiteY162" fmla="*/ 348348 h 670077"/>
                <a:gd name="connsiteX163" fmla="*/ 496604 w 563121"/>
                <a:gd name="connsiteY163" fmla="*/ 348343 h 670077"/>
                <a:gd name="connsiteX164" fmla="*/ 498365 w 563121"/>
                <a:gd name="connsiteY164" fmla="*/ 342710 h 670077"/>
                <a:gd name="connsiteX165" fmla="*/ 503725 w 563121"/>
                <a:gd name="connsiteY165" fmla="*/ 340226 h 670077"/>
                <a:gd name="connsiteX166" fmla="*/ 187268 w 563121"/>
                <a:gd name="connsiteY166" fmla="*/ 357868 h 670077"/>
                <a:gd name="connsiteX167" fmla="*/ 187268 w 563121"/>
                <a:gd name="connsiteY167" fmla="*/ 513337 h 670077"/>
                <a:gd name="connsiteX168" fmla="*/ 250016 w 563121"/>
                <a:gd name="connsiteY168" fmla="*/ 513337 h 670077"/>
                <a:gd name="connsiteX169" fmla="*/ 250016 w 563121"/>
                <a:gd name="connsiteY169" fmla="*/ 357868 h 670077"/>
                <a:gd name="connsiteX170" fmla="*/ 492602 w 563121"/>
                <a:gd name="connsiteY170" fmla="*/ 397640 h 670077"/>
                <a:gd name="connsiteX171" fmla="*/ 492607 w 563121"/>
                <a:gd name="connsiteY171" fmla="*/ 397640 h 670077"/>
                <a:gd name="connsiteX172" fmla="*/ 499027 w 563121"/>
                <a:gd name="connsiteY172" fmla="*/ 401122 h 670077"/>
                <a:gd name="connsiteX173" fmla="*/ 499202 w 563121"/>
                <a:gd name="connsiteY173" fmla="*/ 408419 h 670077"/>
                <a:gd name="connsiteX174" fmla="*/ 488061 w 563121"/>
                <a:gd name="connsiteY174" fmla="*/ 425399 h 670077"/>
                <a:gd name="connsiteX175" fmla="*/ 483149 w 563121"/>
                <a:gd name="connsiteY175" fmla="*/ 428226 h 670077"/>
                <a:gd name="connsiteX176" fmla="*/ 477697 w 563121"/>
                <a:gd name="connsiteY176" fmla="*/ 426677 h 670077"/>
                <a:gd name="connsiteX177" fmla="*/ 475007 w 563121"/>
                <a:gd name="connsiteY177" fmla="*/ 421688 h 670077"/>
                <a:gd name="connsiteX178" fmla="*/ 476709 w 563121"/>
                <a:gd name="connsiteY178" fmla="*/ 416279 h 670077"/>
                <a:gd name="connsiteX179" fmla="*/ 486311 w 563121"/>
                <a:gd name="connsiteY179" fmla="*/ 401622 h 670077"/>
                <a:gd name="connsiteX180" fmla="*/ 492592 w 563121"/>
                <a:gd name="connsiteY180" fmla="*/ 397644 h 670077"/>
                <a:gd name="connsiteX181" fmla="*/ 492602 w 563121"/>
                <a:gd name="connsiteY181" fmla="*/ 397644 h 670077"/>
                <a:gd name="connsiteX182" fmla="*/ 492607 w 563121"/>
                <a:gd name="connsiteY182" fmla="*/ 397644 h 670077"/>
                <a:gd name="connsiteX183" fmla="*/ 454021 w 563121"/>
                <a:gd name="connsiteY183" fmla="*/ 437513 h 670077"/>
                <a:gd name="connsiteX184" fmla="*/ 454026 w 563121"/>
                <a:gd name="connsiteY184" fmla="*/ 437518 h 670077"/>
                <a:gd name="connsiteX185" fmla="*/ 454531 w 563121"/>
                <a:gd name="connsiteY185" fmla="*/ 437518 h 670077"/>
                <a:gd name="connsiteX186" fmla="*/ 461314 w 563121"/>
                <a:gd name="connsiteY186" fmla="*/ 443156 h 670077"/>
                <a:gd name="connsiteX187" fmla="*/ 457693 w 563121"/>
                <a:gd name="connsiteY187" fmla="*/ 451197 h 670077"/>
                <a:gd name="connsiteX188" fmla="*/ 439341 w 563121"/>
                <a:gd name="connsiteY188" fmla="*/ 459262 h 670077"/>
                <a:gd name="connsiteX189" fmla="*/ 439341 w 563121"/>
                <a:gd name="connsiteY189" fmla="*/ 459257 h 670077"/>
                <a:gd name="connsiteX190" fmla="*/ 433769 w 563121"/>
                <a:gd name="connsiteY190" fmla="*/ 458833 h 670077"/>
                <a:gd name="connsiteX191" fmla="*/ 430141 w 563121"/>
                <a:gd name="connsiteY191" fmla="*/ 454588 h 670077"/>
                <a:gd name="connsiteX192" fmla="*/ 430579 w 563121"/>
                <a:gd name="connsiteY192" fmla="*/ 449017 h 670077"/>
                <a:gd name="connsiteX193" fmla="*/ 434833 w 563121"/>
                <a:gd name="connsiteY193" fmla="*/ 445397 h 670077"/>
                <a:gd name="connsiteX194" fmla="*/ 450553 w 563121"/>
                <a:gd name="connsiteY194" fmla="*/ 438496 h 670077"/>
                <a:gd name="connsiteX195" fmla="*/ 454026 w 563121"/>
                <a:gd name="connsiteY195" fmla="*/ 437513 h 670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</a:cxnLst>
              <a:rect l="l" t="t" r="r" b="b"/>
              <a:pathLst>
                <a:path w="563121" h="670077">
                  <a:moveTo>
                    <a:pt x="273388" y="0"/>
                  </a:moveTo>
                  <a:lnTo>
                    <a:pt x="273383" y="0"/>
                  </a:lnTo>
                  <a:cubicBezTo>
                    <a:pt x="149232" y="0"/>
                    <a:pt x="48757" y="100470"/>
                    <a:pt x="48757" y="224590"/>
                  </a:cubicBezTo>
                  <a:cubicBezTo>
                    <a:pt x="48757" y="240105"/>
                    <a:pt x="50326" y="255235"/>
                    <a:pt x="53316" y="269848"/>
                  </a:cubicBezTo>
                  <a:cubicBezTo>
                    <a:pt x="54747" y="276834"/>
                    <a:pt x="56513" y="283703"/>
                    <a:pt x="58577" y="290437"/>
                  </a:cubicBezTo>
                  <a:lnTo>
                    <a:pt x="58577" y="290442"/>
                  </a:lnTo>
                  <a:cubicBezTo>
                    <a:pt x="59570" y="292631"/>
                    <a:pt x="59422" y="295169"/>
                    <a:pt x="58177" y="297223"/>
                  </a:cubicBezTo>
                  <a:cubicBezTo>
                    <a:pt x="58072" y="297401"/>
                    <a:pt x="57957" y="297567"/>
                    <a:pt x="57843" y="297734"/>
                  </a:cubicBezTo>
                  <a:cubicBezTo>
                    <a:pt x="57800" y="297806"/>
                    <a:pt x="57757" y="297872"/>
                    <a:pt x="57714" y="297939"/>
                  </a:cubicBezTo>
                  <a:lnTo>
                    <a:pt x="3523" y="374694"/>
                  </a:lnTo>
                  <a:cubicBezTo>
                    <a:pt x="3337" y="374990"/>
                    <a:pt x="3132" y="375272"/>
                    <a:pt x="2907" y="375539"/>
                  </a:cubicBezTo>
                  <a:cubicBezTo>
                    <a:pt x="2697" y="375796"/>
                    <a:pt x="2479" y="376040"/>
                    <a:pt x="2235" y="376263"/>
                  </a:cubicBezTo>
                  <a:cubicBezTo>
                    <a:pt x="-455" y="379140"/>
                    <a:pt x="-718" y="383294"/>
                    <a:pt x="1453" y="386418"/>
                  </a:cubicBezTo>
                  <a:cubicBezTo>
                    <a:pt x="20021" y="392656"/>
                    <a:pt x="31010" y="412255"/>
                    <a:pt x="26446" y="431438"/>
                  </a:cubicBezTo>
                  <a:lnTo>
                    <a:pt x="26446" y="431442"/>
                  </a:lnTo>
                  <a:cubicBezTo>
                    <a:pt x="26293" y="432659"/>
                    <a:pt x="25835" y="433817"/>
                    <a:pt x="25115" y="434814"/>
                  </a:cubicBezTo>
                  <a:cubicBezTo>
                    <a:pt x="23150" y="437605"/>
                    <a:pt x="22868" y="440127"/>
                    <a:pt x="23459" y="442330"/>
                  </a:cubicBezTo>
                  <a:cubicBezTo>
                    <a:pt x="23999" y="444339"/>
                    <a:pt x="25310" y="446213"/>
                    <a:pt x="27872" y="447619"/>
                  </a:cubicBezTo>
                  <a:cubicBezTo>
                    <a:pt x="29045" y="447997"/>
                    <a:pt x="30104" y="448670"/>
                    <a:pt x="30947" y="449566"/>
                  </a:cubicBezTo>
                  <a:cubicBezTo>
                    <a:pt x="32364" y="450969"/>
                    <a:pt x="33146" y="452895"/>
                    <a:pt x="33109" y="454889"/>
                  </a:cubicBezTo>
                  <a:cubicBezTo>
                    <a:pt x="33070" y="456882"/>
                    <a:pt x="32211" y="458771"/>
                    <a:pt x="30742" y="460121"/>
                  </a:cubicBezTo>
                  <a:cubicBezTo>
                    <a:pt x="29521" y="462396"/>
                    <a:pt x="29388" y="464485"/>
                    <a:pt x="29884" y="466341"/>
                  </a:cubicBezTo>
                  <a:cubicBezTo>
                    <a:pt x="30452" y="468463"/>
                    <a:pt x="31897" y="470428"/>
                    <a:pt x="34758" y="471854"/>
                  </a:cubicBezTo>
                  <a:cubicBezTo>
                    <a:pt x="59716" y="478909"/>
                    <a:pt x="74913" y="504220"/>
                    <a:pt x="68669" y="528983"/>
                  </a:cubicBezTo>
                  <a:cubicBezTo>
                    <a:pt x="68541" y="529803"/>
                    <a:pt x="68268" y="530599"/>
                    <a:pt x="67873" y="531334"/>
                  </a:cubicBezTo>
                  <a:cubicBezTo>
                    <a:pt x="67820" y="531425"/>
                    <a:pt x="67768" y="531516"/>
                    <a:pt x="67715" y="531607"/>
                  </a:cubicBezTo>
                  <a:cubicBezTo>
                    <a:pt x="61715" y="541995"/>
                    <a:pt x="65221" y="555063"/>
                    <a:pt x="75609" y="561058"/>
                  </a:cubicBezTo>
                  <a:cubicBezTo>
                    <a:pt x="78061" y="562475"/>
                    <a:pt x="80646" y="563328"/>
                    <a:pt x="83258" y="563710"/>
                  </a:cubicBezTo>
                  <a:lnTo>
                    <a:pt x="83263" y="563710"/>
                  </a:lnTo>
                  <a:cubicBezTo>
                    <a:pt x="83588" y="563738"/>
                    <a:pt x="83908" y="563791"/>
                    <a:pt x="84227" y="563863"/>
                  </a:cubicBezTo>
                  <a:cubicBezTo>
                    <a:pt x="84594" y="563924"/>
                    <a:pt x="84957" y="564016"/>
                    <a:pt x="85315" y="564134"/>
                  </a:cubicBezTo>
                  <a:cubicBezTo>
                    <a:pt x="147037" y="580493"/>
                    <a:pt x="209478" y="570392"/>
                    <a:pt x="260735" y="540807"/>
                  </a:cubicBezTo>
                  <a:cubicBezTo>
                    <a:pt x="261933" y="540096"/>
                    <a:pt x="263310" y="539739"/>
                    <a:pt x="264703" y="539786"/>
                  </a:cubicBezTo>
                  <a:cubicBezTo>
                    <a:pt x="267975" y="539896"/>
                    <a:pt x="270770" y="542167"/>
                    <a:pt x="271538" y="545348"/>
                  </a:cubicBezTo>
                  <a:cubicBezTo>
                    <a:pt x="272311" y="548525"/>
                    <a:pt x="270870" y="551825"/>
                    <a:pt x="268018" y="553422"/>
                  </a:cubicBezTo>
                  <a:cubicBezTo>
                    <a:pt x="258903" y="558684"/>
                    <a:pt x="249446" y="563348"/>
                    <a:pt x="239720" y="567416"/>
                  </a:cubicBezTo>
                  <a:cubicBezTo>
                    <a:pt x="239878" y="567951"/>
                    <a:pt x="239973" y="568504"/>
                    <a:pt x="240006" y="569057"/>
                  </a:cubicBezTo>
                  <a:lnTo>
                    <a:pt x="246054" y="661943"/>
                  </a:lnTo>
                  <a:cubicBezTo>
                    <a:pt x="313423" y="679357"/>
                    <a:pt x="381254" y="668053"/>
                    <a:pt x="437738" y="635281"/>
                  </a:cubicBezTo>
                  <a:lnTo>
                    <a:pt x="431467" y="527686"/>
                  </a:lnTo>
                  <a:lnTo>
                    <a:pt x="414110" y="527581"/>
                  </a:lnTo>
                  <a:lnTo>
                    <a:pt x="414110" y="527576"/>
                  </a:lnTo>
                  <a:cubicBezTo>
                    <a:pt x="413399" y="527801"/>
                    <a:pt x="412664" y="527916"/>
                    <a:pt x="411921" y="527916"/>
                  </a:cubicBezTo>
                  <a:lnTo>
                    <a:pt x="180005" y="527916"/>
                  </a:lnTo>
                  <a:cubicBezTo>
                    <a:pt x="175984" y="527916"/>
                    <a:pt x="172727" y="524653"/>
                    <a:pt x="172727" y="520637"/>
                  </a:cubicBezTo>
                  <a:lnTo>
                    <a:pt x="172727" y="350614"/>
                  </a:lnTo>
                  <a:cubicBezTo>
                    <a:pt x="172727" y="348677"/>
                    <a:pt x="173490" y="346826"/>
                    <a:pt x="174854" y="345458"/>
                  </a:cubicBezTo>
                  <a:cubicBezTo>
                    <a:pt x="176223" y="344089"/>
                    <a:pt x="178074" y="343321"/>
                    <a:pt x="180005" y="343321"/>
                  </a:cubicBezTo>
                  <a:lnTo>
                    <a:pt x="250032" y="343321"/>
                  </a:lnTo>
                  <a:lnTo>
                    <a:pt x="250032" y="273319"/>
                  </a:lnTo>
                  <a:cubicBezTo>
                    <a:pt x="250037" y="269298"/>
                    <a:pt x="253294" y="266041"/>
                    <a:pt x="257310" y="266036"/>
                  </a:cubicBezTo>
                  <a:lnTo>
                    <a:pt x="327336" y="266036"/>
                  </a:lnTo>
                  <a:lnTo>
                    <a:pt x="327336" y="196034"/>
                  </a:lnTo>
                  <a:cubicBezTo>
                    <a:pt x="327336" y="194102"/>
                    <a:pt x="328100" y="192247"/>
                    <a:pt x="329468" y="190882"/>
                  </a:cubicBezTo>
                  <a:cubicBezTo>
                    <a:pt x="330832" y="189513"/>
                    <a:pt x="332683" y="188745"/>
                    <a:pt x="334615" y="188742"/>
                  </a:cubicBezTo>
                  <a:lnTo>
                    <a:pt x="411923" y="188742"/>
                  </a:lnTo>
                  <a:lnTo>
                    <a:pt x="411942" y="188742"/>
                  </a:lnTo>
                  <a:lnTo>
                    <a:pt x="411966" y="188742"/>
                  </a:lnTo>
                  <a:lnTo>
                    <a:pt x="438390" y="188947"/>
                  </a:lnTo>
                  <a:lnTo>
                    <a:pt x="438390" y="188951"/>
                  </a:lnTo>
                  <a:cubicBezTo>
                    <a:pt x="442391" y="188980"/>
                    <a:pt x="445615" y="192237"/>
                    <a:pt x="445611" y="196239"/>
                  </a:cubicBezTo>
                  <a:lnTo>
                    <a:pt x="445611" y="226281"/>
                  </a:lnTo>
                  <a:cubicBezTo>
                    <a:pt x="457505" y="229468"/>
                    <a:pt x="468857" y="234285"/>
                    <a:pt x="479455" y="240647"/>
                  </a:cubicBezTo>
                  <a:lnTo>
                    <a:pt x="497990" y="221679"/>
                  </a:lnTo>
                  <a:cubicBezTo>
                    <a:pt x="496416" y="98921"/>
                    <a:pt x="396557" y="20"/>
                    <a:pt x="273388" y="20"/>
                  </a:cubicBezTo>
                  <a:close/>
                  <a:moveTo>
                    <a:pt x="359143" y="80356"/>
                  </a:moveTo>
                  <a:cubicBezTo>
                    <a:pt x="359406" y="80370"/>
                    <a:pt x="359664" y="80394"/>
                    <a:pt x="359921" y="80432"/>
                  </a:cubicBezTo>
                  <a:cubicBezTo>
                    <a:pt x="362048" y="80695"/>
                    <a:pt x="363952" y="81873"/>
                    <a:pt x="365124" y="83657"/>
                  </a:cubicBezTo>
                  <a:cubicBezTo>
                    <a:pt x="365163" y="83709"/>
                    <a:pt x="365196" y="83761"/>
                    <a:pt x="365229" y="83814"/>
                  </a:cubicBezTo>
                  <a:cubicBezTo>
                    <a:pt x="365273" y="83890"/>
                    <a:pt x="365316" y="83967"/>
                    <a:pt x="365358" y="84043"/>
                  </a:cubicBezTo>
                  <a:cubicBezTo>
                    <a:pt x="365864" y="84911"/>
                    <a:pt x="366184" y="85870"/>
                    <a:pt x="366302" y="86862"/>
                  </a:cubicBezTo>
                  <a:lnTo>
                    <a:pt x="372847" y="111206"/>
                  </a:lnTo>
                  <a:cubicBezTo>
                    <a:pt x="373390" y="113085"/>
                    <a:pt x="373157" y="115103"/>
                    <a:pt x="372197" y="116811"/>
                  </a:cubicBezTo>
                  <a:cubicBezTo>
                    <a:pt x="371234" y="118513"/>
                    <a:pt x="369632" y="119758"/>
                    <a:pt x="367743" y="120268"/>
                  </a:cubicBezTo>
                  <a:cubicBezTo>
                    <a:pt x="365854" y="120774"/>
                    <a:pt x="363837" y="120502"/>
                    <a:pt x="362153" y="119509"/>
                  </a:cubicBezTo>
                  <a:cubicBezTo>
                    <a:pt x="360469" y="118518"/>
                    <a:pt x="359253" y="116886"/>
                    <a:pt x="358781" y="114988"/>
                  </a:cubicBezTo>
                  <a:lnTo>
                    <a:pt x="356892" y="107977"/>
                  </a:lnTo>
                  <a:cubicBezTo>
                    <a:pt x="316266" y="183168"/>
                    <a:pt x="249024" y="243312"/>
                    <a:pt x="162778" y="272347"/>
                  </a:cubicBezTo>
                  <a:lnTo>
                    <a:pt x="162778" y="272352"/>
                  </a:lnTo>
                  <a:cubicBezTo>
                    <a:pt x="160942" y="272995"/>
                    <a:pt x="158920" y="272877"/>
                    <a:pt x="157170" y="272022"/>
                  </a:cubicBezTo>
                  <a:cubicBezTo>
                    <a:pt x="155424" y="271169"/>
                    <a:pt x="154088" y="269647"/>
                    <a:pt x="153463" y="267801"/>
                  </a:cubicBezTo>
                  <a:cubicBezTo>
                    <a:pt x="152844" y="265956"/>
                    <a:pt x="152987" y="263938"/>
                    <a:pt x="153864" y="262198"/>
                  </a:cubicBezTo>
                  <a:cubicBezTo>
                    <a:pt x="154742" y="260457"/>
                    <a:pt x="156282" y="259146"/>
                    <a:pt x="158134" y="258544"/>
                  </a:cubicBezTo>
                  <a:cubicBezTo>
                    <a:pt x="241581" y="230436"/>
                    <a:pt x="306362" y="172074"/>
                    <a:pt x="345202" y="98960"/>
                  </a:cubicBezTo>
                  <a:lnTo>
                    <a:pt x="335085" y="101660"/>
                  </a:lnTo>
                  <a:cubicBezTo>
                    <a:pt x="333206" y="102203"/>
                    <a:pt x="331184" y="101965"/>
                    <a:pt x="329482" y="101002"/>
                  </a:cubicBezTo>
                  <a:cubicBezTo>
                    <a:pt x="327778" y="100038"/>
                    <a:pt x="326533" y="98426"/>
                    <a:pt x="326028" y="96537"/>
                  </a:cubicBezTo>
                  <a:cubicBezTo>
                    <a:pt x="325527" y="94644"/>
                    <a:pt x="325804" y="92631"/>
                    <a:pt x="326800" y="90947"/>
                  </a:cubicBezTo>
                  <a:cubicBezTo>
                    <a:pt x="327798" y="89264"/>
                    <a:pt x="329433" y="88052"/>
                    <a:pt x="331336" y="87585"/>
                  </a:cubicBezTo>
                  <a:lnTo>
                    <a:pt x="355957" y="81008"/>
                  </a:lnTo>
                  <a:cubicBezTo>
                    <a:pt x="356949" y="80559"/>
                    <a:pt x="358031" y="80335"/>
                    <a:pt x="359119" y="80359"/>
                  </a:cubicBezTo>
                  <a:close/>
                  <a:moveTo>
                    <a:pt x="341897" y="203298"/>
                  </a:moveTo>
                  <a:lnTo>
                    <a:pt x="341897" y="513346"/>
                  </a:lnTo>
                  <a:lnTo>
                    <a:pt x="404635" y="513346"/>
                  </a:lnTo>
                  <a:lnTo>
                    <a:pt x="404635" y="203298"/>
                  </a:lnTo>
                  <a:close/>
                  <a:moveTo>
                    <a:pt x="419200" y="203351"/>
                  </a:moveTo>
                  <a:lnTo>
                    <a:pt x="419200" y="296867"/>
                  </a:lnTo>
                  <a:cubicBezTo>
                    <a:pt x="450913" y="296919"/>
                    <a:pt x="476149" y="324778"/>
                    <a:pt x="476149" y="358246"/>
                  </a:cubicBezTo>
                  <a:cubicBezTo>
                    <a:pt x="476149" y="391714"/>
                    <a:pt x="450913" y="419573"/>
                    <a:pt x="419200" y="419611"/>
                  </a:cubicBezTo>
                  <a:lnTo>
                    <a:pt x="419200" y="513042"/>
                  </a:lnTo>
                  <a:lnTo>
                    <a:pt x="431048" y="513147"/>
                  </a:lnTo>
                  <a:lnTo>
                    <a:pt x="431048" y="485049"/>
                  </a:lnTo>
                  <a:cubicBezTo>
                    <a:pt x="431048" y="481619"/>
                    <a:pt x="433442" y="478657"/>
                    <a:pt x="436790" y="477928"/>
                  </a:cubicBezTo>
                  <a:cubicBezTo>
                    <a:pt x="451042" y="474856"/>
                    <a:pt x="464635" y="469142"/>
                    <a:pt x="476892" y="461059"/>
                  </a:cubicBezTo>
                  <a:cubicBezTo>
                    <a:pt x="479802" y="459141"/>
                    <a:pt x="483665" y="459556"/>
                    <a:pt x="486107" y="462050"/>
                  </a:cubicBezTo>
                  <a:lnTo>
                    <a:pt x="505305" y="481686"/>
                  </a:lnTo>
                  <a:lnTo>
                    <a:pt x="532477" y="453889"/>
                  </a:lnTo>
                  <a:lnTo>
                    <a:pt x="512994" y="433953"/>
                  </a:lnTo>
                  <a:lnTo>
                    <a:pt x="512989" y="433953"/>
                  </a:lnTo>
                  <a:cubicBezTo>
                    <a:pt x="510619" y="431535"/>
                    <a:pt x="510227" y="427805"/>
                    <a:pt x="512040" y="424948"/>
                  </a:cubicBezTo>
                  <a:cubicBezTo>
                    <a:pt x="520000" y="412418"/>
                    <a:pt x="525661" y="398496"/>
                    <a:pt x="528729" y="383873"/>
                  </a:cubicBezTo>
                  <a:lnTo>
                    <a:pt x="528733" y="383873"/>
                  </a:lnTo>
                  <a:cubicBezTo>
                    <a:pt x="529439" y="380500"/>
                    <a:pt x="532415" y="378087"/>
                    <a:pt x="535864" y="378087"/>
                  </a:cubicBezTo>
                  <a:lnTo>
                    <a:pt x="563122" y="378087"/>
                  </a:lnTo>
                  <a:lnTo>
                    <a:pt x="563122" y="338610"/>
                  </a:lnTo>
                  <a:lnTo>
                    <a:pt x="535764" y="338610"/>
                  </a:lnTo>
                  <a:cubicBezTo>
                    <a:pt x="532310" y="338610"/>
                    <a:pt x="529329" y="336182"/>
                    <a:pt x="528633" y="332796"/>
                  </a:cubicBezTo>
                  <a:cubicBezTo>
                    <a:pt x="525619" y="318159"/>
                    <a:pt x="520009" y="304222"/>
                    <a:pt x="512097" y="291663"/>
                  </a:cubicBezTo>
                  <a:cubicBezTo>
                    <a:pt x="510299" y="288811"/>
                    <a:pt x="510694" y="285095"/>
                    <a:pt x="513056" y="282683"/>
                  </a:cubicBezTo>
                  <a:lnTo>
                    <a:pt x="532472" y="262813"/>
                  </a:lnTo>
                  <a:lnTo>
                    <a:pt x="505300" y="235026"/>
                  </a:lnTo>
                  <a:lnTo>
                    <a:pt x="486041" y="254724"/>
                  </a:lnTo>
                  <a:cubicBezTo>
                    <a:pt x="483594" y="257222"/>
                    <a:pt x="479717" y="257628"/>
                    <a:pt x="476807" y="255696"/>
                  </a:cubicBezTo>
                  <a:cubicBezTo>
                    <a:pt x="464582" y="247564"/>
                    <a:pt x="451018" y="241803"/>
                    <a:pt x="436772" y="238674"/>
                  </a:cubicBezTo>
                  <a:cubicBezTo>
                    <a:pt x="433429" y="237941"/>
                    <a:pt x="431049" y="234974"/>
                    <a:pt x="431049" y="231554"/>
                  </a:cubicBezTo>
                  <a:lnTo>
                    <a:pt x="431049" y="203456"/>
                  </a:lnTo>
                  <a:close/>
                  <a:moveTo>
                    <a:pt x="437072" y="256817"/>
                  </a:moveTo>
                  <a:lnTo>
                    <a:pt x="437072" y="256812"/>
                  </a:lnTo>
                  <a:cubicBezTo>
                    <a:pt x="437802" y="256826"/>
                    <a:pt x="438526" y="256950"/>
                    <a:pt x="439219" y="257179"/>
                  </a:cubicBezTo>
                  <a:cubicBezTo>
                    <a:pt x="445772" y="259235"/>
                    <a:pt x="452011" y="261934"/>
                    <a:pt x="457896" y="265202"/>
                  </a:cubicBezTo>
                  <a:lnTo>
                    <a:pt x="457901" y="265202"/>
                  </a:lnTo>
                  <a:cubicBezTo>
                    <a:pt x="459590" y="266136"/>
                    <a:pt x="460839" y="267706"/>
                    <a:pt x="461374" y="269566"/>
                  </a:cubicBezTo>
                  <a:cubicBezTo>
                    <a:pt x="461907" y="271420"/>
                    <a:pt x="461679" y="273414"/>
                    <a:pt x="460744" y="275108"/>
                  </a:cubicBezTo>
                  <a:cubicBezTo>
                    <a:pt x="459803" y="276796"/>
                    <a:pt x="458234" y="278045"/>
                    <a:pt x="456375" y="278580"/>
                  </a:cubicBezTo>
                  <a:cubicBezTo>
                    <a:pt x="454519" y="279109"/>
                    <a:pt x="452525" y="278885"/>
                    <a:pt x="450833" y="277945"/>
                  </a:cubicBezTo>
                  <a:cubicBezTo>
                    <a:pt x="445796" y="275150"/>
                    <a:pt x="440454" y="272843"/>
                    <a:pt x="434855" y="271087"/>
                  </a:cubicBezTo>
                  <a:cubicBezTo>
                    <a:pt x="431353" y="270056"/>
                    <a:pt x="429155" y="266590"/>
                    <a:pt x="429713" y="262979"/>
                  </a:cubicBezTo>
                  <a:cubicBezTo>
                    <a:pt x="430271" y="259373"/>
                    <a:pt x="433419" y="256735"/>
                    <a:pt x="437067" y="256812"/>
                  </a:cubicBezTo>
                  <a:close/>
                  <a:moveTo>
                    <a:pt x="264582" y="280584"/>
                  </a:moveTo>
                  <a:lnTo>
                    <a:pt x="264582" y="513342"/>
                  </a:lnTo>
                  <a:lnTo>
                    <a:pt x="327330" y="513342"/>
                  </a:lnTo>
                  <a:lnTo>
                    <a:pt x="327330" y="280584"/>
                  </a:lnTo>
                  <a:close/>
                  <a:moveTo>
                    <a:pt x="482640" y="288153"/>
                  </a:moveTo>
                  <a:lnTo>
                    <a:pt x="482635" y="288148"/>
                  </a:lnTo>
                  <a:cubicBezTo>
                    <a:pt x="484862" y="288171"/>
                    <a:pt x="486951" y="289211"/>
                    <a:pt x="488315" y="290966"/>
                  </a:cubicBezTo>
                  <a:cubicBezTo>
                    <a:pt x="492488" y="296180"/>
                    <a:pt x="496176" y="301807"/>
                    <a:pt x="499314" y="307764"/>
                  </a:cubicBezTo>
                  <a:cubicBezTo>
                    <a:pt x="501188" y="311324"/>
                    <a:pt x="499819" y="315730"/>
                    <a:pt x="496261" y="317604"/>
                  </a:cubicBezTo>
                  <a:cubicBezTo>
                    <a:pt x="492698" y="319479"/>
                    <a:pt x="488296" y="318110"/>
                    <a:pt x="486422" y="314547"/>
                  </a:cubicBezTo>
                  <a:cubicBezTo>
                    <a:pt x="483713" y="309405"/>
                    <a:pt x="480536" y="304556"/>
                    <a:pt x="476940" y="300062"/>
                  </a:cubicBezTo>
                  <a:cubicBezTo>
                    <a:pt x="475137" y="297878"/>
                    <a:pt x="474770" y="294845"/>
                    <a:pt x="475991" y="292293"/>
                  </a:cubicBezTo>
                  <a:cubicBezTo>
                    <a:pt x="477212" y="289736"/>
                    <a:pt x="479807" y="288120"/>
                    <a:pt x="482635" y="288148"/>
                  </a:cubicBezTo>
                  <a:close/>
                  <a:moveTo>
                    <a:pt x="419196" y="311432"/>
                  </a:moveTo>
                  <a:lnTo>
                    <a:pt x="419196" y="405034"/>
                  </a:lnTo>
                  <a:cubicBezTo>
                    <a:pt x="442347" y="404981"/>
                    <a:pt x="461573" y="384472"/>
                    <a:pt x="461573" y="358240"/>
                  </a:cubicBezTo>
                  <a:cubicBezTo>
                    <a:pt x="461573" y="332008"/>
                    <a:pt x="442347" y="311470"/>
                    <a:pt x="419196" y="311432"/>
                  </a:cubicBezTo>
                  <a:close/>
                  <a:moveTo>
                    <a:pt x="503725" y="340226"/>
                  </a:moveTo>
                  <a:cubicBezTo>
                    <a:pt x="507550" y="340163"/>
                    <a:pt x="510770" y="343073"/>
                    <a:pt x="511099" y="346884"/>
                  </a:cubicBezTo>
                  <a:cubicBezTo>
                    <a:pt x="511804" y="353862"/>
                    <a:pt x="511842" y="361011"/>
                    <a:pt x="511151" y="368261"/>
                  </a:cubicBezTo>
                  <a:cubicBezTo>
                    <a:pt x="511023" y="370225"/>
                    <a:pt x="510107" y="372057"/>
                    <a:pt x="508604" y="373335"/>
                  </a:cubicBezTo>
                  <a:cubicBezTo>
                    <a:pt x="507107" y="374609"/>
                    <a:pt x="505151" y="375224"/>
                    <a:pt x="503191" y="375039"/>
                  </a:cubicBezTo>
                  <a:cubicBezTo>
                    <a:pt x="501230" y="374852"/>
                    <a:pt x="499428" y="373879"/>
                    <a:pt x="498198" y="372339"/>
                  </a:cubicBezTo>
                  <a:cubicBezTo>
                    <a:pt x="496967" y="370803"/>
                    <a:pt x="496409" y="368829"/>
                    <a:pt x="496657" y="366878"/>
                  </a:cubicBezTo>
                  <a:cubicBezTo>
                    <a:pt x="497257" y="360582"/>
                    <a:pt x="497224" y="354387"/>
                    <a:pt x="496604" y="348348"/>
                  </a:cubicBezTo>
                  <a:lnTo>
                    <a:pt x="496604" y="348343"/>
                  </a:lnTo>
                  <a:cubicBezTo>
                    <a:pt x="496371" y="346301"/>
                    <a:pt x="497009" y="344255"/>
                    <a:pt x="498365" y="342710"/>
                  </a:cubicBezTo>
                  <a:cubicBezTo>
                    <a:pt x="499719" y="341160"/>
                    <a:pt x="501669" y="340259"/>
                    <a:pt x="503725" y="340226"/>
                  </a:cubicBezTo>
                  <a:close/>
                  <a:moveTo>
                    <a:pt x="187268" y="357868"/>
                  </a:moveTo>
                  <a:lnTo>
                    <a:pt x="187268" y="513337"/>
                  </a:lnTo>
                  <a:lnTo>
                    <a:pt x="250016" y="513337"/>
                  </a:lnTo>
                  <a:lnTo>
                    <a:pt x="250016" y="357868"/>
                  </a:lnTo>
                  <a:close/>
                  <a:moveTo>
                    <a:pt x="492602" y="397640"/>
                  </a:moveTo>
                  <a:lnTo>
                    <a:pt x="492607" y="397640"/>
                  </a:lnTo>
                  <a:cubicBezTo>
                    <a:pt x="495216" y="397568"/>
                    <a:pt x="497663" y="398894"/>
                    <a:pt x="499027" y="401122"/>
                  </a:cubicBezTo>
                  <a:cubicBezTo>
                    <a:pt x="500390" y="403345"/>
                    <a:pt x="500458" y="406130"/>
                    <a:pt x="499202" y="408419"/>
                  </a:cubicBezTo>
                  <a:cubicBezTo>
                    <a:pt x="496017" y="414467"/>
                    <a:pt x="492272" y="420147"/>
                    <a:pt x="488061" y="425399"/>
                  </a:cubicBezTo>
                  <a:cubicBezTo>
                    <a:pt x="486874" y="426968"/>
                    <a:pt x="485104" y="427988"/>
                    <a:pt x="483149" y="428226"/>
                  </a:cubicBezTo>
                  <a:cubicBezTo>
                    <a:pt x="481198" y="428471"/>
                    <a:pt x="479233" y="427913"/>
                    <a:pt x="477697" y="426677"/>
                  </a:cubicBezTo>
                  <a:cubicBezTo>
                    <a:pt x="476166" y="425446"/>
                    <a:pt x="475193" y="423648"/>
                    <a:pt x="475007" y="421688"/>
                  </a:cubicBezTo>
                  <a:cubicBezTo>
                    <a:pt x="474822" y="419732"/>
                    <a:pt x="475436" y="417782"/>
                    <a:pt x="476709" y="416279"/>
                  </a:cubicBezTo>
                  <a:cubicBezTo>
                    <a:pt x="480344" y="411753"/>
                    <a:pt x="483559" y="406846"/>
                    <a:pt x="486311" y="401622"/>
                  </a:cubicBezTo>
                  <a:cubicBezTo>
                    <a:pt x="487517" y="399247"/>
                    <a:pt x="489927" y="397726"/>
                    <a:pt x="492592" y="397644"/>
                  </a:cubicBezTo>
                  <a:lnTo>
                    <a:pt x="492602" y="397644"/>
                  </a:lnTo>
                  <a:lnTo>
                    <a:pt x="492607" y="397644"/>
                  </a:lnTo>
                  <a:close/>
                  <a:moveTo>
                    <a:pt x="454021" y="437513"/>
                  </a:moveTo>
                  <a:lnTo>
                    <a:pt x="454026" y="437518"/>
                  </a:lnTo>
                  <a:cubicBezTo>
                    <a:pt x="454193" y="437513"/>
                    <a:pt x="454364" y="437513"/>
                    <a:pt x="454531" y="437518"/>
                  </a:cubicBezTo>
                  <a:cubicBezTo>
                    <a:pt x="457803" y="437661"/>
                    <a:pt x="460574" y="439965"/>
                    <a:pt x="461314" y="443156"/>
                  </a:cubicBezTo>
                  <a:cubicBezTo>
                    <a:pt x="462048" y="446341"/>
                    <a:pt x="460569" y="449633"/>
                    <a:pt x="457693" y="451197"/>
                  </a:cubicBezTo>
                  <a:cubicBezTo>
                    <a:pt x="451879" y="454464"/>
                    <a:pt x="445736" y="457177"/>
                    <a:pt x="439341" y="459262"/>
                  </a:cubicBezTo>
                  <a:lnTo>
                    <a:pt x="439341" y="459257"/>
                  </a:lnTo>
                  <a:cubicBezTo>
                    <a:pt x="437499" y="459862"/>
                    <a:pt x="435496" y="459706"/>
                    <a:pt x="433769" y="458833"/>
                  </a:cubicBezTo>
                  <a:cubicBezTo>
                    <a:pt x="432043" y="457955"/>
                    <a:pt x="430736" y="456429"/>
                    <a:pt x="430141" y="454588"/>
                  </a:cubicBezTo>
                  <a:cubicBezTo>
                    <a:pt x="429539" y="452746"/>
                    <a:pt x="429701" y="450744"/>
                    <a:pt x="430579" y="449017"/>
                  </a:cubicBezTo>
                  <a:cubicBezTo>
                    <a:pt x="431462" y="447295"/>
                    <a:pt x="432993" y="445988"/>
                    <a:pt x="434833" y="445397"/>
                  </a:cubicBezTo>
                  <a:cubicBezTo>
                    <a:pt x="440304" y="443618"/>
                    <a:pt x="445565" y="441300"/>
                    <a:pt x="450553" y="438496"/>
                  </a:cubicBezTo>
                  <a:cubicBezTo>
                    <a:pt x="451613" y="437881"/>
                    <a:pt x="452805" y="437546"/>
                    <a:pt x="454026" y="437513"/>
                  </a:cubicBezTo>
                  <a:close/>
                </a:path>
              </a:pathLst>
            </a:custGeom>
            <a:solidFill>
              <a:srgbClr val="019371"/>
            </a:solidFill>
            <a:ln w="12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  <p:grpSp>
        <p:nvGrpSpPr>
          <p:cNvPr id="263" name="Group 262">
            <a:extLst>
              <a:ext uri="{FF2B5EF4-FFF2-40B4-BE49-F238E27FC236}">
                <a16:creationId xmlns:a16="http://schemas.microsoft.com/office/drawing/2014/main" id="{610067CC-C5EF-4F9F-A696-18BAE9DA4220}"/>
              </a:ext>
            </a:extLst>
          </p:cNvPr>
          <p:cNvGrpSpPr/>
          <p:nvPr/>
        </p:nvGrpSpPr>
        <p:grpSpPr>
          <a:xfrm>
            <a:off x="2713800" y="3422634"/>
            <a:ext cx="441356" cy="441356"/>
            <a:chOff x="2681256" y="3348254"/>
            <a:chExt cx="506444" cy="506444"/>
          </a:xfrm>
        </p:grpSpPr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2BF1D157-F0AC-41B1-9356-A80984111044}"/>
                </a:ext>
              </a:extLst>
            </p:cNvPr>
            <p:cNvSpPr/>
            <p:nvPr/>
          </p:nvSpPr>
          <p:spPr>
            <a:xfrm>
              <a:off x="2681256" y="3348254"/>
              <a:ext cx="506444" cy="506444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rgbClr val="01937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58" name="Freeform: Shape 257">
              <a:extLst>
                <a:ext uri="{FF2B5EF4-FFF2-40B4-BE49-F238E27FC236}">
                  <a16:creationId xmlns:a16="http://schemas.microsoft.com/office/drawing/2014/main" id="{C9323F88-11CA-4670-8AF1-233FEABB8972}"/>
                </a:ext>
              </a:extLst>
            </p:cNvPr>
            <p:cNvSpPr/>
            <p:nvPr/>
          </p:nvSpPr>
          <p:spPr>
            <a:xfrm>
              <a:off x="2787518" y="3494348"/>
              <a:ext cx="293920" cy="214256"/>
            </a:xfrm>
            <a:custGeom>
              <a:avLst/>
              <a:gdLst>
                <a:gd name="connsiteX0" fmla="*/ 134967 w 356250"/>
                <a:gd name="connsiteY0" fmla="*/ 249446 h 259693"/>
                <a:gd name="connsiteX1" fmla="*/ 137526 w 356250"/>
                <a:gd name="connsiteY1" fmla="*/ 259690 h 259693"/>
                <a:gd name="connsiteX2" fmla="*/ 120335 w 356250"/>
                <a:gd name="connsiteY2" fmla="*/ 259690 h 259693"/>
                <a:gd name="connsiteX3" fmla="*/ 130575 w 356250"/>
                <a:gd name="connsiteY3" fmla="*/ 231526 h 259693"/>
                <a:gd name="connsiteX4" fmla="*/ 133502 w 356250"/>
                <a:gd name="connsiteY4" fmla="*/ 243229 h 259693"/>
                <a:gd name="connsiteX5" fmla="*/ 110093 w 356250"/>
                <a:gd name="connsiteY5" fmla="*/ 259690 h 259693"/>
                <a:gd name="connsiteX6" fmla="*/ 106802 w 356250"/>
                <a:gd name="connsiteY6" fmla="*/ 259690 h 259693"/>
                <a:gd name="connsiteX7" fmla="*/ 110093 w 356250"/>
                <a:gd name="connsiteY7" fmla="*/ 246155 h 259693"/>
                <a:gd name="connsiteX8" fmla="*/ 115215 w 356250"/>
                <a:gd name="connsiteY8" fmla="*/ 195684 h 259693"/>
                <a:gd name="connsiteX9" fmla="*/ 128747 w 356250"/>
                <a:gd name="connsiteY9" fmla="*/ 195684 h 259693"/>
                <a:gd name="connsiteX10" fmla="*/ 129479 w 356250"/>
                <a:gd name="connsiteY10" fmla="*/ 196048 h 259693"/>
                <a:gd name="connsiteX11" fmla="*/ 133870 w 356250"/>
                <a:gd name="connsiteY11" fmla="*/ 206654 h 259693"/>
                <a:gd name="connsiteX12" fmla="*/ 133870 w 356250"/>
                <a:gd name="connsiteY12" fmla="*/ 207751 h 259693"/>
                <a:gd name="connsiteX13" fmla="*/ 126920 w 356250"/>
                <a:gd name="connsiteY13" fmla="*/ 215798 h 259693"/>
                <a:gd name="connsiteX14" fmla="*/ 129114 w 356250"/>
                <a:gd name="connsiteY14" fmla="*/ 225307 h 259693"/>
                <a:gd name="connsiteX15" fmla="*/ 112288 w 356250"/>
                <a:gd name="connsiteY15" fmla="*/ 237377 h 259693"/>
                <a:gd name="connsiteX16" fmla="*/ 117409 w 356250"/>
                <a:gd name="connsiteY16" fmla="*/ 215798 h 259693"/>
                <a:gd name="connsiteX17" fmla="*/ 110094 w 356250"/>
                <a:gd name="connsiteY17" fmla="*/ 207751 h 259693"/>
                <a:gd name="connsiteX18" fmla="*/ 110094 w 356250"/>
                <a:gd name="connsiteY18" fmla="*/ 206654 h 259693"/>
                <a:gd name="connsiteX19" fmla="*/ 114482 w 356250"/>
                <a:gd name="connsiteY19" fmla="*/ 196048 h 259693"/>
                <a:gd name="connsiteX20" fmla="*/ 115215 w 356250"/>
                <a:gd name="connsiteY20" fmla="*/ 195684 h 259693"/>
                <a:gd name="connsiteX21" fmla="*/ 77175 w 356250"/>
                <a:gd name="connsiteY21" fmla="*/ 195317 h 259693"/>
                <a:gd name="connsiteX22" fmla="*/ 79004 w 356250"/>
                <a:gd name="connsiteY22" fmla="*/ 195317 h 259693"/>
                <a:gd name="connsiteX23" fmla="*/ 97657 w 356250"/>
                <a:gd name="connsiteY23" fmla="*/ 259690 h 259693"/>
                <a:gd name="connsiteX24" fmla="*/ 34746 w 356250"/>
                <a:gd name="connsiteY24" fmla="*/ 259693 h 259693"/>
                <a:gd name="connsiteX25" fmla="*/ 34746 w 356250"/>
                <a:gd name="connsiteY25" fmla="*/ 237746 h 259693"/>
                <a:gd name="connsiteX26" fmla="*/ 77175 w 356250"/>
                <a:gd name="connsiteY26" fmla="*/ 195317 h 259693"/>
                <a:gd name="connsiteX27" fmla="*/ 166054 w 356250"/>
                <a:gd name="connsiteY27" fmla="*/ 195314 h 259693"/>
                <a:gd name="connsiteX28" fmla="*/ 167152 w 356250"/>
                <a:gd name="connsiteY28" fmla="*/ 195314 h 259693"/>
                <a:gd name="connsiteX29" fmla="*/ 209580 w 356250"/>
                <a:gd name="connsiteY29" fmla="*/ 237743 h 259693"/>
                <a:gd name="connsiteX30" fmla="*/ 209580 w 356250"/>
                <a:gd name="connsiteY30" fmla="*/ 259690 h 259693"/>
                <a:gd name="connsiteX31" fmla="*/ 146669 w 356250"/>
                <a:gd name="connsiteY31" fmla="*/ 259687 h 259693"/>
                <a:gd name="connsiteX32" fmla="*/ 147965 w 356250"/>
                <a:gd name="connsiteY32" fmla="*/ 114153 h 259693"/>
                <a:gd name="connsiteX33" fmla="*/ 127648 w 356250"/>
                <a:gd name="connsiteY33" fmla="*/ 119604 h 259693"/>
                <a:gd name="connsiteX34" fmla="*/ 107166 w 356250"/>
                <a:gd name="connsiteY34" fmla="*/ 126186 h 259693"/>
                <a:gd name="connsiteX35" fmla="*/ 85587 w 356250"/>
                <a:gd name="connsiteY35" fmla="*/ 120701 h 259693"/>
                <a:gd name="connsiteX36" fmla="*/ 84490 w 356250"/>
                <a:gd name="connsiteY36" fmla="*/ 129845 h 259693"/>
                <a:gd name="connsiteX37" fmla="*/ 95508 w 356250"/>
                <a:gd name="connsiteY37" fmla="*/ 156499 h 259693"/>
                <a:gd name="connsiteX38" fmla="*/ 122162 w 356250"/>
                <a:gd name="connsiteY38" fmla="*/ 167518 h 259693"/>
                <a:gd name="connsiteX39" fmla="*/ 148817 w 356250"/>
                <a:gd name="connsiteY39" fmla="*/ 156409 h 259693"/>
                <a:gd name="connsiteX40" fmla="*/ 159833 w 356250"/>
                <a:gd name="connsiteY40" fmla="*/ 130213 h 259693"/>
                <a:gd name="connsiteX41" fmla="*/ 158371 w 356250"/>
                <a:gd name="connsiteY41" fmla="*/ 119239 h 259693"/>
                <a:gd name="connsiteX42" fmla="*/ 147965 w 356250"/>
                <a:gd name="connsiteY42" fmla="*/ 114153 h 259693"/>
                <a:gd name="connsiteX43" fmla="*/ 122163 w 356250"/>
                <a:gd name="connsiteY43" fmla="*/ 80833 h 259693"/>
                <a:gd name="connsiteX44" fmla="*/ 170809 w 356250"/>
                <a:gd name="connsiteY44" fmla="*/ 129479 h 259693"/>
                <a:gd name="connsiteX45" fmla="*/ 122163 w 356250"/>
                <a:gd name="connsiteY45" fmla="*/ 178125 h 259693"/>
                <a:gd name="connsiteX46" fmla="*/ 73517 w 356250"/>
                <a:gd name="connsiteY46" fmla="*/ 129479 h 259693"/>
                <a:gd name="connsiteX47" fmla="*/ 122163 w 356250"/>
                <a:gd name="connsiteY47" fmla="*/ 80833 h 259693"/>
                <a:gd name="connsiteX48" fmla="*/ 310530 w 356250"/>
                <a:gd name="connsiteY48" fmla="*/ 66935 h 259693"/>
                <a:gd name="connsiteX49" fmla="*/ 318577 w 356250"/>
                <a:gd name="connsiteY49" fmla="*/ 69129 h 259693"/>
                <a:gd name="connsiteX50" fmla="*/ 322600 w 356250"/>
                <a:gd name="connsiteY50" fmla="*/ 76444 h 259693"/>
                <a:gd name="connsiteX51" fmla="*/ 320038 w 356250"/>
                <a:gd name="connsiteY51" fmla="*/ 84858 h 259693"/>
                <a:gd name="connsiteX52" fmla="*/ 312724 w 356250"/>
                <a:gd name="connsiteY52" fmla="*/ 88882 h 259693"/>
                <a:gd name="connsiteX53" fmla="*/ 307603 w 356250"/>
                <a:gd name="connsiteY53" fmla="*/ 88150 h 259693"/>
                <a:gd name="connsiteX54" fmla="*/ 286754 w 356250"/>
                <a:gd name="connsiteY54" fmla="*/ 114485 h 259693"/>
                <a:gd name="connsiteX55" fmla="*/ 287119 w 356250"/>
                <a:gd name="connsiteY55" fmla="*/ 116679 h 259693"/>
                <a:gd name="connsiteX56" fmla="*/ 277610 w 356250"/>
                <a:gd name="connsiteY56" fmla="*/ 128749 h 259693"/>
                <a:gd name="connsiteX57" fmla="*/ 265539 w 356250"/>
                <a:gd name="connsiteY57" fmla="*/ 119240 h 259693"/>
                <a:gd name="connsiteX58" fmla="*/ 265539 w 356250"/>
                <a:gd name="connsiteY58" fmla="*/ 117410 h 259693"/>
                <a:gd name="connsiteX59" fmla="*/ 242863 w 356250"/>
                <a:gd name="connsiteY59" fmla="*/ 105704 h 259693"/>
                <a:gd name="connsiteX60" fmla="*/ 239204 w 356250"/>
                <a:gd name="connsiteY60" fmla="*/ 106802 h 259693"/>
                <a:gd name="connsiteX61" fmla="*/ 232254 w 356250"/>
                <a:gd name="connsiteY61" fmla="*/ 105340 h 259693"/>
                <a:gd name="connsiteX62" fmla="*/ 206651 w 356250"/>
                <a:gd name="connsiteY62" fmla="*/ 119604 h 259693"/>
                <a:gd name="connsiteX63" fmla="*/ 197142 w 356250"/>
                <a:gd name="connsiteY63" fmla="*/ 130943 h 259693"/>
                <a:gd name="connsiteX64" fmla="*/ 195681 w 356250"/>
                <a:gd name="connsiteY64" fmla="*/ 130943 h 259693"/>
                <a:gd name="connsiteX65" fmla="*/ 185075 w 356250"/>
                <a:gd name="connsiteY65" fmla="*/ 121433 h 259693"/>
                <a:gd name="connsiteX66" fmla="*/ 194584 w 356250"/>
                <a:gd name="connsiteY66" fmla="*/ 109363 h 259693"/>
                <a:gd name="connsiteX67" fmla="*/ 202996 w 356250"/>
                <a:gd name="connsiteY67" fmla="*/ 111924 h 259693"/>
                <a:gd name="connsiteX68" fmla="*/ 227502 w 356250"/>
                <a:gd name="connsiteY68" fmla="*/ 98392 h 259693"/>
                <a:gd name="connsiteX69" fmla="*/ 227502 w 356250"/>
                <a:gd name="connsiteY69" fmla="*/ 97295 h 259693"/>
                <a:gd name="connsiteX70" fmla="*/ 237011 w 356250"/>
                <a:gd name="connsiteY70" fmla="*/ 85225 h 259693"/>
                <a:gd name="connsiteX71" fmla="*/ 249081 w 356250"/>
                <a:gd name="connsiteY71" fmla="*/ 94734 h 259693"/>
                <a:gd name="connsiteX72" fmla="*/ 248716 w 356250"/>
                <a:gd name="connsiteY72" fmla="*/ 98758 h 259693"/>
                <a:gd name="connsiteX73" fmla="*/ 269565 w 356250"/>
                <a:gd name="connsiteY73" fmla="*/ 109363 h 259693"/>
                <a:gd name="connsiteX74" fmla="*/ 275418 w 356250"/>
                <a:gd name="connsiteY74" fmla="*/ 106802 h 259693"/>
                <a:gd name="connsiteX75" fmla="*/ 281271 w 356250"/>
                <a:gd name="connsiteY75" fmla="*/ 107534 h 259693"/>
                <a:gd name="connsiteX76" fmla="*/ 301753 w 356250"/>
                <a:gd name="connsiteY76" fmla="*/ 81931 h 259693"/>
                <a:gd name="connsiteX77" fmla="*/ 301021 w 356250"/>
                <a:gd name="connsiteY77" fmla="*/ 79005 h 259693"/>
                <a:gd name="connsiteX78" fmla="*/ 310530 w 356250"/>
                <a:gd name="connsiteY78" fmla="*/ 66935 h 259693"/>
                <a:gd name="connsiteX79" fmla="*/ 8412 w 356250"/>
                <a:gd name="connsiteY79" fmla="*/ 0 h 259693"/>
                <a:gd name="connsiteX80" fmla="*/ 347837 w 356250"/>
                <a:gd name="connsiteY80" fmla="*/ 0 h 259693"/>
                <a:gd name="connsiteX81" fmla="*/ 347838 w 356250"/>
                <a:gd name="connsiteY81" fmla="*/ 2 h 259693"/>
                <a:gd name="connsiteX82" fmla="*/ 356250 w 356250"/>
                <a:gd name="connsiteY82" fmla="*/ 8049 h 259693"/>
                <a:gd name="connsiteX83" fmla="*/ 356250 w 356250"/>
                <a:gd name="connsiteY83" fmla="*/ 224579 h 259693"/>
                <a:gd name="connsiteX84" fmla="*/ 347838 w 356250"/>
                <a:gd name="connsiteY84" fmla="*/ 232990 h 259693"/>
                <a:gd name="connsiteX85" fmla="*/ 217993 w 356250"/>
                <a:gd name="connsiteY85" fmla="*/ 232990 h 259693"/>
                <a:gd name="connsiteX86" fmla="*/ 217993 w 356250"/>
                <a:gd name="connsiteY86" fmla="*/ 216164 h 259693"/>
                <a:gd name="connsiteX87" fmla="*/ 339425 w 356250"/>
                <a:gd name="connsiteY87" fmla="*/ 216164 h 259693"/>
                <a:gd name="connsiteX88" fmla="*/ 339425 w 356250"/>
                <a:gd name="connsiteY88" fmla="*/ 16459 h 259693"/>
                <a:gd name="connsiteX89" fmla="*/ 16459 w 356250"/>
                <a:gd name="connsiteY89" fmla="*/ 16459 h 259693"/>
                <a:gd name="connsiteX90" fmla="*/ 16459 w 356250"/>
                <a:gd name="connsiteY90" fmla="*/ 216164 h 259693"/>
                <a:gd name="connsiteX91" fmla="*/ 27065 w 356250"/>
                <a:gd name="connsiteY91" fmla="*/ 216162 h 259693"/>
                <a:gd name="connsiteX92" fmla="*/ 27065 w 356250"/>
                <a:gd name="connsiteY92" fmla="*/ 232988 h 259693"/>
                <a:gd name="connsiteX93" fmla="*/ 8412 w 356250"/>
                <a:gd name="connsiteY93" fmla="*/ 232988 h 259693"/>
                <a:gd name="connsiteX94" fmla="*/ 0 w 356250"/>
                <a:gd name="connsiteY94" fmla="*/ 224576 h 259693"/>
                <a:gd name="connsiteX95" fmla="*/ 0 w 356250"/>
                <a:gd name="connsiteY95" fmla="*/ 8412 h 259693"/>
                <a:gd name="connsiteX96" fmla="*/ 8412 w 356250"/>
                <a:gd name="connsiteY96" fmla="*/ 0 h 259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</a:cxnLst>
              <a:rect l="l" t="t" r="r" b="b"/>
              <a:pathLst>
                <a:path w="356250" h="259693">
                  <a:moveTo>
                    <a:pt x="134967" y="249446"/>
                  </a:moveTo>
                  <a:lnTo>
                    <a:pt x="137526" y="259690"/>
                  </a:lnTo>
                  <a:lnTo>
                    <a:pt x="120335" y="259690"/>
                  </a:lnTo>
                  <a:close/>
                  <a:moveTo>
                    <a:pt x="130575" y="231526"/>
                  </a:moveTo>
                  <a:lnTo>
                    <a:pt x="133502" y="243229"/>
                  </a:lnTo>
                  <a:lnTo>
                    <a:pt x="110093" y="259690"/>
                  </a:lnTo>
                  <a:lnTo>
                    <a:pt x="106802" y="259690"/>
                  </a:lnTo>
                  <a:lnTo>
                    <a:pt x="110093" y="246155"/>
                  </a:lnTo>
                  <a:close/>
                  <a:moveTo>
                    <a:pt x="115215" y="195684"/>
                  </a:moveTo>
                  <a:lnTo>
                    <a:pt x="128747" y="195684"/>
                  </a:lnTo>
                  <a:cubicBezTo>
                    <a:pt x="129115" y="195684"/>
                    <a:pt x="129479" y="195684"/>
                    <a:pt x="129479" y="196048"/>
                  </a:cubicBezTo>
                  <a:lnTo>
                    <a:pt x="133870" y="206654"/>
                  </a:lnTo>
                  <a:cubicBezTo>
                    <a:pt x="134235" y="207019"/>
                    <a:pt x="134235" y="207386"/>
                    <a:pt x="133870" y="207751"/>
                  </a:cubicBezTo>
                  <a:lnTo>
                    <a:pt x="126920" y="215798"/>
                  </a:lnTo>
                  <a:lnTo>
                    <a:pt x="129114" y="225307"/>
                  </a:lnTo>
                  <a:lnTo>
                    <a:pt x="112288" y="237377"/>
                  </a:lnTo>
                  <a:lnTo>
                    <a:pt x="117409" y="215798"/>
                  </a:lnTo>
                  <a:lnTo>
                    <a:pt x="110094" y="207751"/>
                  </a:lnTo>
                  <a:lnTo>
                    <a:pt x="110094" y="206654"/>
                  </a:lnTo>
                  <a:lnTo>
                    <a:pt x="114482" y="196048"/>
                  </a:lnTo>
                  <a:cubicBezTo>
                    <a:pt x="114482" y="196048"/>
                    <a:pt x="114850" y="195684"/>
                    <a:pt x="115215" y="195684"/>
                  </a:cubicBezTo>
                  <a:close/>
                  <a:moveTo>
                    <a:pt x="77175" y="195317"/>
                  </a:moveTo>
                  <a:lnTo>
                    <a:pt x="79004" y="195317"/>
                  </a:lnTo>
                  <a:lnTo>
                    <a:pt x="97657" y="259690"/>
                  </a:lnTo>
                  <a:lnTo>
                    <a:pt x="34746" y="259693"/>
                  </a:lnTo>
                  <a:lnTo>
                    <a:pt x="34746" y="237746"/>
                  </a:lnTo>
                  <a:cubicBezTo>
                    <a:pt x="34746" y="214337"/>
                    <a:pt x="53766" y="195317"/>
                    <a:pt x="77175" y="195317"/>
                  </a:cubicBezTo>
                  <a:close/>
                  <a:moveTo>
                    <a:pt x="166054" y="195314"/>
                  </a:moveTo>
                  <a:lnTo>
                    <a:pt x="167152" y="195314"/>
                  </a:lnTo>
                  <a:cubicBezTo>
                    <a:pt x="190560" y="195314"/>
                    <a:pt x="209580" y="214334"/>
                    <a:pt x="209580" y="237743"/>
                  </a:cubicBezTo>
                  <a:lnTo>
                    <a:pt x="209580" y="259690"/>
                  </a:lnTo>
                  <a:lnTo>
                    <a:pt x="146669" y="259687"/>
                  </a:lnTo>
                  <a:close/>
                  <a:moveTo>
                    <a:pt x="147965" y="114153"/>
                  </a:moveTo>
                  <a:cubicBezTo>
                    <a:pt x="137592" y="112472"/>
                    <a:pt x="128197" y="119330"/>
                    <a:pt x="127648" y="119604"/>
                  </a:cubicBezTo>
                  <a:cubicBezTo>
                    <a:pt x="121066" y="124724"/>
                    <a:pt x="113749" y="126186"/>
                    <a:pt x="107166" y="126186"/>
                  </a:cubicBezTo>
                  <a:cubicBezTo>
                    <a:pt x="98022" y="126186"/>
                    <a:pt x="89976" y="122895"/>
                    <a:pt x="85587" y="120701"/>
                  </a:cubicBezTo>
                  <a:cubicBezTo>
                    <a:pt x="84855" y="123627"/>
                    <a:pt x="84490" y="126554"/>
                    <a:pt x="84490" y="129845"/>
                  </a:cubicBezTo>
                  <a:cubicBezTo>
                    <a:pt x="84490" y="140269"/>
                    <a:pt x="88696" y="149687"/>
                    <a:pt x="95508" y="156499"/>
                  </a:cubicBezTo>
                  <a:lnTo>
                    <a:pt x="122162" y="167518"/>
                  </a:lnTo>
                  <a:lnTo>
                    <a:pt x="148817" y="156409"/>
                  </a:lnTo>
                  <a:cubicBezTo>
                    <a:pt x="155629" y="149597"/>
                    <a:pt x="159834" y="140270"/>
                    <a:pt x="159833" y="130213"/>
                  </a:cubicBezTo>
                  <a:cubicBezTo>
                    <a:pt x="159833" y="126189"/>
                    <a:pt x="159468" y="122530"/>
                    <a:pt x="158371" y="119239"/>
                  </a:cubicBezTo>
                  <a:cubicBezTo>
                    <a:pt x="154988" y="116222"/>
                    <a:pt x="151422" y="114713"/>
                    <a:pt x="147965" y="114153"/>
                  </a:cubicBezTo>
                  <a:close/>
                  <a:moveTo>
                    <a:pt x="122163" y="80833"/>
                  </a:moveTo>
                  <a:cubicBezTo>
                    <a:pt x="149230" y="80833"/>
                    <a:pt x="170809" y="102780"/>
                    <a:pt x="170809" y="129479"/>
                  </a:cubicBezTo>
                  <a:cubicBezTo>
                    <a:pt x="170809" y="156178"/>
                    <a:pt x="149230" y="178125"/>
                    <a:pt x="122163" y="178125"/>
                  </a:cubicBezTo>
                  <a:cubicBezTo>
                    <a:pt x="95464" y="178125"/>
                    <a:pt x="73517" y="156546"/>
                    <a:pt x="73517" y="129479"/>
                  </a:cubicBezTo>
                  <a:cubicBezTo>
                    <a:pt x="73517" y="102780"/>
                    <a:pt x="95096" y="80833"/>
                    <a:pt x="122163" y="80833"/>
                  </a:cubicBezTo>
                  <a:close/>
                  <a:moveTo>
                    <a:pt x="310530" y="66935"/>
                  </a:moveTo>
                  <a:cubicBezTo>
                    <a:pt x="313456" y="66567"/>
                    <a:pt x="316382" y="67300"/>
                    <a:pt x="318577" y="69129"/>
                  </a:cubicBezTo>
                  <a:cubicBezTo>
                    <a:pt x="320771" y="70959"/>
                    <a:pt x="322235" y="73518"/>
                    <a:pt x="322600" y="76444"/>
                  </a:cubicBezTo>
                  <a:cubicBezTo>
                    <a:pt x="322967" y="79370"/>
                    <a:pt x="322235" y="81932"/>
                    <a:pt x="320038" y="84858"/>
                  </a:cubicBezTo>
                  <a:cubicBezTo>
                    <a:pt x="318209" y="87053"/>
                    <a:pt x="315650" y="88517"/>
                    <a:pt x="312724" y="88882"/>
                  </a:cubicBezTo>
                  <a:cubicBezTo>
                    <a:pt x="310894" y="88882"/>
                    <a:pt x="309065" y="88882"/>
                    <a:pt x="307603" y="88150"/>
                  </a:cubicBezTo>
                  <a:lnTo>
                    <a:pt x="286754" y="114485"/>
                  </a:lnTo>
                  <a:cubicBezTo>
                    <a:pt x="286754" y="115217"/>
                    <a:pt x="287119" y="115946"/>
                    <a:pt x="287119" y="116679"/>
                  </a:cubicBezTo>
                  <a:cubicBezTo>
                    <a:pt x="287851" y="122531"/>
                    <a:pt x="283462" y="128016"/>
                    <a:pt x="277610" y="128749"/>
                  </a:cubicBezTo>
                  <a:cubicBezTo>
                    <a:pt x="271757" y="129481"/>
                    <a:pt x="266272" y="125092"/>
                    <a:pt x="265539" y="119240"/>
                  </a:cubicBezTo>
                  <a:lnTo>
                    <a:pt x="265539" y="117410"/>
                  </a:lnTo>
                  <a:lnTo>
                    <a:pt x="242863" y="105704"/>
                  </a:lnTo>
                  <a:cubicBezTo>
                    <a:pt x="241766" y="106437"/>
                    <a:pt x="240301" y="106802"/>
                    <a:pt x="239204" y="106802"/>
                  </a:cubicBezTo>
                  <a:cubicBezTo>
                    <a:pt x="236642" y="107169"/>
                    <a:pt x="234448" y="106437"/>
                    <a:pt x="232254" y="105340"/>
                  </a:cubicBezTo>
                  <a:lnTo>
                    <a:pt x="206651" y="119604"/>
                  </a:lnTo>
                  <a:cubicBezTo>
                    <a:pt x="207019" y="125457"/>
                    <a:pt x="202627" y="130210"/>
                    <a:pt x="197142" y="130943"/>
                  </a:cubicBezTo>
                  <a:lnTo>
                    <a:pt x="195681" y="130943"/>
                  </a:lnTo>
                  <a:cubicBezTo>
                    <a:pt x="190560" y="130943"/>
                    <a:pt x="185807" y="126919"/>
                    <a:pt x="185075" y="121433"/>
                  </a:cubicBezTo>
                  <a:cubicBezTo>
                    <a:pt x="184343" y="115581"/>
                    <a:pt x="188731" y="110096"/>
                    <a:pt x="194584" y="109363"/>
                  </a:cubicBezTo>
                  <a:cubicBezTo>
                    <a:pt x="197510" y="108998"/>
                    <a:pt x="200801" y="110096"/>
                    <a:pt x="202996" y="111924"/>
                  </a:cubicBezTo>
                  <a:lnTo>
                    <a:pt x="227502" y="98392"/>
                  </a:lnTo>
                  <a:lnTo>
                    <a:pt x="227502" y="97295"/>
                  </a:lnTo>
                  <a:cubicBezTo>
                    <a:pt x="226770" y="91442"/>
                    <a:pt x="231158" y="85957"/>
                    <a:pt x="237011" y="85225"/>
                  </a:cubicBezTo>
                  <a:cubicBezTo>
                    <a:pt x="242863" y="84493"/>
                    <a:pt x="248349" y="88881"/>
                    <a:pt x="249081" y="94734"/>
                  </a:cubicBezTo>
                  <a:cubicBezTo>
                    <a:pt x="249081" y="95831"/>
                    <a:pt x="249081" y="97296"/>
                    <a:pt x="248716" y="98758"/>
                  </a:cubicBezTo>
                  <a:lnTo>
                    <a:pt x="269565" y="109363"/>
                  </a:lnTo>
                  <a:cubicBezTo>
                    <a:pt x="271395" y="107899"/>
                    <a:pt x="273224" y="107167"/>
                    <a:pt x="275418" y="106802"/>
                  </a:cubicBezTo>
                  <a:cubicBezTo>
                    <a:pt x="277612" y="106437"/>
                    <a:pt x="279442" y="106802"/>
                    <a:pt x="281271" y="107534"/>
                  </a:cubicBezTo>
                  <a:lnTo>
                    <a:pt x="301753" y="81931"/>
                  </a:lnTo>
                  <a:cubicBezTo>
                    <a:pt x="301385" y="81199"/>
                    <a:pt x="301021" y="80102"/>
                    <a:pt x="301021" y="79005"/>
                  </a:cubicBezTo>
                  <a:cubicBezTo>
                    <a:pt x="300289" y="73152"/>
                    <a:pt x="304677" y="67667"/>
                    <a:pt x="310530" y="66935"/>
                  </a:cubicBezTo>
                  <a:close/>
                  <a:moveTo>
                    <a:pt x="8412" y="0"/>
                  </a:moveTo>
                  <a:lnTo>
                    <a:pt x="347837" y="0"/>
                  </a:lnTo>
                  <a:lnTo>
                    <a:pt x="347838" y="2"/>
                  </a:lnTo>
                  <a:cubicBezTo>
                    <a:pt x="352226" y="2"/>
                    <a:pt x="356250" y="3660"/>
                    <a:pt x="356250" y="8049"/>
                  </a:cubicBezTo>
                  <a:lnTo>
                    <a:pt x="356250" y="224579"/>
                  </a:lnTo>
                  <a:cubicBezTo>
                    <a:pt x="356250" y="229332"/>
                    <a:pt x="352593" y="232990"/>
                    <a:pt x="347838" y="232990"/>
                  </a:cubicBezTo>
                  <a:lnTo>
                    <a:pt x="217993" y="232990"/>
                  </a:lnTo>
                  <a:lnTo>
                    <a:pt x="217993" y="216164"/>
                  </a:lnTo>
                  <a:lnTo>
                    <a:pt x="339425" y="216164"/>
                  </a:lnTo>
                  <a:lnTo>
                    <a:pt x="339425" y="16459"/>
                  </a:lnTo>
                  <a:lnTo>
                    <a:pt x="16459" y="16459"/>
                  </a:lnTo>
                  <a:lnTo>
                    <a:pt x="16459" y="216164"/>
                  </a:lnTo>
                  <a:lnTo>
                    <a:pt x="27065" y="216162"/>
                  </a:lnTo>
                  <a:lnTo>
                    <a:pt x="27065" y="232988"/>
                  </a:lnTo>
                  <a:lnTo>
                    <a:pt x="8412" y="232988"/>
                  </a:lnTo>
                  <a:cubicBezTo>
                    <a:pt x="3659" y="232988"/>
                    <a:pt x="0" y="229332"/>
                    <a:pt x="0" y="224576"/>
                  </a:cubicBezTo>
                  <a:lnTo>
                    <a:pt x="0" y="8412"/>
                  </a:lnTo>
                  <a:cubicBezTo>
                    <a:pt x="0" y="3659"/>
                    <a:pt x="3656" y="0"/>
                    <a:pt x="8412" y="0"/>
                  </a:cubicBezTo>
                  <a:close/>
                </a:path>
              </a:pathLst>
            </a:custGeom>
            <a:solidFill>
              <a:srgbClr val="019371"/>
            </a:solidFill>
            <a:ln w="6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  <p:grpSp>
        <p:nvGrpSpPr>
          <p:cNvPr id="264" name="Group 263">
            <a:extLst>
              <a:ext uri="{FF2B5EF4-FFF2-40B4-BE49-F238E27FC236}">
                <a16:creationId xmlns:a16="http://schemas.microsoft.com/office/drawing/2014/main" id="{73391232-CF8F-4A37-B4DE-52BF0F333316}"/>
              </a:ext>
            </a:extLst>
          </p:cNvPr>
          <p:cNvGrpSpPr/>
          <p:nvPr/>
        </p:nvGrpSpPr>
        <p:grpSpPr>
          <a:xfrm>
            <a:off x="2713800" y="4233450"/>
            <a:ext cx="441356" cy="441356"/>
            <a:chOff x="2681256" y="4186454"/>
            <a:chExt cx="506444" cy="506444"/>
          </a:xfrm>
        </p:grpSpPr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F6F2A6B7-A034-4BBE-8BA9-E012BFF780D8}"/>
                </a:ext>
              </a:extLst>
            </p:cNvPr>
            <p:cNvSpPr/>
            <p:nvPr/>
          </p:nvSpPr>
          <p:spPr>
            <a:xfrm>
              <a:off x="2681256" y="4186454"/>
              <a:ext cx="506444" cy="506444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rgbClr val="01937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59" name="Freeform: Shape 258">
              <a:extLst>
                <a:ext uri="{FF2B5EF4-FFF2-40B4-BE49-F238E27FC236}">
                  <a16:creationId xmlns:a16="http://schemas.microsoft.com/office/drawing/2014/main" id="{8F15FA72-CF55-4FC3-9A0B-53BB278F4E14}"/>
                </a:ext>
              </a:extLst>
            </p:cNvPr>
            <p:cNvSpPr/>
            <p:nvPr/>
          </p:nvSpPr>
          <p:spPr>
            <a:xfrm>
              <a:off x="2787618" y="4256023"/>
              <a:ext cx="293720" cy="367306"/>
            </a:xfrm>
            <a:custGeom>
              <a:avLst/>
              <a:gdLst>
                <a:gd name="connsiteX0" fmla="*/ 260153 w 536729"/>
                <a:gd name="connsiteY0" fmla="*/ 627244 h 671196"/>
                <a:gd name="connsiteX1" fmla="*/ 276584 w 536729"/>
                <a:gd name="connsiteY1" fmla="*/ 627244 h 671196"/>
                <a:gd name="connsiteX2" fmla="*/ 276584 w 536729"/>
                <a:gd name="connsiteY2" fmla="*/ 662981 h 671196"/>
                <a:gd name="connsiteX3" fmla="*/ 268368 w 536729"/>
                <a:gd name="connsiteY3" fmla="*/ 671196 h 671196"/>
                <a:gd name="connsiteX4" fmla="*/ 260153 w 536729"/>
                <a:gd name="connsiteY4" fmla="*/ 662981 h 671196"/>
                <a:gd name="connsiteX5" fmla="*/ 197173 w 536729"/>
                <a:gd name="connsiteY5" fmla="*/ 520445 h 671196"/>
                <a:gd name="connsiteX6" fmla="*/ 339571 w 536729"/>
                <a:gd name="connsiteY6" fmla="*/ 520445 h 671196"/>
                <a:gd name="connsiteX7" fmla="*/ 339571 w 536729"/>
                <a:gd name="connsiteY7" fmla="*/ 540983 h 671196"/>
                <a:gd name="connsiteX8" fmla="*/ 248108 w 536729"/>
                <a:gd name="connsiteY8" fmla="*/ 540983 h 671196"/>
                <a:gd name="connsiteX9" fmla="*/ 239893 w 536729"/>
                <a:gd name="connsiteY9" fmla="*/ 549198 h 671196"/>
                <a:gd name="connsiteX10" fmla="*/ 248108 w 536729"/>
                <a:gd name="connsiteY10" fmla="*/ 557414 h 671196"/>
                <a:gd name="connsiteX11" fmla="*/ 339571 w 536729"/>
                <a:gd name="connsiteY11" fmla="*/ 557414 h 671196"/>
                <a:gd name="connsiteX12" fmla="*/ 339571 w 536729"/>
                <a:gd name="connsiteY12" fmla="*/ 580691 h 671196"/>
                <a:gd name="connsiteX13" fmla="*/ 319170 w 536729"/>
                <a:gd name="connsiteY13" fmla="*/ 580691 h 671196"/>
                <a:gd name="connsiteX14" fmla="*/ 310955 w 536729"/>
                <a:gd name="connsiteY14" fmla="*/ 588906 h 671196"/>
                <a:gd name="connsiteX15" fmla="*/ 319170 w 536729"/>
                <a:gd name="connsiteY15" fmla="*/ 597121 h 671196"/>
                <a:gd name="connsiteX16" fmla="*/ 339571 w 536729"/>
                <a:gd name="connsiteY16" fmla="*/ 597121 h 671196"/>
                <a:gd name="connsiteX17" fmla="*/ 339572 w 536729"/>
                <a:gd name="connsiteY17" fmla="*/ 600270 h 671196"/>
                <a:gd name="connsiteX18" fmla="*/ 339572 w 536729"/>
                <a:gd name="connsiteY18" fmla="*/ 600681 h 671196"/>
                <a:gd name="connsiteX19" fmla="*/ 320950 w 536729"/>
                <a:gd name="connsiteY19" fmla="*/ 619028 h 671196"/>
                <a:gd name="connsiteX20" fmla="*/ 215794 w 536729"/>
                <a:gd name="connsiteY20" fmla="*/ 619028 h 671196"/>
                <a:gd name="connsiteX21" fmla="*/ 215383 w 536729"/>
                <a:gd name="connsiteY21" fmla="*/ 619028 h 671196"/>
                <a:gd name="connsiteX22" fmla="*/ 197173 w 536729"/>
                <a:gd name="connsiteY22" fmla="*/ 600270 h 671196"/>
                <a:gd name="connsiteX23" fmla="*/ 197173 w 536729"/>
                <a:gd name="connsiteY23" fmla="*/ 597121 h 671196"/>
                <a:gd name="connsiteX24" fmla="*/ 290827 w 536729"/>
                <a:gd name="connsiteY24" fmla="*/ 597121 h 671196"/>
                <a:gd name="connsiteX25" fmla="*/ 299042 w 536729"/>
                <a:gd name="connsiteY25" fmla="*/ 588906 h 671196"/>
                <a:gd name="connsiteX26" fmla="*/ 290827 w 536729"/>
                <a:gd name="connsiteY26" fmla="*/ 580691 h 671196"/>
                <a:gd name="connsiteX27" fmla="*/ 197173 w 536729"/>
                <a:gd name="connsiteY27" fmla="*/ 580691 h 671196"/>
                <a:gd name="connsiteX28" fmla="*/ 197173 w 536729"/>
                <a:gd name="connsiteY28" fmla="*/ 557414 h 671196"/>
                <a:gd name="connsiteX29" fmla="*/ 219901 w 536729"/>
                <a:gd name="connsiteY29" fmla="*/ 557414 h 671196"/>
                <a:gd name="connsiteX30" fmla="*/ 228117 w 536729"/>
                <a:gd name="connsiteY30" fmla="*/ 549198 h 671196"/>
                <a:gd name="connsiteX31" fmla="*/ 219901 w 536729"/>
                <a:gd name="connsiteY31" fmla="*/ 540983 h 671196"/>
                <a:gd name="connsiteX32" fmla="*/ 197173 w 536729"/>
                <a:gd name="connsiteY32" fmla="*/ 540983 h 671196"/>
                <a:gd name="connsiteX33" fmla="*/ 355179 w 536729"/>
                <a:gd name="connsiteY33" fmla="*/ 308313 h 671196"/>
                <a:gd name="connsiteX34" fmla="*/ 367776 w 536729"/>
                <a:gd name="connsiteY34" fmla="*/ 313550 h 671196"/>
                <a:gd name="connsiteX35" fmla="*/ 367639 w 536729"/>
                <a:gd name="connsiteY35" fmla="*/ 338607 h 671196"/>
                <a:gd name="connsiteX36" fmla="*/ 342582 w 536729"/>
                <a:gd name="connsiteY36" fmla="*/ 338607 h 671196"/>
                <a:gd name="connsiteX37" fmla="*/ 342582 w 536729"/>
                <a:gd name="connsiteY37" fmla="*/ 313550 h 671196"/>
                <a:gd name="connsiteX38" fmla="*/ 355179 w 536729"/>
                <a:gd name="connsiteY38" fmla="*/ 308313 h 671196"/>
                <a:gd name="connsiteX39" fmla="*/ 182785 w 536729"/>
                <a:gd name="connsiteY39" fmla="*/ 308296 h 671196"/>
                <a:gd name="connsiteX40" fmla="*/ 195382 w 536729"/>
                <a:gd name="connsiteY40" fmla="*/ 313551 h 671196"/>
                <a:gd name="connsiteX41" fmla="*/ 195245 w 536729"/>
                <a:gd name="connsiteY41" fmla="*/ 338471 h 671196"/>
                <a:gd name="connsiteX42" fmla="*/ 170188 w 536729"/>
                <a:gd name="connsiteY42" fmla="*/ 338471 h 671196"/>
                <a:gd name="connsiteX43" fmla="*/ 170188 w 536729"/>
                <a:gd name="connsiteY43" fmla="*/ 313414 h 671196"/>
                <a:gd name="connsiteX44" fmla="*/ 182785 w 536729"/>
                <a:gd name="connsiteY44" fmla="*/ 308296 h 671196"/>
                <a:gd name="connsiteX45" fmla="*/ 473881 w 536729"/>
                <a:gd name="connsiteY45" fmla="*/ 260284 h 671196"/>
                <a:gd name="connsiteX46" fmla="*/ 528514 w 536729"/>
                <a:gd name="connsiteY46" fmla="*/ 260284 h 671196"/>
                <a:gd name="connsiteX47" fmla="*/ 536729 w 536729"/>
                <a:gd name="connsiteY47" fmla="*/ 268499 h 671196"/>
                <a:gd name="connsiteX48" fmla="*/ 528514 w 536729"/>
                <a:gd name="connsiteY48" fmla="*/ 276715 h 671196"/>
                <a:gd name="connsiteX49" fmla="*/ 473881 w 536729"/>
                <a:gd name="connsiteY49" fmla="*/ 276715 h 671196"/>
                <a:gd name="connsiteX50" fmla="*/ 465666 w 536729"/>
                <a:gd name="connsiteY50" fmla="*/ 268499 h 671196"/>
                <a:gd name="connsiteX51" fmla="*/ 473881 w 536729"/>
                <a:gd name="connsiteY51" fmla="*/ 260284 h 671196"/>
                <a:gd name="connsiteX52" fmla="*/ 8215 w 536729"/>
                <a:gd name="connsiteY52" fmla="*/ 260284 h 671196"/>
                <a:gd name="connsiteX53" fmla="*/ 62848 w 536729"/>
                <a:gd name="connsiteY53" fmla="*/ 260284 h 671196"/>
                <a:gd name="connsiteX54" fmla="*/ 71063 w 536729"/>
                <a:gd name="connsiteY54" fmla="*/ 268499 h 671196"/>
                <a:gd name="connsiteX55" fmla="*/ 62848 w 536729"/>
                <a:gd name="connsiteY55" fmla="*/ 276715 h 671196"/>
                <a:gd name="connsiteX56" fmla="*/ 8215 w 536729"/>
                <a:gd name="connsiteY56" fmla="*/ 276715 h 671196"/>
                <a:gd name="connsiteX57" fmla="*/ 0 w 536729"/>
                <a:gd name="connsiteY57" fmla="*/ 268499 h 671196"/>
                <a:gd name="connsiteX58" fmla="*/ 8215 w 536729"/>
                <a:gd name="connsiteY58" fmla="*/ 260284 h 671196"/>
                <a:gd name="connsiteX59" fmla="*/ 269055 w 536729"/>
                <a:gd name="connsiteY59" fmla="*/ 225371 h 671196"/>
                <a:gd name="connsiteX60" fmla="*/ 286718 w 536729"/>
                <a:gd name="connsiteY60" fmla="*/ 243033 h 671196"/>
                <a:gd name="connsiteX61" fmla="*/ 286719 w 536729"/>
                <a:gd name="connsiteY61" fmla="*/ 243033 h 671196"/>
                <a:gd name="connsiteX62" fmla="*/ 281653 w 536729"/>
                <a:gd name="connsiteY62" fmla="*/ 255630 h 671196"/>
                <a:gd name="connsiteX63" fmla="*/ 256596 w 536729"/>
                <a:gd name="connsiteY63" fmla="*/ 255630 h 671196"/>
                <a:gd name="connsiteX64" fmla="*/ 251393 w 536729"/>
                <a:gd name="connsiteY64" fmla="*/ 243033 h 671196"/>
                <a:gd name="connsiteX65" fmla="*/ 269055 w 536729"/>
                <a:gd name="connsiteY65" fmla="*/ 225371 h 671196"/>
                <a:gd name="connsiteX66" fmla="*/ 268363 w 536729"/>
                <a:gd name="connsiteY66" fmla="*/ 119400 h 671196"/>
                <a:gd name="connsiteX67" fmla="*/ 270006 w 536729"/>
                <a:gd name="connsiteY67" fmla="*/ 119400 h 671196"/>
                <a:gd name="connsiteX68" fmla="*/ 270003 w 536729"/>
                <a:gd name="connsiteY68" fmla="*/ 119402 h 671196"/>
                <a:gd name="connsiteX69" fmla="*/ 391726 w 536729"/>
                <a:gd name="connsiteY69" fmla="*/ 173211 h 671196"/>
                <a:gd name="connsiteX70" fmla="*/ 383511 w 536729"/>
                <a:gd name="connsiteY70" fmla="*/ 412692 h 671196"/>
                <a:gd name="connsiteX71" fmla="*/ 340107 w 536729"/>
                <a:gd name="connsiteY71" fmla="*/ 504018 h 671196"/>
                <a:gd name="connsiteX72" fmla="*/ 310668 w 536729"/>
                <a:gd name="connsiteY72" fmla="*/ 504018 h 671196"/>
                <a:gd name="connsiteX73" fmla="*/ 310668 w 536729"/>
                <a:gd name="connsiteY73" fmla="*/ 417073 h 671196"/>
                <a:gd name="connsiteX74" fmla="*/ 310668 w 536729"/>
                <a:gd name="connsiteY74" fmla="*/ 416799 h 671196"/>
                <a:gd name="connsiteX75" fmla="*/ 328468 w 536729"/>
                <a:gd name="connsiteY75" fmla="*/ 398863 h 671196"/>
                <a:gd name="connsiteX76" fmla="*/ 328742 w 536729"/>
                <a:gd name="connsiteY76" fmla="*/ 398863 h 671196"/>
                <a:gd name="connsiteX77" fmla="*/ 362699 w 536729"/>
                <a:gd name="connsiteY77" fmla="*/ 364221 h 671196"/>
                <a:gd name="connsiteX78" fmla="*/ 362699 w 536729"/>
                <a:gd name="connsiteY78" fmla="*/ 359155 h 671196"/>
                <a:gd name="connsiteX79" fmla="*/ 378855 w 536729"/>
                <a:gd name="connsiteY79" fmla="*/ 350118 h 671196"/>
                <a:gd name="connsiteX80" fmla="*/ 378992 w 536729"/>
                <a:gd name="connsiteY80" fmla="*/ 301922 h 671196"/>
                <a:gd name="connsiteX81" fmla="*/ 330796 w 536729"/>
                <a:gd name="connsiteY81" fmla="*/ 301785 h 671196"/>
                <a:gd name="connsiteX82" fmla="*/ 330659 w 536729"/>
                <a:gd name="connsiteY82" fmla="*/ 350118 h 671196"/>
                <a:gd name="connsiteX83" fmla="*/ 346404 w 536729"/>
                <a:gd name="connsiteY83" fmla="*/ 359155 h 671196"/>
                <a:gd name="connsiteX84" fmla="*/ 346404 w 536729"/>
                <a:gd name="connsiteY84" fmla="*/ 364221 h 671196"/>
                <a:gd name="connsiteX85" fmla="*/ 346404 w 536729"/>
                <a:gd name="connsiteY85" fmla="*/ 364495 h 671196"/>
                <a:gd name="connsiteX86" fmla="*/ 328604 w 536729"/>
                <a:gd name="connsiteY86" fmla="*/ 382431 h 671196"/>
                <a:gd name="connsiteX87" fmla="*/ 328330 w 536729"/>
                <a:gd name="connsiteY87" fmla="*/ 382431 h 671196"/>
                <a:gd name="connsiteX88" fmla="*/ 294374 w 536729"/>
                <a:gd name="connsiteY88" fmla="*/ 417073 h 671196"/>
                <a:gd name="connsiteX89" fmla="*/ 294374 w 536729"/>
                <a:gd name="connsiteY89" fmla="*/ 504018 h 671196"/>
                <a:gd name="connsiteX90" fmla="*/ 276574 w 536729"/>
                <a:gd name="connsiteY90" fmla="*/ 504018 h 671196"/>
                <a:gd name="connsiteX91" fmla="*/ 276574 w 536729"/>
                <a:gd name="connsiteY91" fmla="*/ 276318 h 671196"/>
                <a:gd name="connsiteX92" fmla="*/ 292868 w 536729"/>
                <a:gd name="connsiteY92" fmla="*/ 267281 h 671196"/>
                <a:gd name="connsiteX93" fmla="*/ 293416 w 536729"/>
                <a:gd name="connsiteY93" fmla="*/ 266733 h 671196"/>
                <a:gd name="connsiteX94" fmla="*/ 293005 w 536729"/>
                <a:gd name="connsiteY94" fmla="*/ 218537 h 671196"/>
                <a:gd name="connsiteX95" fmla="*/ 244808 w 536729"/>
                <a:gd name="connsiteY95" fmla="*/ 218947 h 671196"/>
                <a:gd name="connsiteX96" fmla="*/ 244534 w 536729"/>
                <a:gd name="connsiteY96" fmla="*/ 267280 h 671196"/>
                <a:gd name="connsiteX97" fmla="*/ 260144 w 536729"/>
                <a:gd name="connsiteY97" fmla="*/ 276317 h 671196"/>
                <a:gd name="connsiteX98" fmla="*/ 260144 w 536729"/>
                <a:gd name="connsiteY98" fmla="*/ 504017 h 671196"/>
                <a:gd name="connsiteX99" fmla="*/ 243713 w 536729"/>
                <a:gd name="connsiteY99" fmla="*/ 504017 h 671196"/>
                <a:gd name="connsiteX100" fmla="*/ 243713 w 536729"/>
                <a:gd name="connsiteY100" fmla="*/ 416798 h 671196"/>
                <a:gd name="connsiteX101" fmla="*/ 243713 w 536729"/>
                <a:gd name="connsiteY101" fmla="*/ 416524 h 671196"/>
                <a:gd name="connsiteX102" fmla="*/ 209482 w 536729"/>
                <a:gd name="connsiteY102" fmla="*/ 382157 h 671196"/>
                <a:gd name="connsiteX103" fmla="*/ 209209 w 536729"/>
                <a:gd name="connsiteY103" fmla="*/ 382157 h 671196"/>
                <a:gd name="connsiteX104" fmla="*/ 191683 w 536729"/>
                <a:gd name="connsiteY104" fmla="*/ 363946 h 671196"/>
                <a:gd name="connsiteX105" fmla="*/ 191683 w 536729"/>
                <a:gd name="connsiteY105" fmla="*/ 358880 h 671196"/>
                <a:gd name="connsiteX106" fmla="*/ 207292 w 536729"/>
                <a:gd name="connsiteY106" fmla="*/ 350391 h 671196"/>
                <a:gd name="connsiteX107" fmla="*/ 207018 w 536729"/>
                <a:gd name="connsiteY107" fmla="*/ 350391 h 671196"/>
                <a:gd name="connsiteX108" fmla="*/ 207429 w 536729"/>
                <a:gd name="connsiteY108" fmla="*/ 302331 h 671196"/>
                <a:gd name="connsiteX109" fmla="*/ 159369 w 536729"/>
                <a:gd name="connsiteY109" fmla="*/ 301920 h 671196"/>
                <a:gd name="connsiteX110" fmla="*/ 158958 w 536729"/>
                <a:gd name="connsiteY110" fmla="*/ 349980 h 671196"/>
                <a:gd name="connsiteX111" fmla="*/ 175252 w 536729"/>
                <a:gd name="connsiteY111" fmla="*/ 359017 h 671196"/>
                <a:gd name="connsiteX112" fmla="*/ 175252 w 536729"/>
                <a:gd name="connsiteY112" fmla="*/ 364083 h 671196"/>
                <a:gd name="connsiteX113" fmla="*/ 175252 w 536729"/>
                <a:gd name="connsiteY113" fmla="*/ 364357 h 671196"/>
                <a:gd name="connsiteX114" fmla="*/ 209483 w 536729"/>
                <a:gd name="connsiteY114" fmla="*/ 398724 h 671196"/>
                <a:gd name="connsiteX115" fmla="*/ 209757 w 536729"/>
                <a:gd name="connsiteY115" fmla="*/ 398724 h 671196"/>
                <a:gd name="connsiteX116" fmla="*/ 227283 w 536729"/>
                <a:gd name="connsiteY116" fmla="*/ 416935 h 671196"/>
                <a:gd name="connsiteX117" fmla="*/ 227283 w 536729"/>
                <a:gd name="connsiteY117" fmla="*/ 503880 h 671196"/>
                <a:gd name="connsiteX118" fmla="*/ 196476 w 536729"/>
                <a:gd name="connsiteY118" fmla="*/ 503880 h 671196"/>
                <a:gd name="connsiteX119" fmla="*/ 153893 w 536729"/>
                <a:gd name="connsiteY119" fmla="*/ 413511 h 671196"/>
                <a:gd name="connsiteX120" fmla="*/ 99124 w 536729"/>
                <a:gd name="connsiteY120" fmla="*/ 288639 h 671196"/>
                <a:gd name="connsiteX121" fmla="*/ 268363 w 536729"/>
                <a:gd name="connsiteY121" fmla="*/ 119400 h 671196"/>
                <a:gd name="connsiteX122" fmla="*/ 70516 w 536729"/>
                <a:gd name="connsiteY122" fmla="*/ 70786 h 671196"/>
                <a:gd name="connsiteX123" fmla="*/ 82154 w 536729"/>
                <a:gd name="connsiteY123" fmla="*/ 70786 h 671196"/>
                <a:gd name="connsiteX124" fmla="*/ 124737 w 536729"/>
                <a:gd name="connsiteY124" fmla="*/ 113369 h 671196"/>
                <a:gd name="connsiteX125" fmla="*/ 127202 w 536729"/>
                <a:gd name="connsiteY125" fmla="*/ 119120 h 671196"/>
                <a:gd name="connsiteX126" fmla="*/ 118986 w 536729"/>
                <a:gd name="connsiteY126" fmla="*/ 127335 h 671196"/>
                <a:gd name="connsiteX127" fmla="*/ 113236 w 536729"/>
                <a:gd name="connsiteY127" fmla="*/ 124870 h 671196"/>
                <a:gd name="connsiteX128" fmla="*/ 70516 w 536729"/>
                <a:gd name="connsiteY128" fmla="*/ 82424 h 671196"/>
                <a:gd name="connsiteX129" fmla="*/ 70516 w 536729"/>
                <a:gd name="connsiteY129" fmla="*/ 70786 h 671196"/>
                <a:gd name="connsiteX130" fmla="*/ 454440 w 536729"/>
                <a:gd name="connsiteY130" fmla="*/ 70649 h 671196"/>
                <a:gd name="connsiteX131" fmla="*/ 466078 w 536729"/>
                <a:gd name="connsiteY131" fmla="*/ 70649 h 671196"/>
                <a:gd name="connsiteX132" fmla="*/ 466078 w 536729"/>
                <a:gd name="connsiteY132" fmla="*/ 82287 h 671196"/>
                <a:gd name="connsiteX133" fmla="*/ 423495 w 536729"/>
                <a:gd name="connsiteY133" fmla="*/ 124870 h 671196"/>
                <a:gd name="connsiteX134" fmla="*/ 411857 w 536729"/>
                <a:gd name="connsiteY134" fmla="*/ 124870 h 671196"/>
                <a:gd name="connsiteX135" fmla="*/ 411857 w 536729"/>
                <a:gd name="connsiteY135" fmla="*/ 113232 h 671196"/>
                <a:gd name="connsiteX136" fmla="*/ 275213 w 536729"/>
                <a:gd name="connsiteY136" fmla="*/ 0 h 671196"/>
                <a:gd name="connsiteX137" fmla="*/ 283429 w 536729"/>
                <a:gd name="connsiteY137" fmla="*/ 8215 h 671196"/>
                <a:gd name="connsiteX138" fmla="*/ 283429 w 536729"/>
                <a:gd name="connsiteY138" fmla="*/ 62848 h 671196"/>
                <a:gd name="connsiteX139" fmla="*/ 275213 w 536729"/>
                <a:gd name="connsiteY139" fmla="*/ 71063 h 671196"/>
                <a:gd name="connsiteX140" fmla="*/ 266998 w 536729"/>
                <a:gd name="connsiteY140" fmla="*/ 62848 h 671196"/>
                <a:gd name="connsiteX141" fmla="*/ 266998 w 536729"/>
                <a:gd name="connsiteY141" fmla="*/ 8215 h 671196"/>
                <a:gd name="connsiteX142" fmla="*/ 275213 w 536729"/>
                <a:gd name="connsiteY142" fmla="*/ 0 h 671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536729" h="671196">
                  <a:moveTo>
                    <a:pt x="260153" y="627244"/>
                  </a:moveTo>
                  <a:lnTo>
                    <a:pt x="276584" y="627244"/>
                  </a:lnTo>
                  <a:lnTo>
                    <a:pt x="276584" y="662981"/>
                  </a:lnTo>
                  <a:cubicBezTo>
                    <a:pt x="276584" y="667499"/>
                    <a:pt x="272887" y="671196"/>
                    <a:pt x="268368" y="671196"/>
                  </a:cubicBezTo>
                  <a:cubicBezTo>
                    <a:pt x="263850" y="671196"/>
                    <a:pt x="260153" y="667499"/>
                    <a:pt x="260153" y="662981"/>
                  </a:cubicBezTo>
                  <a:close/>
                  <a:moveTo>
                    <a:pt x="197173" y="520445"/>
                  </a:moveTo>
                  <a:lnTo>
                    <a:pt x="339571" y="520445"/>
                  </a:lnTo>
                  <a:lnTo>
                    <a:pt x="339571" y="540983"/>
                  </a:lnTo>
                  <a:lnTo>
                    <a:pt x="248108" y="540983"/>
                  </a:lnTo>
                  <a:cubicBezTo>
                    <a:pt x="243590" y="540983"/>
                    <a:pt x="239893" y="544680"/>
                    <a:pt x="239893" y="549198"/>
                  </a:cubicBezTo>
                  <a:cubicBezTo>
                    <a:pt x="239893" y="553717"/>
                    <a:pt x="243590" y="557414"/>
                    <a:pt x="248108" y="557414"/>
                  </a:cubicBezTo>
                  <a:lnTo>
                    <a:pt x="339571" y="557414"/>
                  </a:lnTo>
                  <a:lnTo>
                    <a:pt x="339571" y="580691"/>
                  </a:lnTo>
                  <a:lnTo>
                    <a:pt x="319170" y="580691"/>
                  </a:lnTo>
                  <a:cubicBezTo>
                    <a:pt x="314651" y="580691"/>
                    <a:pt x="310955" y="584387"/>
                    <a:pt x="310955" y="588906"/>
                  </a:cubicBezTo>
                  <a:cubicBezTo>
                    <a:pt x="310955" y="593424"/>
                    <a:pt x="314651" y="597121"/>
                    <a:pt x="319170" y="597121"/>
                  </a:cubicBezTo>
                  <a:lnTo>
                    <a:pt x="339571" y="597121"/>
                  </a:lnTo>
                  <a:lnTo>
                    <a:pt x="339572" y="600270"/>
                  </a:lnTo>
                  <a:lnTo>
                    <a:pt x="339572" y="600681"/>
                  </a:lnTo>
                  <a:cubicBezTo>
                    <a:pt x="339572" y="610950"/>
                    <a:pt x="331219" y="619165"/>
                    <a:pt x="320950" y="619028"/>
                  </a:cubicBezTo>
                  <a:lnTo>
                    <a:pt x="215794" y="619028"/>
                  </a:lnTo>
                  <a:lnTo>
                    <a:pt x="215383" y="619028"/>
                  </a:lnTo>
                  <a:cubicBezTo>
                    <a:pt x="205114" y="618892"/>
                    <a:pt x="197036" y="610540"/>
                    <a:pt x="197173" y="600270"/>
                  </a:cubicBezTo>
                  <a:lnTo>
                    <a:pt x="197173" y="597121"/>
                  </a:lnTo>
                  <a:lnTo>
                    <a:pt x="290827" y="597121"/>
                  </a:lnTo>
                  <a:cubicBezTo>
                    <a:pt x="295345" y="597121"/>
                    <a:pt x="299042" y="593424"/>
                    <a:pt x="299042" y="588906"/>
                  </a:cubicBezTo>
                  <a:cubicBezTo>
                    <a:pt x="299042" y="584387"/>
                    <a:pt x="295345" y="580691"/>
                    <a:pt x="290827" y="580691"/>
                  </a:cubicBezTo>
                  <a:lnTo>
                    <a:pt x="197173" y="580691"/>
                  </a:lnTo>
                  <a:lnTo>
                    <a:pt x="197173" y="557414"/>
                  </a:lnTo>
                  <a:lnTo>
                    <a:pt x="219901" y="557414"/>
                  </a:lnTo>
                  <a:cubicBezTo>
                    <a:pt x="224420" y="557414"/>
                    <a:pt x="228117" y="553717"/>
                    <a:pt x="228117" y="549198"/>
                  </a:cubicBezTo>
                  <a:cubicBezTo>
                    <a:pt x="228117" y="544680"/>
                    <a:pt x="224420" y="540983"/>
                    <a:pt x="219901" y="540983"/>
                  </a:cubicBezTo>
                  <a:lnTo>
                    <a:pt x="197173" y="540983"/>
                  </a:lnTo>
                  <a:close/>
                  <a:moveTo>
                    <a:pt x="355179" y="308313"/>
                  </a:moveTo>
                  <a:cubicBezTo>
                    <a:pt x="359732" y="308313"/>
                    <a:pt x="364285" y="310058"/>
                    <a:pt x="367776" y="313550"/>
                  </a:cubicBezTo>
                  <a:cubicBezTo>
                    <a:pt x="374622" y="320533"/>
                    <a:pt x="374622" y="331761"/>
                    <a:pt x="367639" y="338607"/>
                  </a:cubicBezTo>
                  <a:cubicBezTo>
                    <a:pt x="360793" y="345590"/>
                    <a:pt x="349565" y="345590"/>
                    <a:pt x="342582" y="338607"/>
                  </a:cubicBezTo>
                  <a:cubicBezTo>
                    <a:pt x="335599" y="331761"/>
                    <a:pt x="335599" y="320533"/>
                    <a:pt x="342582" y="313550"/>
                  </a:cubicBezTo>
                  <a:cubicBezTo>
                    <a:pt x="346074" y="310058"/>
                    <a:pt x="350626" y="308313"/>
                    <a:pt x="355179" y="308313"/>
                  </a:cubicBezTo>
                  <a:close/>
                  <a:moveTo>
                    <a:pt x="182785" y="308296"/>
                  </a:moveTo>
                  <a:cubicBezTo>
                    <a:pt x="187338" y="308313"/>
                    <a:pt x="191890" y="310059"/>
                    <a:pt x="195382" y="313551"/>
                  </a:cubicBezTo>
                  <a:cubicBezTo>
                    <a:pt x="202228" y="320534"/>
                    <a:pt x="202228" y="331762"/>
                    <a:pt x="195245" y="338471"/>
                  </a:cubicBezTo>
                  <a:cubicBezTo>
                    <a:pt x="188399" y="345454"/>
                    <a:pt x="177171" y="345454"/>
                    <a:pt x="170188" y="338471"/>
                  </a:cubicBezTo>
                  <a:cubicBezTo>
                    <a:pt x="163205" y="331624"/>
                    <a:pt x="163205" y="320397"/>
                    <a:pt x="170188" y="313414"/>
                  </a:cubicBezTo>
                  <a:cubicBezTo>
                    <a:pt x="173679" y="309990"/>
                    <a:pt x="178232" y="308279"/>
                    <a:pt x="182785" y="308296"/>
                  </a:cubicBezTo>
                  <a:close/>
                  <a:moveTo>
                    <a:pt x="473881" y="260284"/>
                  </a:moveTo>
                  <a:lnTo>
                    <a:pt x="528514" y="260284"/>
                  </a:lnTo>
                  <a:cubicBezTo>
                    <a:pt x="533032" y="260284"/>
                    <a:pt x="536729" y="263981"/>
                    <a:pt x="536729" y="268499"/>
                  </a:cubicBezTo>
                  <a:cubicBezTo>
                    <a:pt x="536729" y="273018"/>
                    <a:pt x="533032" y="276715"/>
                    <a:pt x="528514" y="276715"/>
                  </a:cubicBezTo>
                  <a:lnTo>
                    <a:pt x="473881" y="276715"/>
                  </a:lnTo>
                  <a:cubicBezTo>
                    <a:pt x="469363" y="276715"/>
                    <a:pt x="465666" y="273018"/>
                    <a:pt x="465666" y="268499"/>
                  </a:cubicBezTo>
                  <a:cubicBezTo>
                    <a:pt x="465666" y="263981"/>
                    <a:pt x="469363" y="260284"/>
                    <a:pt x="473881" y="260284"/>
                  </a:cubicBezTo>
                  <a:close/>
                  <a:moveTo>
                    <a:pt x="8215" y="260284"/>
                  </a:moveTo>
                  <a:lnTo>
                    <a:pt x="62848" y="260284"/>
                  </a:lnTo>
                  <a:cubicBezTo>
                    <a:pt x="67366" y="260284"/>
                    <a:pt x="71063" y="263981"/>
                    <a:pt x="71063" y="268499"/>
                  </a:cubicBezTo>
                  <a:cubicBezTo>
                    <a:pt x="71063" y="273018"/>
                    <a:pt x="67366" y="276715"/>
                    <a:pt x="62848" y="276715"/>
                  </a:cubicBezTo>
                  <a:lnTo>
                    <a:pt x="8215" y="276715"/>
                  </a:lnTo>
                  <a:cubicBezTo>
                    <a:pt x="3697" y="276715"/>
                    <a:pt x="0" y="273018"/>
                    <a:pt x="0" y="268499"/>
                  </a:cubicBezTo>
                  <a:cubicBezTo>
                    <a:pt x="0" y="263981"/>
                    <a:pt x="3697" y="260284"/>
                    <a:pt x="8215" y="260284"/>
                  </a:cubicBezTo>
                  <a:close/>
                  <a:moveTo>
                    <a:pt x="269055" y="225371"/>
                  </a:moveTo>
                  <a:cubicBezTo>
                    <a:pt x="278776" y="225371"/>
                    <a:pt x="286718" y="233175"/>
                    <a:pt x="286718" y="243033"/>
                  </a:cubicBezTo>
                  <a:lnTo>
                    <a:pt x="286719" y="243033"/>
                  </a:lnTo>
                  <a:cubicBezTo>
                    <a:pt x="286719" y="247825"/>
                    <a:pt x="284802" y="252344"/>
                    <a:pt x="281653" y="255630"/>
                  </a:cubicBezTo>
                  <a:cubicBezTo>
                    <a:pt x="274807" y="262613"/>
                    <a:pt x="263579" y="262613"/>
                    <a:pt x="256596" y="255630"/>
                  </a:cubicBezTo>
                  <a:cubicBezTo>
                    <a:pt x="253310" y="252207"/>
                    <a:pt x="251393" y="247689"/>
                    <a:pt x="251393" y="243033"/>
                  </a:cubicBezTo>
                  <a:cubicBezTo>
                    <a:pt x="251393" y="233313"/>
                    <a:pt x="259197" y="225371"/>
                    <a:pt x="269055" y="225371"/>
                  </a:cubicBezTo>
                  <a:close/>
                  <a:moveTo>
                    <a:pt x="268363" y="119400"/>
                  </a:moveTo>
                  <a:lnTo>
                    <a:pt x="270006" y="119400"/>
                  </a:lnTo>
                  <a:lnTo>
                    <a:pt x="270003" y="119402"/>
                  </a:lnTo>
                  <a:cubicBezTo>
                    <a:pt x="316282" y="119949"/>
                    <a:pt x="360235" y="139391"/>
                    <a:pt x="391726" y="173211"/>
                  </a:cubicBezTo>
                  <a:cubicBezTo>
                    <a:pt x="455532" y="241538"/>
                    <a:pt x="451973" y="348749"/>
                    <a:pt x="383511" y="412692"/>
                  </a:cubicBezTo>
                  <a:cubicBezTo>
                    <a:pt x="358043" y="436516"/>
                    <a:pt x="342434" y="469241"/>
                    <a:pt x="340107" y="504018"/>
                  </a:cubicBezTo>
                  <a:lnTo>
                    <a:pt x="310668" y="504018"/>
                  </a:lnTo>
                  <a:lnTo>
                    <a:pt x="310668" y="417073"/>
                  </a:lnTo>
                  <a:lnTo>
                    <a:pt x="310668" y="416799"/>
                  </a:lnTo>
                  <a:cubicBezTo>
                    <a:pt x="310668" y="406941"/>
                    <a:pt x="318610" y="398863"/>
                    <a:pt x="328468" y="398863"/>
                  </a:cubicBezTo>
                  <a:lnTo>
                    <a:pt x="328742" y="398863"/>
                  </a:lnTo>
                  <a:cubicBezTo>
                    <a:pt x="347638" y="398725"/>
                    <a:pt x="362836" y="383117"/>
                    <a:pt x="362699" y="364221"/>
                  </a:cubicBezTo>
                  <a:lnTo>
                    <a:pt x="362699" y="359155"/>
                  </a:lnTo>
                  <a:cubicBezTo>
                    <a:pt x="368860" y="357923"/>
                    <a:pt x="374474" y="354774"/>
                    <a:pt x="378855" y="350118"/>
                  </a:cubicBezTo>
                  <a:cubicBezTo>
                    <a:pt x="392273" y="336837"/>
                    <a:pt x="392273" y="315340"/>
                    <a:pt x="378992" y="301922"/>
                  </a:cubicBezTo>
                  <a:cubicBezTo>
                    <a:pt x="365711" y="288504"/>
                    <a:pt x="344077" y="288504"/>
                    <a:pt x="330796" y="301785"/>
                  </a:cubicBezTo>
                  <a:cubicBezTo>
                    <a:pt x="317514" y="315066"/>
                    <a:pt x="317378" y="336699"/>
                    <a:pt x="330659" y="350118"/>
                  </a:cubicBezTo>
                  <a:cubicBezTo>
                    <a:pt x="335040" y="354499"/>
                    <a:pt x="340517" y="357649"/>
                    <a:pt x="346404" y="359155"/>
                  </a:cubicBezTo>
                  <a:lnTo>
                    <a:pt x="346404" y="364221"/>
                  </a:lnTo>
                  <a:lnTo>
                    <a:pt x="346404" y="364495"/>
                  </a:lnTo>
                  <a:cubicBezTo>
                    <a:pt x="346404" y="374353"/>
                    <a:pt x="338463" y="382431"/>
                    <a:pt x="328604" y="382431"/>
                  </a:cubicBezTo>
                  <a:lnTo>
                    <a:pt x="328330" y="382431"/>
                  </a:lnTo>
                  <a:cubicBezTo>
                    <a:pt x="309435" y="382569"/>
                    <a:pt x="294237" y="398177"/>
                    <a:pt x="294374" y="417073"/>
                  </a:cubicBezTo>
                  <a:lnTo>
                    <a:pt x="294374" y="504018"/>
                  </a:lnTo>
                  <a:lnTo>
                    <a:pt x="276574" y="504018"/>
                  </a:lnTo>
                  <a:lnTo>
                    <a:pt x="276574" y="276318"/>
                  </a:lnTo>
                  <a:cubicBezTo>
                    <a:pt x="282873" y="275085"/>
                    <a:pt x="288486" y="271936"/>
                    <a:pt x="292868" y="267281"/>
                  </a:cubicBezTo>
                  <a:lnTo>
                    <a:pt x="293416" y="266733"/>
                  </a:lnTo>
                  <a:cubicBezTo>
                    <a:pt x="306560" y="253314"/>
                    <a:pt x="306423" y="231681"/>
                    <a:pt x="293005" y="218537"/>
                  </a:cubicBezTo>
                  <a:cubicBezTo>
                    <a:pt x="279586" y="205392"/>
                    <a:pt x="257953" y="205529"/>
                    <a:pt x="244808" y="218947"/>
                  </a:cubicBezTo>
                  <a:cubicBezTo>
                    <a:pt x="231390" y="232228"/>
                    <a:pt x="231253" y="253862"/>
                    <a:pt x="244534" y="267280"/>
                  </a:cubicBezTo>
                  <a:cubicBezTo>
                    <a:pt x="248779" y="271662"/>
                    <a:pt x="254256" y="274811"/>
                    <a:pt x="260144" y="276317"/>
                  </a:cubicBezTo>
                  <a:lnTo>
                    <a:pt x="260144" y="504017"/>
                  </a:lnTo>
                  <a:lnTo>
                    <a:pt x="243713" y="504017"/>
                  </a:lnTo>
                  <a:lnTo>
                    <a:pt x="243713" y="416798"/>
                  </a:lnTo>
                  <a:lnTo>
                    <a:pt x="243713" y="416524"/>
                  </a:lnTo>
                  <a:cubicBezTo>
                    <a:pt x="243713" y="397629"/>
                    <a:pt x="228378" y="382157"/>
                    <a:pt x="209482" y="382157"/>
                  </a:cubicBezTo>
                  <a:lnTo>
                    <a:pt x="209209" y="382157"/>
                  </a:lnTo>
                  <a:cubicBezTo>
                    <a:pt x="199350" y="382021"/>
                    <a:pt x="191546" y="373805"/>
                    <a:pt x="191683" y="363946"/>
                  </a:cubicBezTo>
                  <a:lnTo>
                    <a:pt x="191683" y="358880"/>
                  </a:lnTo>
                  <a:cubicBezTo>
                    <a:pt x="197434" y="357374"/>
                    <a:pt x="202774" y="354362"/>
                    <a:pt x="207292" y="350391"/>
                  </a:cubicBezTo>
                  <a:lnTo>
                    <a:pt x="207018" y="350391"/>
                  </a:lnTo>
                  <a:cubicBezTo>
                    <a:pt x="220437" y="337247"/>
                    <a:pt x="220573" y="315750"/>
                    <a:pt x="207429" y="302331"/>
                  </a:cubicBezTo>
                  <a:cubicBezTo>
                    <a:pt x="194284" y="288912"/>
                    <a:pt x="172788" y="288776"/>
                    <a:pt x="159369" y="301920"/>
                  </a:cubicBezTo>
                  <a:cubicBezTo>
                    <a:pt x="145950" y="315065"/>
                    <a:pt x="145814" y="336562"/>
                    <a:pt x="158958" y="349980"/>
                  </a:cubicBezTo>
                  <a:cubicBezTo>
                    <a:pt x="163340" y="354636"/>
                    <a:pt x="169091" y="357785"/>
                    <a:pt x="175252" y="359017"/>
                  </a:cubicBezTo>
                  <a:lnTo>
                    <a:pt x="175252" y="364083"/>
                  </a:lnTo>
                  <a:lnTo>
                    <a:pt x="175252" y="364357"/>
                  </a:lnTo>
                  <a:cubicBezTo>
                    <a:pt x="175252" y="383253"/>
                    <a:pt x="190588" y="398724"/>
                    <a:pt x="209483" y="398724"/>
                  </a:cubicBezTo>
                  <a:lnTo>
                    <a:pt x="209757" y="398724"/>
                  </a:lnTo>
                  <a:cubicBezTo>
                    <a:pt x="219615" y="398861"/>
                    <a:pt x="227420" y="407077"/>
                    <a:pt x="227283" y="416935"/>
                  </a:cubicBezTo>
                  <a:lnTo>
                    <a:pt x="227283" y="503880"/>
                  </a:lnTo>
                  <a:lnTo>
                    <a:pt x="196476" y="503880"/>
                  </a:lnTo>
                  <a:cubicBezTo>
                    <a:pt x="194696" y="469375"/>
                    <a:pt x="179361" y="436925"/>
                    <a:pt x="153893" y="413511"/>
                  </a:cubicBezTo>
                  <a:cubicBezTo>
                    <a:pt x="118977" y="381335"/>
                    <a:pt x="99124" y="336150"/>
                    <a:pt x="99124" y="288639"/>
                  </a:cubicBezTo>
                  <a:cubicBezTo>
                    <a:pt x="99124" y="195117"/>
                    <a:pt x="174982" y="119400"/>
                    <a:pt x="268363" y="119400"/>
                  </a:cubicBezTo>
                  <a:close/>
                  <a:moveTo>
                    <a:pt x="70516" y="70786"/>
                  </a:moveTo>
                  <a:cubicBezTo>
                    <a:pt x="73802" y="67637"/>
                    <a:pt x="79005" y="67637"/>
                    <a:pt x="82154" y="70786"/>
                  </a:cubicBezTo>
                  <a:lnTo>
                    <a:pt x="124737" y="113369"/>
                  </a:lnTo>
                  <a:cubicBezTo>
                    <a:pt x="126380" y="114875"/>
                    <a:pt x="127202" y="116929"/>
                    <a:pt x="127202" y="119120"/>
                  </a:cubicBezTo>
                  <a:cubicBezTo>
                    <a:pt x="127202" y="123638"/>
                    <a:pt x="123505" y="127335"/>
                    <a:pt x="118986" y="127335"/>
                  </a:cubicBezTo>
                  <a:cubicBezTo>
                    <a:pt x="116932" y="127335"/>
                    <a:pt x="114742" y="126377"/>
                    <a:pt x="113236" y="124870"/>
                  </a:cubicBezTo>
                  <a:lnTo>
                    <a:pt x="70516" y="82424"/>
                  </a:lnTo>
                  <a:cubicBezTo>
                    <a:pt x="67366" y="79138"/>
                    <a:pt x="67229" y="73935"/>
                    <a:pt x="70516" y="70786"/>
                  </a:cubicBezTo>
                  <a:close/>
                  <a:moveTo>
                    <a:pt x="454440" y="70649"/>
                  </a:moveTo>
                  <a:cubicBezTo>
                    <a:pt x="457726" y="67500"/>
                    <a:pt x="462929" y="67500"/>
                    <a:pt x="466078" y="70649"/>
                  </a:cubicBezTo>
                  <a:cubicBezTo>
                    <a:pt x="469228" y="73935"/>
                    <a:pt x="469228" y="79138"/>
                    <a:pt x="466078" y="82287"/>
                  </a:cubicBezTo>
                  <a:lnTo>
                    <a:pt x="423495" y="124870"/>
                  </a:lnTo>
                  <a:cubicBezTo>
                    <a:pt x="420346" y="128020"/>
                    <a:pt x="415143" y="128020"/>
                    <a:pt x="411857" y="124870"/>
                  </a:cubicBezTo>
                  <a:cubicBezTo>
                    <a:pt x="408708" y="121584"/>
                    <a:pt x="408708" y="116381"/>
                    <a:pt x="411857" y="113232"/>
                  </a:cubicBezTo>
                  <a:close/>
                  <a:moveTo>
                    <a:pt x="275213" y="0"/>
                  </a:moveTo>
                  <a:cubicBezTo>
                    <a:pt x="279732" y="0"/>
                    <a:pt x="283429" y="3697"/>
                    <a:pt x="283429" y="8215"/>
                  </a:cubicBezTo>
                  <a:lnTo>
                    <a:pt x="283429" y="62848"/>
                  </a:lnTo>
                  <a:cubicBezTo>
                    <a:pt x="283429" y="67366"/>
                    <a:pt x="279732" y="71063"/>
                    <a:pt x="275213" y="71063"/>
                  </a:cubicBezTo>
                  <a:cubicBezTo>
                    <a:pt x="270695" y="71063"/>
                    <a:pt x="266998" y="67366"/>
                    <a:pt x="266998" y="62848"/>
                  </a:cubicBezTo>
                  <a:lnTo>
                    <a:pt x="266998" y="8215"/>
                  </a:lnTo>
                  <a:cubicBezTo>
                    <a:pt x="266998" y="3697"/>
                    <a:pt x="270695" y="0"/>
                    <a:pt x="275213" y="0"/>
                  </a:cubicBezTo>
                  <a:close/>
                </a:path>
              </a:pathLst>
            </a:custGeom>
            <a:solidFill>
              <a:srgbClr val="019371"/>
            </a:solidFill>
            <a:ln w="12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  <p:grpSp>
        <p:nvGrpSpPr>
          <p:cNvPr id="265" name="Group 264">
            <a:extLst>
              <a:ext uri="{FF2B5EF4-FFF2-40B4-BE49-F238E27FC236}">
                <a16:creationId xmlns:a16="http://schemas.microsoft.com/office/drawing/2014/main" id="{6C77C790-A4C5-4824-B8EF-48D791AA44F7}"/>
              </a:ext>
            </a:extLst>
          </p:cNvPr>
          <p:cNvGrpSpPr/>
          <p:nvPr/>
        </p:nvGrpSpPr>
        <p:grpSpPr>
          <a:xfrm>
            <a:off x="2713800" y="5007356"/>
            <a:ext cx="441356" cy="441356"/>
            <a:chOff x="2681256" y="4961154"/>
            <a:chExt cx="506444" cy="506444"/>
          </a:xfrm>
        </p:grpSpPr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3DB56C63-942F-45A4-85F8-C65D2EF038D3}"/>
                </a:ext>
              </a:extLst>
            </p:cNvPr>
            <p:cNvSpPr/>
            <p:nvPr/>
          </p:nvSpPr>
          <p:spPr>
            <a:xfrm>
              <a:off x="2681256" y="4961154"/>
              <a:ext cx="506444" cy="506444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rgbClr val="01937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60" name="Freeform: Shape 259">
              <a:extLst>
                <a:ext uri="{FF2B5EF4-FFF2-40B4-BE49-F238E27FC236}">
                  <a16:creationId xmlns:a16="http://schemas.microsoft.com/office/drawing/2014/main" id="{5B45B842-9BB9-4388-85D0-EE784B614BE1}"/>
                </a:ext>
              </a:extLst>
            </p:cNvPr>
            <p:cNvSpPr/>
            <p:nvPr/>
          </p:nvSpPr>
          <p:spPr>
            <a:xfrm>
              <a:off x="2793301" y="5068572"/>
              <a:ext cx="282354" cy="291608"/>
            </a:xfrm>
            <a:custGeom>
              <a:avLst/>
              <a:gdLst>
                <a:gd name="connsiteX0" fmla="*/ 4271 w 501744"/>
                <a:gd name="connsiteY0" fmla="*/ 476733 h 518189"/>
                <a:gd name="connsiteX1" fmla="*/ 398096 w 501744"/>
                <a:gd name="connsiteY1" fmla="*/ 476733 h 518189"/>
                <a:gd name="connsiteX2" fmla="*/ 398096 w 501744"/>
                <a:gd name="connsiteY2" fmla="*/ 518189 h 518189"/>
                <a:gd name="connsiteX3" fmla="*/ 4271 w 501744"/>
                <a:gd name="connsiteY3" fmla="*/ 518189 h 518189"/>
                <a:gd name="connsiteX4" fmla="*/ 180461 w 501744"/>
                <a:gd name="connsiteY4" fmla="*/ 381392 h 518189"/>
                <a:gd name="connsiteX5" fmla="*/ 501744 w 501744"/>
                <a:gd name="connsiteY5" fmla="*/ 381392 h 518189"/>
                <a:gd name="connsiteX6" fmla="*/ 501744 w 501744"/>
                <a:gd name="connsiteY6" fmla="*/ 422848 h 518189"/>
                <a:gd name="connsiteX7" fmla="*/ 180461 w 501744"/>
                <a:gd name="connsiteY7" fmla="*/ 422848 h 518189"/>
                <a:gd name="connsiteX8" fmla="*/ 180461 w 501744"/>
                <a:gd name="connsiteY8" fmla="*/ 286042 h 518189"/>
                <a:gd name="connsiteX9" fmla="*/ 398098 w 501744"/>
                <a:gd name="connsiteY9" fmla="*/ 286042 h 518189"/>
                <a:gd name="connsiteX10" fmla="*/ 398098 w 501744"/>
                <a:gd name="connsiteY10" fmla="*/ 327498 h 518189"/>
                <a:gd name="connsiteX11" fmla="*/ 180461 w 501744"/>
                <a:gd name="connsiteY11" fmla="*/ 327498 h 518189"/>
                <a:gd name="connsiteX12" fmla="*/ 180461 w 501744"/>
                <a:gd name="connsiteY12" fmla="*/ 190691 h 518189"/>
                <a:gd name="connsiteX13" fmla="*/ 501744 w 501744"/>
                <a:gd name="connsiteY13" fmla="*/ 190691 h 518189"/>
                <a:gd name="connsiteX14" fmla="*/ 501744 w 501744"/>
                <a:gd name="connsiteY14" fmla="*/ 232147 h 518189"/>
                <a:gd name="connsiteX15" fmla="*/ 180461 w 501744"/>
                <a:gd name="connsiteY15" fmla="*/ 232147 h 518189"/>
                <a:gd name="connsiteX16" fmla="*/ 112759 w 501744"/>
                <a:gd name="connsiteY16" fmla="*/ 146317 h 518189"/>
                <a:gd name="connsiteX17" fmla="*/ 112759 w 501744"/>
                <a:gd name="connsiteY17" fmla="*/ 371942 h 518189"/>
                <a:gd name="connsiteX18" fmla="*/ 0 w 501744"/>
                <a:gd name="connsiteY18" fmla="*/ 259076 h 518189"/>
                <a:gd name="connsiteX19" fmla="*/ 180461 w 501744"/>
                <a:gd name="connsiteY19" fmla="*/ 95350 h 518189"/>
                <a:gd name="connsiteX20" fmla="*/ 398098 w 501744"/>
                <a:gd name="connsiteY20" fmla="*/ 95350 h 518189"/>
                <a:gd name="connsiteX21" fmla="*/ 398098 w 501744"/>
                <a:gd name="connsiteY21" fmla="*/ 136806 h 518189"/>
                <a:gd name="connsiteX22" fmla="*/ 180461 w 501744"/>
                <a:gd name="connsiteY22" fmla="*/ 136806 h 518189"/>
                <a:gd name="connsiteX23" fmla="*/ 4271 w 501744"/>
                <a:gd name="connsiteY23" fmla="*/ 0 h 518189"/>
                <a:gd name="connsiteX24" fmla="*/ 501733 w 501744"/>
                <a:gd name="connsiteY24" fmla="*/ 0 h 518189"/>
                <a:gd name="connsiteX25" fmla="*/ 501733 w 501744"/>
                <a:gd name="connsiteY25" fmla="*/ 41456 h 518189"/>
                <a:gd name="connsiteX26" fmla="*/ 4271 w 501744"/>
                <a:gd name="connsiteY26" fmla="*/ 41456 h 518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01744" h="518189">
                  <a:moveTo>
                    <a:pt x="4271" y="476733"/>
                  </a:moveTo>
                  <a:lnTo>
                    <a:pt x="398096" y="476733"/>
                  </a:lnTo>
                  <a:lnTo>
                    <a:pt x="398096" y="518189"/>
                  </a:lnTo>
                  <a:lnTo>
                    <a:pt x="4271" y="518189"/>
                  </a:lnTo>
                  <a:close/>
                  <a:moveTo>
                    <a:pt x="180461" y="381392"/>
                  </a:moveTo>
                  <a:lnTo>
                    <a:pt x="501744" y="381392"/>
                  </a:lnTo>
                  <a:lnTo>
                    <a:pt x="501744" y="422848"/>
                  </a:lnTo>
                  <a:lnTo>
                    <a:pt x="180461" y="422848"/>
                  </a:lnTo>
                  <a:close/>
                  <a:moveTo>
                    <a:pt x="180461" y="286042"/>
                  </a:moveTo>
                  <a:lnTo>
                    <a:pt x="398098" y="286042"/>
                  </a:lnTo>
                  <a:lnTo>
                    <a:pt x="398098" y="327498"/>
                  </a:lnTo>
                  <a:lnTo>
                    <a:pt x="180461" y="327498"/>
                  </a:lnTo>
                  <a:close/>
                  <a:moveTo>
                    <a:pt x="180461" y="190691"/>
                  </a:moveTo>
                  <a:lnTo>
                    <a:pt x="501744" y="190691"/>
                  </a:lnTo>
                  <a:lnTo>
                    <a:pt x="501744" y="232147"/>
                  </a:lnTo>
                  <a:lnTo>
                    <a:pt x="180461" y="232147"/>
                  </a:lnTo>
                  <a:close/>
                  <a:moveTo>
                    <a:pt x="112759" y="146317"/>
                  </a:moveTo>
                  <a:lnTo>
                    <a:pt x="112759" y="371942"/>
                  </a:lnTo>
                  <a:lnTo>
                    <a:pt x="0" y="259076"/>
                  </a:lnTo>
                  <a:close/>
                  <a:moveTo>
                    <a:pt x="180461" y="95350"/>
                  </a:moveTo>
                  <a:lnTo>
                    <a:pt x="398098" y="95350"/>
                  </a:lnTo>
                  <a:lnTo>
                    <a:pt x="398098" y="136806"/>
                  </a:lnTo>
                  <a:lnTo>
                    <a:pt x="180461" y="136806"/>
                  </a:lnTo>
                  <a:close/>
                  <a:moveTo>
                    <a:pt x="4271" y="0"/>
                  </a:moveTo>
                  <a:lnTo>
                    <a:pt x="501733" y="0"/>
                  </a:lnTo>
                  <a:lnTo>
                    <a:pt x="501733" y="41456"/>
                  </a:lnTo>
                  <a:lnTo>
                    <a:pt x="4271" y="41456"/>
                  </a:lnTo>
                  <a:close/>
                </a:path>
              </a:pathLst>
            </a:custGeom>
            <a:solidFill>
              <a:srgbClr val="019371"/>
            </a:solidFill>
            <a:ln w="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  <p:grpSp>
        <p:nvGrpSpPr>
          <p:cNvPr id="266" name="Group 265">
            <a:extLst>
              <a:ext uri="{FF2B5EF4-FFF2-40B4-BE49-F238E27FC236}">
                <a16:creationId xmlns:a16="http://schemas.microsoft.com/office/drawing/2014/main" id="{A8B0EFC7-742B-43AC-A16B-B9D2D4DC9B97}"/>
              </a:ext>
            </a:extLst>
          </p:cNvPr>
          <p:cNvGrpSpPr/>
          <p:nvPr/>
        </p:nvGrpSpPr>
        <p:grpSpPr>
          <a:xfrm>
            <a:off x="2713800" y="5786847"/>
            <a:ext cx="441356" cy="441356"/>
            <a:chOff x="2681256" y="5748554"/>
            <a:chExt cx="506444" cy="506444"/>
          </a:xfrm>
        </p:grpSpPr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0B5BE136-71EB-4865-8354-E18411ADADBA}"/>
                </a:ext>
              </a:extLst>
            </p:cNvPr>
            <p:cNvSpPr/>
            <p:nvPr/>
          </p:nvSpPr>
          <p:spPr>
            <a:xfrm>
              <a:off x="2681256" y="5748554"/>
              <a:ext cx="506444" cy="506444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rgbClr val="01937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BD8CC903-8BF7-4E13-AABC-1EC0E6F9733D}"/>
                </a:ext>
              </a:extLst>
            </p:cNvPr>
            <p:cNvSpPr/>
            <p:nvPr/>
          </p:nvSpPr>
          <p:spPr>
            <a:xfrm>
              <a:off x="2785972" y="5855941"/>
              <a:ext cx="297012" cy="291670"/>
            </a:xfrm>
            <a:custGeom>
              <a:avLst/>
              <a:gdLst>
                <a:gd name="connsiteX0" fmla="*/ 147998 w 638648"/>
                <a:gd name="connsiteY0" fmla="*/ 78432 h 627165"/>
                <a:gd name="connsiteX1" fmla="*/ 217557 w 638648"/>
                <a:gd name="connsiteY1" fmla="*/ 147990 h 627165"/>
                <a:gd name="connsiteX2" fmla="*/ 147998 w 638648"/>
                <a:gd name="connsiteY2" fmla="*/ 217549 h 627165"/>
                <a:gd name="connsiteX3" fmla="*/ 78439 w 638648"/>
                <a:gd name="connsiteY3" fmla="*/ 147990 h 627165"/>
                <a:gd name="connsiteX4" fmla="*/ 147998 w 638648"/>
                <a:gd name="connsiteY4" fmla="*/ 78432 h 627165"/>
                <a:gd name="connsiteX5" fmla="*/ 575480 w 638648"/>
                <a:gd name="connsiteY5" fmla="*/ 627165 h 627165"/>
                <a:gd name="connsiteX6" fmla="*/ 575480 w 638648"/>
                <a:gd name="connsiteY6" fmla="*/ 541250 h 627165"/>
                <a:gd name="connsiteX7" fmla="*/ 586809 w 638648"/>
                <a:gd name="connsiteY7" fmla="*/ 529921 h 627165"/>
                <a:gd name="connsiteX8" fmla="*/ 598138 w 638648"/>
                <a:gd name="connsiteY8" fmla="*/ 541250 h 627165"/>
                <a:gd name="connsiteX9" fmla="*/ 598138 w 638648"/>
                <a:gd name="connsiteY9" fmla="*/ 627165 h 627165"/>
                <a:gd name="connsiteX10" fmla="*/ 638649 w 638648"/>
                <a:gd name="connsiteY10" fmla="*/ 627165 h 627165"/>
                <a:gd name="connsiteX11" fmla="*/ 638649 w 638648"/>
                <a:gd name="connsiteY11" fmla="*/ 512231 h 627165"/>
                <a:gd name="connsiteX12" fmla="*/ 588357 w 638648"/>
                <a:gd name="connsiteY12" fmla="*/ 466949 h 627165"/>
                <a:gd name="connsiteX13" fmla="*/ 433709 w 638648"/>
                <a:gd name="connsiteY13" fmla="*/ 466935 h 627165"/>
                <a:gd name="connsiteX14" fmla="*/ 383333 w 638648"/>
                <a:gd name="connsiteY14" fmla="*/ 512232 h 627165"/>
                <a:gd name="connsiteX15" fmla="*/ 383333 w 638648"/>
                <a:gd name="connsiteY15" fmla="*/ 627161 h 627165"/>
                <a:gd name="connsiteX16" fmla="*/ 423830 w 638648"/>
                <a:gd name="connsiteY16" fmla="*/ 627161 h 627165"/>
                <a:gd name="connsiteX17" fmla="*/ 423830 w 638648"/>
                <a:gd name="connsiteY17" fmla="*/ 541246 h 627165"/>
                <a:gd name="connsiteX18" fmla="*/ 435154 w 638648"/>
                <a:gd name="connsiteY18" fmla="*/ 529917 h 627165"/>
                <a:gd name="connsiteX19" fmla="*/ 446483 w 638648"/>
                <a:gd name="connsiteY19" fmla="*/ 541246 h 627165"/>
                <a:gd name="connsiteX20" fmla="*/ 446483 w 638648"/>
                <a:gd name="connsiteY20" fmla="*/ 627161 h 627165"/>
                <a:gd name="connsiteX21" fmla="*/ 510973 w 638648"/>
                <a:gd name="connsiteY21" fmla="*/ 434727 h 627165"/>
                <a:gd name="connsiteX22" fmla="*/ 562201 w 638648"/>
                <a:gd name="connsiteY22" fmla="*/ 363850 h 627165"/>
                <a:gd name="connsiteX23" fmla="*/ 510973 w 638648"/>
                <a:gd name="connsiteY23" fmla="*/ 310088 h 627165"/>
                <a:gd name="connsiteX24" fmla="*/ 459759 w 638648"/>
                <a:gd name="connsiteY24" fmla="*/ 363850 h 627165"/>
                <a:gd name="connsiteX25" fmla="*/ 510973 w 638648"/>
                <a:gd name="connsiteY25" fmla="*/ 434727 h 627165"/>
                <a:gd name="connsiteX26" fmla="*/ 135364 w 638648"/>
                <a:gd name="connsiteY26" fmla="*/ 410446 h 627165"/>
                <a:gd name="connsiteX27" fmla="*/ 115985 w 638648"/>
                <a:gd name="connsiteY27" fmla="*/ 435013 h 627165"/>
                <a:gd name="connsiteX28" fmla="*/ 106059 w 638648"/>
                <a:gd name="connsiteY28" fmla="*/ 439817 h 627165"/>
                <a:gd name="connsiteX29" fmla="*/ 98243 w 638648"/>
                <a:gd name="connsiteY29" fmla="*/ 437122 h 627165"/>
                <a:gd name="connsiteX30" fmla="*/ 96143 w 638648"/>
                <a:gd name="connsiteY30" fmla="*/ 419357 h 627165"/>
                <a:gd name="connsiteX31" fmla="*/ 138081 w 638648"/>
                <a:gd name="connsiteY31" fmla="*/ 366180 h 627165"/>
                <a:gd name="connsiteX32" fmla="*/ 148006 w 638648"/>
                <a:gd name="connsiteY32" fmla="*/ 361362 h 627165"/>
                <a:gd name="connsiteX33" fmla="*/ 157927 w 638648"/>
                <a:gd name="connsiteY33" fmla="*/ 366180 h 627165"/>
                <a:gd name="connsiteX34" fmla="*/ 199865 w 638648"/>
                <a:gd name="connsiteY34" fmla="*/ 419357 h 627165"/>
                <a:gd name="connsiteX35" fmla="*/ 197764 w 638648"/>
                <a:gd name="connsiteY35" fmla="*/ 437122 h 627165"/>
                <a:gd name="connsiteX36" fmla="*/ 180023 w 638648"/>
                <a:gd name="connsiteY36" fmla="*/ 435022 h 627165"/>
                <a:gd name="connsiteX37" fmla="*/ 160639 w 638648"/>
                <a:gd name="connsiteY37" fmla="*/ 410447 h 627165"/>
                <a:gd name="connsiteX38" fmla="*/ 160639 w 638648"/>
                <a:gd name="connsiteY38" fmla="*/ 508468 h 627165"/>
                <a:gd name="connsiteX39" fmla="*/ 173797 w 638648"/>
                <a:gd name="connsiteY39" fmla="*/ 521625 h 627165"/>
                <a:gd name="connsiteX40" fmla="*/ 302832 w 638648"/>
                <a:gd name="connsiteY40" fmla="*/ 521625 h 627165"/>
                <a:gd name="connsiteX41" fmla="*/ 315466 w 638648"/>
                <a:gd name="connsiteY41" fmla="*/ 534269 h 627165"/>
                <a:gd name="connsiteX42" fmla="*/ 302832 w 638648"/>
                <a:gd name="connsiteY42" fmla="*/ 546912 h 627165"/>
                <a:gd name="connsiteX43" fmla="*/ 173797 w 638648"/>
                <a:gd name="connsiteY43" fmla="*/ 546912 h 627165"/>
                <a:gd name="connsiteX44" fmla="*/ 135366 w 638648"/>
                <a:gd name="connsiteY44" fmla="*/ 508473 h 627165"/>
                <a:gd name="connsiteX45" fmla="*/ 523606 w 638648"/>
                <a:gd name="connsiteY45" fmla="*/ 206021 h 627165"/>
                <a:gd name="connsiteX46" fmla="*/ 542985 w 638648"/>
                <a:gd name="connsiteY46" fmla="*/ 181455 h 627165"/>
                <a:gd name="connsiteX47" fmla="*/ 560736 w 638648"/>
                <a:gd name="connsiteY47" fmla="*/ 179355 h 627165"/>
                <a:gd name="connsiteX48" fmla="*/ 562832 w 638648"/>
                <a:gd name="connsiteY48" fmla="*/ 197110 h 627165"/>
                <a:gd name="connsiteX49" fmla="*/ 520894 w 638648"/>
                <a:gd name="connsiteY49" fmla="*/ 250274 h 627165"/>
                <a:gd name="connsiteX50" fmla="*/ 510968 w 638648"/>
                <a:gd name="connsiteY50" fmla="*/ 255091 h 627165"/>
                <a:gd name="connsiteX51" fmla="*/ 501047 w 638648"/>
                <a:gd name="connsiteY51" fmla="*/ 250274 h 627165"/>
                <a:gd name="connsiteX52" fmla="*/ 459110 w 638648"/>
                <a:gd name="connsiteY52" fmla="*/ 197110 h 627165"/>
                <a:gd name="connsiteX53" fmla="*/ 461210 w 638648"/>
                <a:gd name="connsiteY53" fmla="*/ 179355 h 627165"/>
                <a:gd name="connsiteX54" fmla="*/ 478966 w 638648"/>
                <a:gd name="connsiteY54" fmla="*/ 181455 h 627165"/>
                <a:gd name="connsiteX55" fmla="*/ 498335 w 638648"/>
                <a:gd name="connsiteY55" fmla="*/ 206021 h 627165"/>
                <a:gd name="connsiteX56" fmla="*/ 498335 w 638648"/>
                <a:gd name="connsiteY56" fmla="*/ 121458 h 627165"/>
                <a:gd name="connsiteX57" fmla="*/ 485191 w 638648"/>
                <a:gd name="connsiteY57" fmla="*/ 108314 h 627165"/>
                <a:gd name="connsiteX58" fmla="*/ 356144 w 638648"/>
                <a:gd name="connsiteY58" fmla="*/ 108314 h 627165"/>
                <a:gd name="connsiteX59" fmla="*/ 343500 w 638648"/>
                <a:gd name="connsiteY59" fmla="*/ 95670 h 627165"/>
                <a:gd name="connsiteX60" fmla="*/ 356144 w 638648"/>
                <a:gd name="connsiteY60" fmla="*/ 83036 h 627165"/>
                <a:gd name="connsiteX61" fmla="*/ 485191 w 638648"/>
                <a:gd name="connsiteY61" fmla="*/ 83036 h 627165"/>
                <a:gd name="connsiteX62" fmla="*/ 523607 w 638648"/>
                <a:gd name="connsiteY62" fmla="*/ 121452 h 627165"/>
                <a:gd name="connsiteX63" fmla="*/ 172341 w 638648"/>
                <a:gd name="connsiteY63" fmla="*/ 24791 h 627165"/>
                <a:gd name="connsiteX64" fmla="*/ 170189 w 638648"/>
                <a:gd name="connsiteY64" fmla="*/ 19210 h 627165"/>
                <a:gd name="connsiteX65" fmla="*/ 162789 w 638648"/>
                <a:gd name="connsiteY65" fmla="*/ 0 h 627165"/>
                <a:gd name="connsiteX66" fmla="*/ 133219 w 638648"/>
                <a:gd name="connsiteY66" fmla="*/ 0 h 627165"/>
                <a:gd name="connsiteX67" fmla="*/ 125824 w 638648"/>
                <a:gd name="connsiteY67" fmla="*/ 19215 h 627165"/>
                <a:gd name="connsiteX68" fmla="*/ 123677 w 638648"/>
                <a:gd name="connsiteY68" fmla="*/ 24791 h 627165"/>
                <a:gd name="connsiteX69" fmla="*/ 78113 w 638648"/>
                <a:gd name="connsiteY69" fmla="*/ 43678 h 627165"/>
                <a:gd name="connsiteX70" fmla="*/ 72627 w 638648"/>
                <a:gd name="connsiteY70" fmla="*/ 41241 h 627165"/>
                <a:gd name="connsiteX71" fmla="*/ 53819 w 638648"/>
                <a:gd name="connsiteY71" fmla="*/ 32887 h 627165"/>
                <a:gd name="connsiteX72" fmla="*/ 43355 w 638648"/>
                <a:gd name="connsiteY72" fmla="*/ 43341 h 627165"/>
                <a:gd name="connsiteX73" fmla="*/ 32896 w 638648"/>
                <a:gd name="connsiteY73" fmla="*/ 53800 h 627165"/>
                <a:gd name="connsiteX74" fmla="*/ 41250 w 638648"/>
                <a:gd name="connsiteY74" fmla="*/ 72617 h 627165"/>
                <a:gd name="connsiteX75" fmla="*/ 43682 w 638648"/>
                <a:gd name="connsiteY75" fmla="*/ 78094 h 627165"/>
                <a:gd name="connsiteX76" fmla="*/ 24795 w 638648"/>
                <a:gd name="connsiteY76" fmla="*/ 123658 h 627165"/>
                <a:gd name="connsiteX77" fmla="*/ 19215 w 638648"/>
                <a:gd name="connsiteY77" fmla="*/ 125800 h 627165"/>
                <a:gd name="connsiteX78" fmla="*/ 0 w 638648"/>
                <a:gd name="connsiteY78" fmla="*/ 133195 h 627165"/>
                <a:gd name="connsiteX79" fmla="*/ 0 w 638648"/>
                <a:gd name="connsiteY79" fmla="*/ 162766 h 627165"/>
                <a:gd name="connsiteX80" fmla="*/ 19215 w 638648"/>
                <a:gd name="connsiteY80" fmla="*/ 170161 h 627165"/>
                <a:gd name="connsiteX81" fmla="*/ 24791 w 638648"/>
                <a:gd name="connsiteY81" fmla="*/ 172303 h 627165"/>
                <a:gd name="connsiteX82" fmla="*/ 43678 w 638648"/>
                <a:gd name="connsiteY82" fmla="*/ 217876 h 627165"/>
                <a:gd name="connsiteX83" fmla="*/ 41245 w 638648"/>
                <a:gd name="connsiteY83" fmla="*/ 223353 h 627165"/>
                <a:gd name="connsiteX84" fmla="*/ 32891 w 638648"/>
                <a:gd name="connsiteY84" fmla="*/ 242171 h 627165"/>
                <a:gd name="connsiteX85" fmla="*/ 53809 w 638648"/>
                <a:gd name="connsiteY85" fmla="*/ 263089 h 627165"/>
                <a:gd name="connsiteX86" fmla="*/ 72627 w 638648"/>
                <a:gd name="connsiteY86" fmla="*/ 254735 h 627165"/>
                <a:gd name="connsiteX87" fmla="*/ 78109 w 638648"/>
                <a:gd name="connsiteY87" fmla="*/ 252303 h 627165"/>
                <a:gd name="connsiteX88" fmla="*/ 123672 w 638648"/>
                <a:gd name="connsiteY88" fmla="*/ 271190 h 627165"/>
                <a:gd name="connsiteX89" fmla="*/ 125824 w 638648"/>
                <a:gd name="connsiteY89" fmla="*/ 276770 h 627165"/>
                <a:gd name="connsiteX90" fmla="*/ 133219 w 638648"/>
                <a:gd name="connsiteY90" fmla="*/ 295985 h 627165"/>
                <a:gd name="connsiteX91" fmla="*/ 162789 w 638648"/>
                <a:gd name="connsiteY91" fmla="*/ 295985 h 627165"/>
                <a:gd name="connsiteX92" fmla="*/ 170185 w 638648"/>
                <a:gd name="connsiteY92" fmla="*/ 276770 h 627165"/>
                <a:gd name="connsiteX93" fmla="*/ 172327 w 638648"/>
                <a:gd name="connsiteY93" fmla="*/ 271194 h 627165"/>
                <a:gd name="connsiteX94" fmla="*/ 217900 w 638648"/>
                <a:gd name="connsiteY94" fmla="*/ 252307 h 627165"/>
                <a:gd name="connsiteX95" fmla="*/ 223377 w 638648"/>
                <a:gd name="connsiteY95" fmla="*/ 254740 h 627165"/>
                <a:gd name="connsiteX96" fmla="*/ 242195 w 638648"/>
                <a:gd name="connsiteY96" fmla="*/ 263094 h 627165"/>
                <a:gd name="connsiteX97" fmla="*/ 263113 w 638648"/>
                <a:gd name="connsiteY97" fmla="*/ 242176 h 627165"/>
                <a:gd name="connsiteX98" fmla="*/ 254759 w 638648"/>
                <a:gd name="connsiteY98" fmla="*/ 223358 h 627165"/>
                <a:gd name="connsiteX99" fmla="*/ 252326 w 638648"/>
                <a:gd name="connsiteY99" fmla="*/ 217876 h 627165"/>
                <a:gd name="connsiteX100" fmla="*/ 271213 w 638648"/>
                <a:gd name="connsiteY100" fmla="*/ 172313 h 627165"/>
                <a:gd name="connsiteX101" fmla="*/ 276794 w 638648"/>
                <a:gd name="connsiteY101" fmla="*/ 170171 h 627165"/>
                <a:gd name="connsiteX102" fmla="*/ 296009 w 638648"/>
                <a:gd name="connsiteY102" fmla="*/ 162775 h 627165"/>
                <a:gd name="connsiteX103" fmla="*/ 296009 w 638648"/>
                <a:gd name="connsiteY103" fmla="*/ 133205 h 627165"/>
                <a:gd name="connsiteX104" fmla="*/ 276794 w 638648"/>
                <a:gd name="connsiteY104" fmla="*/ 125810 h 627165"/>
                <a:gd name="connsiteX105" fmla="*/ 271218 w 638648"/>
                <a:gd name="connsiteY105" fmla="*/ 123668 h 627165"/>
                <a:gd name="connsiteX106" fmla="*/ 252331 w 638648"/>
                <a:gd name="connsiteY106" fmla="*/ 78095 h 627165"/>
                <a:gd name="connsiteX107" fmla="*/ 254763 w 638648"/>
                <a:gd name="connsiteY107" fmla="*/ 72617 h 627165"/>
                <a:gd name="connsiteX108" fmla="*/ 263117 w 638648"/>
                <a:gd name="connsiteY108" fmla="*/ 53800 h 627165"/>
                <a:gd name="connsiteX109" fmla="*/ 242199 w 638648"/>
                <a:gd name="connsiteY109" fmla="*/ 32882 h 627165"/>
                <a:gd name="connsiteX110" fmla="*/ 223382 w 638648"/>
                <a:gd name="connsiteY110" fmla="*/ 41241 h 627165"/>
                <a:gd name="connsiteX111" fmla="*/ 217900 w 638648"/>
                <a:gd name="connsiteY111" fmla="*/ 43678 h 627165"/>
                <a:gd name="connsiteX112" fmla="*/ 172341 w 638648"/>
                <a:gd name="connsiteY112" fmla="*/ 24790 h 627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</a:cxnLst>
              <a:rect l="l" t="t" r="r" b="b"/>
              <a:pathLst>
                <a:path w="638648" h="627165">
                  <a:moveTo>
                    <a:pt x="147998" y="78432"/>
                  </a:moveTo>
                  <a:cubicBezTo>
                    <a:pt x="186409" y="78432"/>
                    <a:pt x="217557" y="109570"/>
                    <a:pt x="217557" y="147990"/>
                  </a:cubicBezTo>
                  <a:cubicBezTo>
                    <a:pt x="217557" y="186402"/>
                    <a:pt x="186419" y="217549"/>
                    <a:pt x="147998" y="217549"/>
                  </a:cubicBezTo>
                  <a:cubicBezTo>
                    <a:pt x="109587" y="217549"/>
                    <a:pt x="78439" y="186411"/>
                    <a:pt x="78439" y="147990"/>
                  </a:cubicBezTo>
                  <a:cubicBezTo>
                    <a:pt x="78449" y="109575"/>
                    <a:pt x="109587" y="78432"/>
                    <a:pt x="147998" y="78432"/>
                  </a:cubicBezTo>
                  <a:close/>
                  <a:moveTo>
                    <a:pt x="575480" y="627165"/>
                  </a:moveTo>
                  <a:lnTo>
                    <a:pt x="575480" y="541250"/>
                  </a:lnTo>
                  <a:cubicBezTo>
                    <a:pt x="575480" y="534991"/>
                    <a:pt x="580550" y="529921"/>
                    <a:pt x="586809" y="529921"/>
                  </a:cubicBezTo>
                  <a:cubicBezTo>
                    <a:pt x="593067" y="529921"/>
                    <a:pt x="598138" y="534992"/>
                    <a:pt x="598138" y="541250"/>
                  </a:cubicBezTo>
                  <a:lnTo>
                    <a:pt x="598138" y="627165"/>
                  </a:lnTo>
                  <a:lnTo>
                    <a:pt x="638649" y="627165"/>
                  </a:lnTo>
                  <a:lnTo>
                    <a:pt x="638649" y="512231"/>
                  </a:lnTo>
                  <a:cubicBezTo>
                    <a:pt x="638649" y="483685"/>
                    <a:pt x="607142" y="471608"/>
                    <a:pt x="588357" y="466949"/>
                  </a:cubicBezTo>
                  <a:cubicBezTo>
                    <a:pt x="536100" y="453984"/>
                    <a:pt x="484063" y="453984"/>
                    <a:pt x="433709" y="466935"/>
                  </a:cubicBezTo>
                  <a:cubicBezTo>
                    <a:pt x="410720" y="472838"/>
                    <a:pt x="383333" y="485496"/>
                    <a:pt x="383333" y="512232"/>
                  </a:cubicBezTo>
                  <a:lnTo>
                    <a:pt x="383333" y="627161"/>
                  </a:lnTo>
                  <a:lnTo>
                    <a:pt x="423830" y="627161"/>
                  </a:lnTo>
                  <a:lnTo>
                    <a:pt x="423830" y="541246"/>
                  </a:lnTo>
                  <a:cubicBezTo>
                    <a:pt x="423830" y="534987"/>
                    <a:pt x="428901" y="529917"/>
                    <a:pt x="435154" y="529917"/>
                  </a:cubicBezTo>
                  <a:cubicBezTo>
                    <a:pt x="441413" y="529917"/>
                    <a:pt x="446483" y="534987"/>
                    <a:pt x="446483" y="541246"/>
                  </a:cubicBezTo>
                  <a:lnTo>
                    <a:pt x="446483" y="627161"/>
                  </a:lnTo>
                  <a:close/>
                  <a:moveTo>
                    <a:pt x="510973" y="434727"/>
                  </a:moveTo>
                  <a:cubicBezTo>
                    <a:pt x="539216" y="434727"/>
                    <a:pt x="562201" y="402939"/>
                    <a:pt x="562201" y="363850"/>
                  </a:cubicBezTo>
                  <a:cubicBezTo>
                    <a:pt x="562201" y="317079"/>
                    <a:pt x="530113" y="310088"/>
                    <a:pt x="510973" y="310088"/>
                  </a:cubicBezTo>
                  <a:cubicBezTo>
                    <a:pt x="491856" y="310088"/>
                    <a:pt x="459759" y="317080"/>
                    <a:pt x="459759" y="363850"/>
                  </a:cubicBezTo>
                  <a:cubicBezTo>
                    <a:pt x="459750" y="402940"/>
                    <a:pt x="482731" y="434727"/>
                    <a:pt x="510973" y="434727"/>
                  </a:cubicBezTo>
                  <a:close/>
                  <a:moveTo>
                    <a:pt x="135364" y="410446"/>
                  </a:moveTo>
                  <a:lnTo>
                    <a:pt x="115985" y="435013"/>
                  </a:lnTo>
                  <a:cubicBezTo>
                    <a:pt x="113581" y="438058"/>
                    <a:pt x="109927" y="439817"/>
                    <a:pt x="106059" y="439817"/>
                  </a:cubicBezTo>
                  <a:cubicBezTo>
                    <a:pt x="103215" y="439817"/>
                    <a:pt x="100479" y="438872"/>
                    <a:pt x="98243" y="437122"/>
                  </a:cubicBezTo>
                  <a:cubicBezTo>
                    <a:pt x="92766" y="432814"/>
                    <a:pt x="91826" y="424834"/>
                    <a:pt x="96143" y="419357"/>
                  </a:cubicBezTo>
                  <a:lnTo>
                    <a:pt x="138081" y="366180"/>
                  </a:lnTo>
                  <a:cubicBezTo>
                    <a:pt x="140475" y="363139"/>
                    <a:pt x="144138" y="361362"/>
                    <a:pt x="148006" y="361362"/>
                  </a:cubicBezTo>
                  <a:cubicBezTo>
                    <a:pt x="151874" y="361362"/>
                    <a:pt x="155527" y="363144"/>
                    <a:pt x="157927" y="366180"/>
                  </a:cubicBezTo>
                  <a:lnTo>
                    <a:pt x="199865" y="419357"/>
                  </a:lnTo>
                  <a:cubicBezTo>
                    <a:pt x="204187" y="424839"/>
                    <a:pt x="203246" y="432796"/>
                    <a:pt x="197764" y="437122"/>
                  </a:cubicBezTo>
                  <a:cubicBezTo>
                    <a:pt x="192287" y="441440"/>
                    <a:pt x="184340" y="440490"/>
                    <a:pt x="180023" y="435022"/>
                  </a:cubicBezTo>
                  <a:lnTo>
                    <a:pt x="160639" y="410447"/>
                  </a:lnTo>
                  <a:lnTo>
                    <a:pt x="160639" y="508468"/>
                  </a:lnTo>
                  <a:cubicBezTo>
                    <a:pt x="160639" y="515718"/>
                    <a:pt x="166547" y="521625"/>
                    <a:pt x="173797" y="521625"/>
                  </a:cubicBezTo>
                  <a:lnTo>
                    <a:pt x="302832" y="521625"/>
                  </a:lnTo>
                  <a:cubicBezTo>
                    <a:pt x="309815" y="521625"/>
                    <a:pt x="315466" y="527285"/>
                    <a:pt x="315466" y="534269"/>
                  </a:cubicBezTo>
                  <a:cubicBezTo>
                    <a:pt x="315466" y="541253"/>
                    <a:pt x="309815" y="546912"/>
                    <a:pt x="302832" y="546912"/>
                  </a:cubicBezTo>
                  <a:lnTo>
                    <a:pt x="173797" y="546912"/>
                  </a:lnTo>
                  <a:cubicBezTo>
                    <a:pt x="152603" y="546912"/>
                    <a:pt x="135366" y="529667"/>
                    <a:pt x="135366" y="508473"/>
                  </a:cubicBezTo>
                  <a:close/>
                  <a:moveTo>
                    <a:pt x="523606" y="206021"/>
                  </a:moveTo>
                  <a:lnTo>
                    <a:pt x="542985" y="181455"/>
                  </a:lnTo>
                  <a:cubicBezTo>
                    <a:pt x="547303" y="175987"/>
                    <a:pt x="555264" y="175028"/>
                    <a:pt x="560736" y="179355"/>
                  </a:cubicBezTo>
                  <a:cubicBezTo>
                    <a:pt x="566204" y="183677"/>
                    <a:pt x="567154" y="191628"/>
                    <a:pt x="562832" y="197110"/>
                  </a:cubicBezTo>
                  <a:lnTo>
                    <a:pt x="520894" y="250274"/>
                  </a:lnTo>
                  <a:cubicBezTo>
                    <a:pt x="518499" y="253314"/>
                    <a:pt x="514846" y="255091"/>
                    <a:pt x="510968" y="255091"/>
                  </a:cubicBezTo>
                  <a:cubicBezTo>
                    <a:pt x="507091" y="255091"/>
                    <a:pt x="503447" y="253309"/>
                    <a:pt x="501047" y="250274"/>
                  </a:cubicBezTo>
                  <a:lnTo>
                    <a:pt x="459110" y="197110"/>
                  </a:lnTo>
                  <a:cubicBezTo>
                    <a:pt x="454793" y="191633"/>
                    <a:pt x="455742" y="183676"/>
                    <a:pt x="461210" y="179355"/>
                  </a:cubicBezTo>
                  <a:cubicBezTo>
                    <a:pt x="466692" y="175033"/>
                    <a:pt x="474644" y="175973"/>
                    <a:pt x="478966" y="181455"/>
                  </a:cubicBezTo>
                  <a:lnTo>
                    <a:pt x="498335" y="206021"/>
                  </a:lnTo>
                  <a:lnTo>
                    <a:pt x="498335" y="121458"/>
                  </a:lnTo>
                  <a:cubicBezTo>
                    <a:pt x="498335" y="114208"/>
                    <a:pt x="492442" y="108314"/>
                    <a:pt x="485191" y="108314"/>
                  </a:cubicBezTo>
                  <a:lnTo>
                    <a:pt x="356144" y="108314"/>
                  </a:lnTo>
                  <a:cubicBezTo>
                    <a:pt x="349161" y="108314"/>
                    <a:pt x="343500" y="102654"/>
                    <a:pt x="343500" y="95670"/>
                  </a:cubicBezTo>
                  <a:cubicBezTo>
                    <a:pt x="343500" y="88686"/>
                    <a:pt x="349160" y="83036"/>
                    <a:pt x="356144" y="83036"/>
                  </a:cubicBezTo>
                  <a:lnTo>
                    <a:pt x="485191" y="83036"/>
                  </a:lnTo>
                  <a:cubicBezTo>
                    <a:pt x="506384" y="83036"/>
                    <a:pt x="523607" y="100268"/>
                    <a:pt x="523607" y="121452"/>
                  </a:cubicBezTo>
                  <a:close/>
                  <a:moveTo>
                    <a:pt x="172341" y="24791"/>
                  </a:moveTo>
                  <a:lnTo>
                    <a:pt x="170189" y="19210"/>
                  </a:lnTo>
                  <a:lnTo>
                    <a:pt x="162789" y="0"/>
                  </a:lnTo>
                  <a:lnTo>
                    <a:pt x="133219" y="0"/>
                  </a:lnTo>
                  <a:lnTo>
                    <a:pt x="125824" y="19215"/>
                  </a:lnTo>
                  <a:lnTo>
                    <a:pt x="123677" y="24791"/>
                  </a:lnTo>
                  <a:cubicBezTo>
                    <a:pt x="107081" y="28046"/>
                    <a:pt x="91664" y="34576"/>
                    <a:pt x="78113" y="43678"/>
                  </a:cubicBezTo>
                  <a:lnTo>
                    <a:pt x="72627" y="41241"/>
                  </a:lnTo>
                  <a:lnTo>
                    <a:pt x="53819" y="32887"/>
                  </a:lnTo>
                  <a:lnTo>
                    <a:pt x="43355" y="43341"/>
                  </a:lnTo>
                  <a:lnTo>
                    <a:pt x="32896" y="53800"/>
                  </a:lnTo>
                  <a:lnTo>
                    <a:pt x="41250" y="72617"/>
                  </a:lnTo>
                  <a:lnTo>
                    <a:pt x="43682" y="78094"/>
                  </a:lnTo>
                  <a:cubicBezTo>
                    <a:pt x="34580" y="91645"/>
                    <a:pt x="28055" y="107061"/>
                    <a:pt x="24795" y="123658"/>
                  </a:cubicBezTo>
                  <a:lnTo>
                    <a:pt x="19215" y="125800"/>
                  </a:lnTo>
                  <a:lnTo>
                    <a:pt x="0" y="133195"/>
                  </a:lnTo>
                  <a:lnTo>
                    <a:pt x="0" y="162766"/>
                  </a:lnTo>
                  <a:lnTo>
                    <a:pt x="19215" y="170161"/>
                  </a:lnTo>
                  <a:lnTo>
                    <a:pt x="24791" y="172303"/>
                  </a:lnTo>
                  <a:cubicBezTo>
                    <a:pt x="28051" y="188898"/>
                    <a:pt x="34576" y="204320"/>
                    <a:pt x="43678" y="217876"/>
                  </a:cubicBezTo>
                  <a:lnTo>
                    <a:pt x="41245" y="223353"/>
                  </a:lnTo>
                  <a:lnTo>
                    <a:pt x="32891" y="242171"/>
                  </a:lnTo>
                  <a:lnTo>
                    <a:pt x="53809" y="263089"/>
                  </a:lnTo>
                  <a:lnTo>
                    <a:pt x="72627" y="254735"/>
                  </a:lnTo>
                  <a:lnTo>
                    <a:pt x="78109" y="252303"/>
                  </a:lnTo>
                  <a:cubicBezTo>
                    <a:pt x="91659" y="261396"/>
                    <a:pt x="107076" y="267930"/>
                    <a:pt x="123672" y="271190"/>
                  </a:cubicBezTo>
                  <a:lnTo>
                    <a:pt x="125824" y="276770"/>
                  </a:lnTo>
                  <a:lnTo>
                    <a:pt x="133219" y="295985"/>
                  </a:lnTo>
                  <a:lnTo>
                    <a:pt x="162789" y="295985"/>
                  </a:lnTo>
                  <a:lnTo>
                    <a:pt x="170185" y="276770"/>
                  </a:lnTo>
                  <a:lnTo>
                    <a:pt x="172327" y="271194"/>
                  </a:lnTo>
                  <a:cubicBezTo>
                    <a:pt x="188922" y="267934"/>
                    <a:pt x="204344" y="261409"/>
                    <a:pt x="217900" y="252307"/>
                  </a:cubicBezTo>
                  <a:lnTo>
                    <a:pt x="223377" y="254740"/>
                  </a:lnTo>
                  <a:lnTo>
                    <a:pt x="242195" y="263094"/>
                  </a:lnTo>
                  <a:lnTo>
                    <a:pt x="263113" y="242176"/>
                  </a:lnTo>
                  <a:lnTo>
                    <a:pt x="254759" y="223358"/>
                  </a:lnTo>
                  <a:lnTo>
                    <a:pt x="252326" y="217876"/>
                  </a:lnTo>
                  <a:cubicBezTo>
                    <a:pt x="261419" y="204326"/>
                    <a:pt x="267954" y="188909"/>
                    <a:pt x="271213" y="172313"/>
                  </a:cubicBezTo>
                  <a:lnTo>
                    <a:pt x="276794" y="170171"/>
                  </a:lnTo>
                  <a:lnTo>
                    <a:pt x="296009" y="162775"/>
                  </a:lnTo>
                  <a:lnTo>
                    <a:pt x="296009" y="133205"/>
                  </a:lnTo>
                  <a:lnTo>
                    <a:pt x="276794" y="125810"/>
                  </a:lnTo>
                  <a:lnTo>
                    <a:pt x="271218" y="123668"/>
                  </a:lnTo>
                  <a:cubicBezTo>
                    <a:pt x="267958" y="107072"/>
                    <a:pt x="261433" y="91651"/>
                    <a:pt x="252331" y="78095"/>
                  </a:cubicBezTo>
                  <a:lnTo>
                    <a:pt x="254763" y="72617"/>
                  </a:lnTo>
                  <a:lnTo>
                    <a:pt x="263117" y="53800"/>
                  </a:lnTo>
                  <a:lnTo>
                    <a:pt x="242199" y="32882"/>
                  </a:lnTo>
                  <a:lnTo>
                    <a:pt x="223382" y="41241"/>
                  </a:lnTo>
                  <a:lnTo>
                    <a:pt x="217900" y="43678"/>
                  </a:lnTo>
                  <a:cubicBezTo>
                    <a:pt x="204345" y="34584"/>
                    <a:pt x="188928" y="28055"/>
                    <a:pt x="172341" y="24790"/>
                  </a:cubicBezTo>
                  <a:close/>
                </a:path>
              </a:pathLst>
            </a:custGeom>
            <a:solidFill>
              <a:srgbClr val="019371"/>
            </a:solidFill>
            <a:ln w="11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  <p:grpSp>
        <p:nvGrpSpPr>
          <p:cNvPr id="277" name="Group 276">
            <a:extLst>
              <a:ext uri="{FF2B5EF4-FFF2-40B4-BE49-F238E27FC236}">
                <a16:creationId xmlns:a16="http://schemas.microsoft.com/office/drawing/2014/main" id="{65C4CF00-600D-4FBC-B03E-EE9CE4BB5EB5}"/>
              </a:ext>
            </a:extLst>
          </p:cNvPr>
          <p:cNvGrpSpPr/>
          <p:nvPr/>
        </p:nvGrpSpPr>
        <p:grpSpPr>
          <a:xfrm>
            <a:off x="12768" y="877633"/>
            <a:ext cx="12179232" cy="781936"/>
            <a:chOff x="12768" y="877633"/>
            <a:chExt cx="12179232" cy="781936"/>
          </a:xfrm>
        </p:grpSpPr>
        <p:cxnSp>
          <p:nvCxnSpPr>
            <p:cNvPr id="278" name="Straight Connector 277">
              <a:extLst>
                <a:ext uri="{FF2B5EF4-FFF2-40B4-BE49-F238E27FC236}">
                  <a16:creationId xmlns:a16="http://schemas.microsoft.com/office/drawing/2014/main" id="{A014D24D-E60B-419A-85C3-54A8DDE266FD}"/>
                </a:ext>
              </a:extLst>
            </p:cNvPr>
            <p:cNvCxnSpPr>
              <a:cxnSpLocks/>
            </p:cNvCxnSpPr>
            <p:nvPr/>
          </p:nvCxnSpPr>
          <p:spPr>
            <a:xfrm>
              <a:off x="1609430" y="1028973"/>
              <a:ext cx="0" cy="170563"/>
            </a:xfrm>
            <a:prstGeom prst="line">
              <a:avLst/>
            </a:prstGeom>
            <a:ln>
              <a:solidFill>
                <a:srgbClr val="21527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9" name="Straight Connector 278">
              <a:extLst>
                <a:ext uri="{FF2B5EF4-FFF2-40B4-BE49-F238E27FC236}">
                  <a16:creationId xmlns:a16="http://schemas.microsoft.com/office/drawing/2014/main" id="{6F3196D9-D24E-4AC2-91B2-17A68B7DFA6B}"/>
                </a:ext>
              </a:extLst>
            </p:cNvPr>
            <p:cNvCxnSpPr>
              <a:cxnSpLocks/>
            </p:cNvCxnSpPr>
            <p:nvPr/>
          </p:nvCxnSpPr>
          <p:spPr>
            <a:xfrm>
              <a:off x="12768" y="974132"/>
              <a:ext cx="12179232" cy="0"/>
            </a:xfrm>
            <a:prstGeom prst="line">
              <a:avLst/>
            </a:prstGeom>
            <a:noFill/>
            <a:ln w="6350" cap="flat" cmpd="sng" algn="ctr">
              <a:solidFill>
                <a:srgbClr val="FFFFFF">
                  <a:lumMod val="85000"/>
                </a:srgbClr>
              </a:solidFill>
              <a:prstDash val="solid"/>
              <a:miter lim="800000"/>
            </a:ln>
            <a:effectLst/>
          </p:spPr>
        </p:cxnSp>
        <p:sp>
          <p:nvSpPr>
            <p:cNvPr id="280" name="Rectangle: Rounded Corners 279">
              <a:extLst>
                <a:ext uri="{FF2B5EF4-FFF2-40B4-BE49-F238E27FC236}">
                  <a16:creationId xmlns:a16="http://schemas.microsoft.com/office/drawing/2014/main" id="{A53718D6-F9E4-4862-8DE0-22DC0F392298}"/>
                </a:ext>
              </a:extLst>
            </p:cNvPr>
            <p:cNvSpPr/>
            <p:nvPr/>
          </p:nvSpPr>
          <p:spPr>
            <a:xfrm>
              <a:off x="4639681" y="1264270"/>
              <a:ext cx="7233231" cy="395299"/>
            </a:xfrm>
            <a:prstGeom prst="roundRect">
              <a:avLst>
                <a:gd name="adj" fmla="val 4001"/>
              </a:avLst>
            </a:prstGeom>
            <a:solidFill>
              <a:srgbClr val="215273">
                <a:alpha val="10000"/>
              </a:srgbClr>
            </a:solidFill>
            <a:ln w="6350">
              <a:solidFill>
                <a:schemeClr val="bg1">
                  <a:alpha val="1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1" name="Rectangle: Rounded Corners 280">
              <a:extLst>
                <a:ext uri="{FF2B5EF4-FFF2-40B4-BE49-F238E27FC236}">
                  <a16:creationId xmlns:a16="http://schemas.microsoft.com/office/drawing/2014/main" id="{6DE12B52-50DC-43DE-89AD-874E4B371736}"/>
                </a:ext>
              </a:extLst>
            </p:cNvPr>
            <p:cNvSpPr/>
            <p:nvPr/>
          </p:nvSpPr>
          <p:spPr>
            <a:xfrm>
              <a:off x="4639681" y="1201844"/>
              <a:ext cx="7232904" cy="60118"/>
            </a:xfrm>
            <a:prstGeom prst="roundRect">
              <a:avLst>
                <a:gd name="adj" fmla="val 4001"/>
              </a:avLst>
            </a:prstGeom>
            <a:solidFill>
              <a:srgbClr val="2152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282" name="Google Shape;7839;p515">
              <a:extLst>
                <a:ext uri="{FF2B5EF4-FFF2-40B4-BE49-F238E27FC236}">
                  <a16:creationId xmlns:a16="http://schemas.microsoft.com/office/drawing/2014/main" id="{C190FCDC-5674-47B8-88DC-C823A0F157EA}"/>
                </a:ext>
              </a:extLst>
            </p:cNvPr>
            <p:cNvGrpSpPr/>
            <p:nvPr/>
          </p:nvGrpSpPr>
          <p:grpSpPr>
            <a:xfrm>
              <a:off x="8179302" y="877633"/>
              <a:ext cx="153988" cy="151883"/>
              <a:chOff x="1977095" y="3109007"/>
              <a:chExt cx="173736" cy="171361"/>
            </a:xfrm>
          </p:grpSpPr>
          <p:sp>
            <p:nvSpPr>
              <p:cNvPr id="298" name="Google Shape;7840;p515">
                <a:extLst>
                  <a:ext uri="{FF2B5EF4-FFF2-40B4-BE49-F238E27FC236}">
                    <a16:creationId xmlns:a16="http://schemas.microsoft.com/office/drawing/2014/main" id="{AD10A227-33DA-4B19-8FB5-637DA6CD3A44}"/>
                  </a:ext>
                </a:extLst>
              </p:cNvPr>
              <p:cNvSpPr/>
              <p:nvPr/>
            </p:nvSpPr>
            <p:spPr>
              <a:xfrm>
                <a:off x="1977095" y="3109007"/>
                <a:ext cx="173736" cy="171361"/>
              </a:xfrm>
              <a:prstGeom prst="ellipse">
                <a:avLst/>
              </a:prstGeom>
              <a:solidFill>
                <a:srgbClr val="FFFFFF"/>
              </a:solidFill>
              <a:ln w="12700" cap="flat" cmpd="sng">
                <a:solidFill>
                  <a:srgbClr val="215273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9" name="Google Shape;7841;p515">
                <a:extLst>
                  <a:ext uri="{FF2B5EF4-FFF2-40B4-BE49-F238E27FC236}">
                    <a16:creationId xmlns:a16="http://schemas.microsoft.com/office/drawing/2014/main" id="{3E15C4DB-3649-40CE-A80B-9A72F3935970}"/>
                  </a:ext>
                </a:extLst>
              </p:cNvPr>
              <p:cNvSpPr/>
              <p:nvPr/>
            </p:nvSpPr>
            <p:spPr>
              <a:xfrm>
                <a:off x="2013671" y="3146323"/>
                <a:ext cx="100584" cy="96727"/>
              </a:xfrm>
              <a:prstGeom prst="ellipse">
                <a:avLst/>
              </a:prstGeom>
              <a:solidFill>
                <a:srgbClr val="215273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83" name="Rectangle: Rounded Corners 282">
              <a:extLst>
                <a:ext uri="{FF2B5EF4-FFF2-40B4-BE49-F238E27FC236}">
                  <a16:creationId xmlns:a16="http://schemas.microsoft.com/office/drawing/2014/main" id="{9FC840ED-B3FB-402D-B473-3B98DA363F0A}"/>
                </a:ext>
              </a:extLst>
            </p:cNvPr>
            <p:cNvSpPr/>
            <p:nvPr/>
          </p:nvSpPr>
          <p:spPr>
            <a:xfrm>
              <a:off x="614948" y="1264270"/>
              <a:ext cx="1988965" cy="395299"/>
            </a:xfrm>
            <a:prstGeom prst="roundRect">
              <a:avLst>
                <a:gd name="adj" fmla="val 4001"/>
              </a:avLst>
            </a:prstGeom>
            <a:solidFill>
              <a:srgbClr val="215273">
                <a:alpha val="10000"/>
              </a:srgbClr>
            </a:solidFill>
            <a:ln w="6350">
              <a:solidFill>
                <a:schemeClr val="bg1">
                  <a:alpha val="1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4" name="Rectangle: Rounded Corners 283">
              <a:extLst>
                <a:ext uri="{FF2B5EF4-FFF2-40B4-BE49-F238E27FC236}">
                  <a16:creationId xmlns:a16="http://schemas.microsoft.com/office/drawing/2014/main" id="{2344AA94-2053-4CB0-846B-19C7614BDB5D}"/>
                </a:ext>
              </a:extLst>
            </p:cNvPr>
            <p:cNvSpPr/>
            <p:nvPr/>
          </p:nvSpPr>
          <p:spPr>
            <a:xfrm>
              <a:off x="614948" y="1201844"/>
              <a:ext cx="1993392" cy="60118"/>
            </a:xfrm>
            <a:prstGeom prst="roundRect">
              <a:avLst>
                <a:gd name="adj" fmla="val 4001"/>
              </a:avLst>
            </a:prstGeom>
            <a:solidFill>
              <a:srgbClr val="2152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285" name="Google Shape;7839;p515">
              <a:extLst>
                <a:ext uri="{FF2B5EF4-FFF2-40B4-BE49-F238E27FC236}">
                  <a16:creationId xmlns:a16="http://schemas.microsoft.com/office/drawing/2014/main" id="{6AAABAA3-6C8A-449A-93F6-CA56788E8FF4}"/>
                </a:ext>
              </a:extLst>
            </p:cNvPr>
            <p:cNvGrpSpPr/>
            <p:nvPr/>
          </p:nvGrpSpPr>
          <p:grpSpPr>
            <a:xfrm>
              <a:off x="1532436" y="899062"/>
              <a:ext cx="153988" cy="151883"/>
              <a:chOff x="1977095" y="3109007"/>
              <a:chExt cx="173736" cy="171361"/>
            </a:xfrm>
          </p:grpSpPr>
          <p:sp>
            <p:nvSpPr>
              <p:cNvPr id="296" name="Google Shape;7840;p515">
                <a:extLst>
                  <a:ext uri="{FF2B5EF4-FFF2-40B4-BE49-F238E27FC236}">
                    <a16:creationId xmlns:a16="http://schemas.microsoft.com/office/drawing/2014/main" id="{028CC2A6-B2B4-4497-8F28-EB7CC91762AB}"/>
                  </a:ext>
                </a:extLst>
              </p:cNvPr>
              <p:cNvSpPr/>
              <p:nvPr/>
            </p:nvSpPr>
            <p:spPr>
              <a:xfrm>
                <a:off x="1977095" y="3109007"/>
                <a:ext cx="173736" cy="171361"/>
              </a:xfrm>
              <a:prstGeom prst="ellipse">
                <a:avLst/>
              </a:prstGeom>
              <a:solidFill>
                <a:srgbClr val="FFFFFF"/>
              </a:solidFill>
              <a:ln w="12700" cap="flat" cmpd="sng">
                <a:solidFill>
                  <a:srgbClr val="215273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7" name="Google Shape;7841;p515">
                <a:extLst>
                  <a:ext uri="{FF2B5EF4-FFF2-40B4-BE49-F238E27FC236}">
                    <a16:creationId xmlns:a16="http://schemas.microsoft.com/office/drawing/2014/main" id="{BFC2F857-667C-4078-B4F4-E697826968C4}"/>
                  </a:ext>
                </a:extLst>
              </p:cNvPr>
              <p:cNvSpPr/>
              <p:nvPr/>
            </p:nvSpPr>
            <p:spPr>
              <a:xfrm>
                <a:off x="2013671" y="3146323"/>
                <a:ext cx="100584" cy="96727"/>
              </a:xfrm>
              <a:prstGeom prst="ellipse">
                <a:avLst/>
              </a:prstGeom>
              <a:solidFill>
                <a:srgbClr val="215273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86" name="TextBox 285">
              <a:extLst>
                <a:ext uri="{FF2B5EF4-FFF2-40B4-BE49-F238E27FC236}">
                  <a16:creationId xmlns:a16="http://schemas.microsoft.com/office/drawing/2014/main" id="{A0CEDCE9-32FD-4A1B-BFC9-A6C4CB0C42D7}"/>
                </a:ext>
              </a:extLst>
            </p:cNvPr>
            <p:cNvSpPr txBox="1"/>
            <p:nvPr/>
          </p:nvSpPr>
          <p:spPr>
            <a:xfrm>
              <a:off x="1073065" y="1292642"/>
              <a:ext cx="1072730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IN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Category</a:t>
              </a:r>
              <a:endParaRPr lang="en-IN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87" name="TextBox 286">
              <a:extLst>
                <a:ext uri="{FF2B5EF4-FFF2-40B4-BE49-F238E27FC236}">
                  <a16:creationId xmlns:a16="http://schemas.microsoft.com/office/drawing/2014/main" id="{6D067B06-3FC8-445D-992A-69CB2E0DED65}"/>
                </a:ext>
              </a:extLst>
            </p:cNvPr>
            <p:cNvSpPr txBox="1"/>
            <p:nvPr/>
          </p:nvSpPr>
          <p:spPr>
            <a:xfrm>
              <a:off x="7531578" y="1292642"/>
              <a:ext cx="1449436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IN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Basic Theme</a:t>
              </a:r>
            </a:p>
          </p:txBody>
        </p:sp>
        <p:sp>
          <p:nvSpPr>
            <p:cNvPr id="288" name="Rectangle: Rounded Corners 287">
              <a:extLst>
                <a:ext uri="{FF2B5EF4-FFF2-40B4-BE49-F238E27FC236}">
                  <a16:creationId xmlns:a16="http://schemas.microsoft.com/office/drawing/2014/main" id="{9B7D0A0A-F706-4C03-BB3F-DD9AD610E417}"/>
                </a:ext>
              </a:extLst>
            </p:cNvPr>
            <p:cNvSpPr/>
            <p:nvPr/>
          </p:nvSpPr>
          <p:spPr>
            <a:xfrm>
              <a:off x="2627614" y="1264270"/>
              <a:ext cx="1988965" cy="395299"/>
            </a:xfrm>
            <a:prstGeom prst="roundRect">
              <a:avLst>
                <a:gd name="adj" fmla="val 4001"/>
              </a:avLst>
            </a:prstGeom>
            <a:solidFill>
              <a:srgbClr val="019371">
                <a:alpha val="10000"/>
              </a:srgbClr>
            </a:solidFill>
            <a:ln w="6350">
              <a:solidFill>
                <a:schemeClr val="bg1">
                  <a:alpha val="1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9" name="Rectangle: Rounded Corners 288">
              <a:extLst>
                <a:ext uri="{FF2B5EF4-FFF2-40B4-BE49-F238E27FC236}">
                  <a16:creationId xmlns:a16="http://schemas.microsoft.com/office/drawing/2014/main" id="{5CBE36E9-D0F0-4ACB-9D95-B83B5C6CE3C7}"/>
                </a:ext>
              </a:extLst>
            </p:cNvPr>
            <p:cNvSpPr/>
            <p:nvPr/>
          </p:nvSpPr>
          <p:spPr>
            <a:xfrm>
              <a:off x="2627614" y="1201844"/>
              <a:ext cx="1993392" cy="60118"/>
            </a:xfrm>
            <a:prstGeom prst="roundRect">
              <a:avLst>
                <a:gd name="adj" fmla="val 4001"/>
              </a:avLst>
            </a:prstGeom>
            <a:solidFill>
              <a:srgbClr val="0193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290" name="Google Shape;7839;p515">
              <a:extLst>
                <a:ext uri="{FF2B5EF4-FFF2-40B4-BE49-F238E27FC236}">
                  <a16:creationId xmlns:a16="http://schemas.microsoft.com/office/drawing/2014/main" id="{2C10DB7B-3329-4403-9B82-909EE245FB9D}"/>
                </a:ext>
              </a:extLst>
            </p:cNvPr>
            <p:cNvGrpSpPr/>
            <p:nvPr/>
          </p:nvGrpSpPr>
          <p:grpSpPr>
            <a:xfrm>
              <a:off x="3545102" y="877633"/>
              <a:ext cx="153988" cy="151883"/>
              <a:chOff x="1977095" y="3109007"/>
              <a:chExt cx="173736" cy="171361"/>
            </a:xfrm>
          </p:grpSpPr>
          <p:sp>
            <p:nvSpPr>
              <p:cNvPr id="294" name="Google Shape;7840;p515">
                <a:extLst>
                  <a:ext uri="{FF2B5EF4-FFF2-40B4-BE49-F238E27FC236}">
                    <a16:creationId xmlns:a16="http://schemas.microsoft.com/office/drawing/2014/main" id="{AA16CB46-F3B4-4102-ABDE-4D09926B11B5}"/>
                  </a:ext>
                </a:extLst>
              </p:cNvPr>
              <p:cNvSpPr/>
              <p:nvPr/>
            </p:nvSpPr>
            <p:spPr>
              <a:xfrm>
                <a:off x="1977095" y="3109007"/>
                <a:ext cx="173736" cy="171361"/>
              </a:xfrm>
              <a:prstGeom prst="ellipse">
                <a:avLst/>
              </a:prstGeom>
              <a:solidFill>
                <a:srgbClr val="FFFFFF"/>
              </a:solidFill>
              <a:ln w="12700" cap="flat" cmpd="sng">
                <a:solidFill>
                  <a:srgbClr val="01937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5" name="Google Shape;7841;p515">
                <a:extLst>
                  <a:ext uri="{FF2B5EF4-FFF2-40B4-BE49-F238E27FC236}">
                    <a16:creationId xmlns:a16="http://schemas.microsoft.com/office/drawing/2014/main" id="{6EB99460-F6B0-40A4-82F3-5D3F441C9578}"/>
                  </a:ext>
                </a:extLst>
              </p:cNvPr>
              <p:cNvSpPr/>
              <p:nvPr/>
            </p:nvSpPr>
            <p:spPr>
              <a:xfrm>
                <a:off x="2013671" y="3146323"/>
                <a:ext cx="100584" cy="96727"/>
              </a:xfrm>
              <a:prstGeom prst="ellipse">
                <a:avLst/>
              </a:prstGeom>
              <a:solidFill>
                <a:srgbClr val="019371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91" name="TextBox 290">
              <a:extLst>
                <a:ext uri="{FF2B5EF4-FFF2-40B4-BE49-F238E27FC236}">
                  <a16:creationId xmlns:a16="http://schemas.microsoft.com/office/drawing/2014/main" id="{ABA97519-23E3-4B5B-BF13-A3422EDAAD6C}"/>
                </a:ext>
              </a:extLst>
            </p:cNvPr>
            <p:cNvSpPr txBox="1"/>
            <p:nvPr/>
          </p:nvSpPr>
          <p:spPr>
            <a:xfrm>
              <a:off x="2858105" y="1292642"/>
              <a:ext cx="1527982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IN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Sub-Category</a:t>
              </a:r>
            </a:p>
          </p:txBody>
        </p:sp>
        <p:cxnSp>
          <p:nvCxnSpPr>
            <p:cNvPr id="292" name="Straight Connector 291">
              <a:extLst>
                <a:ext uri="{FF2B5EF4-FFF2-40B4-BE49-F238E27FC236}">
                  <a16:creationId xmlns:a16="http://schemas.microsoft.com/office/drawing/2014/main" id="{19AD29EC-CA89-4EB9-9EF9-7B958DE26863}"/>
                </a:ext>
              </a:extLst>
            </p:cNvPr>
            <p:cNvCxnSpPr>
              <a:cxnSpLocks/>
            </p:cNvCxnSpPr>
            <p:nvPr/>
          </p:nvCxnSpPr>
          <p:spPr>
            <a:xfrm>
              <a:off x="3622096" y="1028973"/>
              <a:ext cx="0" cy="170563"/>
            </a:xfrm>
            <a:prstGeom prst="line">
              <a:avLst/>
            </a:prstGeom>
            <a:ln>
              <a:solidFill>
                <a:srgbClr val="01937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3" name="Straight Connector 292">
              <a:extLst>
                <a:ext uri="{FF2B5EF4-FFF2-40B4-BE49-F238E27FC236}">
                  <a16:creationId xmlns:a16="http://schemas.microsoft.com/office/drawing/2014/main" id="{7811A2C3-DB88-411F-A5AC-AF7ADF279B14}"/>
                </a:ext>
              </a:extLst>
            </p:cNvPr>
            <p:cNvCxnSpPr>
              <a:cxnSpLocks/>
            </p:cNvCxnSpPr>
            <p:nvPr/>
          </p:nvCxnSpPr>
          <p:spPr>
            <a:xfrm>
              <a:off x="8256296" y="1028973"/>
              <a:ext cx="0" cy="170563"/>
            </a:xfrm>
            <a:prstGeom prst="line">
              <a:avLst/>
            </a:prstGeom>
            <a:ln>
              <a:solidFill>
                <a:srgbClr val="21527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2" name="Title 1">
            <a:extLst>
              <a:ext uri="{FF2B5EF4-FFF2-40B4-BE49-F238E27FC236}">
                <a16:creationId xmlns:a16="http://schemas.microsoft.com/office/drawing/2014/main" id="{799CB929-62CA-256A-3BFC-CB763281DB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49" y="54865"/>
            <a:ext cx="11549063" cy="602360"/>
          </a:xfrm>
        </p:spPr>
        <p:txBody>
          <a:bodyPr/>
          <a:lstStyle/>
          <a:p>
            <a:r>
              <a:rPr lang="en-IN" dirty="0"/>
              <a:t>Process Owner Competency Model</a:t>
            </a:r>
          </a:p>
        </p:txBody>
      </p:sp>
    </p:spTree>
    <p:extLst>
      <p:ext uri="{BB962C8B-B14F-4D97-AF65-F5344CB8AC3E}">
        <p14:creationId xmlns:p14="http://schemas.microsoft.com/office/powerpoint/2010/main" val="1458778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727605-1411-469D-AE5E-0E79015C8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7F50B-5C4C-4DE8-96E4-DAA48EA0E751}" type="slidenum">
              <a:rPr lang="en-IN" smtClean="0"/>
              <a:pPr/>
              <a:t>3</a:t>
            </a:fld>
            <a:endParaRPr lang="en-IN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FEA3CE1-45DC-4F66-8487-B6E0C60BF2F3}"/>
              </a:ext>
            </a:extLst>
          </p:cNvPr>
          <p:cNvSpPr/>
          <p:nvPr/>
        </p:nvSpPr>
        <p:spPr>
          <a:xfrm>
            <a:off x="197853" y="3423589"/>
            <a:ext cx="417095" cy="2944844"/>
          </a:xfrm>
          <a:prstGeom prst="rect">
            <a:avLst/>
          </a:prstGeom>
          <a:solidFill>
            <a:srgbClr val="21527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3EFC7E9-181A-47F8-857D-766E96B26F36}"/>
              </a:ext>
            </a:extLst>
          </p:cNvPr>
          <p:cNvCxnSpPr>
            <a:cxnSpLocks/>
          </p:cNvCxnSpPr>
          <p:nvPr/>
        </p:nvCxnSpPr>
        <p:spPr>
          <a:xfrm>
            <a:off x="393244" y="800100"/>
            <a:ext cx="0" cy="4715828"/>
          </a:xfrm>
          <a:prstGeom prst="line">
            <a:avLst/>
          </a:prstGeom>
          <a:noFill/>
          <a:ln w="6350" cap="flat" cmpd="sng" algn="ctr">
            <a:solidFill>
              <a:srgbClr val="FFFFFF">
                <a:lumMod val="85000"/>
              </a:srgbClr>
            </a:solidFill>
            <a:prstDash val="solid"/>
            <a:miter lim="800000"/>
          </a:ln>
          <a:effectLst/>
        </p:spPr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74B9F96-0F7F-4A82-824A-A31DFEEF54EB}"/>
              </a:ext>
            </a:extLst>
          </p:cNvPr>
          <p:cNvGrpSpPr/>
          <p:nvPr/>
        </p:nvGrpSpPr>
        <p:grpSpPr>
          <a:xfrm>
            <a:off x="331532" y="5438162"/>
            <a:ext cx="123425" cy="518014"/>
            <a:chOff x="331532" y="5735539"/>
            <a:chExt cx="123425" cy="518014"/>
          </a:xfrm>
          <a:solidFill>
            <a:srgbClr val="215273"/>
          </a:solidFill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9A81F97F-F555-4266-8BF9-285E47DA3845}"/>
                </a:ext>
              </a:extLst>
            </p:cNvPr>
            <p:cNvSpPr/>
            <p:nvPr/>
          </p:nvSpPr>
          <p:spPr>
            <a:xfrm>
              <a:off x="331532" y="5932833"/>
              <a:ext cx="123425" cy="123426"/>
            </a:xfrm>
            <a:prstGeom prst="ellipse">
              <a:avLst/>
            </a:prstGeom>
            <a:grpFill/>
            <a:ln w="635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633F06AE-D0AA-4DD1-891C-79CCD5FAA04D}"/>
                </a:ext>
              </a:extLst>
            </p:cNvPr>
            <p:cNvSpPr/>
            <p:nvPr/>
          </p:nvSpPr>
          <p:spPr>
            <a:xfrm>
              <a:off x="331532" y="6130127"/>
              <a:ext cx="123425" cy="123426"/>
            </a:xfrm>
            <a:prstGeom prst="ellipse">
              <a:avLst/>
            </a:prstGeom>
            <a:grpFill/>
            <a:ln w="635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69A3FDB1-A7C9-47AC-B2F6-9E89BC117934}"/>
                </a:ext>
              </a:extLst>
            </p:cNvPr>
            <p:cNvSpPr/>
            <p:nvPr/>
          </p:nvSpPr>
          <p:spPr>
            <a:xfrm>
              <a:off x="331532" y="5735539"/>
              <a:ext cx="123425" cy="123426"/>
            </a:xfrm>
            <a:prstGeom prst="ellipse">
              <a:avLst/>
            </a:prstGeom>
            <a:grpFill/>
            <a:ln w="635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aphicFrame>
        <p:nvGraphicFramePr>
          <p:cNvPr id="23" name="Table 2">
            <a:extLst>
              <a:ext uri="{FF2B5EF4-FFF2-40B4-BE49-F238E27FC236}">
                <a16:creationId xmlns:a16="http://schemas.microsoft.com/office/drawing/2014/main" id="{D8E89E1C-A12A-4AEB-AC74-A59287FF05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3269569"/>
              </p:ext>
            </p:extLst>
          </p:nvPr>
        </p:nvGraphicFramePr>
        <p:xfrm>
          <a:off x="614948" y="1671938"/>
          <a:ext cx="11257964" cy="49026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3536">
                  <a:extLst>
                    <a:ext uri="{9D8B030D-6E8A-4147-A177-3AD203B41FA5}">
                      <a16:colId xmlns:a16="http://schemas.microsoft.com/office/drawing/2014/main" val="3647804977"/>
                    </a:ext>
                  </a:extLst>
                </a:gridCol>
                <a:gridCol w="2003536">
                  <a:extLst>
                    <a:ext uri="{9D8B030D-6E8A-4147-A177-3AD203B41FA5}">
                      <a16:colId xmlns:a16="http://schemas.microsoft.com/office/drawing/2014/main" val="777065960"/>
                    </a:ext>
                  </a:extLst>
                </a:gridCol>
                <a:gridCol w="7250892">
                  <a:extLst>
                    <a:ext uri="{9D8B030D-6E8A-4147-A177-3AD203B41FA5}">
                      <a16:colId xmlns:a16="http://schemas.microsoft.com/office/drawing/2014/main" val="2796466263"/>
                    </a:ext>
                  </a:extLst>
                </a:gridCol>
              </a:tblGrid>
              <a:tr h="264787">
                <a:tc rowSpan="8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IN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Control</a:t>
                      </a:r>
                      <a:endParaRPr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15273">
                        <a:alpha val="5000"/>
                      </a:srgbClr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Process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Measurement </a:t>
                      </a:r>
                      <a:endParaRPr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31520" marR="91450" marT="45725" marB="4572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19371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Process performance monitoring (including Key Performance Indicators, Key Behavior Indicators and </a:t>
                      </a:r>
                      <a:r>
                        <a:rPr lang="en-US" sz="1200" b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Ket</a:t>
                      </a:r>
                      <a:r>
                        <a:rPr lang="en-US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Risk Indicators) </a:t>
                      </a:r>
                      <a:endParaRPr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7486573"/>
                  </a:ext>
                </a:extLst>
              </a:tr>
              <a:tr h="264787">
                <a:tc v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0" marR="91450" marT="45725" marB="4572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0" marR="91450" marT="45725" marB="4572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Report on process and staff performance with utilization of visual management tools </a:t>
                      </a:r>
                      <a:endParaRPr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9907824"/>
                  </a:ext>
                </a:extLst>
              </a:tr>
              <a:tr h="264787">
                <a:tc v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0" marR="91450" marT="45725" marB="4572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0" marR="91450" marT="45725" marB="4572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Obtain continuous customer satisfaction and expectation of process </a:t>
                      </a:r>
                      <a:endParaRPr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9480876"/>
                  </a:ext>
                </a:extLst>
              </a:tr>
              <a:tr h="264787">
                <a:tc v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0" marR="91450" marT="45725" marB="4572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0" marR="91450" marT="45725" marB="4572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Active management of process exceptions </a:t>
                      </a:r>
                    </a:p>
                  </a:txBody>
                  <a:tcPr marL="45720" marR="4572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3148280"/>
                  </a:ext>
                </a:extLst>
              </a:tr>
              <a:tr h="264787">
                <a:tc v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0" marR="91450" marT="45725" marB="4572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0" marR="91450" marT="45725" marB="4572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IN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Monitor staff performance metrics </a:t>
                      </a:r>
                      <a:endParaRPr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8423074"/>
                  </a:ext>
                </a:extLst>
              </a:tr>
              <a:tr h="264787">
                <a:tc v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0" marR="91450" marT="45725" marB="4572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IN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Process Change</a:t>
                      </a:r>
                      <a:endParaRPr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731520" marR="91450" marT="45725" marB="4572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19371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Identify process improvement opportunities on a continuous basis </a:t>
                      </a:r>
                      <a:endParaRPr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8473813"/>
                  </a:ext>
                </a:extLst>
              </a:tr>
              <a:tr h="264787">
                <a:tc v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0" marR="91450" marT="45725" marB="4572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1450" marR="91450" marT="45725" marB="4572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Focused process hand-off management and   tracking </a:t>
                      </a:r>
                      <a:endParaRPr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1051217"/>
                  </a:ext>
                </a:extLst>
              </a:tr>
              <a:tr h="559915">
                <a:tc vMerge="1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0" marR="91450" marT="45725" marB="4572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15273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IN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Capacity</a:t>
                      </a:r>
                      <a:endParaRPr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731520" marR="91450" marT="45725" marB="4572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19371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Demand and capacity planning and monitoring </a:t>
                      </a:r>
                      <a:endParaRPr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2902701"/>
                  </a:ext>
                </a:extLst>
              </a:tr>
              <a:tr h="559915">
                <a:tc rowSpan="4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IN" sz="16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Governance</a:t>
                      </a:r>
                      <a:endParaRPr sz="16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15273">
                        <a:alpha val="5000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IN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Process Change</a:t>
                      </a:r>
                      <a:endParaRPr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731520" marR="91450" marT="45725" marB="4572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19371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Process maintenance and continuous update </a:t>
                      </a:r>
                      <a:endParaRPr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3744268"/>
                  </a:ext>
                </a:extLst>
              </a:tr>
              <a:tr h="559915">
                <a:tc vMerge="1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0" marR="91450" marT="45725" marB="4572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15273">
                        <a:alpha val="5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731520" marR="91450" marT="45725" marB="4572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19371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Define and confirm to process documentation standards </a:t>
                      </a:r>
                      <a:endParaRPr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6579101"/>
                  </a:ext>
                </a:extLst>
              </a:tr>
              <a:tr h="559915">
                <a:tc vMerge="1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0" marR="91450" marT="45725" marB="4572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15273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IN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Change   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IN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Management </a:t>
                      </a:r>
                      <a:endParaRPr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731520" marR="91450" marT="45725" marB="4572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19371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IN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Process communication and awareness </a:t>
                      </a:r>
                      <a:endParaRPr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2814154"/>
                  </a:ext>
                </a:extLst>
              </a:tr>
              <a:tr h="559915">
                <a:tc vMerge="1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0" marR="91450" marT="45725" marB="4572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15273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IN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Staff Training</a:t>
                      </a:r>
                      <a:endParaRPr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731520" marR="91450" marT="45725" marB="4572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19371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Utilize process documentation knowledge to </a:t>
                      </a:r>
                      <a:r>
                        <a:rPr lang="en-US" sz="1200" u="sng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facilitate</a:t>
                      </a:r>
                      <a:r>
                        <a:rPr lang="en-US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staff </a:t>
                      </a:r>
                      <a:r>
                        <a:rPr lang="en-US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hlinkClick r:id="rId3"/>
                        </a:rPr>
                        <a:t>training</a:t>
                      </a:r>
                      <a:r>
                        <a:rPr lang="en-US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2555204"/>
                  </a:ext>
                </a:extLst>
              </a:tr>
            </a:tbl>
          </a:graphicData>
        </a:graphic>
      </p:graphicFrame>
      <p:sp>
        <p:nvSpPr>
          <p:cNvPr id="28" name="Rectangle 27">
            <a:extLst>
              <a:ext uri="{FF2B5EF4-FFF2-40B4-BE49-F238E27FC236}">
                <a16:creationId xmlns:a16="http://schemas.microsoft.com/office/drawing/2014/main" id="{909A82C2-0212-4E17-9945-FAF827792A8D}"/>
              </a:ext>
            </a:extLst>
          </p:cNvPr>
          <p:cNvSpPr/>
          <p:nvPr/>
        </p:nvSpPr>
        <p:spPr>
          <a:xfrm rot="16200000" flipH="1">
            <a:off x="5985469" y="642683"/>
            <a:ext cx="99499" cy="11674732"/>
          </a:xfrm>
          <a:prstGeom prst="rect">
            <a:avLst/>
          </a:prstGeom>
          <a:pattFill prst="ltDnDiag">
            <a:fgClr>
              <a:schemeClr val="bg1">
                <a:lumMod val="85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AB67178E-8767-4E62-8659-7DE9FBDEED56}"/>
              </a:ext>
            </a:extLst>
          </p:cNvPr>
          <p:cNvSpPr/>
          <p:nvPr/>
        </p:nvSpPr>
        <p:spPr>
          <a:xfrm>
            <a:off x="214494" y="806763"/>
            <a:ext cx="146332" cy="141845"/>
          </a:xfrm>
          <a:prstGeom prst="rect">
            <a:avLst/>
          </a:prstGeom>
          <a:solidFill>
            <a:srgbClr val="01937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1B80B503-3A90-48D8-9E6A-ECA099F5AE97}"/>
              </a:ext>
            </a:extLst>
          </p:cNvPr>
          <p:cNvGrpSpPr/>
          <p:nvPr/>
        </p:nvGrpSpPr>
        <p:grpSpPr>
          <a:xfrm>
            <a:off x="454826" y="826517"/>
            <a:ext cx="267619" cy="102336"/>
            <a:chOff x="260373" y="1156312"/>
            <a:chExt cx="243290" cy="102336"/>
          </a:xfrm>
          <a:solidFill>
            <a:srgbClr val="215273"/>
          </a:solidFill>
        </p:grpSpPr>
        <p:sp>
          <p:nvSpPr>
            <p:cNvPr id="135" name="Isosceles Triangle 134">
              <a:extLst>
                <a:ext uri="{FF2B5EF4-FFF2-40B4-BE49-F238E27FC236}">
                  <a16:creationId xmlns:a16="http://schemas.microsoft.com/office/drawing/2014/main" id="{BB580059-421C-45AB-9EA8-D74A0AE67E73}"/>
                </a:ext>
              </a:extLst>
            </p:cNvPr>
            <p:cNvSpPr/>
            <p:nvPr/>
          </p:nvSpPr>
          <p:spPr>
            <a:xfrm rot="5400000">
              <a:off x="239334" y="1177351"/>
              <a:ext cx="102336" cy="60257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6" name="Isosceles Triangle 135">
              <a:extLst>
                <a:ext uri="{FF2B5EF4-FFF2-40B4-BE49-F238E27FC236}">
                  <a16:creationId xmlns:a16="http://schemas.microsoft.com/office/drawing/2014/main" id="{E535C982-DD29-4E20-9FFB-07FB86328636}"/>
                </a:ext>
              </a:extLst>
            </p:cNvPr>
            <p:cNvSpPr/>
            <p:nvPr/>
          </p:nvSpPr>
          <p:spPr>
            <a:xfrm rot="5400000">
              <a:off x="330850" y="1177351"/>
              <a:ext cx="102336" cy="60257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7" name="Isosceles Triangle 136">
              <a:extLst>
                <a:ext uri="{FF2B5EF4-FFF2-40B4-BE49-F238E27FC236}">
                  <a16:creationId xmlns:a16="http://schemas.microsoft.com/office/drawing/2014/main" id="{E1239103-217E-4E53-BA05-5BB069586E82}"/>
                </a:ext>
              </a:extLst>
            </p:cNvPr>
            <p:cNvSpPr/>
            <p:nvPr/>
          </p:nvSpPr>
          <p:spPr>
            <a:xfrm rot="5400000">
              <a:off x="422367" y="1177351"/>
              <a:ext cx="102336" cy="60257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C7E605E6-FBF6-4D21-BB8D-A4D6405B2FB7}"/>
              </a:ext>
            </a:extLst>
          </p:cNvPr>
          <p:cNvGrpSpPr/>
          <p:nvPr/>
        </p:nvGrpSpPr>
        <p:grpSpPr>
          <a:xfrm>
            <a:off x="2716181" y="2140481"/>
            <a:ext cx="436594" cy="436594"/>
            <a:chOff x="2681256" y="2203802"/>
            <a:chExt cx="506444" cy="506444"/>
          </a:xfrm>
        </p:grpSpPr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26897CB2-8815-4D50-932E-DBB010A01B1D}"/>
                </a:ext>
              </a:extLst>
            </p:cNvPr>
            <p:cNvSpPr/>
            <p:nvPr/>
          </p:nvSpPr>
          <p:spPr>
            <a:xfrm>
              <a:off x="2681256" y="2203802"/>
              <a:ext cx="506444" cy="506444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rgbClr val="01937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426517F9-B0D3-46E2-817D-C74F25BFFB8B}"/>
                </a:ext>
              </a:extLst>
            </p:cNvPr>
            <p:cNvSpPr/>
            <p:nvPr/>
          </p:nvSpPr>
          <p:spPr>
            <a:xfrm>
              <a:off x="2801906" y="2335500"/>
              <a:ext cx="265144" cy="243048"/>
            </a:xfrm>
            <a:custGeom>
              <a:avLst/>
              <a:gdLst>
                <a:gd name="connsiteX0" fmla="*/ 544287 w 653145"/>
                <a:gd name="connsiteY0" fmla="*/ 489854 h 598715"/>
                <a:gd name="connsiteX1" fmla="*/ 544287 w 653145"/>
                <a:gd name="connsiteY1" fmla="*/ 544284 h 598715"/>
                <a:gd name="connsiteX2" fmla="*/ 598717 w 653145"/>
                <a:gd name="connsiteY2" fmla="*/ 544284 h 598715"/>
                <a:gd name="connsiteX3" fmla="*/ 598717 w 653145"/>
                <a:gd name="connsiteY3" fmla="*/ 489854 h 598715"/>
                <a:gd name="connsiteX4" fmla="*/ 489857 w 653145"/>
                <a:gd name="connsiteY4" fmla="*/ 435424 h 598715"/>
                <a:gd name="connsiteX5" fmla="*/ 653143 w 653145"/>
                <a:gd name="connsiteY5" fmla="*/ 435424 h 598715"/>
                <a:gd name="connsiteX6" fmla="*/ 653143 w 653145"/>
                <a:gd name="connsiteY6" fmla="*/ 598710 h 598715"/>
                <a:gd name="connsiteX7" fmla="*/ 489857 w 653145"/>
                <a:gd name="connsiteY7" fmla="*/ 598710 h 598715"/>
                <a:gd name="connsiteX8" fmla="*/ 489857 w 653145"/>
                <a:gd name="connsiteY8" fmla="*/ 517072 h 598715"/>
                <a:gd name="connsiteX9" fmla="*/ 272143 w 653145"/>
                <a:gd name="connsiteY9" fmla="*/ 272143 h 598715"/>
                <a:gd name="connsiteX10" fmla="*/ 272143 w 653145"/>
                <a:gd name="connsiteY10" fmla="*/ 326574 h 598715"/>
                <a:gd name="connsiteX11" fmla="*/ 326574 w 653145"/>
                <a:gd name="connsiteY11" fmla="*/ 326574 h 598715"/>
                <a:gd name="connsiteX12" fmla="*/ 326574 w 653145"/>
                <a:gd name="connsiteY12" fmla="*/ 272143 h 598715"/>
                <a:gd name="connsiteX13" fmla="*/ 217718 w 653145"/>
                <a:gd name="connsiteY13" fmla="*/ 217718 h 598715"/>
                <a:gd name="connsiteX14" fmla="*/ 381004 w 653145"/>
                <a:gd name="connsiteY14" fmla="*/ 217718 h 598715"/>
                <a:gd name="connsiteX15" fmla="*/ 381004 w 653145"/>
                <a:gd name="connsiteY15" fmla="*/ 299359 h 598715"/>
                <a:gd name="connsiteX16" fmla="*/ 381004 w 653145"/>
                <a:gd name="connsiteY16" fmla="*/ 381004 h 598715"/>
                <a:gd name="connsiteX17" fmla="*/ 217718 w 653145"/>
                <a:gd name="connsiteY17" fmla="*/ 381008 h 598715"/>
                <a:gd name="connsiteX18" fmla="*/ 217718 w 653145"/>
                <a:gd name="connsiteY18" fmla="*/ 326578 h 598715"/>
                <a:gd name="connsiteX19" fmla="*/ 81643 w 653145"/>
                <a:gd name="connsiteY19" fmla="*/ 326578 h 598715"/>
                <a:gd name="connsiteX20" fmla="*/ 54430 w 653145"/>
                <a:gd name="connsiteY20" fmla="*/ 353791 h 598715"/>
                <a:gd name="connsiteX21" fmla="*/ 54430 w 653145"/>
                <a:gd name="connsiteY21" fmla="*/ 462647 h 598715"/>
                <a:gd name="connsiteX22" fmla="*/ 81643 w 653145"/>
                <a:gd name="connsiteY22" fmla="*/ 489859 h 598715"/>
                <a:gd name="connsiteX23" fmla="*/ 326571 w 653145"/>
                <a:gd name="connsiteY23" fmla="*/ 489859 h 598715"/>
                <a:gd name="connsiteX24" fmla="*/ 326571 w 653145"/>
                <a:gd name="connsiteY24" fmla="*/ 435429 h 598715"/>
                <a:gd name="connsiteX25" fmla="*/ 489857 w 653145"/>
                <a:gd name="connsiteY25" fmla="*/ 517072 h 598715"/>
                <a:gd name="connsiteX26" fmla="*/ 326571 w 653145"/>
                <a:gd name="connsiteY26" fmla="*/ 598715 h 598715"/>
                <a:gd name="connsiteX27" fmla="*/ 326571 w 653145"/>
                <a:gd name="connsiteY27" fmla="*/ 544285 h 598715"/>
                <a:gd name="connsiteX28" fmla="*/ 81643 w 653145"/>
                <a:gd name="connsiteY28" fmla="*/ 544285 h 598715"/>
                <a:gd name="connsiteX29" fmla="*/ 0 w 653145"/>
                <a:gd name="connsiteY29" fmla="*/ 462642 h 598715"/>
                <a:gd name="connsiteX30" fmla="*/ 0 w 653145"/>
                <a:gd name="connsiteY30" fmla="*/ 353786 h 598715"/>
                <a:gd name="connsiteX31" fmla="*/ 81643 w 653145"/>
                <a:gd name="connsiteY31" fmla="*/ 272144 h 598715"/>
                <a:gd name="connsiteX32" fmla="*/ 217718 w 653145"/>
                <a:gd name="connsiteY32" fmla="*/ 272148 h 598715"/>
                <a:gd name="connsiteX33" fmla="*/ 54428 w 653145"/>
                <a:gd name="connsiteY33" fmla="*/ 54428 h 598715"/>
                <a:gd name="connsiteX34" fmla="*/ 54428 w 653145"/>
                <a:gd name="connsiteY34" fmla="*/ 108853 h 598715"/>
                <a:gd name="connsiteX35" fmla="*/ 108854 w 653145"/>
                <a:gd name="connsiteY35" fmla="*/ 108853 h 598715"/>
                <a:gd name="connsiteX36" fmla="*/ 108859 w 653145"/>
                <a:gd name="connsiteY36" fmla="*/ 54428 h 598715"/>
                <a:gd name="connsiteX37" fmla="*/ 3 w 653145"/>
                <a:gd name="connsiteY37" fmla="*/ 0 h 598715"/>
                <a:gd name="connsiteX38" fmla="*/ 163289 w 653145"/>
                <a:gd name="connsiteY38" fmla="*/ 0 h 598715"/>
                <a:gd name="connsiteX39" fmla="*/ 163289 w 653145"/>
                <a:gd name="connsiteY39" fmla="*/ 54430 h 598715"/>
                <a:gd name="connsiteX40" fmla="*/ 571503 w 653145"/>
                <a:gd name="connsiteY40" fmla="*/ 54430 h 598715"/>
                <a:gd name="connsiteX41" fmla="*/ 653145 w 653145"/>
                <a:gd name="connsiteY41" fmla="*/ 136073 h 598715"/>
                <a:gd name="connsiteX42" fmla="*/ 653145 w 653145"/>
                <a:gd name="connsiteY42" fmla="*/ 244928 h 598715"/>
                <a:gd name="connsiteX43" fmla="*/ 571503 w 653145"/>
                <a:gd name="connsiteY43" fmla="*/ 326571 h 598715"/>
                <a:gd name="connsiteX44" fmla="*/ 544290 w 653145"/>
                <a:gd name="connsiteY44" fmla="*/ 326571 h 598715"/>
                <a:gd name="connsiteX45" fmla="*/ 544290 w 653145"/>
                <a:gd name="connsiteY45" fmla="*/ 381001 h 598715"/>
                <a:gd name="connsiteX46" fmla="*/ 381004 w 653145"/>
                <a:gd name="connsiteY46" fmla="*/ 299359 h 598715"/>
                <a:gd name="connsiteX47" fmla="*/ 544290 w 653145"/>
                <a:gd name="connsiteY47" fmla="*/ 217716 h 598715"/>
                <a:gd name="connsiteX48" fmla="*/ 544290 w 653145"/>
                <a:gd name="connsiteY48" fmla="*/ 272136 h 598715"/>
                <a:gd name="connsiteX49" fmla="*/ 571503 w 653145"/>
                <a:gd name="connsiteY49" fmla="*/ 272136 h 598715"/>
                <a:gd name="connsiteX50" fmla="*/ 598715 w 653145"/>
                <a:gd name="connsiteY50" fmla="*/ 244924 h 598715"/>
                <a:gd name="connsiteX51" fmla="*/ 598715 w 653145"/>
                <a:gd name="connsiteY51" fmla="*/ 136068 h 598715"/>
                <a:gd name="connsiteX52" fmla="*/ 571503 w 653145"/>
                <a:gd name="connsiteY52" fmla="*/ 108856 h 598715"/>
                <a:gd name="connsiteX53" fmla="*/ 163289 w 653145"/>
                <a:gd name="connsiteY53" fmla="*/ 108856 h 598715"/>
                <a:gd name="connsiteX54" fmla="*/ 163289 w 653145"/>
                <a:gd name="connsiteY54" fmla="*/ 163286 h 598715"/>
                <a:gd name="connsiteX55" fmla="*/ 3 w 653145"/>
                <a:gd name="connsiteY55" fmla="*/ 163286 h 598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653145" h="598715">
                  <a:moveTo>
                    <a:pt x="544287" y="489854"/>
                  </a:moveTo>
                  <a:lnTo>
                    <a:pt x="544287" y="544284"/>
                  </a:lnTo>
                  <a:lnTo>
                    <a:pt x="598717" y="544284"/>
                  </a:lnTo>
                  <a:lnTo>
                    <a:pt x="598717" y="489854"/>
                  </a:lnTo>
                  <a:close/>
                  <a:moveTo>
                    <a:pt x="489857" y="435424"/>
                  </a:moveTo>
                  <a:lnTo>
                    <a:pt x="653143" y="435424"/>
                  </a:lnTo>
                  <a:lnTo>
                    <a:pt x="653143" y="598710"/>
                  </a:lnTo>
                  <a:lnTo>
                    <a:pt x="489857" y="598710"/>
                  </a:lnTo>
                  <a:lnTo>
                    <a:pt x="489857" y="517072"/>
                  </a:lnTo>
                  <a:close/>
                  <a:moveTo>
                    <a:pt x="272143" y="272143"/>
                  </a:moveTo>
                  <a:lnTo>
                    <a:pt x="272143" y="326574"/>
                  </a:lnTo>
                  <a:lnTo>
                    <a:pt x="326574" y="326574"/>
                  </a:lnTo>
                  <a:lnTo>
                    <a:pt x="326574" y="272143"/>
                  </a:lnTo>
                  <a:close/>
                  <a:moveTo>
                    <a:pt x="217718" y="217718"/>
                  </a:moveTo>
                  <a:lnTo>
                    <a:pt x="381004" y="217718"/>
                  </a:lnTo>
                  <a:lnTo>
                    <a:pt x="381004" y="299359"/>
                  </a:lnTo>
                  <a:lnTo>
                    <a:pt x="381004" y="381004"/>
                  </a:lnTo>
                  <a:lnTo>
                    <a:pt x="217718" y="381008"/>
                  </a:lnTo>
                  <a:lnTo>
                    <a:pt x="217718" y="326578"/>
                  </a:lnTo>
                  <a:lnTo>
                    <a:pt x="81643" y="326578"/>
                  </a:lnTo>
                  <a:cubicBezTo>
                    <a:pt x="66650" y="326578"/>
                    <a:pt x="54430" y="338798"/>
                    <a:pt x="54430" y="353791"/>
                  </a:cubicBezTo>
                  <a:lnTo>
                    <a:pt x="54430" y="462647"/>
                  </a:lnTo>
                  <a:cubicBezTo>
                    <a:pt x="54430" y="477668"/>
                    <a:pt x="66650" y="489859"/>
                    <a:pt x="81643" y="489859"/>
                  </a:cubicBezTo>
                  <a:lnTo>
                    <a:pt x="326571" y="489859"/>
                  </a:lnTo>
                  <a:lnTo>
                    <a:pt x="326571" y="435429"/>
                  </a:lnTo>
                  <a:lnTo>
                    <a:pt x="489857" y="517072"/>
                  </a:lnTo>
                  <a:lnTo>
                    <a:pt x="326571" y="598715"/>
                  </a:lnTo>
                  <a:lnTo>
                    <a:pt x="326571" y="544285"/>
                  </a:lnTo>
                  <a:lnTo>
                    <a:pt x="81643" y="544285"/>
                  </a:lnTo>
                  <a:cubicBezTo>
                    <a:pt x="36630" y="544285"/>
                    <a:pt x="0" y="507655"/>
                    <a:pt x="0" y="462642"/>
                  </a:cubicBezTo>
                  <a:lnTo>
                    <a:pt x="0" y="353786"/>
                  </a:lnTo>
                  <a:cubicBezTo>
                    <a:pt x="0" y="308773"/>
                    <a:pt x="36630" y="272144"/>
                    <a:pt x="81643" y="272144"/>
                  </a:cubicBezTo>
                  <a:lnTo>
                    <a:pt x="217718" y="272148"/>
                  </a:lnTo>
                  <a:close/>
                  <a:moveTo>
                    <a:pt x="54428" y="54428"/>
                  </a:moveTo>
                  <a:lnTo>
                    <a:pt x="54428" y="108853"/>
                  </a:lnTo>
                  <a:lnTo>
                    <a:pt x="108854" y="108853"/>
                  </a:lnTo>
                  <a:lnTo>
                    <a:pt x="108859" y="54428"/>
                  </a:lnTo>
                  <a:close/>
                  <a:moveTo>
                    <a:pt x="3" y="0"/>
                  </a:moveTo>
                  <a:lnTo>
                    <a:pt x="163289" y="0"/>
                  </a:lnTo>
                  <a:lnTo>
                    <a:pt x="163289" y="54430"/>
                  </a:lnTo>
                  <a:lnTo>
                    <a:pt x="571503" y="54430"/>
                  </a:lnTo>
                  <a:cubicBezTo>
                    <a:pt x="616516" y="54430"/>
                    <a:pt x="653145" y="91060"/>
                    <a:pt x="653145" y="136073"/>
                  </a:cubicBezTo>
                  <a:lnTo>
                    <a:pt x="653145" y="244928"/>
                  </a:lnTo>
                  <a:cubicBezTo>
                    <a:pt x="653145" y="289942"/>
                    <a:pt x="616516" y="326571"/>
                    <a:pt x="571503" y="326571"/>
                  </a:cubicBezTo>
                  <a:lnTo>
                    <a:pt x="544290" y="326571"/>
                  </a:lnTo>
                  <a:lnTo>
                    <a:pt x="544290" y="381001"/>
                  </a:lnTo>
                  <a:lnTo>
                    <a:pt x="381004" y="299359"/>
                  </a:lnTo>
                  <a:lnTo>
                    <a:pt x="544290" y="217716"/>
                  </a:lnTo>
                  <a:lnTo>
                    <a:pt x="544290" y="272136"/>
                  </a:lnTo>
                  <a:lnTo>
                    <a:pt x="571503" y="272136"/>
                  </a:lnTo>
                  <a:cubicBezTo>
                    <a:pt x="586524" y="272136"/>
                    <a:pt x="598715" y="259917"/>
                    <a:pt x="598715" y="244924"/>
                  </a:cubicBezTo>
                  <a:lnTo>
                    <a:pt x="598715" y="136068"/>
                  </a:lnTo>
                  <a:cubicBezTo>
                    <a:pt x="598715" y="121075"/>
                    <a:pt x="586524" y="108856"/>
                    <a:pt x="571503" y="108856"/>
                  </a:cubicBezTo>
                  <a:lnTo>
                    <a:pt x="163289" y="108856"/>
                  </a:lnTo>
                  <a:lnTo>
                    <a:pt x="163289" y="163286"/>
                  </a:lnTo>
                  <a:lnTo>
                    <a:pt x="3" y="163286"/>
                  </a:lnTo>
                  <a:close/>
                </a:path>
              </a:pathLst>
            </a:custGeom>
            <a:solidFill>
              <a:srgbClr val="019371"/>
            </a:solidFill>
            <a:ln w="11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343326B6-6714-49B6-B233-A784537D10A5}"/>
              </a:ext>
            </a:extLst>
          </p:cNvPr>
          <p:cNvGrpSpPr/>
          <p:nvPr/>
        </p:nvGrpSpPr>
        <p:grpSpPr>
          <a:xfrm>
            <a:off x="2716181" y="3099975"/>
            <a:ext cx="436594" cy="436594"/>
            <a:chOff x="2681256" y="5290963"/>
            <a:chExt cx="506444" cy="506444"/>
          </a:xfrm>
        </p:grpSpPr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61B7A270-C243-41A7-8847-047A9AB5E1EE}"/>
                </a:ext>
              </a:extLst>
            </p:cNvPr>
            <p:cNvSpPr/>
            <p:nvPr/>
          </p:nvSpPr>
          <p:spPr>
            <a:xfrm>
              <a:off x="2681256" y="5290963"/>
              <a:ext cx="506444" cy="506444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rgbClr val="01937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D064F1A1-A711-44C9-A97D-E9C28181C3BC}"/>
                </a:ext>
              </a:extLst>
            </p:cNvPr>
            <p:cNvSpPr/>
            <p:nvPr/>
          </p:nvSpPr>
          <p:spPr>
            <a:xfrm>
              <a:off x="2775691" y="5385401"/>
              <a:ext cx="317574" cy="317568"/>
            </a:xfrm>
            <a:custGeom>
              <a:avLst/>
              <a:gdLst>
                <a:gd name="connsiteX0" fmla="*/ 540828 w 928927"/>
                <a:gd name="connsiteY0" fmla="*/ 77768 h 928913"/>
                <a:gd name="connsiteX1" fmla="*/ 683813 w 928927"/>
                <a:gd name="connsiteY1" fmla="*/ 137040 h 928913"/>
                <a:gd name="connsiteX2" fmla="*/ 760060 w 928927"/>
                <a:gd name="connsiteY2" fmla="*/ 103179 h 928913"/>
                <a:gd name="connsiteX3" fmla="*/ 825701 w 928927"/>
                <a:gd name="connsiteY3" fmla="*/ 168821 h 928913"/>
                <a:gd name="connsiteX4" fmla="*/ 803542 w 928927"/>
                <a:gd name="connsiteY4" fmla="*/ 218724 h 928913"/>
                <a:gd name="connsiteX5" fmla="*/ 798970 w 928927"/>
                <a:gd name="connsiteY5" fmla="*/ 218724 h 928913"/>
                <a:gd name="connsiteX6" fmla="*/ 656346 w 928927"/>
                <a:gd name="connsiteY6" fmla="*/ 275806 h 928913"/>
                <a:gd name="connsiteX7" fmla="*/ 464461 w 928927"/>
                <a:gd name="connsiteY7" fmla="*/ 195340 h 928913"/>
                <a:gd name="connsiteX8" fmla="*/ 195366 w 928927"/>
                <a:gd name="connsiteY8" fmla="*/ 464435 h 928913"/>
                <a:gd name="connsiteX9" fmla="*/ 464461 w 928927"/>
                <a:gd name="connsiteY9" fmla="*/ 733530 h 928913"/>
                <a:gd name="connsiteX10" fmla="*/ 656346 w 928927"/>
                <a:gd name="connsiteY10" fmla="*/ 653064 h 928913"/>
                <a:gd name="connsiteX11" fmla="*/ 798970 w 928927"/>
                <a:gd name="connsiteY11" fmla="*/ 710146 h 928913"/>
                <a:gd name="connsiteX12" fmla="*/ 803542 w 928927"/>
                <a:gd name="connsiteY12" fmla="*/ 710146 h 928913"/>
                <a:gd name="connsiteX13" fmla="*/ 825701 w 928927"/>
                <a:gd name="connsiteY13" fmla="*/ 760049 h 928913"/>
                <a:gd name="connsiteX14" fmla="*/ 760060 w 928927"/>
                <a:gd name="connsiteY14" fmla="*/ 825691 h 928913"/>
                <a:gd name="connsiteX15" fmla="*/ 683832 w 928927"/>
                <a:gd name="connsiteY15" fmla="*/ 791836 h 928913"/>
                <a:gd name="connsiteX16" fmla="*/ 540821 w 928927"/>
                <a:gd name="connsiteY16" fmla="*/ 851122 h 928913"/>
                <a:gd name="connsiteX17" fmla="*/ 510880 w 928927"/>
                <a:gd name="connsiteY17" fmla="*/ 928914 h 928913"/>
                <a:gd name="connsiteX18" fmla="*/ 418045 w 928927"/>
                <a:gd name="connsiteY18" fmla="*/ 928914 h 928913"/>
                <a:gd name="connsiteX19" fmla="*/ 388096 w 928927"/>
                <a:gd name="connsiteY19" fmla="*/ 851108 h 928913"/>
                <a:gd name="connsiteX20" fmla="*/ 245111 w 928927"/>
                <a:gd name="connsiteY20" fmla="*/ 791836 h 928913"/>
                <a:gd name="connsiteX21" fmla="*/ 168864 w 928927"/>
                <a:gd name="connsiteY21" fmla="*/ 825696 h 928913"/>
                <a:gd name="connsiteX22" fmla="*/ 103223 w 928927"/>
                <a:gd name="connsiteY22" fmla="*/ 760055 h 928913"/>
                <a:gd name="connsiteX23" fmla="*/ 137078 w 928927"/>
                <a:gd name="connsiteY23" fmla="*/ 683827 h 928913"/>
                <a:gd name="connsiteX24" fmla="*/ 77792 w 928927"/>
                <a:gd name="connsiteY24" fmla="*/ 540816 h 928913"/>
                <a:gd name="connsiteX25" fmla="*/ 0 w 928927"/>
                <a:gd name="connsiteY25" fmla="*/ 510874 h 928913"/>
                <a:gd name="connsiteX26" fmla="*/ 0 w 928927"/>
                <a:gd name="connsiteY26" fmla="*/ 418039 h 928913"/>
                <a:gd name="connsiteX27" fmla="*/ 77806 w 928927"/>
                <a:gd name="connsiteY27" fmla="*/ 388091 h 928913"/>
                <a:gd name="connsiteX28" fmla="*/ 137078 w 928927"/>
                <a:gd name="connsiteY28" fmla="*/ 245099 h 928913"/>
                <a:gd name="connsiteX29" fmla="*/ 103217 w 928927"/>
                <a:gd name="connsiteY29" fmla="*/ 168859 h 928913"/>
                <a:gd name="connsiteX30" fmla="*/ 168859 w 928927"/>
                <a:gd name="connsiteY30" fmla="*/ 103217 h 928913"/>
                <a:gd name="connsiteX31" fmla="*/ 245106 w 928927"/>
                <a:gd name="connsiteY31" fmla="*/ 137078 h 928913"/>
                <a:gd name="connsiteX32" fmla="*/ 388091 w 928927"/>
                <a:gd name="connsiteY32" fmla="*/ 77806 h 928913"/>
                <a:gd name="connsiteX33" fmla="*/ 418039 w 928927"/>
                <a:gd name="connsiteY33" fmla="*/ 0 h 928913"/>
                <a:gd name="connsiteX34" fmla="*/ 510874 w 928927"/>
                <a:gd name="connsiteY34" fmla="*/ 0 h 928913"/>
                <a:gd name="connsiteX35" fmla="*/ 548844 w 928927"/>
                <a:gd name="connsiteY35" fmla="*/ 562069 h 928913"/>
                <a:gd name="connsiteX36" fmla="*/ 547973 w 928927"/>
                <a:gd name="connsiteY36" fmla="*/ 562607 h 928913"/>
                <a:gd name="connsiteX37" fmla="*/ 507818 w 928927"/>
                <a:gd name="connsiteY37" fmla="*/ 574586 h 928913"/>
                <a:gd name="connsiteX38" fmla="*/ 453286 w 928927"/>
                <a:gd name="connsiteY38" fmla="*/ 574586 h 928913"/>
                <a:gd name="connsiteX39" fmla="*/ 431990 w 928927"/>
                <a:gd name="connsiteY39" fmla="*/ 595882 h 928913"/>
                <a:gd name="connsiteX40" fmla="*/ 453286 w 928927"/>
                <a:gd name="connsiteY40" fmla="*/ 617180 h 928913"/>
                <a:gd name="connsiteX41" fmla="*/ 507818 w 928927"/>
                <a:gd name="connsiteY41" fmla="*/ 617180 h 928913"/>
                <a:gd name="connsiteX42" fmla="*/ 571105 w 928927"/>
                <a:gd name="connsiteY42" fmla="*/ 598272 h 928913"/>
                <a:gd name="connsiteX43" fmla="*/ 572090 w 928927"/>
                <a:gd name="connsiteY43" fmla="*/ 597593 h 928913"/>
                <a:gd name="connsiteX44" fmla="*/ 621008 w 928927"/>
                <a:gd name="connsiteY44" fmla="*/ 545756 h 928913"/>
                <a:gd name="connsiteX45" fmla="*/ 647862 w 928927"/>
                <a:gd name="connsiteY45" fmla="*/ 503840 h 928913"/>
                <a:gd name="connsiteX46" fmla="*/ 674716 w 928927"/>
                <a:gd name="connsiteY46" fmla="*/ 545756 h 928913"/>
                <a:gd name="connsiteX47" fmla="*/ 787906 w 928927"/>
                <a:gd name="connsiteY47" fmla="*/ 617180 h 928913"/>
                <a:gd name="connsiteX48" fmla="*/ 856222 w 928927"/>
                <a:gd name="connsiteY48" fmla="*/ 617180 h 928913"/>
                <a:gd name="connsiteX49" fmla="*/ 824749 w 928927"/>
                <a:gd name="connsiteY49" fmla="*/ 648653 h 928913"/>
                <a:gd name="connsiteX50" fmla="*/ 824749 w 928927"/>
                <a:gd name="connsiteY50" fmla="*/ 678765 h 928913"/>
                <a:gd name="connsiteX51" fmla="*/ 854861 w 928927"/>
                <a:gd name="connsiteY51" fmla="*/ 678765 h 928913"/>
                <a:gd name="connsiteX52" fmla="*/ 922685 w 928927"/>
                <a:gd name="connsiteY52" fmla="*/ 610941 h 928913"/>
                <a:gd name="connsiteX53" fmla="*/ 922685 w 928927"/>
                <a:gd name="connsiteY53" fmla="*/ 580829 h 928913"/>
                <a:gd name="connsiteX54" fmla="*/ 854861 w 928927"/>
                <a:gd name="connsiteY54" fmla="*/ 513005 h 928913"/>
                <a:gd name="connsiteX55" fmla="*/ 824749 w 928927"/>
                <a:gd name="connsiteY55" fmla="*/ 513005 h 928913"/>
                <a:gd name="connsiteX56" fmla="*/ 824749 w 928927"/>
                <a:gd name="connsiteY56" fmla="*/ 543117 h 928913"/>
                <a:gd name="connsiteX57" fmla="*/ 856222 w 928927"/>
                <a:gd name="connsiteY57" fmla="*/ 574590 h 928913"/>
                <a:gd name="connsiteX58" fmla="*/ 787906 w 928927"/>
                <a:gd name="connsiteY58" fmla="*/ 574590 h 928913"/>
                <a:gd name="connsiteX59" fmla="*/ 710515 w 928927"/>
                <a:gd name="connsiteY59" fmla="*/ 522795 h 928913"/>
                <a:gd name="connsiteX60" fmla="*/ 673122 w 928927"/>
                <a:gd name="connsiteY60" fmla="*/ 464412 h 928913"/>
                <a:gd name="connsiteX61" fmla="*/ 710522 w 928927"/>
                <a:gd name="connsiteY61" fmla="*/ 406030 h 928913"/>
                <a:gd name="connsiteX62" fmla="*/ 787913 w 928927"/>
                <a:gd name="connsiteY62" fmla="*/ 354235 h 928913"/>
                <a:gd name="connsiteX63" fmla="*/ 856229 w 928927"/>
                <a:gd name="connsiteY63" fmla="*/ 354235 h 928913"/>
                <a:gd name="connsiteX64" fmla="*/ 824756 w 928927"/>
                <a:gd name="connsiteY64" fmla="*/ 385708 h 928913"/>
                <a:gd name="connsiteX65" fmla="*/ 824756 w 928927"/>
                <a:gd name="connsiteY65" fmla="*/ 415820 h 928913"/>
                <a:gd name="connsiteX66" fmla="*/ 854868 w 928927"/>
                <a:gd name="connsiteY66" fmla="*/ 415820 h 928913"/>
                <a:gd name="connsiteX67" fmla="*/ 922692 w 928927"/>
                <a:gd name="connsiteY67" fmla="*/ 347996 h 928913"/>
                <a:gd name="connsiteX68" fmla="*/ 922692 w 928927"/>
                <a:gd name="connsiteY68" fmla="*/ 317884 h 928913"/>
                <a:gd name="connsiteX69" fmla="*/ 854868 w 928927"/>
                <a:gd name="connsiteY69" fmla="*/ 250060 h 928913"/>
                <a:gd name="connsiteX70" fmla="*/ 824756 w 928927"/>
                <a:gd name="connsiteY70" fmla="*/ 250060 h 928913"/>
                <a:gd name="connsiteX71" fmla="*/ 824756 w 928927"/>
                <a:gd name="connsiteY71" fmla="*/ 280172 h 928913"/>
                <a:gd name="connsiteX72" fmla="*/ 856229 w 928927"/>
                <a:gd name="connsiteY72" fmla="*/ 311645 h 928913"/>
                <a:gd name="connsiteX73" fmla="*/ 787913 w 928927"/>
                <a:gd name="connsiteY73" fmla="*/ 311645 h 928913"/>
                <a:gd name="connsiteX74" fmla="*/ 674723 w 928927"/>
                <a:gd name="connsiteY74" fmla="*/ 383069 h 928913"/>
                <a:gd name="connsiteX75" fmla="*/ 647869 w 928927"/>
                <a:gd name="connsiteY75" fmla="*/ 424985 h 928913"/>
                <a:gd name="connsiteX76" fmla="*/ 621015 w 928927"/>
                <a:gd name="connsiteY76" fmla="*/ 383069 h 928913"/>
                <a:gd name="connsiteX77" fmla="*/ 571056 w 928927"/>
                <a:gd name="connsiteY77" fmla="*/ 330553 h 928913"/>
                <a:gd name="connsiteX78" fmla="*/ 507830 w 928927"/>
                <a:gd name="connsiteY78" fmla="*/ 311647 h 928913"/>
                <a:gd name="connsiteX79" fmla="*/ 453286 w 928927"/>
                <a:gd name="connsiteY79" fmla="*/ 311647 h 928913"/>
                <a:gd name="connsiteX80" fmla="*/ 431990 w 928927"/>
                <a:gd name="connsiteY80" fmla="*/ 332943 h 928913"/>
                <a:gd name="connsiteX81" fmla="*/ 453286 w 928927"/>
                <a:gd name="connsiteY81" fmla="*/ 354239 h 928913"/>
                <a:gd name="connsiteX82" fmla="*/ 507818 w 928927"/>
                <a:gd name="connsiteY82" fmla="*/ 354239 h 928913"/>
                <a:gd name="connsiteX83" fmla="*/ 548034 w 928927"/>
                <a:gd name="connsiteY83" fmla="*/ 366220 h 928913"/>
                <a:gd name="connsiteX84" fmla="*/ 585209 w 928927"/>
                <a:gd name="connsiteY84" fmla="*/ 406034 h 928913"/>
                <a:gd name="connsiteX85" fmla="*/ 622609 w 928927"/>
                <a:gd name="connsiteY85" fmla="*/ 464416 h 928913"/>
                <a:gd name="connsiteX86" fmla="*/ 585209 w 928927"/>
                <a:gd name="connsiteY86" fmla="*/ 522798 h 928913"/>
                <a:gd name="connsiteX87" fmla="*/ 548844 w 928927"/>
                <a:gd name="connsiteY87" fmla="*/ 562076 h 928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</a:cxnLst>
              <a:rect l="l" t="t" r="r" b="b"/>
              <a:pathLst>
                <a:path w="928927" h="928913">
                  <a:moveTo>
                    <a:pt x="540828" y="77768"/>
                  </a:moveTo>
                  <a:cubicBezTo>
                    <a:pt x="592897" y="88000"/>
                    <a:pt x="641291" y="108493"/>
                    <a:pt x="683813" y="137040"/>
                  </a:cubicBezTo>
                  <a:lnTo>
                    <a:pt x="760060" y="103179"/>
                  </a:lnTo>
                  <a:lnTo>
                    <a:pt x="825701" y="168821"/>
                  </a:lnTo>
                  <a:lnTo>
                    <a:pt x="803542" y="218724"/>
                  </a:lnTo>
                  <a:lnTo>
                    <a:pt x="798970" y="218724"/>
                  </a:lnTo>
                  <a:cubicBezTo>
                    <a:pt x="742745" y="218724"/>
                    <a:pt x="694862" y="240475"/>
                    <a:pt x="656346" y="275806"/>
                  </a:cubicBezTo>
                  <a:cubicBezTo>
                    <a:pt x="607531" y="226146"/>
                    <a:pt x="539597" y="195340"/>
                    <a:pt x="464461" y="195340"/>
                  </a:cubicBezTo>
                  <a:cubicBezTo>
                    <a:pt x="315851" y="195340"/>
                    <a:pt x="195366" y="315818"/>
                    <a:pt x="195366" y="464435"/>
                  </a:cubicBezTo>
                  <a:cubicBezTo>
                    <a:pt x="195366" y="613045"/>
                    <a:pt x="315844" y="733530"/>
                    <a:pt x="464461" y="733530"/>
                  </a:cubicBezTo>
                  <a:cubicBezTo>
                    <a:pt x="539594" y="733530"/>
                    <a:pt x="607527" y="702723"/>
                    <a:pt x="656346" y="653064"/>
                  </a:cubicBezTo>
                  <a:cubicBezTo>
                    <a:pt x="694860" y="688388"/>
                    <a:pt x="742744" y="710146"/>
                    <a:pt x="798970" y="710146"/>
                  </a:cubicBezTo>
                  <a:lnTo>
                    <a:pt x="803542" y="710146"/>
                  </a:lnTo>
                  <a:lnTo>
                    <a:pt x="825701" y="760049"/>
                  </a:lnTo>
                  <a:lnTo>
                    <a:pt x="760060" y="825691"/>
                  </a:lnTo>
                  <a:lnTo>
                    <a:pt x="683832" y="791836"/>
                  </a:lnTo>
                  <a:cubicBezTo>
                    <a:pt x="641303" y="820396"/>
                    <a:pt x="592902" y="840889"/>
                    <a:pt x="540821" y="851122"/>
                  </a:cubicBezTo>
                  <a:lnTo>
                    <a:pt x="510880" y="928914"/>
                  </a:lnTo>
                  <a:lnTo>
                    <a:pt x="418045" y="928914"/>
                  </a:lnTo>
                  <a:lnTo>
                    <a:pt x="388096" y="851108"/>
                  </a:lnTo>
                  <a:cubicBezTo>
                    <a:pt x="336027" y="840875"/>
                    <a:pt x="287641" y="820382"/>
                    <a:pt x="245111" y="791836"/>
                  </a:cubicBezTo>
                  <a:lnTo>
                    <a:pt x="168864" y="825696"/>
                  </a:lnTo>
                  <a:lnTo>
                    <a:pt x="103223" y="760055"/>
                  </a:lnTo>
                  <a:lnTo>
                    <a:pt x="137078" y="683827"/>
                  </a:lnTo>
                  <a:cubicBezTo>
                    <a:pt x="108518" y="641298"/>
                    <a:pt x="88025" y="592897"/>
                    <a:pt x="77792" y="540816"/>
                  </a:cubicBezTo>
                  <a:lnTo>
                    <a:pt x="0" y="510874"/>
                  </a:lnTo>
                  <a:lnTo>
                    <a:pt x="0" y="418039"/>
                  </a:lnTo>
                  <a:lnTo>
                    <a:pt x="77806" y="388091"/>
                  </a:lnTo>
                  <a:cubicBezTo>
                    <a:pt x="88038" y="336010"/>
                    <a:pt x="108531" y="287615"/>
                    <a:pt x="137078" y="245099"/>
                  </a:cubicBezTo>
                  <a:lnTo>
                    <a:pt x="103217" y="168859"/>
                  </a:lnTo>
                  <a:lnTo>
                    <a:pt x="168859" y="103217"/>
                  </a:lnTo>
                  <a:lnTo>
                    <a:pt x="245106" y="137078"/>
                  </a:lnTo>
                  <a:cubicBezTo>
                    <a:pt x="287635" y="108530"/>
                    <a:pt x="336015" y="88038"/>
                    <a:pt x="388091" y="77806"/>
                  </a:cubicBezTo>
                  <a:lnTo>
                    <a:pt x="418039" y="0"/>
                  </a:lnTo>
                  <a:lnTo>
                    <a:pt x="510874" y="0"/>
                  </a:lnTo>
                  <a:close/>
                  <a:moveTo>
                    <a:pt x="548844" y="562069"/>
                  </a:moveTo>
                  <a:cubicBezTo>
                    <a:pt x="548551" y="562239"/>
                    <a:pt x="548266" y="562415"/>
                    <a:pt x="547973" y="562607"/>
                  </a:cubicBezTo>
                  <a:cubicBezTo>
                    <a:pt x="535732" y="570519"/>
                    <a:pt x="522391" y="574586"/>
                    <a:pt x="507818" y="574586"/>
                  </a:cubicBezTo>
                  <a:lnTo>
                    <a:pt x="453286" y="574586"/>
                  </a:lnTo>
                  <a:cubicBezTo>
                    <a:pt x="441530" y="574586"/>
                    <a:pt x="431990" y="584126"/>
                    <a:pt x="431990" y="595882"/>
                  </a:cubicBezTo>
                  <a:cubicBezTo>
                    <a:pt x="431990" y="607641"/>
                    <a:pt x="441528" y="617180"/>
                    <a:pt x="453286" y="617180"/>
                  </a:cubicBezTo>
                  <a:lnTo>
                    <a:pt x="507818" y="617180"/>
                  </a:lnTo>
                  <a:cubicBezTo>
                    <a:pt x="530718" y="617180"/>
                    <a:pt x="551885" y="610696"/>
                    <a:pt x="571105" y="598272"/>
                  </a:cubicBezTo>
                  <a:cubicBezTo>
                    <a:pt x="571437" y="598061"/>
                    <a:pt x="571765" y="597837"/>
                    <a:pt x="572090" y="597593"/>
                  </a:cubicBezTo>
                  <a:cubicBezTo>
                    <a:pt x="592113" y="584373"/>
                    <a:pt x="608149" y="565841"/>
                    <a:pt x="621008" y="545756"/>
                  </a:cubicBezTo>
                  <a:lnTo>
                    <a:pt x="647862" y="503840"/>
                  </a:lnTo>
                  <a:lnTo>
                    <a:pt x="674716" y="545756"/>
                  </a:lnTo>
                  <a:cubicBezTo>
                    <a:pt x="700652" y="586251"/>
                    <a:pt x="737696" y="617180"/>
                    <a:pt x="787906" y="617180"/>
                  </a:cubicBezTo>
                  <a:lnTo>
                    <a:pt x="856222" y="617180"/>
                  </a:lnTo>
                  <a:lnTo>
                    <a:pt x="824749" y="648653"/>
                  </a:lnTo>
                  <a:cubicBezTo>
                    <a:pt x="816436" y="656966"/>
                    <a:pt x="816436" y="670459"/>
                    <a:pt x="824749" y="678765"/>
                  </a:cubicBezTo>
                  <a:cubicBezTo>
                    <a:pt x="833062" y="687078"/>
                    <a:pt x="846555" y="687078"/>
                    <a:pt x="854861" y="678765"/>
                  </a:cubicBezTo>
                  <a:lnTo>
                    <a:pt x="922685" y="610941"/>
                  </a:lnTo>
                  <a:cubicBezTo>
                    <a:pt x="930999" y="602626"/>
                    <a:pt x="930999" y="589135"/>
                    <a:pt x="922685" y="580829"/>
                  </a:cubicBezTo>
                  <a:lnTo>
                    <a:pt x="854861" y="513005"/>
                  </a:lnTo>
                  <a:cubicBezTo>
                    <a:pt x="846548" y="504690"/>
                    <a:pt x="833055" y="504690"/>
                    <a:pt x="824749" y="513005"/>
                  </a:cubicBezTo>
                  <a:cubicBezTo>
                    <a:pt x="816436" y="521318"/>
                    <a:pt x="816436" y="534811"/>
                    <a:pt x="824749" y="543117"/>
                  </a:cubicBezTo>
                  <a:lnTo>
                    <a:pt x="856222" y="574590"/>
                  </a:lnTo>
                  <a:lnTo>
                    <a:pt x="787906" y="574590"/>
                  </a:lnTo>
                  <a:cubicBezTo>
                    <a:pt x="752814" y="574590"/>
                    <a:pt x="728423" y="550737"/>
                    <a:pt x="710515" y="522795"/>
                  </a:cubicBezTo>
                  <a:lnTo>
                    <a:pt x="673122" y="464412"/>
                  </a:lnTo>
                  <a:lnTo>
                    <a:pt x="710522" y="406030"/>
                  </a:lnTo>
                  <a:cubicBezTo>
                    <a:pt x="728375" y="378163"/>
                    <a:pt x="752826" y="354235"/>
                    <a:pt x="787913" y="354235"/>
                  </a:cubicBezTo>
                  <a:lnTo>
                    <a:pt x="856229" y="354235"/>
                  </a:lnTo>
                  <a:lnTo>
                    <a:pt x="824756" y="385708"/>
                  </a:lnTo>
                  <a:cubicBezTo>
                    <a:pt x="816443" y="394021"/>
                    <a:pt x="816443" y="407514"/>
                    <a:pt x="824756" y="415820"/>
                  </a:cubicBezTo>
                  <a:cubicBezTo>
                    <a:pt x="833069" y="424134"/>
                    <a:pt x="846562" y="424134"/>
                    <a:pt x="854868" y="415820"/>
                  </a:cubicBezTo>
                  <a:lnTo>
                    <a:pt x="922692" y="347996"/>
                  </a:lnTo>
                  <a:cubicBezTo>
                    <a:pt x="931006" y="339681"/>
                    <a:pt x="931006" y="326190"/>
                    <a:pt x="922692" y="317884"/>
                  </a:cubicBezTo>
                  <a:lnTo>
                    <a:pt x="854868" y="250060"/>
                  </a:lnTo>
                  <a:cubicBezTo>
                    <a:pt x="846555" y="241745"/>
                    <a:pt x="833062" y="241745"/>
                    <a:pt x="824756" y="250060"/>
                  </a:cubicBezTo>
                  <a:cubicBezTo>
                    <a:pt x="816443" y="258373"/>
                    <a:pt x="816443" y="271866"/>
                    <a:pt x="824756" y="280172"/>
                  </a:cubicBezTo>
                  <a:lnTo>
                    <a:pt x="856229" y="311645"/>
                  </a:lnTo>
                  <a:lnTo>
                    <a:pt x="787913" y="311645"/>
                  </a:lnTo>
                  <a:cubicBezTo>
                    <a:pt x="737315" y="311645"/>
                    <a:pt x="700631" y="342635"/>
                    <a:pt x="674723" y="383069"/>
                  </a:cubicBezTo>
                  <a:lnTo>
                    <a:pt x="647869" y="424985"/>
                  </a:lnTo>
                  <a:lnTo>
                    <a:pt x="621015" y="383069"/>
                  </a:lnTo>
                  <a:cubicBezTo>
                    <a:pt x="607918" y="362639"/>
                    <a:pt x="591563" y="343820"/>
                    <a:pt x="571056" y="330553"/>
                  </a:cubicBezTo>
                  <a:cubicBezTo>
                    <a:pt x="551857" y="318136"/>
                    <a:pt x="530697" y="311647"/>
                    <a:pt x="507830" y="311647"/>
                  </a:cubicBezTo>
                  <a:lnTo>
                    <a:pt x="453286" y="311647"/>
                  </a:lnTo>
                  <a:cubicBezTo>
                    <a:pt x="441530" y="311647"/>
                    <a:pt x="431990" y="321184"/>
                    <a:pt x="431990" y="332943"/>
                  </a:cubicBezTo>
                  <a:cubicBezTo>
                    <a:pt x="431990" y="344699"/>
                    <a:pt x="441530" y="354239"/>
                    <a:pt x="453286" y="354239"/>
                  </a:cubicBezTo>
                  <a:lnTo>
                    <a:pt x="507818" y="354239"/>
                  </a:lnTo>
                  <a:cubicBezTo>
                    <a:pt x="522405" y="354239"/>
                    <a:pt x="535781" y="358293"/>
                    <a:pt x="548034" y="366220"/>
                  </a:cubicBezTo>
                  <a:cubicBezTo>
                    <a:pt x="563267" y="376064"/>
                    <a:pt x="575513" y="390896"/>
                    <a:pt x="585209" y="406034"/>
                  </a:cubicBezTo>
                  <a:lnTo>
                    <a:pt x="622609" y="464416"/>
                  </a:lnTo>
                  <a:lnTo>
                    <a:pt x="585209" y="522798"/>
                  </a:lnTo>
                  <a:cubicBezTo>
                    <a:pt x="575677" y="537671"/>
                    <a:pt x="563690" y="552237"/>
                    <a:pt x="548844" y="562076"/>
                  </a:cubicBezTo>
                  <a:close/>
                </a:path>
              </a:pathLst>
            </a:custGeom>
            <a:solidFill>
              <a:srgbClr val="019371"/>
            </a:solidFill>
            <a:ln w="17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287DCE0C-A503-405D-9A47-63849FE1CF03}"/>
              </a:ext>
            </a:extLst>
          </p:cNvPr>
          <p:cNvGrpSpPr/>
          <p:nvPr/>
        </p:nvGrpSpPr>
        <p:grpSpPr>
          <a:xfrm>
            <a:off x="2716181" y="3654807"/>
            <a:ext cx="436594" cy="436594"/>
            <a:chOff x="2681256" y="2567204"/>
            <a:chExt cx="506444" cy="506444"/>
          </a:xfrm>
        </p:grpSpPr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19084A32-5431-460B-93E7-BCE55A046E93}"/>
                </a:ext>
              </a:extLst>
            </p:cNvPr>
            <p:cNvSpPr/>
            <p:nvPr/>
          </p:nvSpPr>
          <p:spPr>
            <a:xfrm>
              <a:off x="2681256" y="2567204"/>
              <a:ext cx="506444" cy="506444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rgbClr val="01937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5" name="Graphic 4">
              <a:extLst>
                <a:ext uri="{FF2B5EF4-FFF2-40B4-BE49-F238E27FC236}">
                  <a16:creationId xmlns:a16="http://schemas.microsoft.com/office/drawing/2014/main" id="{BA687CDB-D09D-4CD3-A248-7AC769F060B7}"/>
                </a:ext>
              </a:extLst>
            </p:cNvPr>
            <p:cNvSpPr/>
            <p:nvPr/>
          </p:nvSpPr>
          <p:spPr>
            <a:xfrm>
              <a:off x="2795536" y="2655094"/>
              <a:ext cx="277884" cy="330664"/>
            </a:xfrm>
            <a:custGeom>
              <a:avLst/>
              <a:gdLst>
                <a:gd name="connsiteX0" fmla="*/ 273388 w 563121"/>
                <a:gd name="connsiteY0" fmla="*/ 0 h 670077"/>
                <a:gd name="connsiteX1" fmla="*/ 273383 w 563121"/>
                <a:gd name="connsiteY1" fmla="*/ 0 h 670077"/>
                <a:gd name="connsiteX2" fmla="*/ 48757 w 563121"/>
                <a:gd name="connsiteY2" fmla="*/ 224590 h 670077"/>
                <a:gd name="connsiteX3" fmla="*/ 53316 w 563121"/>
                <a:gd name="connsiteY3" fmla="*/ 269848 h 670077"/>
                <a:gd name="connsiteX4" fmla="*/ 58577 w 563121"/>
                <a:gd name="connsiteY4" fmla="*/ 290437 h 670077"/>
                <a:gd name="connsiteX5" fmla="*/ 58577 w 563121"/>
                <a:gd name="connsiteY5" fmla="*/ 290442 h 670077"/>
                <a:gd name="connsiteX6" fmla="*/ 58177 w 563121"/>
                <a:gd name="connsiteY6" fmla="*/ 297223 h 670077"/>
                <a:gd name="connsiteX7" fmla="*/ 57843 w 563121"/>
                <a:gd name="connsiteY7" fmla="*/ 297734 h 670077"/>
                <a:gd name="connsiteX8" fmla="*/ 57714 w 563121"/>
                <a:gd name="connsiteY8" fmla="*/ 297939 h 670077"/>
                <a:gd name="connsiteX9" fmla="*/ 3523 w 563121"/>
                <a:gd name="connsiteY9" fmla="*/ 374694 h 670077"/>
                <a:gd name="connsiteX10" fmla="*/ 2907 w 563121"/>
                <a:gd name="connsiteY10" fmla="*/ 375539 h 670077"/>
                <a:gd name="connsiteX11" fmla="*/ 2235 w 563121"/>
                <a:gd name="connsiteY11" fmla="*/ 376263 h 670077"/>
                <a:gd name="connsiteX12" fmla="*/ 1453 w 563121"/>
                <a:gd name="connsiteY12" fmla="*/ 386418 h 670077"/>
                <a:gd name="connsiteX13" fmla="*/ 26446 w 563121"/>
                <a:gd name="connsiteY13" fmla="*/ 431438 h 670077"/>
                <a:gd name="connsiteX14" fmla="*/ 26446 w 563121"/>
                <a:gd name="connsiteY14" fmla="*/ 431442 h 670077"/>
                <a:gd name="connsiteX15" fmla="*/ 25115 w 563121"/>
                <a:gd name="connsiteY15" fmla="*/ 434814 h 670077"/>
                <a:gd name="connsiteX16" fmla="*/ 23459 w 563121"/>
                <a:gd name="connsiteY16" fmla="*/ 442330 h 670077"/>
                <a:gd name="connsiteX17" fmla="*/ 27872 w 563121"/>
                <a:gd name="connsiteY17" fmla="*/ 447619 h 670077"/>
                <a:gd name="connsiteX18" fmla="*/ 30947 w 563121"/>
                <a:gd name="connsiteY18" fmla="*/ 449566 h 670077"/>
                <a:gd name="connsiteX19" fmla="*/ 33109 w 563121"/>
                <a:gd name="connsiteY19" fmla="*/ 454889 h 670077"/>
                <a:gd name="connsiteX20" fmla="*/ 30742 w 563121"/>
                <a:gd name="connsiteY20" fmla="*/ 460121 h 670077"/>
                <a:gd name="connsiteX21" fmla="*/ 29884 w 563121"/>
                <a:gd name="connsiteY21" fmla="*/ 466341 h 670077"/>
                <a:gd name="connsiteX22" fmla="*/ 34758 w 563121"/>
                <a:gd name="connsiteY22" fmla="*/ 471854 h 670077"/>
                <a:gd name="connsiteX23" fmla="*/ 68669 w 563121"/>
                <a:gd name="connsiteY23" fmla="*/ 528983 h 670077"/>
                <a:gd name="connsiteX24" fmla="*/ 67873 w 563121"/>
                <a:gd name="connsiteY24" fmla="*/ 531334 h 670077"/>
                <a:gd name="connsiteX25" fmla="*/ 67715 w 563121"/>
                <a:gd name="connsiteY25" fmla="*/ 531607 h 670077"/>
                <a:gd name="connsiteX26" fmla="*/ 75609 w 563121"/>
                <a:gd name="connsiteY26" fmla="*/ 561058 h 670077"/>
                <a:gd name="connsiteX27" fmla="*/ 83258 w 563121"/>
                <a:gd name="connsiteY27" fmla="*/ 563710 h 670077"/>
                <a:gd name="connsiteX28" fmla="*/ 83263 w 563121"/>
                <a:gd name="connsiteY28" fmla="*/ 563710 h 670077"/>
                <a:gd name="connsiteX29" fmla="*/ 84227 w 563121"/>
                <a:gd name="connsiteY29" fmla="*/ 563863 h 670077"/>
                <a:gd name="connsiteX30" fmla="*/ 85315 w 563121"/>
                <a:gd name="connsiteY30" fmla="*/ 564134 h 670077"/>
                <a:gd name="connsiteX31" fmla="*/ 260735 w 563121"/>
                <a:gd name="connsiteY31" fmla="*/ 540807 h 670077"/>
                <a:gd name="connsiteX32" fmla="*/ 264703 w 563121"/>
                <a:gd name="connsiteY32" fmla="*/ 539786 h 670077"/>
                <a:gd name="connsiteX33" fmla="*/ 271538 w 563121"/>
                <a:gd name="connsiteY33" fmla="*/ 545348 h 670077"/>
                <a:gd name="connsiteX34" fmla="*/ 268018 w 563121"/>
                <a:gd name="connsiteY34" fmla="*/ 553422 h 670077"/>
                <a:gd name="connsiteX35" fmla="*/ 239720 w 563121"/>
                <a:gd name="connsiteY35" fmla="*/ 567416 h 670077"/>
                <a:gd name="connsiteX36" fmla="*/ 240006 w 563121"/>
                <a:gd name="connsiteY36" fmla="*/ 569057 h 670077"/>
                <a:gd name="connsiteX37" fmla="*/ 246054 w 563121"/>
                <a:gd name="connsiteY37" fmla="*/ 661943 h 670077"/>
                <a:gd name="connsiteX38" fmla="*/ 437738 w 563121"/>
                <a:gd name="connsiteY38" fmla="*/ 635281 h 670077"/>
                <a:gd name="connsiteX39" fmla="*/ 431467 w 563121"/>
                <a:gd name="connsiteY39" fmla="*/ 527686 h 670077"/>
                <a:gd name="connsiteX40" fmla="*/ 414110 w 563121"/>
                <a:gd name="connsiteY40" fmla="*/ 527581 h 670077"/>
                <a:gd name="connsiteX41" fmla="*/ 414110 w 563121"/>
                <a:gd name="connsiteY41" fmla="*/ 527576 h 670077"/>
                <a:gd name="connsiteX42" fmla="*/ 411921 w 563121"/>
                <a:gd name="connsiteY42" fmla="*/ 527916 h 670077"/>
                <a:gd name="connsiteX43" fmla="*/ 180005 w 563121"/>
                <a:gd name="connsiteY43" fmla="*/ 527916 h 670077"/>
                <a:gd name="connsiteX44" fmla="*/ 172727 w 563121"/>
                <a:gd name="connsiteY44" fmla="*/ 520637 h 670077"/>
                <a:gd name="connsiteX45" fmla="*/ 172727 w 563121"/>
                <a:gd name="connsiteY45" fmla="*/ 350614 h 670077"/>
                <a:gd name="connsiteX46" fmla="*/ 174854 w 563121"/>
                <a:gd name="connsiteY46" fmla="*/ 345458 h 670077"/>
                <a:gd name="connsiteX47" fmla="*/ 180005 w 563121"/>
                <a:gd name="connsiteY47" fmla="*/ 343321 h 670077"/>
                <a:gd name="connsiteX48" fmla="*/ 250032 w 563121"/>
                <a:gd name="connsiteY48" fmla="*/ 343321 h 670077"/>
                <a:gd name="connsiteX49" fmla="*/ 250032 w 563121"/>
                <a:gd name="connsiteY49" fmla="*/ 273319 h 670077"/>
                <a:gd name="connsiteX50" fmla="*/ 257310 w 563121"/>
                <a:gd name="connsiteY50" fmla="*/ 266036 h 670077"/>
                <a:gd name="connsiteX51" fmla="*/ 327336 w 563121"/>
                <a:gd name="connsiteY51" fmla="*/ 266036 h 670077"/>
                <a:gd name="connsiteX52" fmla="*/ 327336 w 563121"/>
                <a:gd name="connsiteY52" fmla="*/ 196034 h 670077"/>
                <a:gd name="connsiteX53" fmla="*/ 329468 w 563121"/>
                <a:gd name="connsiteY53" fmla="*/ 190882 h 670077"/>
                <a:gd name="connsiteX54" fmla="*/ 334615 w 563121"/>
                <a:gd name="connsiteY54" fmla="*/ 188742 h 670077"/>
                <a:gd name="connsiteX55" fmla="*/ 411923 w 563121"/>
                <a:gd name="connsiteY55" fmla="*/ 188742 h 670077"/>
                <a:gd name="connsiteX56" fmla="*/ 411942 w 563121"/>
                <a:gd name="connsiteY56" fmla="*/ 188742 h 670077"/>
                <a:gd name="connsiteX57" fmla="*/ 411966 w 563121"/>
                <a:gd name="connsiteY57" fmla="*/ 188742 h 670077"/>
                <a:gd name="connsiteX58" fmla="*/ 438390 w 563121"/>
                <a:gd name="connsiteY58" fmla="*/ 188947 h 670077"/>
                <a:gd name="connsiteX59" fmla="*/ 438390 w 563121"/>
                <a:gd name="connsiteY59" fmla="*/ 188951 h 670077"/>
                <a:gd name="connsiteX60" fmla="*/ 445611 w 563121"/>
                <a:gd name="connsiteY60" fmla="*/ 196239 h 670077"/>
                <a:gd name="connsiteX61" fmla="*/ 445611 w 563121"/>
                <a:gd name="connsiteY61" fmla="*/ 226281 h 670077"/>
                <a:gd name="connsiteX62" fmla="*/ 479455 w 563121"/>
                <a:gd name="connsiteY62" fmla="*/ 240647 h 670077"/>
                <a:gd name="connsiteX63" fmla="*/ 497990 w 563121"/>
                <a:gd name="connsiteY63" fmla="*/ 221679 h 670077"/>
                <a:gd name="connsiteX64" fmla="*/ 273388 w 563121"/>
                <a:gd name="connsiteY64" fmla="*/ 20 h 670077"/>
                <a:gd name="connsiteX65" fmla="*/ 359143 w 563121"/>
                <a:gd name="connsiteY65" fmla="*/ 80356 h 670077"/>
                <a:gd name="connsiteX66" fmla="*/ 359921 w 563121"/>
                <a:gd name="connsiteY66" fmla="*/ 80432 h 670077"/>
                <a:gd name="connsiteX67" fmla="*/ 365124 w 563121"/>
                <a:gd name="connsiteY67" fmla="*/ 83657 h 670077"/>
                <a:gd name="connsiteX68" fmla="*/ 365229 w 563121"/>
                <a:gd name="connsiteY68" fmla="*/ 83814 h 670077"/>
                <a:gd name="connsiteX69" fmla="*/ 365358 w 563121"/>
                <a:gd name="connsiteY69" fmla="*/ 84043 h 670077"/>
                <a:gd name="connsiteX70" fmla="*/ 366302 w 563121"/>
                <a:gd name="connsiteY70" fmla="*/ 86862 h 670077"/>
                <a:gd name="connsiteX71" fmla="*/ 372847 w 563121"/>
                <a:gd name="connsiteY71" fmla="*/ 111206 h 670077"/>
                <a:gd name="connsiteX72" fmla="*/ 372197 w 563121"/>
                <a:gd name="connsiteY72" fmla="*/ 116811 h 670077"/>
                <a:gd name="connsiteX73" fmla="*/ 367743 w 563121"/>
                <a:gd name="connsiteY73" fmla="*/ 120268 h 670077"/>
                <a:gd name="connsiteX74" fmla="*/ 362153 w 563121"/>
                <a:gd name="connsiteY74" fmla="*/ 119509 h 670077"/>
                <a:gd name="connsiteX75" fmla="*/ 358781 w 563121"/>
                <a:gd name="connsiteY75" fmla="*/ 114988 h 670077"/>
                <a:gd name="connsiteX76" fmla="*/ 356892 w 563121"/>
                <a:gd name="connsiteY76" fmla="*/ 107977 h 670077"/>
                <a:gd name="connsiteX77" fmla="*/ 162778 w 563121"/>
                <a:gd name="connsiteY77" fmla="*/ 272347 h 670077"/>
                <a:gd name="connsiteX78" fmla="*/ 162778 w 563121"/>
                <a:gd name="connsiteY78" fmla="*/ 272352 h 670077"/>
                <a:gd name="connsiteX79" fmla="*/ 157170 w 563121"/>
                <a:gd name="connsiteY79" fmla="*/ 272022 h 670077"/>
                <a:gd name="connsiteX80" fmla="*/ 153463 w 563121"/>
                <a:gd name="connsiteY80" fmla="*/ 267801 h 670077"/>
                <a:gd name="connsiteX81" fmla="*/ 153864 w 563121"/>
                <a:gd name="connsiteY81" fmla="*/ 262198 h 670077"/>
                <a:gd name="connsiteX82" fmla="*/ 158134 w 563121"/>
                <a:gd name="connsiteY82" fmla="*/ 258544 h 670077"/>
                <a:gd name="connsiteX83" fmla="*/ 345202 w 563121"/>
                <a:gd name="connsiteY83" fmla="*/ 98960 h 670077"/>
                <a:gd name="connsiteX84" fmla="*/ 335085 w 563121"/>
                <a:gd name="connsiteY84" fmla="*/ 101660 h 670077"/>
                <a:gd name="connsiteX85" fmla="*/ 329482 w 563121"/>
                <a:gd name="connsiteY85" fmla="*/ 101002 h 670077"/>
                <a:gd name="connsiteX86" fmla="*/ 326028 w 563121"/>
                <a:gd name="connsiteY86" fmla="*/ 96537 h 670077"/>
                <a:gd name="connsiteX87" fmla="*/ 326800 w 563121"/>
                <a:gd name="connsiteY87" fmla="*/ 90947 h 670077"/>
                <a:gd name="connsiteX88" fmla="*/ 331336 w 563121"/>
                <a:gd name="connsiteY88" fmla="*/ 87585 h 670077"/>
                <a:gd name="connsiteX89" fmla="*/ 355957 w 563121"/>
                <a:gd name="connsiteY89" fmla="*/ 81008 h 670077"/>
                <a:gd name="connsiteX90" fmla="*/ 359119 w 563121"/>
                <a:gd name="connsiteY90" fmla="*/ 80359 h 670077"/>
                <a:gd name="connsiteX91" fmla="*/ 341897 w 563121"/>
                <a:gd name="connsiteY91" fmla="*/ 203298 h 670077"/>
                <a:gd name="connsiteX92" fmla="*/ 341897 w 563121"/>
                <a:gd name="connsiteY92" fmla="*/ 513346 h 670077"/>
                <a:gd name="connsiteX93" fmla="*/ 404635 w 563121"/>
                <a:gd name="connsiteY93" fmla="*/ 513346 h 670077"/>
                <a:gd name="connsiteX94" fmla="*/ 404635 w 563121"/>
                <a:gd name="connsiteY94" fmla="*/ 203298 h 670077"/>
                <a:gd name="connsiteX95" fmla="*/ 419200 w 563121"/>
                <a:gd name="connsiteY95" fmla="*/ 203351 h 670077"/>
                <a:gd name="connsiteX96" fmla="*/ 419200 w 563121"/>
                <a:gd name="connsiteY96" fmla="*/ 296867 h 670077"/>
                <a:gd name="connsiteX97" fmla="*/ 476149 w 563121"/>
                <a:gd name="connsiteY97" fmla="*/ 358246 h 670077"/>
                <a:gd name="connsiteX98" fmla="*/ 419200 w 563121"/>
                <a:gd name="connsiteY98" fmla="*/ 419611 h 670077"/>
                <a:gd name="connsiteX99" fmla="*/ 419200 w 563121"/>
                <a:gd name="connsiteY99" fmla="*/ 513042 h 670077"/>
                <a:gd name="connsiteX100" fmla="*/ 431048 w 563121"/>
                <a:gd name="connsiteY100" fmla="*/ 513147 h 670077"/>
                <a:gd name="connsiteX101" fmla="*/ 431048 w 563121"/>
                <a:gd name="connsiteY101" fmla="*/ 485049 h 670077"/>
                <a:gd name="connsiteX102" fmla="*/ 436790 w 563121"/>
                <a:gd name="connsiteY102" fmla="*/ 477928 h 670077"/>
                <a:gd name="connsiteX103" fmla="*/ 476892 w 563121"/>
                <a:gd name="connsiteY103" fmla="*/ 461059 h 670077"/>
                <a:gd name="connsiteX104" fmla="*/ 486107 w 563121"/>
                <a:gd name="connsiteY104" fmla="*/ 462050 h 670077"/>
                <a:gd name="connsiteX105" fmla="*/ 505305 w 563121"/>
                <a:gd name="connsiteY105" fmla="*/ 481686 h 670077"/>
                <a:gd name="connsiteX106" fmla="*/ 532477 w 563121"/>
                <a:gd name="connsiteY106" fmla="*/ 453889 h 670077"/>
                <a:gd name="connsiteX107" fmla="*/ 512994 w 563121"/>
                <a:gd name="connsiteY107" fmla="*/ 433953 h 670077"/>
                <a:gd name="connsiteX108" fmla="*/ 512989 w 563121"/>
                <a:gd name="connsiteY108" fmla="*/ 433953 h 670077"/>
                <a:gd name="connsiteX109" fmla="*/ 512040 w 563121"/>
                <a:gd name="connsiteY109" fmla="*/ 424948 h 670077"/>
                <a:gd name="connsiteX110" fmla="*/ 528729 w 563121"/>
                <a:gd name="connsiteY110" fmla="*/ 383873 h 670077"/>
                <a:gd name="connsiteX111" fmla="*/ 528733 w 563121"/>
                <a:gd name="connsiteY111" fmla="*/ 383873 h 670077"/>
                <a:gd name="connsiteX112" fmla="*/ 535864 w 563121"/>
                <a:gd name="connsiteY112" fmla="*/ 378087 h 670077"/>
                <a:gd name="connsiteX113" fmla="*/ 563122 w 563121"/>
                <a:gd name="connsiteY113" fmla="*/ 378087 h 670077"/>
                <a:gd name="connsiteX114" fmla="*/ 563122 w 563121"/>
                <a:gd name="connsiteY114" fmla="*/ 338610 h 670077"/>
                <a:gd name="connsiteX115" fmla="*/ 535764 w 563121"/>
                <a:gd name="connsiteY115" fmla="*/ 338610 h 670077"/>
                <a:gd name="connsiteX116" fmla="*/ 528633 w 563121"/>
                <a:gd name="connsiteY116" fmla="*/ 332796 h 670077"/>
                <a:gd name="connsiteX117" fmla="*/ 512097 w 563121"/>
                <a:gd name="connsiteY117" fmla="*/ 291663 h 670077"/>
                <a:gd name="connsiteX118" fmla="*/ 513056 w 563121"/>
                <a:gd name="connsiteY118" fmla="*/ 282683 h 670077"/>
                <a:gd name="connsiteX119" fmla="*/ 532472 w 563121"/>
                <a:gd name="connsiteY119" fmla="*/ 262813 h 670077"/>
                <a:gd name="connsiteX120" fmla="*/ 505300 w 563121"/>
                <a:gd name="connsiteY120" fmla="*/ 235026 h 670077"/>
                <a:gd name="connsiteX121" fmla="*/ 486041 w 563121"/>
                <a:gd name="connsiteY121" fmla="*/ 254724 h 670077"/>
                <a:gd name="connsiteX122" fmla="*/ 476807 w 563121"/>
                <a:gd name="connsiteY122" fmla="*/ 255696 h 670077"/>
                <a:gd name="connsiteX123" fmla="*/ 436772 w 563121"/>
                <a:gd name="connsiteY123" fmla="*/ 238674 h 670077"/>
                <a:gd name="connsiteX124" fmla="*/ 431049 w 563121"/>
                <a:gd name="connsiteY124" fmla="*/ 231554 h 670077"/>
                <a:gd name="connsiteX125" fmla="*/ 431049 w 563121"/>
                <a:gd name="connsiteY125" fmla="*/ 203456 h 670077"/>
                <a:gd name="connsiteX126" fmla="*/ 437072 w 563121"/>
                <a:gd name="connsiteY126" fmla="*/ 256817 h 670077"/>
                <a:gd name="connsiteX127" fmla="*/ 437072 w 563121"/>
                <a:gd name="connsiteY127" fmla="*/ 256812 h 670077"/>
                <a:gd name="connsiteX128" fmla="*/ 439219 w 563121"/>
                <a:gd name="connsiteY128" fmla="*/ 257179 h 670077"/>
                <a:gd name="connsiteX129" fmla="*/ 457896 w 563121"/>
                <a:gd name="connsiteY129" fmla="*/ 265202 h 670077"/>
                <a:gd name="connsiteX130" fmla="*/ 457901 w 563121"/>
                <a:gd name="connsiteY130" fmla="*/ 265202 h 670077"/>
                <a:gd name="connsiteX131" fmla="*/ 461374 w 563121"/>
                <a:gd name="connsiteY131" fmla="*/ 269566 h 670077"/>
                <a:gd name="connsiteX132" fmla="*/ 460744 w 563121"/>
                <a:gd name="connsiteY132" fmla="*/ 275108 h 670077"/>
                <a:gd name="connsiteX133" fmla="*/ 456375 w 563121"/>
                <a:gd name="connsiteY133" fmla="*/ 278580 h 670077"/>
                <a:gd name="connsiteX134" fmla="*/ 450833 w 563121"/>
                <a:gd name="connsiteY134" fmla="*/ 277945 h 670077"/>
                <a:gd name="connsiteX135" fmla="*/ 434855 w 563121"/>
                <a:gd name="connsiteY135" fmla="*/ 271087 h 670077"/>
                <a:gd name="connsiteX136" fmla="*/ 429713 w 563121"/>
                <a:gd name="connsiteY136" fmla="*/ 262979 h 670077"/>
                <a:gd name="connsiteX137" fmla="*/ 437067 w 563121"/>
                <a:gd name="connsiteY137" fmla="*/ 256812 h 670077"/>
                <a:gd name="connsiteX138" fmla="*/ 264582 w 563121"/>
                <a:gd name="connsiteY138" fmla="*/ 280584 h 670077"/>
                <a:gd name="connsiteX139" fmla="*/ 264582 w 563121"/>
                <a:gd name="connsiteY139" fmla="*/ 513342 h 670077"/>
                <a:gd name="connsiteX140" fmla="*/ 327330 w 563121"/>
                <a:gd name="connsiteY140" fmla="*/ 513342 h 670077"/>
                <a:gd name="connsiteX141" fmla="*/ 327330 w 563121"/>
                <a:gd name="connsiteY141" fmla="*/ 280584 h 670077"/>
                <a:gd name="connsiteX142" fmla="*/ 482640 w 563121"/>
                <a:gd name="connsiteY142" fmla="*/ 288153 h 670077"/>
                <a:gd name="connsiteX143" fmla="*/ 482635 w 563121"/>
                <a:gd name="connsiteY143" fmla="*/ 288148 h 670077"/>
                <a:gd name="connsiteX144" fmla="*/ 488315 w 563121"/>
                <a:gd name="connsiteY144" fmla="*/ 290966 h 670077"/>
                <a:gd name="connsiteX145" fmla="*/ 499314 w 563121"/>
                <a:gd name="connsiteY145" fmla="*/ 307764 h 670077"/>
                <a:gd name="connsiteX146" fmla="*/ 496261 w 563121"/>
                <a:gd name="connsiteY146" fmla="*/ 317604 h 670077"/>
                <a:gd name="connsiteX147" fmla="*/ 486422 w 563121"/>
                <a:gd name="connsiteY147" fmla="*/ 314547 h 670077"/>
                <a:gd name="connsiteX148" fmla="*/ 476940 w 563121"/>
                <a:gd name="connsiteY148" fmla="*/ 300062 h 670077"/>
                <a:gd name="connsiteX149" fmla="*/ 475991 w 563121"/>
                <a:gd name="connsiteY149" fmla="*/ 292293 h 670077"/>
                <a:gd name="connsiteX150" fmla="*/ 482635 w 563121"/>
                <a:gd name="connsiteY150" fmla="*/ 288148 h 670077"/>
                <a:gd name="connsiteX151" fmla="*/ 419196 w 563121"/>
                <a:gd name="connsiteY151" fmla="*/ 311432 h 670077"/>
                <a:gd name="connsiteX152" fmla="*/ 419196 w 563121"/>
                <a:gd name="connsiteY152" fmla="*/ 405034 h 670077"/>
                <a:gd name="connsiteX153" fmla="*/ 461573 w 563121"/>
                <a:gd name="connsiteY153" fmla="*/ 358240 h 670077"/>
                <a:gd name="connsiteX154" fmla="*/ 419196 w 563121"/>
                <a:gd name="connsiteY154" fmla="*/ 311432 h 670077"/>
                <a:gd name="connsiteX155" fmla="*/ 503725 w 563121"/>
                <a:gd name="connsiteY155" fmla="*/ 340226 h 670077"/>
                <a:gd name="connsiteX156" fmla="*/ 511099 w 563121"/>
                <a:gd name="connsiteY156" fmla="*/ 346884 h 670077"/>
                <a:gd name="connsiteX157" fmla="*/ 511151 w 563121"/>
                <a:gd name="connsiteY157" fmla="*/ 368261 h 670077"/>
                <a:gd name="connsiteX158" fmla="*/ 508604 w 563121"/>
                <a:gd name="connsiteY158" fmla="*/ 373335 h 670077"/>
                <a:gd name="connsiteX159" fmla="*/ 503191 w 563121"/>
                <a:gd name="connsiteY159" fmla="*/ 375039 h 670077"/>
                <a:gd name="connsiteX160" fmla="*/ 498198 w 563121"/>
                <a:gd name="connsiteY160" fmla="*/ 372339 h 670077"/>
                <a:gd name="connsiteX161" fmla="*/ 496657 w 563121"/>
                <a:gd name="connsiteY161" fmla="*/ 366878 h 670077"/>
                <a:gd name="connsiteX162" fmla="*/ 496604 w 563121"/>
                <a:gd name="connsiteY162" fmla="*/ 348348 h 670077"/>
                <a:gd name="connsiteX163" fmla="*/ 496604 w 563121"/>
                <a:gd name="connsiteY163" fmla="*/ 348343 h 670077"/>
                <a:gd name="connsiteX164" fmla="*/ 498365 w 563121"/>
                <a:gd name="connsiteY164" fmla="*/ 342710 h 670077"/>
                <a:gd name="connsiteX165" fmla="*/ 503725 w 563121"/>
                <a:gd name="connsiteY165" fmla="*/ 340226 h 670077"/>
                <a:gd name="connsiteX166" fmla="*/ 187268 w 563121"/>
                <a:gd name="connsiteY166" fmla="*/ 357868 h 670077"/>
                <a:gd name="connsiteX167" fmla="*/ 187268 w 563121"/>
                <a:gd name="connsiteY167" fmla="*/ 513337 h 670077"/>
                <a:gd name="connsiteX168" fmla="*/ 250016 w 563121"/>
                <a:gd name="connsiteY168" fmla="*/ 513337 h 670077"/>
                <a:gd name="connsiteX169" fmla="*/ 250016 w 563121"/>
                <a:gd name="connsiteY169" fmla="*/ 357868 h 670077"/>
                <a:gd name="connsiteX170" fmla="*/ 492602 w 563121"/>
                <a:gd name="connsiteY170" fmla="*/ 397640 h 670077"/>
                <a:gd name="connsiteX171" fmla="*/ 492607 w 563121"/>
                <a:gd name="connsiteY171" fmla="*/ 397640 h 670077"/>
                <a:gd name="connsiteX172" fmla="*/ 499027 w 563121"/>
                <a:gd name="connsiteY172" fmla="*/ 401122 h 670077"/>
                <a:gd name="connsiteX173" fmla="*/ 499202 w 563121"/>
                <a:gd name="connsiteY173" fmla="*/ 408419 h 670077"/>
                <a:gd name="connsiteX174" fmla="*/ 488061 w 563121"/>
                <a:gd name="connsiteY174" fmla="*/ 425399 h 670077"/>
                <a:gd name="connsiteX175" fmla="*/ 483149 w 563121"/>
                <a:gd name="connsiteY175" fmla="*/ 428226 h 670077"/>
                <a:gd name="connsiteX176" fmla="*/ 477697 w 563121"/>
                <a:gd name="connsiteY176" fmla="*/ 426677 h 670077"/>
                <a:gd name="connsiteX177" fmla="*/ 475007 w 563121"/>
                <a:gd name="connsiteY177" fmla="*/ 421688 h 670077"/>
                <a:gd name="connsiteX178" fmla="*/ 476709 w 563121"/>
                <a:gd name="connsiteY178" fmla="*/ 416279 h 670077"/>
                <a:gd name="connsiteX179" fmla="*/ 486311 w 563121"/>
                <a:gd name="connsiteY179" fmla="*/ 401622 h 670077"/>
                <a:gd name="connsiteX180" fmla="*/ 492592 w 563121"/>
                <a:gd name="connsiteY180" fmla="*/ 397644 h 670077"/>
                <a:gd name="connsiteX181" fmla="*/ 492602 w 563121"/>
                <a:gd name="connsiteY181" fmla="*/ 397644 h 670077"/>
                <a:gd name="connsiteX182" fmla="*/ 492607 w 563121"/>
                <a:gd name="connsiteY182" fmla="*/ 397644 h 670077"/>
                <a:gd name="connsiteX183" fmla="*/ 454021 w 563121"/>
                <a:gd name="connsiteY183" fmla="*/ 437513 h 670077"/>
                <a:gd name="connsiteX184" fmla="*/ 454026 w 563121"/>
                <a:gd name="connsiteY184" fmla="*/ 437518 h 670077"/>
                <a:gd name="connsiteX185" fmla="*/ 454531 w 563121"/>
                <a:gd name="connsiteY185" fmla="*/ 437518 h 670077"/>
                <a:gd name="connsiteX186" fmla="*/ 461314 w 563121"/>
                <a:gd name="connsiteY186" fmla="*/ 443156 h 670077"/>
                <a:gd name="connsiteX187" fmla="*/ 457693 w 563121"/>
                <a:gd name="connsiteY187" fmla="*/ 451197 h 670077"/>
                <a:gd name="connsiteX188" fmla="*/ 439341 w 563121"/>
                <a:gd name="connsiteY188" fmla="*/ 459262 h 670077"/>
                <a:gd name="connsiteX189" fmla="*/ 439341 w 563121"/>
                <a:gd name="connsiteY189" fmla="*/ 459257 h 670077"/>
                <a:gd name="connsiteX190" fmla="*/ 433769 w 563121"/>
                <a:gd name="connsiteY190" fmla="*/ 458833 h 670077"/>
                <a:gd name="connsiteX191" fmla="*/ 430141 w 563121"/>
                <a:gd name="connsiteY191" fmla="*/ 454588 h 670077"/>
                <a:gd name="connsiteX192" fmla="*/ 430579 w 563121"/>
                <a:gd name="connsiteY192" fmla="*/ 449017 h 670077"/>
                <a:gd name="connsiteX193" fmla="*/ 434833 w 563121"/>
                <a:gd name="connsiteY193" fmla="*/ 445397 h 670077"/>
                <a:gd name="connsiteX194" fmla="*/ 450553 w 563121"/>
                <a:gd name="connsiteY194" fmla="*/ 438496 h 670077"/>
                <a:gd name="connsiteX195" fmla="*/ 454026 w 563121"/>
                <a:gd name="connsiteY195" fmla="*/ 437513 h 670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</a:cxnLst>
              <a:rect l="l" t="t" r="r" b="b"/>
              <a:pathLst>
                <a:path w="563121" h="670077">
                  <a:moveTo>
                    <a:pt x="273388" y="0"/>
                  </a:moveTo>
                  <a:lnTo>
                    <a:pt x="273383" y="0"/>
                  </a:lnTo>
                  <a:cubicBezTo>
                    <a:pt x="149232" y="0"/>
                    <a:pt x="48757" y="100470"/>
                    <a:pt x="48757" y="224590"/>
                  </a:cubicBezTo>
                  <a:cubicBezTo>
                    <a:pt x="48757" y="240105"/>
                    <a:pt x="50326" y="255235"/>
                    <a:pt x="53316" y="269848"/>
                  </a:cubicBezTo>
                  <a:cubicBezTo>
                    <a:pt x="54747" y="276834"/>
                    <a:pt x="56513" y="283703"/>
                    <a:pt x="58577" y="290437"/>
                  </a:cubicBezTo>
                  <a:lnTo>
                    <a:pt x="58577" y="290442"/>
                  </a:lnTo>
                  <a:cubicBezTo>
                    <a:pt x="59570" y="292631"/>
                    <a:pt x="59422" y="295169"/>
                    <a:pt x="58177" y="297223"/>
                  </a:cubicBezTo>
                  <a:cubicBezTo>
                    <a:pt x="58072" y="297401"/>
                    <a:pt x="57957" y="297567"/>
                    <a:pt x="57843" y="297734"/>
                  </a:cubicBezTo>
                  <a:cubicBezTo>
                    <a:pt x="57800" y="297806"/>
                    <a:pt x="57757" y="297872"/>
                    <a:pt x="57714" y="297939"/>
                  </a:cubicBezTo>
                  <a:lnTo>
                    <a:pt x="3523" y="374694"/>
                  </a:lnTo>
                  <a:cubicBezTo>
                    <a:pt x="3337" y="374990"/>
                    <a:pt x="3132" y="375272"/>
                    <a:pt x="2907" y="375539"/>
                  </a:cubicBezTo>
                  <a:cubicBezTo>
                    <a:pt x="2697" y="375796"/>
                    <a:pt x="2479" y="376040"/>
                    <a:pt x="2235" y="376263"/>
                  </a:cubicBezTo>
                  <a:cubicBezTo>
                    <a:pt x="-455" y="379140"/>
                    <a:pt x="-718" y="383294"/>
                    <a:pt x="1453" y="386418"/>
                  </a:cubicBezTo>
                  <a:cubicBezTo>
                    <a:pt x="20021" y="392656"/>
                    <a:pt x="31010" y="412255"/>
                    <a:pt x="26446" y="431438"/>
                  </a:cubicBezTo>
                  <a:lnTo>
                    <a:pt x="26446" y="431442"/>
                  </a:lnTo>
                  <a:cubicBezTo>
                    <a:pt x="26293" y="432659"/>
                    <a:pt x="25835" y="433817"/>
                    <a:pt x="25115" y="434814"/>
                  </a:cubicBezTo>
                  <a:cubicBezTo>
                    <a:pt x="23150" y="437605"/>
                    <a:pt x="22868" y="440127"/>
                    <a:pt x="23459" y="442330"/>
                  </a:cubicBezTo>
                  <a:cubicBezTo>
                    <a:pt x="23999" y="444339"/>
                    <a:pt x="25310" y="446213"/>
                    <a:pt x="27872" y="447619"/>
                  </a:cubicBezTo>
                  <a:cubicBezTo>
                    <a:pt x="29045" y="447997"/>
                    <a:pt x="30104" y="448670"/>
                    <a:pt x="30947" y="449566"/>
                  </a:cubicBezTo>
                  <a:cubicBezTo>
                    <a:pt x="32364" y="450969"/>
                    <a:pt x="33146" y="452895"/>
                    <a:pt x="33109" y="454889"/>
                  </a:cubicBezTo>
                  <a:cubicBezTo>
                    <a:pt x="33070" y="456882"/>
                    <a:pt x="32211" y="458771"/>
                    <a:pt x="30742" y="460121"/>
                  </a:cubicBezTo>
                  <a:cubicBezTo>
                    <a:pt x="29521" y="462396"/>
                    <a:pt x="29388" y="464485"/>
                    <a:pt x="29884" y="466341"/>
                  </a:cubicBezTo>
                  <a:cubicBezTo>
                    <a:pt x="30452" y="468463"/>
                    <a:pt x="31897" y="470428"/>
                    <a:pt x="34758" y="471854"/>
                  </a:cubicBezTo>
                  <a:cubicBezTo>
                    <a:pt x="59716" y="478909"/>
                    <a:pt x="74913" y="504220"/>
                    <a:pt x="68669" y="528983"/>
                  </a:cubicBezTo>
                  <a:cubicBezTo>
                    <a:pt x="68541" y="529803"/>
                    <a:pt x="68268" y="530599"/>
                    <a:pt x="67873" y="531334"/>
                  </a:cubicBezTo>
                  <a:cubicBezTo>
                    <a:pt x="67820" y="531425"/>
                    <a:pt x="67768" y="531516"/>
                    <a:pt x="67715" y="531607"/>
                  </a:cubicBezTo>
                  <a:cubicBezTo>
                    <a:pt x="61715" y="541995"/>
                    <a:pt x="65221" y="555063"/>
                    <a:pt x="75609" y="561058"/>
                  </a:cubicBezTo>
                  <a:cubicBezTo>
                    <a:pt x="78061" y="562475"/>
                    <a:pt x="80646" y="563328"/>
                    <a:pt x="83258" y="563710"/>
                  </a:cubicBezTo>
                  <a:lnTo>
                    <a:pt x="83263" y="563710"/>
                  </a:lnTo>
                  <a:cubicBezTo>
                    <a:pt x="83588" y="563738"/>
                    <a:pt x="83908" y="563791"/>
                    <a:pt x="84227" y="563863"/>
                  </a:cubicBezTo>
                  <a:cubicBezTo>
                    <a:pt x="84594" y="563924"/>
                    <a:pt x="84957" y="564016"/>
                    <a:pt x="85315" y="564134"/>
                  </a:cubicBezTo>
                  <a:cubicBezTo>
                    <a:pt x="147037" y="580493"/>
                    <a:pt x="209478" y="570392"/>
                    <a:pt x="260735" y="540807"/>
                  </a:cubicBezTo>
                  <a:cubicBezTo>
                    <a:pt x="261933" y="540096"/>
                    <a:pt x="263310" y="539739"/>
                    <a:pt x="264703" y="539786"/>
                  </a:cubicBezTo>
                  <a:cubicBezTo>
                    <a:pt x="267975" y="539896"/>
                    <a:pt x="270770" y="542167"/>
                    <a:pt x="271538" y="545348"/>
                  </a:cubicBezTo>
                  <a:cubicBezTo>
                    <a:pt x="272311" y="548525"/>
                    <a:pt x="270870" y="551825"/>
                    <a:pt x="268018" y="553422"/>
                  </a:cubicBezTo>
                  <a:cubicBezTo>
                    <a:pt x="258903" y="558684"/>
                    <a:pt x="249446" y="563348"/>
                    <a:pt x="239720" y="567416"/>
                  </a:cubicBezTo>
                  <a:cubicBezTo>
                    <a:pt x="239878" y="567951"/>
                    <a:pt x="239973" y="568504"/>
                    <a:pt x="240006" y="569057"/>
                  </a:cubicBezTo>
                  <a:lnTo>
                    <a:pt x="246054" y="661943"/>
                  </a:lnTo>
                  <a:cubicBezTo>
                    <a:pt x="313423" y="679357"/>
                    <a:pt x="381254" y="668053"/>
                    <a:pt x="437738" y="635281"/>
                  </a:cubicBezTo>
                  <a:lnTo>
                    <a:pt x="431467" y="527686"/>
                  </a:lnTo>
                  <a:lnTo>
                    <a:pt x="414110" y="527581"/>
                  </a:lnTo>
                  <a:lnTo>
                    <a:pt x="414110" y="527576"/>
                  </a:lnTo>
                  <a:cubicBezTo>
                    <a:pt x="413399" y="527801"/>
                    <a:pt x="412664" y="527916"/>
                    <a:pt x="411921" y="527916"/>
                  </a:cubicBezTo>
                  <a:lnTo>
                    <a:pt x="180005" y="527916"/>
                  </a:lnTo>
                  <a:cubicBezTo>
                    <a:pt x="175984" y="527916"/>
                    <a:pt x="172727" y="524653"/>
                    <a:pt x="172727" y="520637"/>
                  </a:cubicBezTo>
                  <a:lnTo>
                    <a:pt x="172727" y="350614"/>
                  </a:lnTo>
                  <a:cubicBezTo>
                    <a:pt x="172727" y="348677"/>
                    <a:pt x="173490" y="346826"/>
                    <a:pt x="174854" y="345458"/>
                  </a:cubicBezTo>
                  <a:cubicBezTo>
                    <a:pt x="176223" y="344089"/>
                    <a:pt x="178074" y="343321"/>
                    <a:pt x="180005" y="343321"/>
                  </a:cubicBezTo>
                  <a:lnTo>
                    <a:pt x="250032" y="343321"/>
                  </a:lnTo>
                  <a:lnTo>
                    <a:pt x="250032" y="273319"/>
                  </a:lnTo>
                  <a:cubicBezTo>
                    <a:pt x="250037" y="269298"/>
                    <a:pt x="253294" y="266041"/>
                    <a:pt x="257310" y="266036"/>
                  </a:cubicBezTo>
                  <a:lnTo>
                    <a:pt x="327336" y="266036"/>
                  </a:lnTo>
                  <a:lnTo>
                    <a:pt x="327336" y="196034"/>
                  </a:lnTo>
                  <a:cubicBezTo>
                    <a:pt x="327336" y="194102"/>
                    <a:pt x="328100" y="192247"/>
                    <a:pt x="329468" y="190882"/>
                  </a:cubicBezTo>
                  <a:cubicBezTo>
                    <a:pt x="330832" y="189513"/>
                    <a:pt x="332683" y="188745"/>
                    <a:pt x="334615" y="188742"/>
                  </a:cubicBezTo>
                  <a:lnTo>
                    <a:pt x="411923" y="188742"/>
                  </a:lnTo>
                  <a:lnTo>
                    <a:pt x="411942" y="188742"/>
                  </a:lnTo>
                  <a:lnTo>
                    <a:pt x="411966" y="188742"/>
                  </a:lnTo>
                  <a:lnTo>
                    <a:pt x="438390" y="188947"/>
                  </a:lnTo>
                  <a:lnTo>
                    <a:pt x="438390" y="188951"/>
                  </a:lnTo>
                  <a:cubicBezTo>
                    <a:pt x="442391" y="188980"/>
                    <a:pt x="445615" y="192237"/>
                    <a:pt x="445611" y="196239"/>
                  </a:cubicBezTo>
                  <a:lnTo>
                    <a:pt x="445611" y="226281"/>
                  </a:lnTo>
                  <a:cubicBezTo>
                    <a:pt x="457505" y="229468"/>
                    <a:pt x="468857" y="234285"/>
                    <a:pt x="479455" y="240647"/>
                  </a:cubicBezTo>
                  <a:lnTo>
                    <a:pt x="497990" y="221679"/>
                  </a:lnTo>
                  <a:cubicBezTo>
                    <a:pt x="496416" y="98921"/>
                    <a:pt x="396557" y="20"/>
                    <a:pt x="273388" y="20"/>
                  </a:cubicBezTo>
                  <a:close/>
                  <a:moveTo>
                    <a:pt x="359143" y="80356"/>
                  </a:moveTo>
                  <a:cubicBezTo>
                    <a:pt x="359406" y="80370"/>
                    <a:pt x="359664" y="80394"/>
                    <a:pt x="359921" y="80432"/>
                  </a:cubicBezTo>
                  <a:cubicBezTo>
                    <a:pt x="362048" y="80695"/>
                    <a:pt x="363952" y="81873"/>
                    <a:pt x="365124" y="83657"/>
                  </a:cubicBezTo>
                  <a:cubicBezTo>
                    <a:pt x="365163" y="83709"/>
                    <a:pt x="365196" y="83761"/>
                    <a:pt x="365229" y="83814"/>
                  </a:cubicBezTo>
                  <a:cubicBezTo>
                    <a:pt x="365273" y="83890"/>
                    <a:pt x="365316" y="83967"/>
                    <a:pt x="365358" y="84043"/>
                  </a:cubicBezTo>
                  <a:cubicBezTo>
                    <a:pt x="365864" y="84911"/>
                    <a:pt x="366184" y="85870"/>
                    <a:pt x="366302" y="86862"/>
                  </a:cubicBezTo>
                  <a:lnTo>
                    <a:pt x="372847" y="111206"/>
                  </a:lnTo>
                  <a:cubicBezTo>
                    <a:pt x="373390" y="113085"/>
                    <a:pt x="373157" y="115103"/>
                    <a:pt x="372197" y="116811"/>
                  </a:cubicBezTo>
                  <a:cubicBezTo>
                    <a:pt x="371234" y="118513"/>
                    <a:pt x="369632" y="119758"/>
                    <a:pt x="367743" y="120268"/>
                  </a:cubicBezTo>
                  <a:cubicBezTo>
                    <a:pt x="365854" y="120774"/>
                    <a:pt x="363837" y="120502"/>
                    <a:pt x="362153" y="119509"/>
                  </a:cubicBezTo>
                  <a:cubicBezTo>
                    <a:pt x="360469" y="118518"/>
                    <a:pt x="359253" y="116886"/>
                    <a:pt x="358781" y="114988"/>
                  </a:cubicBezTo>
                  <a:lnTo>
                    <a:pt x="356892" y="107977"/>
                  </a:lnTo>
                  <a:cubicBezTo>
                    <a:pt x="316266" y="183168"/>
                    <a:pt x="249024" y="243312"/>
                    <a:pt x="162778" y="272347"/>
                  </a:cubicBezTo>
                  <a:lnTo>
                    <a:pt x="162778" y="272352"/>
                  </a:lnTo>
                  <a:cubicBezTo>
                    <a:pt x="160942" y="272995"/>
                    <a:pt x="158920" y="272877"/>
                    <a:pt x="157170" y="272022"/>
                  </a:cubicBezTo>
                  <a:cubicBezTo>
                    <a:pt x="155424" y="271169"/>
                    <a:pt x="154088" y="269647"/>
                    <a:pt x="153463" y="267801"/>
                  </a:cubicBezTo>
                  <a:cubicBezTo>
                    <a:pt x="152844" y="265956"/>
                    <a:pt x="152987" y="263938"/>
                    <a:pt x="153864" y="262198"/>
                  </a:cubicBezTo>
                  <a:cubicBezTo>
                    <a:pt x="154742" y="260457"/>
                    <a:pt x="156282" y="259146"/>
                    <a:pt x="158134" y="258544"/>
                  </a:cubicBezTo>
                  <a:cubicBezTo>
                    <a:pt x="241581" y="230436"/>
                    <a:pt x="306362" y="172074"/>
                    <a:pt x="345202" y="98960"/>
                  </a:cubicBezTo>
                  <a:lnTo>
                    <a:pt x="335085" y="101660"/>
                  </a:lnTo>
                  <a:cubicBezTo>
                    <a:pt x="333206" y="102203"/>
                    <a:pt x="331184" y="101965"/>
                    <a:pt x="329482" y="101002"/>
                  </a:cubicBezTo>
                  <a:cubicBezTo>
                    <a:pt x="327778" y="100038"/>
                    <a:pt x="326533" y="98426"/>
                    <a:pt x="326028" y="96537"/>
                  </a:cubicBezTo>
                  <a:cubicBezTo>
                    <a:pt x="325527" y="94644"/>
                    <a:pt x="325804" y="92631"/>
                    <a:pt x="326800" y="90947"/>
                  </a:cubicBezTo>
                  <a:cubicBezTo>
                    <a:pt x="327798" y="89264"/>
                    <a:pt x="329433" y="88052"/>
                    <a:pt x="331336" y="87585"/>
                  </a:cubicBezTo>
                  <a:lnTo>
                    <a:pt x="355957" y="81008"/>
                  </a:lnTo>
                  <a:cubicBezTo>
                    <a:pt x="356949" y="80559"/>
                    <a:pt x="358031" y="80335"/>
                    <a:pt x="359119" y="80359"/>
                  </a:cubicBezTo>
                  <a:close/>
                  <a:moveTo>
                    <a:pt x="341897" y="203298"/>
                  </a:moveTo>
                  <a:lnTo>
                    <a:pt x="341897" y="513346"/>
                  </a:lnTo>
                  <a:lnTo>
                    <a:pt x="404635" y="513346"/>
                  </a:lnTo>
                  <a:lnTo>
                    <a:pt x="404635" y="203298"/>
                  </a:lnTo>
                  <a:close/>
                  <a:moveTo>
                    <a:pt x="419200" y="203351"/>
                  </a:moveTo>
                  <a:lnTo>
                    <a:pt x="419200" y="296867"/>
                  </a:lnTo>
                  <a:cubicBezTo>
                    <a:pt x="450913" y="296919"/>
                    <a:pt x="476149" y="324778"/>
                    <a:pt x="476149" y="358246"/>
                  </a:cubicBezTo>
                  <a:cubicBezTo>
                    <a:pt x="476149" y="391714"/>
                    <a:pt x="450913" y="419573"/>
                    <a:pt x="419200" y="419611"/>
                  </a:cubicBezTo>
                  <a:lnTo>
                    <a:pt x="419200" y="513042"/>
                  </a:lnTo>
                  <a:lnTo>
                    <a:pt x="431048" y="513147"/>
                  </a:lnTo>
                  <a:lnTo>
                    <a:pt x="431048" y="485049"/>
                  </a:lnTo>
                  <a:cubicBezTo>
                    <a:pt x="431048" y="481619"/>
                    <a:pt x="433442" y="478657"/>
                    <a:pt x="436790" y="477928"/>
                  </a:cubicBezTo>
                  <a:cubicBezTo>
                    <a:pt x="451042" y="474856"/>
                    <a:pt x="464635" y="469142"/>
                    <a:pt x="476892" y="461059"/>
                  </a:cubicBezTo>
                  <a:cubicBezTo>
                    <a:pt x="479802" y="459141"/>
                    <a:pt x="483665" y="459556"/>
                    <a:pt x="486107" y="462050"/>
                  </a:cubicBezTo>
                  <a:lnTo>
                    <a:pt x="505305" y="481686"/>
                  </a:lnTo>
                  <a:lnTo>
                    <a:pt x="532477" y="453889"/>
                  </a:lnTo>
                  <a:lnTo>
                    <a:pt x="512994" y="433953"/>
                  </a:lnTo>
                  <a:lnTo>
                    <a:pt x="512989" y="433953"/>
                  </a:lnTo>
                  <a:cubicBezTo>
                    <a:pt x="510619" y="431535"/>
                    <a:pt x="510227" y="427805"/>
                    <a:pt x="512040" y="424948"/>
                  </a:cubicBezTo>
                  <a:cubicBezTo>
                    <a:pt x="520000" y="412418"/>
                    <a:pt x="525661" y="398496"/>
                    <a:pt x="528729" y="383873"/>
                  </a:cubicBezTo>
                  <a:lnTo>
                    <a:pt x="528733" y="383873"/>
                  </a:lnTo>
                  <a:cubicBezTo>
                    <a:pt x="529439" y="380500"/>
                    <a:pt x="532415" y="378087"/>
                    <a:pt x="535864" y="378087"/>
                  </a:cubicBezTo>
                  <a:lnTo>
                    <a:pt x="563122" y="378087"/>
                  </a:lnTo>
                  <a:lnTo>
                    <a:pt x="563122" y="338610"/>
                  </a:lnTo>
                  <a:lnTo>
                    <a:pt x="535764" y="338610"/>
                  </a:lnTo>
                  <a:cubicBezTo>
                    <a:pt x="532310" y="338610"/>
                    <a:pt x="529329" y="336182"/>
                    <a:pt x="528633" y="332796"/>
                  </a:cubicBezTo>
                  <a:cubicBezTo>
                    <a:pt x="525619" y="318159"/>
                    <a:pt x="520009" y="304222"/>
                    <a:pt x="512097" y="291663"/>
                  </a:cubicBezTo>
                  <a:cubicBezTo>
                    <a:pt x="510299" y="288811"/>
                    <a:pt x="510694" y="285095"/>
                    <a:pt x="513056" y="282683"/>
                  </a:cubicBezTo>
                  <a:lnTo>
                    <a:pt x="532472" y="262813"/>
                  </a:lnTo>
                  <a:lnTo>
                    <a:pt x="505300" y="235026"/>
                  </a:lnTo>
                  <a:lnTo>
                    <a:pt x="486041" y="254724"/>
                  </a:lnTo>
                  <a:cubicBezTo>
                    <a:pt x="483594" y="257222"/>
                    <a:pt x="479717" y="257628"/>
                    <a:pt x="476807" y="255696"/>
                  </a:cubicBezTo>
                  <a:cubicBezTo>
                    <a:pt x="464582" y="247564"/>
                    <a:pt x="451018" y="241803"/>
                    <a:pt x="436772" y="238674"/>
                  </a:cubicBezTo>
                  <a:cubicBezTo>
                    <a:pt x="433429" y="237941"/>
                    <a:pt x="431049" y="234974"/>
                    <a:pt x="431049" y="231554"/>
                  </a:cubicBezTo>
                  <a:lnTo>
                    <a:pt x="431049" y="203456"/>
                  </a:lnTo>
                  <a:close/>
                  <a:moveTo>
                    <a:pt x="437072" y="256817"/>
                  </a:moveTo>
                  <a:lnTo>
                    <a:pt x="437072" y="256812"/>
                  </a:lnTo>
                  <a:cubicBezTo>
                    <a:pt x="437802" y="256826"/>
                    <a:pt x="438526" y="256950"/>
                    <a:pt x="439219" y="257179"/>
                  </a:cubicBezTo>
                  <a:cubicBezTo>
                    <a:pt x="445772" y="259235"/>
                    <a:pt x="452011" y="261934"/>
                    <a:pt x="457896" y="265202"/>
                  </a:cubicBezTo>
                  <a:lnTo>
                    <a:pt x="457901" y="265202"/>
                  </a:lnTo>
                  <a:cubicBezTo>
                    <a:pt x="459590" y="266136"/>
                    <a:pt x="460839" y="267706"/>
                    <a:pt x="461374" y="269566"/>
                  </a:cubicBezTo>
                  <a:cubicBezTo>
                    <a:pt x="461907" y="271420"/>
                    <a:pt x="461679" y="273414"/>
                    <a:pt x="460744" y="275108"/>
                  </a:cubicBezTo>
                  <a:cubicBezTo>
                    <a:pt x="459803" y="276796"/>
                    <a:pt x="458234" y="278045"/>
                    <a:pt x="456375" y="278580"/>
                  </a:cubicBezTo>
                  <a:cubicBezTo>
                    <a:pt x="454519" y="279109"/>
                    <a:pt x="452525" y="278885"/>
                    <a:pt x="450833" y="277945"/>
                  </a:cubicBezTo>
                  <a:cubicBezTo>
                    <a:pt x="445796" y="275150"/>
                    <a:pt x="440454" y="272843"/>
                    <a:pt x="434855" y="271087"/>
                  </a:cubicBezTo>
                  <a:cubicBezTo>
                    <a:pt x="431353" y="270056"/>
                    <a:pt x="429155" y="266590"/>
                    <a:pt x="429713" y="262979"/>
                  </a:cubicBezTo>
                  <a:cubicBezTo>
                    <a:pt x="430271" y="259373"/>
                    <a:pt x="433419" y="256735"/>
                    <a:pt x="437067" y="256812"/>
                  </a:cubicBezTo>
                  <a:close/>
                  <a:moveTo>
                    <a:pt x="264582" y="280584"/>
                  </a:moveTo>
                  <a:lnTo>
                    <a:pt x="264582" y="513342"/>
                  </a:lnTo>
                  <a:lnTo>
                    <a:pt x="327330" y="513342"/>
                  </a:lnTo>
                  <a:lnTo>
                    <a:pt x="327330" y="280584"/>
                  </a:lnTo>
                  <a:close/>
                  <a:moveTo>
                    <a:pt x="482640" y="288153"/>
                  </a:moveTo>
                  <a:lnTo>
                    <a:pt x="482635" y="288148"/>
                  </a:lnTo>
                  <a:cubicBezTo>
                    <a:pt x="484862" y="288171"/>
                    <a:pt x="486951" y="289211"/>
                    <a:pt x="488315" y="290966"/>
                  </a:cubicBezTo>
                  <a:cubicBezTo>
                    <a:pt x="492488" y="296180"/>
                    <a:pt x="496176" y="301807"/>
                    <a:pt x="499314" y="307764"/>
                  </a:cubicBezTo>
                  <a:cubicBezTo>
                    <a:pt x="501188" y="311324"/>
                    <a:pt x="499819" y="315730"/>
                    <a:pt x="496261" y="317604"/>
                  </a:cubicBezTo>
                  <a:cubicBezTo>
                    <a:pt x="492698" y="319479"/>
                    <a:pt x="488296" y="318110"/>
                    <a:pt x="486422" y="314547"/>
                  </a:cubicBezTo>
                  <a:cubicBezTo>
                    <a:pt x="483713" y="309405"/>
                    <a:pt x="480536" y="304556"/>
                    <a:pt x="476940" y="300062"/>
                  </a:cubicBezTo>
                  <a:cubicBezTo>
                    <a:pt x="475137" y="297878"/>
                    <a:pt x="474770" y="294845"/>
                    <a:pt x="475991" y="292293"/>
                  </a:cubicBezTo>
                  <a:cubicBezTo>
                    <a:pt x="477212" y="289736"/>
                    <a:pt x="479807" y="288120"/>
                    <a:pt x="482635" y="288148"/>
                  </a:cubicBezTo>
                  <a:close/>
                  <a:moveTo>
                    <a:pt x="419196" y="311432"/>
                  </a:moveTo>
                  <a:lnTo>
                    <a:pt x="419196" y="405034"/>
                  </a:lnTo>
                  <a:cubicBezTo>
                    <a:pt x="442347" y="404981"/>
                    <a:pt x="461573" y="384472"/>
                    <a:pt x="461573" y="358240"/>
                  </a:cubicBezTo>
                  <a:cubicBezTo>
                    <a:pt x="461573" y="332008"/>
                    <a:pt x="442347" y="311470"/>
                    <a:pt x="419196" y="311432"/>
                  </a:cubicBezTo>
                  <a:close/>
                  <a:moveTo>
                    <a:pt x="503725" y="340226"/>
                  </a:moveTo>
                  <a:cubicBezTo>
                    <a:pt x="507550" y="340163"/>
                    <a:pt x="510770" y="343073"/>
                    <a:pt x="511099" y="346884"/>
                  </a:cubicBezTo>
                  <a:cubicBezTo>
                    <a:pt x="511804" y="353862"/>
                    <a:pt x="511842" y="361011"/>
                    <a:pt x="511151" y="368261"/>
                  </a:cubicBezTo>
                  <a:cubicBezTo>
                    <a:pt x="511023" y="370225"/>
                    <a:pt x="510107" y="372057"/>
                    <a:pt x="508604" y="373335"/>
                  </a:cubicBezTo>
                  <a:cubicBezTo>
                    <a:pt x="507107" y="374609"/>
                    <a:pt x="505151" y="375224"/>
                    <a:pt x="503191" y="375039"/>
                  </a:cubicBezTo>
                  <a:cubicBezTo>
                    <a:pt x="501230" y="374852"/>
                    <a:pt x="499428" y="373879"/>
                    <a:pt x="498198" y="372339"/>
                  </a:cubicBezTo>
                  <a:cubicBezTo>
                    <a:pt x="496967" y="370803"/>
                    <a:pt x="496409" y="368829"/>
                    <a:pt x="496657" y="366878"/>
                  </a:cubicBezTo>
                  <a:cubicBezTo>
                    <a:pt x="497257" y="360582"/>
                    <a:pt x="497224" y="354387"/>
                    <a:pt x="496604" y="348348"/>
                  </a:cubicBezTo>
                  <a:lnTo>
                    <a:pt x="496604" y="348343"/>
                  </a:lnTo>
                  <a:cubicBezTo>
                    <a:pt x="496371" y="346301"/>
                    <a:pt x="497009" y="344255"/>
                    <a:pt x="498365" y="342710"/>
                  </a:cubicBezTo>
                  <a:cubicBezTo>
                    <a:pt x="499719" y="341160"/>
                    <a:pt x="501669" y="340259"/>
                    <a:pt x="503725" y="340226"/>
                  </a:cubicBezTo>
                  <a:close/>
                  <a:moveTo>
                    <a:pt x="187268" y="357868"/>
                  </a:moveTo>
                  <a:lnTo>
                    <a:pt x="187268" y="513337"/>
                  </a:lnTo>
                  <a:lnTo>
                    <a:pt x="250016" y="513337"/>
                  </a:lnTo>
                  <a:lnTo>
                    <a:pt x="250016" y="357868"/>
                  </a:lnTo>
                  <a:close/>
                  <a:moveTo>
                    <a:pt x="492602" y="397640"/>
                  </a:moveTo>
                  <a:lnTo>
                    <a:pt x="492607" y="397640"/>
                  </a:lnTo>
                  <a:cubicBezTo>
                    <a:pt x="495216" y="397568"/>
                    <a:pt x="497663" y="398894"/>
                    <a:pt x="499027" y="401122"/>
                  </a:cubicBezTo>
                  <a:cubicBezTo>
                    <a:pt x="500390" y="403345"/>
                    <a:pt x="500458" y="406130"/>
                    <a:pt x="499202" y="408419"/>
                  </a:cubicBezTo>
                  <a:cubicBezTo>
                    <a:pt x="496017" y="414467"/>
                    <a:pt x="492272" y="420147"/>
                    <a:pt x="488061" y="425399"/>
                  </a:cubicBezTo>
                  <a:cubicBezTo>
                    <a:pt x="486874" y="426968"/>
                    <a:pt x="485104" y="427988"/>
                    <a:pt x="483149" y="428226"/>
                  </a:cubicBezTo>
                  <a:cubicBezTo>
                    <a:pt x="481198" y="428471"/>
                    <a:pt x="479233" y="427913"/>
                    <a:pt x="477697" y="426677"/>
                  </a:cubicBezTo>
                  <a:cubicBezTo>
                    <a:pt x="476166" y="425446"/>
                    <a:pt x="475193" y="423648"/>
                    <a:pt x="475007" y="421688"/>
                  </a:cubicBezTo>
                  <a:cubicBezTo>
                    <a:pt x="474822" y="419732"/>
                    <a:pt x="475436" y="417782"/>
                    <a:pt x="476709" y="416279"/>
                  </a:cubicBezTo>
                  <a:cubicBezTo>
                    <a:pt x="480344" y="411753"/>
                    <a:pt x="483559" y="406846"/>
                    <a:pt x="486311" y="401622"/>
                  </a:cubicBezTo>
                  <a:cubicBezTo>
                    <a:pt x="487517" y="399247"/>
                    <a:pt x="489927" y="397726"/>
                    <a:pt x="492592" y="397644"/>
                  </a:cubicBezTo>
                  <a:lnTo>
                    <a:pt x="492602" y="397644"/>
                  </a:lnTo>
                  <a:lnTo>
                    <a:pt x="492607" y="397644"/>
                  </a:lnTo>
                  <a:close/>
                  <a:moveTo>
                    <a:pt x="454021" y="437513"/>
                  </a:moveTo>
                  <a:lnTo>
                    <a:pt x="454026" y="437518"/>
                  </a:lnTo>
                  <a:cubicBezTo>
                    <a:pt x="454193" y="437513"/>
                    <a:pt x="454364" y="437513"/>
                    <a:pt x="454531" y="437518"/>
                  </a:cubicBezTo>
                  <a:cubicBezTo>
                    <a:pt x="457803" y="437661"/>
                    <a:pt x="460574" y="439965"/>
                    <a:pt x="461314" y="443156"/>
                  </a:cubicBezTo>
                  <a:cubicBezTo>
                    <a:pt x="462048" y="446341"/>
                    <a:pt x="460569" y="449633"/>
                    <a:pt x="457693" y="451197"/>
                  </a:cubicBezTo>
                  <a:cubicBezTo>
                    <a:pt x="451879" y="454464"/>
                    <a:pt x="445736" y="457177"/>
                    <a:pt x="439341" y="459262"/>
                  </a:cubicBezTo>
                  <a:lnTo>
                    <a:pt x="439341" y="459257"/>
                  </a:lnTo>
                  <a:cubicBezTo>
                    <a:pt x="437499" y="459862"/>
                    <a:pt x="435496" y="459706"/>
                    <a:pt x="433769" y="458833"/>
                  </a:cubicBezTo>
                  <a:cubicBezTo>
                    <a:pt x="432043" y="457955"/>
                    <a:pt x="430736" y="456429"/>
                    <a:pt x="430141" y="454588"/>
                  </a:cubicBezTo>
                  <a:cubicBezTo>
                    <a:pt x="429539" y="452746"/>
                    <a:pt x="429701" y="450744"/>
                    <a:pt x="430579" y="449017"/>
                  </a:cubicBezTo>
                  <a:cubicBezTo>
                    <a:pt x="431462" y="447295"/>
                    <a:pt x="432993" y="445988"/>
                    <a:pt x="434833" y="445397"/>
                  </a:cubicBezTo>
                  <a:cubicBezTo>
                    <a:pt x="440304" y="443618"/>
                    <a:pt x="445565" y="441300"/>
                    <a:pt x="450553" y="438496"/>
                  </a:cubicBezTo>
                  <a:cubicBezTo>
                    <a:pt x="451613" y="437881"/>
                    <a:pt x="452805" y="437546"/>
                    <a:pt x="454026" y="437513"/>
                  </a:cubicBezTo>
                  <a:close/>
                </a:path>
              </a:pathLst>
            </a:custGeom>
            <a:solidFill>
              <a:srgbClr val="019371"/>
            </a:solidFill>
            <a:ln w="12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D405FF0D-E338-4F36-B8F8-1C3E44F41923}"/>
              </a:ext>
            </a:extLst>
          </p:cNvPr>
          <p:cNvGrpSpPr/>
          <p:nvPr/>
        </p:nvGrpSpPr>
        <p:grpSpPr>
          <a:xfrm>
            <a:off x="2716181" y="4492000"/>
            <a:ext cx="436594" cy="436594"/>
            <a:chOff x="2681256" y="5290963"/>
            <a:chExt cx="506444" cy="506444"/>
          </a:xfrm>
        </p:grpSpPr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AEFAC4C3-6781-4590-9A59-0CFD1E2006CF}"/>
                </a:ext>
              </a:extLst>
            </p:cNvPr>
            <p:cNvSpPr/>
            <p:nvPr/>
          </p:nvSpPr>
          <p:spPr>
            <a:xfrm>
              <a:off x="2681256" y="5290963"/>
              <a:ext cx="506444" cy="506444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rgbClr val="01937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E510E1E9-B3BC-4749-9F97-29DD0A037135}"/>
                </a:ext>
              </a:extLst>
            </p:cNvPr>
            <p:cNvSpPr/>
            <p:nvPr/>
          </p:nvSpPr>
          <p:spPr>
            <a:xfrm>
              <a:off x="2775691" y="5385401"/>
              <a:ext cx="317574" cy="317568"/>
            </a:xfrm>
            <a:custGeom>
              <a:avLst/>
              <a:gdLst>
                <a:gd name="connsiteX0" fmla="*/ 540828 w 928927"/>
                <a:gd name="connsiteY0" fmla="*/ 77768 h 928913"/>
                <a:gd name="connsiteX1" fmla="*/ 683813 w 928927"/>
                <a:gd name="connsiteY1" fmla="*/ 137040 h 928913"/>
                <a:gd name="connsiteX2" fmla="*/ 760060 w 928927"/>
                <a:gd name="connsiteY2" fmla="*/ 103179 h 928913"/>
                <a:gd name="connsiteX3" fmla="*/ 825701 w 928927"/>
                <a:gd name="connsiteY3" fmla="*/ 168821 h 928913"/>
                <a:gd name="connsiteX4" fmla="*/ 803542 w 928927"/>
                <a:gd name="connsiteY4" fmla="*/ 218724 h 928913"/>
                <a:gd name="connsiteX5" fmla="*/ 798970 w 928927"/>
                <a:gd name="connsiteY5" fmla="*/ 218724 h 928913"/>
                <a:gd name="connsiteX6" fmla="*/ 656346 w 928927"/>
                <a:gd name="connsiteY6" fmla="*/ 275806 h 928913"/>
                <a:gd name="connsiteX7" fmla="*/ 464461 w 928927"/>
                <a:gd name="connsiteY7" fmla="*/ 195340 h 928913"/>
                <a:gd name="connsiteX8" fmla="*/ 195366 w 928927"/>
                <a:gd name="connsiteY8" fmla="*/ 464435 h 928913"/>
                <a:gd name="connsiteX9" fmla="*/ 464461 w 928927"/>
                <a:gd name="connsiteY9" fmla="*/ 733530 h 928913"/>
                <a:gd name="connsiteX10" fmla="*/ 656346 w 928927"/>
                <a:gd name="connsiteY10" fmla="*/ 653064 h 928913"/>
                <a:gd name="connsiteX11" fmla="*/ 798970 w 928927"/>
                <a:gd name="connsiteY11" fmla="*/ 710146 h 928913"/>
                <a:gd name="connsiteX12" fmla="*/ 803542 w 928927"/>
                <a:gd name="connsiteY12" fmla="*/ 710146 h 928913"/>
                <a:gd name="connsiteX13" fmla="*/ 825701 w 928927"/>
                <a:gd name="connsiteY13" fmla="*/ 760049 h 928913"/>
                <a:gd name="connsiteX14" fmla="*/ 760060 w 928927"/>
                <a:gd name="connsiteY14" fmla="*/ 825691 h 928913"/>
                <a:gd name="connsiteX15" fmla="*/ 683832 w 928927"/>
                <a:gd name="connsiteY15" fmla="*/ 791836 h 928913"/>
                <a:gd name="connsiteX16" fmla="*/ 540821 w 928927"/>
                <a:gd name="connsiteY16" fmla="*/ 851122 h 928913"/>
                <a:gd name="connsiteX17" fmla="*/ 510880 w 928927"/>
                <a:gd name="connsiteY17" fmla="*/ 928914 h 928913"/>
                <a:gd name="connsiteX18" fmla="*/ 418045 w 928927"/>
                <a:gd name="connsiteY18" fmla="*/ 928914 h 928913"/>
                <a:gd name="connsiteX19" fmla="*/ 388096 w 928927"/>
                <a:gd name="connsiteY19" fmla="*/ 851108 h 928913"/>
                <a:gd name="connsiteX20" fmla="*/ 245111 w 928927"/>
                <a:gd name="connsiteY20" fmla="*/ 791836 h 928913"/>
                <a:gd name="connsiteX21" fmla="*/ 168864 w 928927"/>
                <a:gd name="connsiteY21" fmla="*/ 825696 h 928913"/>
                <a:gd name="connsiteX22" fmla="*/ 103223 w 928927"/>
                <a:gd name="connsiteY22" fmla="*/ 760055 h 928913"/>
                <a:gd name="connsiteX23" fmla="*/ 137078 w 928927"/>
                <a:gd name="connsiteY23" fmla="*/ 683827 h 928913"/>
                <a:gd name="connsiteX24" fmla="*/ 77792 w 928927"/>
                <a:gd name="connsiteY24" fmla="*/ 540816 h 928913"/>
                <a:gd name="connsiteX25" fmla="*/ 0 w 928927"/>
                <a:gd name="connsiteY25" fmla="*/ 510874 h 928913"/>
                <a:gd name="connsiteX26" fmla="*/ 0 w 928927"/>
                <a:gd name="connsiteY26" fmla="*/ 418039 h 928913"/>
                <a:gd name="connsiteX27" fmla="*/ 77806 w 928927"/>
                <a:gd name="connsiteY27" fmla="*/ 388091 h 928913"/>
                <a:gd name="connsiteX28" fmla="*/ 137078 w 928927"/>
                <a:gd name="connsiteY28" fmla="*/ 245099 h 928913"/>
                <a:gd name="connsiteX29" fmla="*/ 103217 w 928927"/>
                <a:gd name="connsiteY29" fmla="*/ 168859 h 928913"/>
                <a:gd name="connsiteX30" fmla="*/ 168859 w 928927"/>
                <a:gd name="connsiteY30" fmla="*/ 103217 h 928913"/>
                <a:gd name="connsiteX31" fmla="*/ 245106 w 928927"/>
                <a:gd name="connsiteY31" fmla="*/ 137078 h 928913"/>
                <a:gd name="connsiteX32" fmla="*/ 388091 w 928927"/>
                <a:gd name="connsiteY32" fmla="*/ 77806 h 928913"/>
                <a:gd name="connsiteX33" fmla="*/ 418039 w 928927"/>
                <a:gd name="connsiteY33" fmla="*/ 0 h 928913"/>
                <a:gd name="connsiteX34" fmla="*/ 510874 w 928927"/>
                <a:gd name="connsiteY34" fmla="*/ 0 h 928913"/>
                <a:gd name="connsiteX35" fmla="*/ 548844 w 928927"/>
                <a:gd name="connsiteY35" fmla="*/ 562069 h 928913"/>
                <a:gd name="connsiteX36" fmla="*/ 547973 w 928927"/>
                <a:gd name="connsiteY36" fmla="*/ 562607 h 928913"/>
                <a:gd name="connsiteX37" fmla="*/ 507818 w 928927"/>
                <a:gd name="connsiteY37" fmla="*/ 574586 h 928913"/>
                <a:gd name="connsiteX38" fmla="*/ 453286 w 928927"/>
                <a:gd name="connsiteY38" fmla="*/ 574586 h 928913"/>
                <a:gd name="connsiteX39" fmla="*/ 431990 w 928927"/>
                <a:gd name="connsiteY39" fmla="*/ 595882 h 928913"/>
                <a:gd name="connsiteX40" fmla="*/ 453286 w 928927"/>
                <a:gd name="connsiteY40" fmla="*/ 617180 h 928913"/>
                <a:gd name="connsiteX41" fmla="*/ 507818 w 928927"/>
                <a:gd name="connsiteY41" fmla="*/ 617180 h 928913"/>
                <a:gd name="connsiteX42" fmla="*/ 571105 w 928927"/>
                <a:gd name="connsiteY42" fmla="*/ 598272 h 928913"/>
                <a:gd name="connsiteX43" fmla="*/ 572090 w 928927"/>
                <a:gd name="connsiteY43" fmla="*/ 597593 h 928913"/>
                <a:gd name="connsiteX44" fmla="*/ 621008 w 928927"/>
                <a:gd name="connsiteY44" fmla="*/ 545756 h 928913"/>
                <a:gd name="connsiteX45" fmla="*/ 647862 w 928927"/>
                <a:gd name="connsiteY45" fmla="*/ 503840 h 928913"/>
                <a:gd name="connsiteX46" fmla="*/ 674716 w 928927"/>
                <a:gd name="connsiteY46" fmla="*/ 545756 h 928913"/>
                <a:gd name="connsiteX47" fmla="*/ 787906 w 928927"/>
                <a:gd name="connsiteY47" fmla="*/ 617180 h 928913"/>
                <a:gd name="connsiteX48" fmla="*/ 856222 w 928927"/>
                <a:gd name="connsiteY48" fmla="*/ 617180 h 928913"/>
                <a:gd name="connsiteX49" fmla="*/ 824749 w 928927"/>
                <a:gd name="connsiteY49" fmla="*/ 648653 h 928913"/>
                <a:gd name="connsiteX50" fmla="*/ 824749 w 928927"/>
                <a:gd name="connsiteY50" fmla="*/ 678765 h 928913"/>
                <a:gd name="connsiteX51" fmla="*/ 854861 w 928927"/>
                <a:gd name="connsiteY51" fmla="*/ 678765 h 928913"/>
                <a:gd name="connsiteX52" fmla="*/ 922685 w 928927"/>
                <a:gd name="connsiteY52" fmla="*/ 610941 h 928913"/>
                <a:gd name="connsiteX53" fmla="*/ 922685 w 928927"/>
                <a:gd name="connsiteY53" fmla="*/ 580829 h 928913"/>
                <a:gd name="connsiteX54" fmla="*/ 854861 w 928927"/>
                <a:gd name="connsiteY54" fmla="*/ 513005 h 928913"/>
                <a:gd name="connsiteX55" fmla="*/ 824749 w 928927"/>
                <a:gd name="connsiteY55" fmla="*/ 513005 h 928913"/>
                <a:gd name="connsiteX56" fmla="*/ 824749 w 928927"/>
                <a:gd name="connsiteY56" fmla="*/ 543117 h 928913"/>
                <a:gd name="connsiteX57" fmla="*/ 856222 w 928927"/>
                <a:gd name="connsiteY57" fmla="*/ 574590 h 928913"/>
                <a:gd name="connsiteX58" fmla="*/ 787906 w 928927"/>
                <a:gd name="connsiteY58" fmla="*/ 574590 h 928913"/>
                <a:gd name="connsiteX59" fmla="*/ 710515 w 928927"/>
                <a:gd name="connsiteY59" fmla="*/ 522795 h 928913"/>
                <a:gd name="connsiteX60" fmla="*/ 673122 w 928927"/>
                <a:gd name="connsiteY60" fmla="*/ 464412 h 928913"/>
                <a:gd name="connsiteX61" fmla="*/ 710522 w 928927"/>
                <a:gd name="connsiteY61" fmla="*/ 406030 h 928913"/>
                <a:gd name="connsiteX62" fmla="*/ 787913 w 928927"/>
                <a:gd name="connsiteY62" fmla="*/ 354235 h 928913"/>
                <a:gd name="connsiteX63" fmla="*/ 856229 w 928927"/>
                <a:gd name="connsiteY63" fmla="*/ 354235 h 928913"/>
                <a:gd name="connsiteX64" fmla="*/ 824756 w 928927"/>
                <a:gd name="connsiteY64" fmla="*/ 385708 h 928913"/>
                <a:gd name="connsiteX65" fmla="*/ 824756 w 928927"/>
                <a:gd name="connsiteY65" fmla="*/ 415820 h 928913"/>
                <a:gd name="connsiteX66" fmla="*/ 854868 w 928927"/>
                <a:gd name="connsiteY66" fmla="*/ 415820 h 928913"/>
                <a:gd name="connsiteX67" fmla="*/ 922692 w 928927"/>
                <a:gd name="connsiteY67" fmla="*/ 347996 h 928913"/>
                <a:gd name="connsiteX68" fmla="*/ 922692 w 928927"/>
                <a:gd name="connsiteY68" fmla="*/ 317884 h 928913"/>
                <a:gd name="connsiteX69" fmla="*/ 854868 w 928927"/>
                <a:gd name="connsiteY69" fmla="*/ 250060 h 928913"/>
                <a:gd name="connsiteX70" fmla="*/ 824756 w 928927"/>
                <a:gd name="connsiteY70" fmla="*/ 250060 h 928913"/>
                <a:gd name="connsiteX71" fmla="*/ 824756 w 928927"/>
                <a:gd name="connsiteY71" fmla="*/ 280172 h 928913"/>
                <a:gd name="connsiteX72" fmla="*/ 856229 w 928927"/>
                <a:gd name="connsiteY72" fmla="*/ 311645 h 928913"/>
                <a:gd name="connsiteX73" fmla="*/ 787913 w 928927"/>
                <a:gd name="connsiteY73" fmla="*/ 311645 h 928913"/>
                <a:gd name="connsiteX74" fmla="*/ 674723 w 928927"/>
                <a:gd name="connsiteY74" fmla="*/ 383069 h 928913"/>
                <a:gd name="connsiteX75" fmla="*/ 647869 w 928927"/>
                <a:gd name="connsiteY75" fmla="*/ 424985 h 928913"/>
                <a:gd name="connsiteX76" fmla="*/ 621015 w 928927"/>
                <a:gd name="connsiteY76" fmla="*/ 383069 h 928913"/>
                <a:gd name="connsiteX77" fmla="*/ 571056 w 928927"/>
                <a:gd name="connsiteY77" fmla="*/ 330553 h 928913"/>
                <a:gd name="connsiteX78" fmla="*/ 507830 w 928927"/>
                <a:gd name="connsiteY78" fmla="*/ 311647 h 928913"/>
                <a:gd name="connsiteX79" fmla="*/ 453286 w 928927"/>
                <a:gd name="connsiteY79" fmla="*/ 311647 h 928913"/>
                <a:gd name="connsiteX80" fmla="*/ 431990 w 928927"/>
                <a:gd name="connsiteY80" fmla="*/ 332943 h 928913"/>
                <a:gd name="connsiteX81" fmla="*/ 453286 w 928927"/>
                <a:gd name="connsiteY81" fmla="*/ 354239 h 928913"/>
                <a:gd name="connsiteX82" fmla="*/ 507818 w 928927"/>
                <a:gd name="connsiteY82" fmla="*/ 354239 h 928913"/>
                <a:gd name="connsiteX83" fmla="*/ 548034 w 928927"/>
                <a:gd name="connsiteY83" fmla="*/ 366220 h 928913"/>
                <a:gd name="connsiteX84" fmla="*/ 585209 w 928927"/>
                <a:gd name="connsiteY84" fmla="*/ 406034 h 928913"/>
                <a:gd name="connsiteX85" fmla="*/ 622609 w 928927"/>
                <a:gd name="connsiteY85" fmla="*/ 464416 h 928913"/>
                <a:gd name="connsiteX86" fmla="*/ 585209 w 928927"/>
                <a:gd name="connsiteY86" fmla="*/ 522798 h 928913"/>
                <a:gd name="connsiteX87" fmla="*/ 548844 w 928927"/>
                <a:gd name="connsiteY87" fmla="*/ 562076 h 928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</a:cxnLst>
              <a:rect l="l" t="t" r="r" b="b"/>
              <a:pathLst>
                <a:path w="928927" h="928913">
                  <a:moveTo>
                    <a:pt x="540828" y="77768"/>
                  </a:moveTo>
                  <a:cubicBezTo>
                    <a:pt x="592897" y="88000"/>
                    <a:pt x="641291" y="108493"/>
                    <a:pt x="683813" y="137040"/>
                  </a:cubicBezTo>
                  <a:lnTo>
                    <a:pt x="760060" y="103179"/>
                  </a:lnTo>
                  <a:lnTo>
                    <a:pt x="825701" y="168821"/>
                  </a:lnTo>
                  <a:lnTo>
                    <a:pt x="803542" y="218724"/>
                  </a:lnTo>
                  <a:lnTo>
                    <a:pt x="798970" y="218724"/>
                  </a:lnTo>
                  <a:cubicBezTo>
                    <a:pt x="742745" y="218724"/>
                    <a:pt x="694862" y="240475"/>
                    <a:pt x="656346" y="275806"/>
                  </a:cubicBezTo>
                  <a:cubicBezTo>
                    <a:pt x="607531" y="226146"/>
                    <a:pt x="539597" y="195340"/>
                    <a:pt x="464461" y="195340"/>
                  </a:cubicBezTo>
                  <a:cubicBezTo>
                    <a:pt x="315851" y="195340"/>
                    <a:pt x="195366" y="315818"/>
                    <a:pt x="195366" y="464435"/>
                  </a:cubicBezTo>
                  <a:cubicBezTo>
                    <a:pt x="195366" y="613045"/>
                    <a:pt x="315844" y="733530"/>
                    <a:pt x="464461" y="733530"/>
                  </a:cubicBezTo>
                  <a:cubicBezTo>
                    <a:pt x="539594" y="733530"/>
                    <a:pt x="607527" y="702723"/>
                    <a:pt x="656346" y="653064"/>
                  </a:cubicBezTo>
                  <a:cubicBezTo>
                    <a:pt x="694860" y="688388"/>
                    <a:pt x="742744" y="710146"/>
                    <a:pt x="798970" y="710146"/>
                  </a:cubicBezTo>
                  <a:lnTo>
                    <a:pt x="803542" y="710146"/>
                  </a:lnTo>
                  <a:lnTo>
                    <a:pt x="825701" y="760049"/>
                  </a:lnTo>
                  <a:lnTo>
                    <a:pt x="760060" y="825691"/>
                  </a:lnTo>
                  <a:lnTo>
                    <a:pt x="683832" y="791836"/>
                  </a:lnTo>
                  <a:cubicBezTo>
                    <a:pt x="641303" y="820396"/>
                    <a:pt x="592902" y="840889"/>
                    <a:pt x="540821" y="851122"/>
                  </a:cubicBezTo>
                  <a:lnTo>
                    <a:pt x="510880" y="928914"/>
                  </a:lnTo>
                  <a:lnTo>
                    <a:pt x="418045" y="928914"/>
                  </a:lnTo>
                  <a:lnTo>
                    <a:pt x="388096" y="851108"/>
                  </a:lnTo>
                  <a:cubicBezTo>
                    <a:pt x="336027" y="840875"/>
                    <a:pt x="287641" y="820382"/>
                    <a:pt x="245111" y="791836"/>
                  </a:cubicBezTo>
                  <a:lnTo>
                    <a:pt x="168864" y="825696"/>
                  </a:lnTo>
                  <a:lnTo>
                    <a:pt x="103223" y="760055"/>
                  </a:lnTo>
                  <a:lnTo>
                    <a:pt x="137078" y="683827"/>
                  </a:lnTo>
                  <a:cubicBezTo>
                    <a:pt x="108518" y="641298"/>
                    <a:pt x="88025" y="592897"/>
                    <a:pt x="77792" y="540816"/>
                  </a:cubicBezTo>
                  <a:lnTo>
                    <a:pt x="0" y="510874"/>
                  </a:lnTo>
                  <a:lnTo>
                    <a:pt x="0" y="418039"/>
                  </a:lnTo>
                  <a:lnTo>
                    <a:pt x="77806" y="388091"/>
                  </a:lnTo>
                  <a:cubicBezTo>
                    <a:pt x="88038" y="336010"/>
                    <a:pt x="108531" y="287615"/>
                    <a:pt x="137078" y="245099"/>
                  </a:cubicBezTo>
                  <a:lnTo>
                    <a:pt x="103217" y="168859"/>
                  </a:lnTo>
                  <a:lnTo>
                    <a:pt x="168859" y="103217"/>
                  </a:lnTo>
                  <a:lnTo>
                    <a:pt x="245106" y="137078"/>
                  </a:lnTo>
                  <a:cubicBezTo>
                    <a:pt x="287635" y="108530"/>
                    <a:pt x="336015" y="88038"/>
                    <a:pt x="388091" y="77806"/>
                  </a:cubicBezTo>
                  <a:lnTo>
                    <a:pt x="418039" y="0"/>
                  </a:lnTo>
                  <a:lnTo>
                    <a:pt x="510874" y="0"/>
                  </a:lnTo>
                  <a:close/>
                  <a:moveTo>
                    <a:pt x="548844" y="562069"/>
                  </a:moveTo>
                  <a:cubicBezTo>
                    <a:pt x="548551" y="562239"/>
                    <a:pt x="548266" y="562415"/>
                    <a:pt x="547973" y="562607"/>
                  </a:cubicBezTo>
                  <a:cubicBezTo>
                    <a:pt x="535732" y="570519"/>
                    <a:pt x="522391" y="574586"/>
                    <a:pt x="507818" y="574586"/>
                  </a:cubicBezTo>
                  <a:lnTo>
                    <a:pt x="453286" y="574586"/>
                  </a:lnTo>
                  <a:cubicBezTo>
                    <a:pt x="441530" y="574586"/>
                    <a:pt x="431990" y="584126"/>
                    <a:pt x="431990" y="595882"/>
                  </a:cubicBezTo>
                  <a:cubicBezTo>
                    <a:pt x="431990" y="607641"/>
                    <a:pt x="441528" y="617180"/>
                    <a:pt x="453286" y="617180"/>
                  </a:cubicBezTo>
                  <a:lnTo>
                    <a:pt x="507818" y="617180"/>
                  </a:lnTo>
                  <a:cubicBezTo>
                    <a:pt x="530718" y="617180"/>
                    <a:pt x="551885" y="610696"/>
                    <a:pt x="571105" y="598272"/>
                  </a:cubicBezTo>
                  <a:cubicBezTo>
                    <a:pt x="571437" y="598061"/>
                    <a:pt x="571765" y="597837"/>
                    <a:pt x="572090" y="597593"/>
                  </a:cubicBezTo>
                  <a:cubicBezTo>
                    <a:pt x="592113" y="584373"/>
                    <a:pt x="608149" y="565841"/>
                    <a:pt x="621008" y="545756"/>
                  </a:cubicBezTo>
                  <a:lnTo>
                    <a:pt x="647862" y="503840"/>
                  </a:lnTo>
                  <a:lnTo>
                    <a:pt x="674716" y="545756"/>
                  </a:lnTo>
                  <a:cubicBezTo>
                    <a:pt x="700652" y="586251"/>
                    <a:pt x="737696" y="617180"/>
                    <a:pt x="787906" y="617180"/>
                  </a:cubicBezTo>
                  <a:lnTo>
                    <a:pt x="856222" y="617180"/>
                  </a:lnTo>
                  <a:lnTo>
                    <a:pt x="824749" y="648653"/>
                  </a:lnTo>
                  <a:cubicBezTo>
                    <a:pt x="816436" y="656966"/>
                    <a:pt x="816436" y="670459"/>
                    <a:pt x="824749" y="678765"/>
                  </a:cubicBezTo>
                  <a:cubicBezTo>
                    <a:pt x="833062" y="687078"/>
                    <a:pt x="846555" y="687078"/>
                    <a:pt x="854861" y="678765"/>
                  </a:cubicBezTo>
                  <a:lnTo>
                    <a:pt x="922685" y="610941"/>
                  </a:lnTo>
                  <a:cubicBezTo>
                    <a:pt x="930999" y="602626"/>
                    <a:pt x="930999" y="589135"/>
                    <a:pt x="922685" y="580829"/>
                  </a:cubicBezTo>
                  <a:lnTo>
                    <a:pt x="854861" y="513005"/>
                  </a:lnTo>
                  <a:cubicBezTo>
                    <a:pt x="846548" y="504690"/>
                    <a:pt x="833055" y="504690"/>
                    <a:pt x="824749" y="513005"/>
                  </a:cubicBezTo>
                  <a:cubicBezTo>
                    <a:pt x="816436" y="521318"/>
                    <a:pt x="816436" y="534811"/>
                    <a:pt x="824749" y="543117"/>
                  </a:cubicBezTo>
                  <a:lnTo>
                    <a:pt x="856222" y="574590"/>
                  </a:lnTo>
                  <a:lnTo>
                    <a:pt x="787906" y="574590"/>
                  </a:lnTo>
                  <a:cubicBezTo>
                    <a:pt x="752814" y="574590"/>
                    <a:pt x="728423" y="550737"/>
                    <a:pt x="710515" y="522795"/>
                  </a:cubicBezTo>
                  <a:lnTo>
                    <a:pt x="673122" y="464412"/>
                  </a:lnTo>
                  <a:lnTo>
                    <a:pt x="710522" y="406030"/>
                  </a:lnTo>
                  <a:cubicBezTo>
                    <a:pt x="728375" y="378163"/>
                    <a:pt x="752826" y="354235"/>
                    <a:pt x="787913" y="354235"/>
                  </a:cubicBezTo>
                  <a:lnTo>
                    <a:pt x="856229" y="354235"/>
                  </a:lnTo>
                  <a:lnTo>
                    <a:pt x="824756" y="385708"/>
                  </a:lnTo>
                  <a:cubicBezTo>
                    <a:pt x="816443" y="394021"/>
                    <a:pt x="816443" y="407514"/>
                    <a:pt x="824756" y="415820"/>
                  </a:cubicBezTo>
                  <a:cubicBezTo>
                    <a:pt x="833069" y="424134"/>
                    <a:pt x="846562" y="424134"/>
                    <a:pt x="854868" y="415820"/>
                  </a:cubicBezTo>
                  <a:lnTo>
                    <a:pt x="922692" y="347996"/>
                  </a:lnTo>
                  <a:cubicBezTo>
                    <a:pt x="931006" y="339681"/>
                    <a:pt x="931006" y="326190"/>
                    <a:pt x="922692" y="317884"/>
                  </a:cubicBezTo>
                  <a:lnTo>
                    <a:pt x="854868" y="250060"/>
                  </a:lnTo>
                  <a:cubicBezTo>
                    <a:pt x="846555" y="241745"/>
                    <a:pt x="833062" y="241745"/>
                    <a:pt x="824756" y="250060"/>
                  </a:cubicBezTo>
                  <a:cubicBezTo>
                    <a:pt x="816443" y="258373"/>
                    <a:pt x="816443" y="271866"/>
                    <a:pt x="824756" y="280172"/>
                  </a:cubicBezTo>
                  <a:lnTo>
                    <a:pt x="856229" y="311645"/>
                  </a:lnTo>
                  <a:lnTo>
                    <a:pt x="787913" y="311645"/>
                  </a:lnTo>
                  <a:cubicBezTo>
                    <a:pt x="737315" y="311645"/>
                    <a:pt x="700631" y="342635"/>
                    <a:pt x="674723" y="383069"/>
                  </a:cubicBezTo>
                  <a:lnTo>
                    <a:pt x="647869" y="424985"/>
                  </a:lnTo>
                  <a:lnTo>
                    <a:pt x="621015" y="383069"/>
                  </a:lnTo>
                  <a:cubicBezTo>
                    <a:pt x="607918" y="362639"/>
                    <a:pt x="591563" y="343820"/>
                    <a:pt x="571056" y="330553"/>
                  </a:cubicBezTo>
                  <a:cubicBezTo>
                    <a:pt x="551857" y="318136"/>
                    <a:pt x="530697" y="311647"/>
                    <a:pt x="507830" y="311647"/>
                  </a:cubicBezTo>
                  <a:lnTo>
                    <a:pt x="453286" y="311647"/>
                  </a:lnTo>
                  <a:cubicBezTo>
                    <a:pt x="441530" y="311647"/>
                    <a:pt x="431990" y="321184"/>
                    <a:pt x="431990" y="332943"/>
                  </a:cubicBezTo>
                  <a:cubicBezTo>
                    <a:pt x="431990" y="344699"/>
                    <a:pt x="441530" y="354239"/>
                    <a:pt x="453286" y="354239"/>
                  </a:cubicBezTo>
                  <a:lnTo>
                    <a:pt x="507818" y="354239"/>
                  </a:lnTo>
                  <a:cubicBezTo>
                    <a:pt x="522405" y="354239"/>
                    <a:pt x="535781" y="358293"/>
                    <a:pt x="548034" y="366220"/>
                  </a:cubicBezTo>
                  <a:cubicBezTo>
                    <a:pt x="563267" y="376064"/>
                    <a:pt x="575513" y="390896"/>
                    <a:pt x="585209" y="406034"/>
                  </a:cubicBezTo>
                  <a:lnTo>
                    <a:pt x="622609" y="464416"/>
                  </a:lnTo>
                  <a:lnTo>
                    <a:pt x="585209" y="522798"/>
                  </a:lnTo>
                  <a:cubicBezTo>
                    <a:pt x="575677" y="537671"/>
                    <a:pt x="563690" y="552237"/>
                    <a:pt x="548844" y="562076"/>
                  </a:cubicBezTo>
                  <a:close/>
                </a:path>
              </a:pathLst>
            </a:custGeom>
            <a:solidFill>
              <a:srgbClr val="019371"/>
            </a:solidFill>
            <a:ln w="17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B6A2600E-B63C-40CE-9B2C-AB754649CE58}"/>
              </a:ext>
            </a:extLst>
          </p:cNvPr>
          <p:cNvGrpSpPr/>
          <p:nvPr/>
        </p:nvGrpSpPr>
        <p:grpSpPr>
          <a:xfrm>
            <a:off x="2716181" y="5332931"/>
            <a:ext cx="436594" cy="436594"/>
            <a:chOff x="2681256" y="5290963"/>
            <a:chExt cx="506444" cy="506444"/>
          </a:xfrm>
        </p:grpSpPr>
        <p:sp>
          <p:nvSpPr>
            <p:cNvPr id="126" name="Oval 125">
              <a:extLst>
                <a:ext uri="{FF2B5EF4-FFF2-40B4-BE49-F238E27FC236}">
                  <a16:creationId xmlns:a16="http://schemas.microsoft.com/office/drawing/2014/main" id="{BC413F0F-4FCC-4C56-8E63-27382AC9D763}"/>
                </a:ext>
              </a:extLst>
            </p:cNvPr>
            <p:cNvSpPr/>
            <p:nvPr/>
          </p:nvSpPr>
          <p:spPr>
            <a:xfrm>
              <a:off x="2681256" y="5290963"/>
              <a:ext cx="506444" cy="506444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rgbClr val="01937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8EA6DCD5-5693-4693-A81C-98ABBAA55C0D}"/>
                </a:ext>
              </a:extLst>
            </p:cNvPr>
            <p:cNvSpPr/>
            <p:nvPr/>
          </p:nvSpPr>
          <p:spPr>
            <a:xfrm>
              <a:off x="2798450" y="5408158"/>
              <a:ext cx="272056" cy="272054"/>
            </a:xfrm>
            <a:custGeom>
              <a:avLst/>
              <a:gdLst>
                <a:gd name="connsiteX0" fmla="*/ 68717 w 638628"/>
                <a:gd name="connsiteY0" fmla="*/ 341722 h 638623"/>
                <a:gd name="connsiteX1" fmla="*/ 69142 w 638628"/>
                <a:gd name="connsiteY1" fmla="*/ 250367 h 638623"/>
                <a:gd name="connsiteX2" fmla="*/ 44534 w 638628"/>
                <a:gd name="connsiteY2" fmla="*/ 192277 h 638623"/>
                <a:gd name="connsiteX3" fmla="*/ 36349 w 638628"/>
                <a:gd name="connsiteY3" fmla="*/ 190832 h 638623"/>
                <a:gd name="connsiteX4" fmla="*/ 5767 w 638628"/>
                <a:gd name="connsiteY4" fmla="*/ 217349 h 638623"/>
                <a:gd name="connsiteX5" fmla="*/ 28 w 638628"/>
                <a:gd name="connsiteY5" fmla="*/ 401346 h 638623"/>
                <a:gd name="connsiteX6" fmla="*/ 19416 w 638628"/>
                <a:gd name="connsiteY6" fmla="*/ 449402 h 638623"/>
                <a:gd name="connsiteX7" fmla="*/ 111164 w 638628"/>
                <a:gd name="connsiteY7" fmla="*/ 541150 h 638623"/>
                <a:gd name="connsiteX8" fmla="*/ 111164 w 638628"/>
                <a:gd name="connsiteY8" fmla="*/ 638619 h 638623"/>
                <a:gd name="connsiteX9" fmla="*/ 223614 w 638628"/>
                <a:gd name="connsiteY9" fmla="*/ 638619 h 638623"/>
                <a:gd name="connsiteX10" fmla="*/ 223825 w 638628"/>
                <a:gd name="connsiteY10" fmla="*/ 480319 h 638623"/>
                <a:gd name="connsiteX11" fmla="*/ 205054 w 638628"/>
                <a:gd name="connsiteY11" fmla="*/ 424278 h 638623"/>
                <a:gd name="connsiteX12" fmla="*/ 188626 w 638628"/>
                <a:gd name="connsiteY12" fmla="*/ 410161 h 638623"/>
                <a:gd name="connsiteX13" fmla="*/ 138550 w 638628"/>
                <a:gd name="connsiteY13" fmla="*/ 364121 h 638623"/>
                <a:gd name="connsiteX14" fmla="*/ 127722 w 638628"/>
                <a:gd name="connsiteY14" fmla="*/ 352638 h 638623"/>
                <a:gd name="connsiteX15" fmla="*/ 92000 w 638628"/>
                <a:gd name="connsiteY15" fmla="*/ 354533 h 638623"/>
                <a:gd name="connsiteX16" fmla="*/ 92851 w 638628"/>
                <a:gd name="connsiteY16" fmla="*/ 378883 h 638623"/>
                <a:gd name="connsiteX17" fmla="*/ 170020 w 638628"/>
                <a:gd name="connsiteY17" fmla="*/ 456052 h 638623"/>
                <a:gd name="connsiteX18" fmla="*/ 155449 w 638628"/>
                <a:gd name="connsiteY18" fmla="*/ 470622 h 638623"/>
                <a:gd name="connsiteX19" fmla="*/ 84684 w 638628"/>
                <a:gd name="connsiteY19" fmla="*/ 399856 h 638623"/>
                <a:gd name="connsiteX20" fmla="*/ 68715 w 638628"/>
                <a:gd name="connsiteY20" fmla="*/ 341715 h 638623"/>
                <a:gd name="connsiteX21" fmla="*/ 147018 w 638628"/>
                <a:gd name="connsiteY21" fmla="*/ 172298 h 638623"/>
                <a:gd name="connsiteX22" fmla="*/ 319316 w 638628"/>
                <a:gd name="connsiteY22" fmla="*/ 0 h 638623"/>
                <a:gd name="connsiteX23" fmla="*/ 491614 w 638628"/>
                <a:gd name="connsiteY23" fmla="*/ 172298 h 638623"/>
                <a:gd name="connsiteX24" fmla="*/ 319316 w 638628"/>
                <a:gd name="connsiteY24" fmla="*/ 344596 h 638623"/>
                <a:gd name="connsiteX25" fmla="*/ 147018 w 638628"/>
                <a:gd name="connsiteY25" fmla="*/ 172298 h 638623"/>
                <a:gd name="connsiteX26" fmla="*/ 383067 w 638628"/>
                <a:gd name="connsiteY26" fmla="*/ 268990 h 638623"/>
                <a:gd name="connsiteX27" fmla="*/ 383067 w 638628"/>
                <a:gd name="connsiteY27" fmla="*/ 253939 h 638623"/>
                <a:gd name="connsiteX28" fmla="*/ 395257 w 638628"/>
                <a:gd name="connsiteY28" fmla="*/ 241763 h 638623"/>
                <a:gd name="connsiteX29" fmla="*/ 367379 w 638628"/>
                <a:gd name="connsiteY29" fmla="*/ 241763 h 638623"/>
                <a:gd name="connsiteX30" fmla="*/ 315782 w 638628"/>
                <a:gd name="connsiteY30" fmla="*/ 209288 h 638623"/>
                <a:gd name="connsiteX31" fmla="*/ 304734 w 638628"/>
                <a:gd name="connsiteY31" fmla="*/ 192028 h 638623"/>
                <a:gd name="connsiteX32" fmla="*/ 293676 w 638628"/>
                <a:gd name="connsiteY32" fmla="*/ 209288 h 638623"/>
                <a:gd name="connsiteX33" fmla="*/ 242079 w 638628"/>
                <a:gd name="connsiteY33" fmla="*/ 241763 h 638623"/>
                <a:gd name="connsiteX34" fmla="*/ 217682 w 638628"/>
                <a:gd name="connsiteY34" fmla="*/ 241763 h 638623"/>
                <a:gd name="connsiteX35" fmla="*/ 207036 w 638628"/>
                <a:gd name="connsiteY35" fmla="*/ 231117 h 638623"/>
                <a:gd name="connsiteX36" fmla="*/ 217682 w 638628"/>
                <a:gd name="connsiteY36" fmla="*/ 220481 h 638623"/>
                <a:gd name="connsiteX37" fmla="*/ 242079 w 638628"/>
                <a:gd name="connsiteY37" fmla="*/ 220481 h 638623"/>
                <a:gd name="connsiteX38" fmla="*/ 275738 w 638628"/>
                <a:gd name="connsiteY38" fmla="*/ 197814 h 638623"/>
                <a:gd name="connsiteX39" fmla="*/ 292090 w 638628"/>
                <a:gd name="connsiteY39" fmla="*/ 172302 h 638623"/>
                <a:gd name="connsiteX40" fmla="*/ 275743 w 638628"/>
                <a:gd name="connsiteY40" fmla="*/ 146783 h 638623"/>
                <a:gd name="connsiteX41" fmla="*/ 242084 w 638628"/>
                <a:gd name="connsiteY41" fmla="*/ 124125 h 638623"/>
                <a:gd name="connsiteX42" fmla="*/ 217686 w 638628"/>
                <a:gd name="connsiteY42" fmla="*/ 124125 h 638623"/>
                <a:gd name="connsiteX43" fmla="*/ 207041 w 638628"/>
                <a:gd name="connsiteY43" fmla="*/ 113479 h 638623"/>
                <a:gd name="connsiteX44" fmla="*/ 217686 w 638628"/>
                <a:gd name="connsiteY44" fmla="*/ 102833 h 638623"/>
                <a:gd name="connsiteX45" fmla="*/ 242084 w 638628"/>
                <a:gd name="connsiteY45" fmla="*/ 102833 h 638623"/>
                <a:gd name="connsiteX46" fmla="*/ 293681 w 638628"/>
                <a:gd name="connsiteY46" fmla="*/ 135309 h 638623"/>
                <a:gd name="connsiteX47" fmla="*/ 304739 w 638628"/>
                <a:gd name="connsiteY47" fmla="*/ 152568 h 638623"/>
                <a:gd name="connsiteX48" fmla="*/ 315787 w 638628"/>
                <a:gd name="connsiteY48" fmla="*/ 135309 h 638623"/>
                <a:gd name="connsiteX49" fmla="*/ 367384 w 638628"/>
                <a:gd name="connsiteY49" fmla="*/ 102833 h 638623"/>
                <a:gd name="connsiteX50" fmla="*/ 395261 w 638628"/>
                <a:gd name="connsiteY50" fmla="*/ 102833 h 638623"/>
                <a:gd name="connsiteX51" fmla="*/ 383072 w 638628"/>
                <a:gd name="connsiteY51" fmla="*/ 90667 h 638623"/>
                <a:gd name="connsiteX52" fmla="*/ 383072 w 638628"/>
                <a:gd name="connsiteY52" fmla="*/ 75616 h 638623"/>
                <a:gd name="connsiteX53" fmla="*/ 398138 w 638628"/>
                <a:gd name="connsiteY53" fmla="*/ 75616 h 638623"/>
                <a:gd name="connsiteX54" fmla="*/ 428490 w 638628"/>
                <a:gd name="connsiteY54" fmla="*/ 105959 h 638623"/>
                <a:gd name="connsiteX55" fmla="*/ 428490 w 638628"/>
                <a:gd name="connsiteY55" fmla="*/ 121010 h 638623"/>
                <a:gd name="connsiteX56" fmla="*/ 398138 w 638628"/>
                <a:gd name="connsiteY56" fmla="*/ 151353 h 638623"/>
                <a:gd name="connsiteX57" fmla="*/ 390607 w 638628"/>
                <a:gd name="connsiteY57" fmla="*/ 154478 h 638623"/>
                <a:gd name="connsiteX58" fmla="*/ 383076 w 638628"/>
                <a:gd name="connsiteY58" fmla="*/ 151353 h 638623"/>
                <a:gd name="connsiteX59" fmla="*/ 383076 w 638628"/>
                <a:gd name="connsiteY59" fmla="*/ 136301 h 638623"/>
                <a:gd name="connsiteX60" fmla="*/ 395266 w 638628"/>
                <a:gd name="connsiteY60" fmla="*/ 124136 h 638623"/>
                <a:gd name="connsiteX61" fmla="*/ 367389 w 638628"/>
                <a:gd name="connsiteY61" fmla="*/ 124136 h 638623"/>
                <a:gd name="connsiteX62" fmla="*/ 333721 w 638628"/>
                <a:gd name="connsiteY62" fmla="*/ 146793 h 638623"/>
                <a:gd name="connsiteX63" fmla="*/ 317378 w 638628"/>
                <a:gd name="connsiteY63" fmla="*/ 172309 h 638623"/>
                <a:gd name="connsiteX64" fmla="*/ 333721 w 638628"/>
                <a:gd name="connsiteY64" fmla="*/ 197820 h 638623"/>
                <a:gd name="connsiteX65" fmla="*/ 367389 w 638628"/>
                <a:gd name="connsiteY65" fmla="*/ 220488 h 638623"/>
                <a:gd name="connsiteX66" fmla="*/ 395266 w 638628"/>
                <a:gd name="connsiteY66" fmla="*/ 220488 h 638623"/>
                <a:gd name="connsiteX67" fmla="*/ 383076 w 638628"/>
                <a:gd name="connsiteY67" fmla="*/ 208312 h 638623"/>
                <a:gd name="connsiteX68" fmla="*/ 383076 w 638628"/>
                <a:gd name="connsiteY68" fmla="*/ 193261 h 638623"/>
                <a:gd name="connsiteX69" fmla="*/ 398142 w 638628"/>
                <a:gd name="connsiteY69" fmla="*/ 193261 h 638623"/>
                <a:gd name="connsiteX70" fmla="*/ 428495 w 638628"/>
                <a:gd name="connsiteY70" fmla="*/ 223604 h 638623"/>
                <a:gd name="connsiteX71" fmla="*/ 431610 w 638628"/>
                <a:gd name="connsiteY71" fmla="*/ 231125 h 638623"/>
                <a:gd name="connsiteX72" fmla="*/ 428495 w 638628"/>
                <a:gd name="connsiteY72" fmla="*/ 238646 h 638623"/>
                <a:gd name="connsiteX73" fmla="*/ 398142 w 638628"/>
                <a:gd name="connsiteY73" fmla="*/ 268999 h 638623"/>
                <a:gd name="connsiteX74" fmla="*/ 390612 w 638628"/>
                <a:gd name="connsiteY74" fmla="*/ 272114 h 638623"/>
                <a:gd name="connsiteX75" fmla="*/ 383067 w 638628"/>
                <a:gd name="connsiteY75" fmla="*/ 268994 h 638623"/>
                <a:gd name="connsiteX76" fmla="*/ 569914 w 638628"/>
                <a:gd name="connsiteY76" fmla="*/ 341720 h 638623"/>
                <a:gd name="connsiteX77" fmla="*/ 553940 w 638628"/>
                <a:gd name="connsiteY77" fmla="*/ 399856 h 638623"/>
                <a:gd name="connsiteX78" fmla="*/ 483174 w 638628"/>
                <a:gd name="connsiteY78" fmla="*/ 470627 h 638623"/>
                <a:gd name="connsiteX79" fmla="*/ 468604 w 638628"/>
                <a:gd name="connsiteY79" fmla="*/ 456056 h 638623"/>
                <a:gd name="connsiteX80" fmla="*/ 545772 w 638628"/>
                <a:gd name="connsiteY80" fmla="*/ 378888 h 638623"/>
                <a:gd name="connsiteX81" fmla="*/ 546624 w 638628"/>
                <a:gd name="connsiteY81" fmla="*/ 354537 h 638623"/>
                <a:gd name="connsiteX82" fmla="*/ 510902 w 638628"/>
                <a:gd name="connsiteY82" fmla="*/ 352643 h 638623"/>
                <a:gd name="connsiteX83" fmla="*/ 500074 w 638628"/>
                <a:gd name="connsiteY83" fmla="*/ 364126 h 638623"/>
                <a:gd name="connsiteX84" fmla="*/ 449997 w 638628"/>
                <a:gd name="connsiteY84" fmla="*/ 410166 h 638623"/>
                <a:gd name="connsiteX85" fmla="*/ 433570 w 638628"/>
                <a:gd name="connsiteY85" fmla="*/ 424282 h 638623"/>
                <a:gd name="connsiteX86" fmla="*/ 414799 w 638628"/>
                <a:gd name="connsiteY86" fmla="*/ 480323 h 638623"/>
                <a:gd name="connsiteX87" fmla="*/ 415009 w 638628"/>
                <a:gd name="connsiteY87" fmla="*/ 638623 h 638623"/>
                <a:gd name="connsiteX88" fmla="*/ 527460 w 638628"/>
                <a:gd name="connsiteY88" fmla="*/ 638623 h 638623"/>
                <a:gd name="connsiteX89" fmla="*/ 527464 w 638628"/>
                <a:gd name="connsiteY89" fmla="*/ 541155 h 638623"/>
                <a:gd name="connsiteX90" fmla="*/ 619213 w 638628"/>
                <a:gd name="connsiteY90" fmla="*/ 449407 h 638623"/>
                <a:gd name="connsiteX91" fmla="*/ 638600 w 638628"/>
                <a:gd name="connsiteY91" fmla="*/ 401350 h 638623"/>
                <a:gd name="connsiteX92" fmla="*/ 632856 w 638628"/>
                <a:gd name="connsiteY92" fmla="*/ 217341 h 638623"/>
                <a:gd name="connsiteX93" fmla="*/ 602275 w 638628"/>
                <a:gd name="connsiteY93" fmla="*/ 190824 h 638623"/>
                <a:gd name="connsiteX94" fmla="*/ 594090 w 638628"/>
                <a:gd name="connsiteY94" fmla="*/ 192279 h 638623"/>
                <a:gd name="connsiteX95" fmla="*/ 569481 w 638628"/>
                <a:gd name="connsiteY95" fmla="*/ 250369 h 638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</a:cxnLst>
              <a:rect l="l" t="t" r="r" b="b"/>
              <a:pathLst>
                <a:path w="638628" h="638623">
                  <a:moveTo>
                    <a:pt x="68717" y="341722"/>
                  </a:moveTo>
                  <a:lnTo>
                    <a:pt x="69142" y="250367"/>
                  </a:lnTo>
                  <a:cubicBezTo>
                    <a:pt x="69217" y="231240"/>
                    <a:pt x="65971" y="199836"/>
                    <a:pt x="44534" y="192277"/>
                  </a:cubicBezTo>
                  <a:cubicBezTo>
                    <a:pt x="41896" y="191346"/>
                    <a:pt x="39141" y="190874"/>
                    <a:pt x="36349" y="190832"/>
                  </a:cubicBezTo>
                  <a:cubicBezTo>
                    <a:pt x="22036" y="190607"/>
                    <a:pt x="6192" y="202357"/>
                    <a:pt x="5767" y="217349"/>
                  </a:cubicBezTo>
                  <a:lnTo>
                    <a:pt x="28" y="401346"/>
                  </a:lnTo>
                  <a:cubicBezTo>
                    <a:pt x="-496" y="419896"/>
                    <a:pt x="6315" y="436300"/>
                    <a:pt x="19416" y="449402"/>
                  </a:cubicBezTo>
                  <a:lnTo>
                    <a:pt x="111164" y="541150"/>
                  </a:lnTo>
                  <a:lnTo>
                    <a:pt x="111164" y="638619"/>
                  </a:lnTo>
                  <a:lnTo>
                    <a:pt x="223614" y="638619"/>
                  </a:lnTo>
                  <a:lnTo>
                    <a:pt x="223825" y="480319"/>
                  </a:lnTo>
                  <a:cubicBezTo>
                    <a:pt x="223853" y="459677"/>
                    <a:pt x="221266" y="438885"/>
                    <a:pt x="205054" y="424278"/>
                  </a:cubicBezTo>
                  <a:cubicBezTo>
                    <a:pt x="199698" y="419451"/>
                    <a:pt x="194141" y="414806"/>
                    <a:pt x="188626" y="410161"/>
                  </a:cubicBezTo>
                  <a:cubicBezTo>
                    <a:pt x="171254" y="395520"/>
                    <a:pt x="154009" y="380763"/>
                    <a:pt x="138550" y="364121"/>
                  </a:cubicBezTo>
                  <a:cubicBezTo>
                    <a:pt x="135065" y="360365"/>
                    <a:pt x="131800" y="355655"/>
                    <a:pt x="127722" y="352638"/>
                  </a:cubicBezTo>
                  <a:cubicBezTo>
                    <a:pt x="116875" y="344626"/>
                    <a:pt x="101851" y="344696"/>
                    <a:pt x="92000" y="354533"/>
                  </a:cubicBezTo>
                  <a:cubicBezTo>
                    <a:pt x="82813" y="363710"/>
                    <a:pt x="88730" y="374753"/>
                    <a:pt x="92851" y="378883"/>
                  </a:cubicBezTo>
                  <a:lnTo>
                    <a:pt x="170020" y="456052"/>
                  </a:lnTo>
                  <a:cubicBezTo>
                    <a:pt x="175258" y="461290"/>
                    <a:pt x="169323" y="484495"/>
                    <a:pt x="155449" y="470622"/>
                  </a:cubicBezTo>
                  <a:lnTo>
                    <a:pt x="84684" y="399856"/>
                  </a:lnTo>
                  <a:cubicBezTo>
                    <a:pt x="63925" y="379088"/>
                    <a:pt x="68589" y="372681"/>
                    <a:pt x="68715" y="341715"/>
                  </a:cubicBezTo>
                  <a:close/>
                  <a:moveTo>
                    <a:pt x="147018" y="172298"/>
                  </a:moveTo>
                  <a:cubicBezTo>
                    <a:pt x="147018" y="77294"/>
                    <a:pt x="224303" y="0"/>
                    <a:pt x="319316" y="0"/>
                  </a:cubicBezTo>
                  <a:cubicBezTo>
                    <a:pt x="414328" y="0"/>
                    <a:pt x="491614" y="77295"/>
                    <a:pt x="491614" y="172298"/>
                  </a:cubicBezTo>
                  <a:cubicBezTo>
                    <a:pt x="491614" y="267302"/>
                    <a:pt x="414328" y="344596"/>
                    <a:pt x="319316" y="344596"/>
                  </a:cubicBezTo>
                  <a:cubicBezTo>
                    <a:pt x="224303" y="344596"/>
                    <a:pt x="147018" y="267301"/>
                    <a:pt x="147018" y="172298"/>
                  </a:cubicBezTo>
                  <a:close/>
                  <a:moveTo>
                    <a:pt x="383067" y="268990"/>
                  </a:moveTo>
                  <a:cubicBezTo>
                    <a:pt x="378918" y="264832"/>
                    <a:pt x="378918" y="258092"/>
                    <a:pt x="383067" y="253939"/>
                  </a:cubicBezTo>
                  <a:lnTo>
                    <a:pt x="395257" y="241763"/>
                  </a:lnTo>
                  <a:lnTo>
                    <a:pt x="367379" y="241763"/>
                  </a:lnTo>
                  <a:cubicBezTo>
                    <a:pt x="346949" y="241763"/>
                    <a:pt x="329586" y="230837"/>
                    <a:pt x="315782" y="209288"/>
                  </a:cubicBezTo>
                  <a:lnTo>
                    <a:pt x="304734" y="192028"/>
                  </a:lnTo>
                  <a:lnTo>
                    <a:pt x="293676" y="209288"/>
                  </a:lnTo>
                  <a:cubicBezTo>
                    <a:pt x="279869" y="230837"/>
                    <a:pt x="262516" y="241763"/>
                    <a:pt x="242079" y="241763"/>
                  </a:cubicBezTo>
                  <a:lnTo>
                    <a:pt x="217682" y="241763"/>
                  </a:lnTo>
                  <a:cubicBezTo>
                    <a:pt x="211802" y="241763"/>
                    <a:pt x="207036" y="237002"/>
                    <a:pt x="207036" y="231117"/>
                  </a:cubicBezTo>
                  <a:cubicBezTo>
                    <a:pt x="207036" y="225243"/>
                    <a:pt x="211797" y="220481"/>
                    <a:pt x="217682" y="220481"/>
                  </a:cubicBezTo>
                  <a:lnTo>
                    <a:pt x="242079" y="220481"/>
                  </a:lnTo>
                  <a:cubicBezTo>
                    <a:pt x="254961" y="220481"/>
                    <a:pt x="265981" y="213062"/>
                    <a:pt x="275738" y="197814"/>
                  </a:cubicBezTo>
                  <a:lnTo>
                    <a:pt x="292090" y="172302"/>
                  </a:lnTo>
                  <a:lnTo>
                    <a:pt x="275743" y="146783"/>
                  </a:lnTo>
                  <a:cubicBezTo>
                    <a:pt x="265985" y="131535"/>
                    <a:pt x="254961" y="124125"/>
                    <a:pt x="242084" y="124125"/>
                  </a:cubicBezTo>
                  <a:lnTo>
                    <a:pt x="217686" y="124125"/>
                  </a:lnTo>
                  <a:cubicBezTo>
                    <a:pt x="211807" y="124125"/>
                    <a:pt x="207041" y="119354"/>
                    <a:pt x="207041" y="113479"/>
                  </a:cubicBezTo>
                  <a:cubicBezTo>
                    <a:pt x="207041" y="107599"/>
                    <a:pt x="211802" y="102833"/>
                    <a:pt x="217686" y="102833"/>
                  </a:cubicBezTo>
                  <a:lnTo>
                    <a:pt x="242084" y="102833"/>
                  </a:lnTo>
                  <a:cubicBezTo>
                    <a:pt x="262519" y="102833"/>
                    <a:pt x="279874" y="113764"/>
                    <a:pt x="293681" y="135309"/>
                  </a:cubicBezTo>
                  <a:lnTo>
                    <a:pt x="304739" y="152568"/>
                  </a:lnTo>
                  <a:lnTo>
                    <a:pt x="315787" y="135309"/>
                  </a:lnTo>
                  <a:cubicBezTo>
                    <a:pt x="329581" y="113769"/>
                    <a:pt x="346952" y="102833"/>
                    <a:pt x="367384" y="102833"/>
                  </a:cubicBezTo>
                  <a:lnTo>
                    <a:pt x="395261" y="102833"/>
                  </a:lnTo>
                  <a:lnTo>
                    <a:pt x="383072" y="90667"/>
                  </a:lnTo>
                  <a:cubicBezTo>
                    <a:pt x="378923" y="86504"/>
                    <a:pt x="378923" y="79769"/>
                    <a:pt x="383072" y="75616"/>
                  </a:cubicBezTo>
                  <a:cubicBezTo>
                    <a:pt x="387244" y="71457"/>
                    <a:pt x="393970" y="71457"/>
                    <a:pt x="398138" y="75616"/>
                  </a:cubicBezTo>
                  <a:lnTo>
                    <a:pt x="428490" y="105959"/>
                  </a:lnTo>
                  <a:cubicBezTo>
                    <a:pt x="432639" y="110117"/>
                    <a:pt x="432639" y="116857"/>
                    <a:pt x="428490" y="121010"/>
                  </a:cubicBezTo>
                  <a:lnTo>
                    <a:pt x="398138" y="151353"/>
                  </a:lnTo>
                  <a:cubicBezTo>
                    <a:pt x="396061" y="153430"/>
                    <a:pt x="393339" y="154478"/>
                    <a:pt x="390607" y="154478"/>
                  </a:cubicBezTo>
                  <a:cubicBezTo>
                    <a:pt x="387875" y="154478"/>
                    <a:pt x="385167" y="153435"/>
                    <a:pt x="383076" y="151353"/>
                  </a:cubicBezTo>
                  <a:cubicBezTo>
                    <a:pt x="378927" y="147195"/>
                    <a:pt x="378927" y="140455"/>
                    <a:pt x="383076" y="136301"/>
                  </a:cubicBezTo>
                  <a:lnTo>
                    <a:pt x="395266" y="124136"/>
                  </a:lnTo>
                  <a:lnTo>
                    <a:pt x="367389" y="124136"/>
                  </a:lnTo>
                  <a:cubicBezTo>
                    <a:pt x="354492" y="124136"/>
                    <a:pt x="343492" y="131545"/>
                    <a:pt x="333721" y="146793"/>
                  </a:cubicBezTo>
                  <a:lnTo>
                    <a:pt x="317378" y="172309"/>
                  </a:lnTo>
                  <a:lnTo>
                    <a:pt x="333721" y="197820"/>
                  </a:lnTo>
                  <a:cubicBezTo>
                    <a:pt x="343492" y="213069"/>
                    <a:pt x="354494" y="220488"/>
                    <a:pt x="367389" y="220488"/>
                  </a:cubicBezTo>
                  <a:lnTo>
                    <a:pt x="395266" y="220488"/>
                  </a:lnTo>
                  <a:lnTo>
                    <a:pt x="383076" y="208312"/>
                  </a:lnTo>
                  <a:cubicBezTo>
                    <a:pt x="378927" y="204154"/>
                    <a:pt x="378927" y="197414"/>
                    <a:pt x="383076" y="193261"/>
                  </a:cubicBezTo>
                  <a:cubicBezTo>
                    <a:pt x="387249" y="189102"/>
                    <a:pt x="393975" y="189102"/>
                    <a:pt x="398142" y="193261"/>
                  </a:cubicBezTo>
                  <a:lnTo>
                    <a:pt x="428495" y="223604"/>
                  </a:lnTo>
                  <a:cubicBezTo>
                    <a:pt x="430492" y="225601"/>
                    <a:pt x="431610" y="228304"/>
                    <a:pt x="431610" y="231125"/>
                  </a:cubicBezTo>
                  <a:cubicBezTo>
                    <a:pt x="431610" y="233945"/>
                    <a:pt x="430492" y="236658"/>
                    <a:pt x="428495" y="238646"/>
                  </a:cubicBezTo>
                  <a:lnTo>
                    <a:pt x="398142" y="268999"/>
                  </a:lnTo>
                  <a:cubicBezTo>
                    <a:pt x="396065" y="271075"/>
                    <a:pt x="393343" y="272114"/>
                    <a:pt x="390612" y="272114"/>
                  </a:cubicBezTo>
                  <a:cubicBezTo>
                    <a:pt x="387870" y="272104"/>
                    <a:pt x="385162" y="271061"/>
                    <a:pt x="383067" y="268994"/>
                  </a:cubicBezTo>
                  <a:close/>
                  <a:moveTo>
                    <a:pt x="569914" y="341720"/>
                  </a:moveTo>
                  <a:cubicBezTo>
                    <a:pt x="570031" y="372676"/>
                    <a:pt x="574699" y="379098"/>
                    <a:pt x="553940" y="399856"/>
                  </a:cubicBezTo>
                  <a:lnTo>
                    <a:pt x="483174" y="470627"/>
                  </a:lnTo>
                  <a:cubicBezTo>
                    <a:pt x="469301" y="484500"/>
                    <a:pt x="463365" y="461295"/>
                    <a:pt x="468604" y="456056"/>
                  </a:cubicBezTo>
                  <a:lnTo>
                    <a:pt x="545772" y="378888"/>
                  </a:lnTo>
                  <a:cubicBezTo>
                    <a:pt x="549893" y="374767"/>
                    <a:pt x="555815" y="363714"/>
                    <a:pt x="546624" y="354537"/>
                  </a:cubicBezTo>
                  <a:cubicBezTo>
                    <a:pt x="536773" y="344696"/>
                    <a:pt x="521745" y="344630"/>
                    <a:pt x="510902" y="352643"/>
                  </a:cubicBezTo>
                  <a:cubicBezTo>
                    <a:pt x="506823" y="355660"/>
                    <a:pt x="503563" y="360370"/>
                    <a:pt x="500074" y="364126"/>
                  </a:cubicBezTo>
                  <a:cubicBezTo>
                    <a:pt x="484624" y="380764"/>
                    <a:pt x="467369" y="395526"/>
                    <a:pt x="449997" y="410166"/>
                  </a:cubicBezTo>
                  <a:cubicBezTo>
                    <a:pt x="444478" y="414810"/>
                    <a:pt x="438926" y="419455"/>
                    <a:pt x="433570" y="424282"/>
                  </a:cubicBezTo>
                  <a:cubicBezTo>
                    <a:pt x="417362" y="438890"/>
                    <a:pt x="414771" y="459681"/>
                    <a:pt x="414799" y="480323"/>
                  </a:cubicBezTo>
                  <a:lnTo>
                    <a:pt x="415009" y="638623"/>
                  </a:lnTo>
                  <a:lnTo>
                    <a:pt x="527460" y="638623"/>
                  </a:lnTo>
                  <a:lnTo>
                    <a:pt x="527464" y="541155"/>
                  </a:lnTo>
                  <a:lnTo>
                    <a:pt x="619213" y="449407"/>
                  </a:lnTo>
                  <a:cubicBezTo>
                    <a:pt x="632314" y="436306"/>
                    <a:pt x="639125" y="419901"/>
                    <a:pt x="638600" y="401350"/>
                  </a:cubicBezTo>
                  <a:lnTo>
                    <a:pt x="632856" y="217341"/>
                  </a:lnTo>
                  <a:cubicBezTo>
                    <a:pt x="632430" y="202359"/>
                    <a:pt x="616588" y="190610"/>
                    <a:pt x="602275" y="190824"/>
                  </a:cubicBezTo>
                  <a:cubicBezTo>
                    <a:pt x="599483" y="190866"/>
                    <a:pt x="596723" y="191348"/>
                    <a:pt x="594090" y="192279"/>
                  </a:cubicBezTo>
                  <a:cubicBezTo>
                    <a:pt x="572653" y="199838"/>
                    <a:pt x="569412" y="231242"/>
                    <a:pt x="569481" y="250369"/>
                  </a:cubicBezTo>
                  <a:close/>
                </a:path>
              </a:pathLst>
            </a:custGeom>
            <a:solidFill>
              <a:srgbClr val="019371"/>
            </a:solidFill>
            <a:ln w="11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1EAC788C-3604-4B71-A070-224761709B0C}"/>
              </a:ext>
            </a:extLst>
          </p:cNvPr>
          <p:cNvGrpSpPr/>
          <p:nvPr/>
        </p:nvGrpSpPr>
        <p:grpSpPr>
          <a:xfrm>
            <a:off x="2716181" y="5892004"/>
            <a:ext cx="436594" cy="436594"/>
            <a:chOff x="2681256" y="5856113"/>
            <a:chExt cx="506444" cy="506444"/>
          </a:xfrm>
        </p:grpSpPr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0BB88CF8-B01A-41E6-B94E-BE2B3C18908D}"/>
                </a:ext>
              </a:extLst>
            </p:cNvPr>
            <p:cNvSpPr/>
            <p:nvPr/>
          </p:nvSpPr>
          <p:spPr>
            <a:xfrm>
              <a:off x="2681256" y="5856113"/>
              <a:ext cx="506444" cy="506444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rgbClr val="01937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0C40C9FA-A624-44A0-9E55-52D75C680E69}"/>
                </a:ext>
              </a:extLst>
            </p:cNvPr>
            <p:cNvSpPr/>
            <p:nvPr/>
          </p:nvSpPr>
          <p:spPr>
            <a:xfrm>
              <a:off x="2797911" y="5972769"/>
              <a:ext cx="273134" cy="273132"/>
            </a:xfrm>
            <a:custGeom>
              <a:avLst/>
              <a:gdLst>
                <a:gd name="connsiteX0" fmla="*/ 473199 w 1089381"/>
                <a:gd name="connsiteY0" fmla="*/ 820441 h 1089374"/>
                <a:gd name="connsiteX1" fmla="*/ 495329 w 1089381"/>
                <a:gd name="connsiteY1" fmla="*/ 837462 h 1089374"/>
                <a:gd name="connsiteX2" fmla="*/ 544688 w 1089381"/>
                <a:gd name="connsiteY2" fmla="*/ 886821 h 1089374"/>
                <a:gd name="connsiteX3" fmla="*/ 594048 w 1089381"/>
                <a:gd name="connsiteY3" fmla="*/ 837462 h 1089374"/>
                <a:gd name="connsiteX4" fmla="*/ 616177 w 1089381"/>
                <a:gd name="connsiteY4" fmla="*/ 820441 h 1089374"/>
                <a:gd name="connsiteX5" fmla="*/ 737027 w 1089381"/>
                <a:gd name="connsiteY5" fmla="*/ 941284 h 1089374"/>
                <a:gd name="connsiteX6" fmla="*/ 737033 w 1089381"/>
                <a:gd name="connsiteY6" fmla="*/ 941284 h 1089374"/>
                <a:gd name="connsiteX7" fmla="*/ 737033 w 1089381"/>
                <a:gd name="connsiteY7" fmla="*/ 1072353 h 1089374"/>
                <a:gd name="connsiteX8" fmla="*/ 720013 w 1089381"/>
                <a:gd name="connsiteY8" fmla="*/ 1089374 h 1089374"/>
                <a:gd name="connsiteX9" fmla="*/ 369369 w 1089381"/>
                <a:gd name="connsiteY9" fmla="*/ 1089374 h 1089374"/>
                <a:gd name="connsiteX10" fmla="*/ 352349 w 1089381"/>
                <a:gd name="connsiteY10" fmla="*/ 1072353 h 1089374"/>
                <a:gd name="connsiteX11" fmla="*/ 352349 w 1089381"/>
                <a:gd name="connsiteY11" fmla="*/ 941292 h 1089374"/>
                <a:gd name="connsiteX12" fmla="*/ 473199 w 1089381"/>
                <a:gd name="connsiteY12" fmla="*/ 820441 h 1089374"/>
                <a:gd name="connsiteX13" fmla="*/ 120850 w 1089381"/>
                <a:gd name="connsiteY13" fmla="*/ 820429 h 1089374"/>
                <a:gd name="connsiteX14" fmla="*/ 142980 w 1089381"/>
                <a:gd name="connsiteY14" fmla="*/ 837450 h 1089374"/>
                <a:gd name="connsiteX15" fmla="*/ 192339 w 1089381"/>
                <a:gd name="connsiteY15" fmla="*/ 886809 h 1089374"/>
                <a:gd name="connsiteX16" fmla="*/ 241699 w 1089381"/>
                <a:gd name="connsiteY16" fmla="*/ 837450 h 1089374"/>
                <a:gd name="connsiteX17" fmla="*/ 263828 w 1089381"/>
                <a:gd name="connsiteY17" fmla="*/ 820429 h 1089374"/>
                <a:gd name="connsiteX18" fmla="*/ 345530 w 1089381"/>
                <a:gd name="connsiteY18" fmla="*/ 852769 h 1089374"/>
                <a:gd name="connsiteX19" fmla="*/ 316590 w 1089381"/>
                <a:gd name="connsiteY19" fmla="*/ 942981 h 1089374"/>
                <a:gd name="connsiteX20" fmla="*/ 316598 w 1089381"/>
                <a:gd name="connsiteY20" fmla="*/ 1072341 h 1089374"/>
                <a:gd name="connsiteX21" fmla="*/ 318303 w 1089381"/>
                <a:gd name="connsiteY21" fmla="*/ 1072341 h 1089374"/>
                <a:gd name="connsiteX22" fmla="*/ 321704 w 1089381"/>
                <a:gd name="connsiteY22" fmla="*/ 1089362 h 1089374"/>
                <a:gd name="connsiteX23" fmla="*/ 17020 w 1089381"/>
                <a:gd name="connsiteY23" fmla="*/ 1089362 h 1089374"/>
                <a:gd name="connsiteX24" fmla="*/ 0 w 1089381"/>
                <a:gd name="connsiteY24" fmla="*/ 1072341 h 1089374"/>
                <a:gd name="connsiteX25" fmla="*/ 0 w 1089381"/>
                <a:gd name="connsiteY25" fmla="*/ 941280 h 1089374"/>
                <a:gd name="connsiteX26" fmla="*/ 120850 w 1089381"/>
                <a:gd name="connsiteY26" fmla="*/ 820429 h 1089374"/>
                <a:gd name="connsiteX27" fmla="*/ 825545 w 1089381"/>
                <a:gd name="connsiteY27" fmla="*/ 818739 h 1089374"/>
                <a:gd name="connsiteX28" fmla="*/ 847674 w 1089381"/>
                <a:gd name="connsiteY28" fmla="*/ 835760 h 1089374"/>
                <a:gd name="connsiteX29" fmla="*/ 897033 w 1089381"/>
                <a:gd name="connsiteY29" fmla="*/ 885119 h 1089374"/>
                <a:gd name="connsiteX30" fmla="*/ 946393 w 1089381"/>
                <a:gd name="connsiteY30" fmla="*/ 835760 h 1089374"/>
                <a:gd name="connsiteX31" fmla="*/ 968522 w 1089381"/>
                <a:gd name="connsiteY31" fmla="*/ 818739 h 1089374"/>
                <a:gd name="connsiteX32" fmla="*/ 1089381 w 1089381"/>
                <a:gd name="connsiteY32" fmla="*/ 941283 h 1089374"/>
                <a:gd name="connsiteX33" fmla="*/ 1089381 w 1089381"/>
                <a:gd name="connsiteY33" fmla="*/ 1072352 h 1089374"/>
                <a:gd name="connsiteX34" fmla="*/ 1072361 w 1089381"/>
                <a:gd name="connsiteY34" fmla="*/ 1089373 h 1089374"/>
                <a:gd name="connsiteX35" fmla="*/ 769382 w 1089381"/>
                <a:gd name="connsiteY35" fmla="*/ 1089373 h 1089374"/>
                <a:gd name="connsiteX36" fmla="*/ 772783 w 1089381"/>
                <a:gd name="connsiteY36" fmla="*/ 1072352 h 1089374"/>
                <a:gd name="connsiteX37" fmla="*/ 772783 w 1089381"/>
                <a:gd name="connsiteY37" fmla="*/ 941291 h 1089374"/>
                <a:gd name="connsiteX38" fmla="*/ 743843 w 1089381"/>
                <a:gd name="connsiteY38" fmla="*/ 851079 h 1089374"/>
                <a:gd name="connsiteX39" fmla="*/ 825545 w 1089381"/>
                <a:gd name="connsiteY39" fmla="*/ 818739 h 1089374"/>
                <a:gd name="connsiteX40" fmla="*/ 897040 w 1089381"/>
                <a:gd name="connsiteY40" fmla="*/ 636597 h 1089374"/>
                <a:gd name="connsiteX41" fmla="*/ 995762 w 1089381"/>
                <a:gd name="connsiteY41" fmla="*/ 735318 h 1089374"/>
                <a:gd name="connsiteX42" fmla="*/ 897040 w 1089381"/>
                <a:gd name="connsiteY42" fmla="*/ 834040 h 1089374"/>
                <a:gd name="connsiteX43" fmla="*/ 798319 w 1089381"/>
                <a:gd name="connsiteY43" fmla="*/ 735318 h 1089374"/>
                <a:gd name="connsiteX44" fmla="*/ 897040 w 1089381"/>
                <a:gd name="connsiteY44" fmla="*/ 636597 h 1089374"/>
                <a:gd name="connsiteX45" fmla="*/ 544691 w 1089381"/>
                <a:gd name="connsiteY45" fmla="*/ 636597 h 1089374"/>
                <a:gd name="connsiteX46" fmla="*/ 643413 w 1089381"/>
                <a:gd name="connsiteY46" fmla="*/ 735318 h 1089374"/>
                <a:gd name="connsiteX47" fmla="*/ 544691 w 1089381"/>
                <a:gd name="connsiteY47" fmla="*/ 834040 h 1089374"/>
                <a:gd name="connsiteX48" fmla="*/ 445970 w 1089381"/>
                <a:gd name="connsiteY48" fmla="*/ 735318 h 1089374"/>
                <a:gd name="connsiteX49" fmla="*/ 544691 w 1089381"/>
                <a:gd name="connsiteY49" fmla="*/ 636597 h 1089374"/>
                <a:gd name="connsiteX50" fmla="*/ 192343 w 1089381"/>
                <a:gd name="connsiteY50" fmla="*/ 636597 h 1089374"/>
                <a:gd name="connsiteX51" fmla="*/ 291065 w 1089381"/>
                <a:gd name="connsiteY51" fmla="*/ 735318 h 1089374"/>
                <a:gd name="connsiteX52" fmla="*/ 192343 w 1089381"/>
                <a:gd name="connsiteY52" fmla="*/ 834040 h 1089374"/>
                <a:gd name="connsiteX53" fmla="*/ 93622 w 1089381"/>
                <a:gd name="connsiteY53" fmla="*/ 735318 h 1089374"/>
                <a:gd name="connsiteX54" fmla="*/ 192343 w 1089381"/>
                <a:gd name="connsiteY54" fmla="*/ 636597 h 1089374"/>
                <a:gd name="connsiteX55" fmla="*/ 549790 w 1089381"/>
                <a:gd name="connsiteY55" fmla="*/ 420430 h 1089374"/>
                <a:gd name="connsiteX56" fmla="*/ 561701 w 1089381"/>
                <a:gd name="connsiteY56" fmla="*/ 425539 h 1089374"/>
                <a:gd name="connsiteX57" fmla="*/ 595757 w 1089381"/>
                <a:gd name="connsiteY57" fmla="*/ 459581 h 1089374"/>
                <a:gd name="connsiteX58" fmla="*/ 595757 w 1089381"/>
                <a:gd name="connsiteY58" fmla="*/ 483411 h 1089374"/>
                <a:gd name="connsiteX59" fmla="*/ 571927 w 1089381"/>
                <a:gd name="connsiteY59" fmla="*/ 483411 h 1089374"/>
                <a:gd name="connsiteX60" fmla="*/ 566818 w 1089381"/>
                <a:gd name="connsiteY60" fmla="*/ 478301 h 1089374"/>
                <a:gd name="connsiteX61" fmla="*/ 566818 w 1089381"/>
                <a:gd name="connsiteY61" fmla="*/ 619582 h 1089374"/>
                <a:gd name="connsiteX62" fmla="*/ 549797 w 1089381"/>
                <a:gd name="connsiteY62" fmla="*/ 636602 h 1089374"/>
                <a:gd name="connsiteX63" fmla="*/ 532777 w 1089381"/>
                <a:gd name="connsiteY63" fmla="*/ 619582 h 1089374"/>
                <a:gd name="connsiteX64" fmla="*/ 532777 w 1089381"/>
                <a:gd name="connsiteY64" fmla="*/ 478301 h 1089374"/>
                <a:gd name="connsiteX65" fmla="*/ 527668 w 1089381"/>
                <a:gd name="connsiteY65" fmla="*/ 483411 h 1089374"/>
                <a:gd name="connsiteX66" fmla="*/ 503837 w 1089381"/>
                <a:gd name="connsiteY66" fmla="*/ 483411 h 1089374"/>
                <a:gd name="connsiteX67" fmla="*/ 503837 w 1089381"/>
                <a:gd name="connsiteY67" fmla="*/ 459581 h 1089374"/>
                <a:gd name="connsiteX68" fmla="*/ 537879 w 1089381"/>
                <a:gd name="connsiteY68" fmla="*/ 425539 h 1089374"/>
                <a:gd name="connsiteX69" fmla="*/ 549790 w 1089381"/>
                <a:gd name="connsiteY69" fmla="*/ 420430 h 1089374"/>
                <a:gd name="connsiteX70" fmla="*/ 260854 w 1089381"/>
                <a:gd name="connsiteY70" fmla="*/ 194047 h 1089374"/>
                <a:gd name="connsiteX71" fmla="*/ 274044 w 1089381"/>
                <a:gd name="connsiteY71" fmla="*/ 195749 h 1089374"/>
                <a:gd name="connsiteX72" fmla="*/ 318303 w 1089381"/>
                <a:gd name="connsiteY72" fmla="*/ 221281 h 1089374"/>
                <a:gd name="connsiteX73" fmla="*/ 318305 w 1089381"/>
                <a:gd name="connsiteY73" fmla="*/ 221271 h 1089374"/>
                <a:gd name="connsiteX74" fmla="*/ 326815 w 1089381"/>
                <a:gd name="connsiteY74" fmla="*/ 245101 h 1089374"/>
                <a:gd name="connsiteX75" fmla="*/ 297875 w 1089381"/>
                <a:gd name="connsiteY75" fmla="*/ 285951 h 1089374"/>
                <a:gd name="connsiteX76" fmla="*/ 274045 w 1089381"/>
                <a:gd name="connsiteY76" fmla="*/ 291060 h 1089374"/>
                <a:gd name="connsiteX77" fmla="*/ 268936 w 1089381"/>
                <a:gd name="connsiteY77" fmla="*/ 267230 h 1089374"/>
                <a:gd name="connsiteX78" fmla="*/ 274045 w 1089381"/>
                <a:gd name="connsiteY78" fmla="*/ 258720 h 1089374"/>
                <a:gd name="connsiteX79" fmla="*/ 211064 w 1089381"/>
                <a:gd name="connsiteY79" fmla="*/ 342121 h 1089374"/>
                <a:gd name="connsiteX80" fmla="*/ 211064 w 1089381"/>
                <a:gd name="connsiteY80" fmla="*/ 612761 h 1089374"/>
                <a:gd name="connsiteX81" fmla="*/ 194043 w 1089381"/>
                <a:gd name="connsiteY81" fmla="*/ 629782 h 1089374"/>
                <a:gd name="connsiteX82" fmla="*/ 177023 w 1089381"/>
                <a:gd name="connsiteY82" fmla="*/ 612761 h 1089374"/>
                <a:gd name="connsiteX83" fmla="*/ 177023 w 1089381"/>
                <a:gd name="connsiteY83" fmla="*/ 345531 h 1089374"/>
                <a:gd name="connsiteX84" fmla="*/ 262133 w 1089381"/>
                <a:gd name="connsiteY84" fmla="*/ 229790 h 1089374"/>
                <a:gd name="connsiteX85" fmla="*/ 257024 w 1089381"/>
                <a:gd name="connsiteY85" fmla="*/ 226389 h 1089374"/>
                <a:gd name="connsiteX86" fmla="*/ 250214 w 1089381"/>
                <a:gd name="connsiteY86" fmla="*/ 202559 h 1089374"/>
                <a:gd name="connsiteX87" fmla="*/ 260854 w 1089381"/>
                <a:gd name="connsiteY87" fmla="*/ 194047 h 1089374"/>
                <a:gd name="connsiteX88" fmla="*/ 826825 w 1089381"/>
                <a:gd name="connsiteY88" fmla="*/ 188096 h 1089374"/>
                <a:gd name="connsiteX89" fmla="*/ 837465 w 1089381"/>
                <a:gd name="connsiteY89" fmla="*/ 195754 h 1089374"/>
                <a:gd name="connsiteX90" fmla="*/ 832356 w 1089381"/>
                <a:gd name="connsiteY90" fmla="*/ 219585 h 1089374"/>
                <a:gd name="connsiteX91" fmla="*/ 827247 w 1089381"/>
                <a:gd name="connsiteY91" fmla="*/ 222986 h 1089374"/>
                <a:gd name="connsiteX92" fmla="*/ 827248 w 1089381"/>
                <a:gd name="connsiteY92" fmla="*/ 222987 h 1089374"/>
                <a:gd name="connsiteX93" fmla="*/ 914057 w 1089381"/>
                <a:gd name="connsiteY93" fmla="*/ 338727 h 1089374"/>
                <a:gd name="connsiteX94" fmla="*/ 914057 w 1089381"/>
                <a:gd name="connsiteY94" fmla="*/ 607663 h 1089374"/>
                <a:gd name="connsiteX95" fmla="*/ 897037 w 1089381"/>
                <a:gd name="connsiteY95" fmla="*/ 624683 h 1089374"/>
                <a:gd name="connsiteX96" fmla="*/ 880017 w 1089381"/>
                <a:gd name="connsiteY96" fmla="*/ 607663 h 1089374"/>
                <a:gd name="connsiteX97" fmla="*/ 880017 w 1089381"/>
                <a:gd name="connsiteY97" fmla="*/ 338727 h 1089374"/>
                <a:gd name="connsiteX98" fmla="*/ 817036 w 1089381"/>
                <a:gd name="connsiteY98" fmla="*/ 255327 h 1089374"/>
                <a:gd name="connsiteX99" fmla="*/ 820436 w 1089381"/>
                <a:gd name="connsiteY99" fmla="*/ 262128 h 1089374"/>
                <a:gd name="connsiteX100" fmla="*/ 817036 w 1089381"/>
                <a:gd name="connsiteY100" fmla="*/ 285959 h 1089374"/>
                <a:gd name="connsiteX101" fmla="*/ 793205 w 1089381"/>
                <a:gd name="connsiteY101" fmla="*/ 282558 h 1089374"/>
                <a:gd name="connsiteX102" fmla="*/ 765975 w 1089381"/>
                <a:gd name="connsiteY102" fmla="*/ 243407 h 1089374"/>
                <a:gd name="connsiteX103" fmla="*/ 771084 w 1089381"/>
                <a:gd name="connsiteY103" fmla="*/ 216176 h 1089374"/>
                <a:gd name="connsiteX104" fmla="*/ 813635 w 1089381"/>
                <a:gd name="connsiteY104" fmla="*/ 190645 h 1089374"/>
                <a:gd name="connsiteX105" fmla="*/ 826825 w 1089381"/>
                <a:gd name="connsiteY105" fmla="*/ 188096 h 1089374"/>
                <a:gd name="connsiteX106" fmla="*/ 544692 w 1089381"/>
                <a:gd name="connsiteY106" fmla="*/ 136168 h 1089374"/>
                <a:gd name="connsiteX107" fmla="*/ 483412 w 1089381"/>
                <a:gd name="connsiteY107" fmla="*/ 197440 h 1089374"/>
                <a:gd name="connsiteX108" fmla="*/ 544692 w 1089381"/>
                <a:gd name="connsiteY108" fmla="*/ 258719 h 1089374"/>
                <a:gd name="connsiteX109" fmla="*/ 605972 w 1089381"/>
                <a:gd name="connsiteY109" fmla="*/ 197448 h 1089374"/>
                <a:gd name="connsiteX110" fmla="*/ 544692 w 1089381"/>
                <a:gd name="connsiteY110" fmla="*/ 136168 h 1089374"/>
                <a:gd name="connsiteX111" fmla="*/ 517455 w 1089381"/>
                <a:gd name="connsiteY111" fmla="*/ 0 h 1089374"/>
                <a:gd name="connsiteX112" fmla="*/ 573625 w 1089381"/>
                <a:gd name="connsiteY112" fmla="*/ 0 h 1089374"/>
                <a:gd name="connsiteX113" fmla="*/ 590646 w 1089381"/>
                <a:gd name="connsiteY113" fmla="*/ 15320 h 1089374"/>
                <a:gd name="connsiteX114" fmla="*/ 595755 w 1089381"/>
                <a:gd name="connsiteY114" fmla="*/ 52769 h 1089374"/>
                <a:gd name="connsiteX115" fmla="*/ 611075 w 1089381"/>
                <a:gd name="connsiteY115" fmla="*/ 59579 h 1089374"/>
                <a:gd name="connsiteX116" fmla="*/ 641714 w 1089381"/>
                <a:gd name="connsiteY116" fmla="*/ 35749 h 1089374"/>
                <a:gd name="connsiteX117" fmla="*/ 663843 w 1089381"/>
                <a:gd name="connsiteY117" fmla="*/ 37449 h 1089374"/>
                <a:gd name="connsiteX118" fmla="*/ 704693 w 1089381"/>
                <a:gd name="connsiteY118" fmla="*/ 78291 h 1089374"/>
                <a:gd name="connsiteX119" fmla="*/ 706393 w 1089381"/>
                <a:gd name="connsiteY119" fmla="*/ 100420 h 1089374"/>
                <a:gd name="connsiteX120" fmla="*/ 682563 w 1089381"/>
                <a:gd name="connsiteY120" fmla="*/ 131059 h 1089374"/>
                <a:gd name="connsiteX121" fmla="*/ 689373 w 1089381"/>
                <a:gd name="connsiteY121" fmla="*/ 146379 h 1089374"/>
                <a:gd name="connsiteX122" fmla="*/ 726822 w 1089381"/>
                <a:gd name="connsiteY122" fmla="*/ 151488 h 1089374"/>
                <a:gd name="connsiteX123" fmla="*/ 726824 w 1089381"/>
                <a:gd name="connsiteY123" fmla="*/ 151490 h 1089374"/>
                <a:gd name="connsiteX124" fmla="*/ 740444 w 1089381"/>
                <a:gd name="connsiteY124" fmla="*/ 168511 h 1089374"/>
                <a:gd name="connsiteX125" fmla="*/ 740444 w 1089381"/>
                <a:gd name="connsiteY125" fmla="*/ 224681 h 1089374"/>
                <a:gd name="connsiteX126" fmla="*/ 725124 w 1089381"/>
                <a:gd name="connsiteY126" fmla="*/ 241701 h 1089374"/>
                <a:gd name="connsiteX127" fmla="*/ 687674 w 1089381"/>
                <a:gd name="connsiteY127" fmla="*/ 246811 h 1089374"/>
                <a:gd name="connsiteX128" fmla="*/ 680865 w 1089381"/>
                <a:gd name="connsiteY128" fmla="*/ 262131 h 1089374"/>
                <a:gd name="connsiteX129" fmla="*/ 704695 w 1089381"/>
                <a:gd name="connsiteY129" fmla="*/ 292769 h 1089374"/>
                <a:gd name="connsiteX130" fmla="*/ 702994 w 1089381"/>
                <a:gd name="connsiteY130" fmla="*/ 314899 h 1089374"/>
                <a:gd name="connsiteX131" fmla="*/ 663844 w 1089381"/>
                <a:gd name="connsiteY131" fmla="*/ 355748 h 1089374"/>
                <a:gd name="connsiteX132" fmla="*/ 641715 w 1089381"/>
                <a:gd name="connsiteY132" fmla="*/ 357449 h 1089374"/>
                <a:gd name="connsiteX133" fmla="*/ 611076 w 1089381"/>
                <a:gd name="connsiteY133" fmla="*/ 333619 h 1089374"/>
                <a:gd name="connsiteX134" fmla="*/ 595756 w 1089381"/>
                <a:gd name="connsiteY134" fmla="*/ 340428 h 1089374"/>
                <a:gd name="connsiteX135" fmla="*/ 590654 w 1089381"/>
                <a:gd name="connsiteY135" fmla="*/ 377878 h 1089374"/>
                <a:gd name="connsiteX136" fmla="*/ 573634 w 1089381"/>
                <a:gd name="connsiteY136" fmla="*/ 393198 h 1089374"/>
                <a:gd name="connsiteX137" fmla="*/ 517464 w 1089381"/>
                <a:gd name="connsiteY137" fmla="*/ 393198 h 1089374"/>
                <a:gd name="connsiteX138" fmla="*/ 500443 w 1089381"/>
                <a:gd name="connsiteY138" fmla="*/ 377878 h 1089374"/>
                <a:gd name="connsiteX139" fmla="*/ 495334 w 1089381"/>
                <a:gd name="connsiteY139" fmla="*/ 340428 h 1089374"/>
                <a:gd name="connsiteX140" fmla="*/ 480014 w 1089381"/>
                <a:gd name="connsiteY140" fmla="*/ 333619 h 1089374"/>
                <a:gd name="connsiteX141" fmla="*/ 449375 w 1089381"/>
                <a:gd name="connsiteY141" fmla="*/ 357449 h 1089374"/>
                <a:gd name="connsiteX142" fmla="*/ 427246 w 1089381"/>
                <a:gd name="connsiteY142" fmla="*/ 355748 h 1089374"/>
                <a:gd name="connsiteX143" fmla="*/ 386396 w 1089381"/>
                <a:gd name="connsiteY143" fmla="*/ 314899 h 1089374"/>
                <a:gd name="connsiteX144" fmla="*/ 384696 w 1089381"/>
                <a:gd name="connsiteY144" fmla="*/ 292769 h 1089374"/>
                <a:gd name="connsiteX145" fmla="*/ 408526 w 1089381"/>
                <a:gd name="connsiteY145" fmla="*/ 262131 h 1089374"/>
                <a:gd name="connsiteX146" fmla="*/ 401716 w 1089381"/>
                <a:gd name="connsiteY146" fmla="*/ 246811 h 1089374"/>
                <a:gd name="connsiteX147" fmla="*/ 364267 w 1089381"/>
                <a:gd name="connsiteY147" fmla="*/ 241701 h 1089374"/>
                <a:gd name="connsiteX148" fmla="*/ 348947 w 1089381"/>
                <a:gd name="connsiteY148" fmla="*/ 224681 h 1089374"/>
                <a:gd name="connsiteX149" fmla="*/ 348947 w 1089381"/>
                <a:gd name="connsiteY149" fmla="*/ 168511 h 1089374"/>
                <a:gd name="connsiteX150" fmla="*/ 364267 w 1089381"/>
                <a:gd name="connsiteY150" fmla="*/ 151490 h 1089374"/>
                <a:gd name="connsiteX151" fmla="*/ 401716 w 1089381"/>
                <a:gd name="connsiteY151" fmla="*/ 146381 h 1089374"/>
                <a:gd name="connsiteX152" fmla="*/ 408526 w 1089381"/>
                <a:gd name="connsiteY152" fmla="*/ 131061 h 1089374"/>
                <a:gd name="connsiteX153" fmla="*/ 382995 w 1089381"/>
                <a:gd name="connsiteY153" fmla="*/ 100428 h 1089374"/>
                <a:gd name="connsiteX154" fmla="*/ 384695 w 1089381"/>
                <a:gd name="connsiteY154" fmla="*/ 78299 h 1089374"/>
                <a:gd name="connsiteX155" fmla="*/ 425545 w 1089381"/>
                <a:gd name="connsiteY155" fmla="*/ 37449 h 1089374"/>
                <a:gd name="connsiteX156" fmla="*/ 447674 w 1089381"/>
                <a:gd name="connsiteY156" fmla="*/ 35749 h 1089374"/>
                <a:gd name="connsiteX157" fmla="*/ 478313 w 1089381"/>
                <a:gd name="connsiteY157" fmla="*/ 59579 h 1089374"/>
                <a:gd name="connsiteX158" fmla="*/ 493633 w 1089381"/>
                <a:gd name="connsiteY158" fmla="*/ 52769 h 1089374"/>
                <a:gd name="connsiteX159" fmla="*/ 500435 w 1089381"/>
                <a:gd name="connsiteY159" fmla="*/ 15320 h 1089374"/>
                <a:gd name="connsiteX160" fmla="*/ 517455 w 1089381"/>
                <a:gd name="connsiteY160" fmla="*/ 0 h 1089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</a:cxnLst>
              <a:rect l="l" t="t" r="r" b="b"/>
              <a:pathLst>
                <a:path w="1089381" h="1089374">
                  <a:moveTo>
                    <a:pt x="473199" y="820441"/>
                  </a:moveTo>
                  <a:cubicBezTo>
                    <a:pt x="474900" y="820441"/>
                    <a:pt x="495329" y="817040"/>
                    <a:pt x="495329" y="837462"/>
                  </a:cubicBezTo>
                  <a:cubicBezTo>
                    <a:pt x="495329" y="864692"/>
                    <a:pt x="517458" y="886821"/>
                    <a:pt x="544688" y="886821"/>
                  </a:cubicBezTo>
                  <a:cubicBezTo>
                    <a:pt x="571919" y="886821"/>
                    <a:pt x="594048" y="864692"/>
                    <a:pt x="594048" y="837462"/>
                  </a:cubicBezTo>
                  <a:cubicBezTo>
                    <a:pt x="594048" y="822142"/>
                    <a:pt x="614478" y="820441"/>
                    <a:pt x="616177" y="820441"/>
                  </a:cubicBezTo>
                  <a:cubicBezTo>
                    <a:pt x="682558" y="818733"/>
                    <a:pt x="737027" y="873203"/>
                    <a:pt x="737027" y="941284"/>
                  </a:cubicBezTo>
                  <a:lnTo>
                    <a:pt x="737033" y="941284"/>
                  </a:lnTo>
                  <a:lnTo>
                    <a:pt x="737033" y="1072353"/>
                  </a:lnTo>
                  <a:cubicBezTo>
                    <a:pt x="737033" y="1080863"/>
                    <a:pt x="730223" y="1089374"/>
                    <a:pt x="720013" y="1089374"/>
                  </a:cubicBezTo>
                  <a:lnTo>
                    <a:pt x="369369" y="1089374"/>
                  </a:lnTo>
                  <a:cubicBezTo>
                    <a:pt x="360859" y="1089374"/>
                    <a:pt x="352349" y="1080863"/>
                    <a:pt x="352349" y="1072353"/>
                  </a:cubicBezTo>
                  <a:lnTo>
                    <a:pt x="352349" y="941292"/>
                  </a:lnTo>
                  <a:cubicBezTo>
                    <a:pt x="352349" y="874910"/>
                    <a:pt x="406818" y="820441"/>
                    <a:pt x="473199" y="820441"/>
                  </a:cubicBezTo>
                  <a:close/>
                  <a:moveTo>
                    <a:pt x="120850" y="820429"/>
                  </a:moveTo>
                  <a:cubicBezTo>
                    <a:pt x="122551" y="820429"/>
                    <a:pt x="142980" y="817028"/>
                    <a:pt x="142980" y="837450"/>
                  </a:cubicBezTo>
                  <a:cubicBezTo>
                    <a:pt x="142980" y="864680"/>
                    <a:pt x="165109" y="886809"/>
                    <a:pt x="192339" y="886809"/>
                  </a:cubicBezTo>
                  <a:cubicBezTo>
                    <a:pt x="219570" y="886809"/>
                    <a:pt x="241699" y="864680"/>
                    <a:pt x="241699" y="837450"/>
                  </a:cubicBezTo>
                  <a:cubicBezTo>
                    <a:pt x="241699" y="822130"/>
                    <a:pt x="262129" y="820429"/>
                    <a:pt x="263828" y="820429"/>
                  </a:cubicBezTo>
                  <a:cubicBezTo>
                    <a:pt x="294467" y="820429"/>
                    <a:pt x="323399" y="832340"/>
                    <a:pt x="345530" y="852769"/>
                  </a:cubicBezTo>
                  <a:cubicBezTo>
                    <a:pt x="328509" y="878301"/>
                    <a:pt x="316590" y="908940"/>
                    <a:pt x="316590" y="942981"/>
                  </a:cubicBezTo>
                  <a:lnTo>
                    <a:pt x="316598" y="1072341"/>
                  </a:lnTo>
                  <a:lnTo>
                    <a:pt x="318303" y="1072341"/>
                  </a:lnTo>
                  <a:cubicBezTo>
                    <a:pt x="318303" y="1079151"/>
                    <a:pt x="320004" y="1084252"/>
                    <a:pt x="321704" y="1089362"/>
                  </a:cubicBezTo>
                  <a:lnTo>
                    <a:pt x="17020" y="1089362"/>
                  </a:lnTo>
                  <a:cubicBezTo>
                    <a:pt x="8510" y="1089362"/>
                    <a:pt x="0" y="1080851"/>
                    <a:pt x="0" y="1072341"/>
                  </a:cubicBezTo>
                  <a:lnTo>
                    <a:pt x="0" y="941280"/>
                  </a:lnTo>
                  <a:cubicBezTo>
                    <a:pt x="0" y="874898"/>
                    <a:pt x="54469" y="820429"/>
                    <a:pt x="120850" y="820429"/>
                  </a:cubicBezTo>
                  <a:close/>
                  <a:moveTo>
                    <a:pt x="825545" y="818739"/>
                  </a:moveTo>
                  <a:cubicBezTo>
                    <a:pt x="827245" y="818739"/>
                    <a:pt x="847674" y="815338"/>
                    <a:pt x="847674" y="835760"/>
                  </a:cubicBezTo>
                  <a:cubicBezTo>
                    <a:pt x="847674" y="862990"/>
                    <a:pt x="869803" y="885119"/>
                    <a:pt x="897033" y="885119"/>
                  </a:cubicBezTo>
                  <a:cubicBezTo>
                    <a:pt x="924264" y="885119"/>
                    <a:pt x="946393" y="862990"/>
                    <a:pt x="946393" y="835760"/>
                  </a:cubicBezTo>
                  <a:cubicBezTo>
                    <a:pt x="946393" y="820440"/>
                    <a:pt x="966823" y="818739"/>
                    <a:pt x="968522" y="818739"/>
                  </a:cubicBezTo>
                  <a:cubicBezTo>
                    <a:pt x="1034912" y="818731"/>
                    <a:pt x="1089381" y="873200"/>
                    <a:pt x="1089381" y="941283"/>
                  </a:cubicBezTo>
                  <a:lnTo>
                    <a:pt x="1089381" y="1072352"/>
                  </a:lnTo>
                  <a:cubicBezTo>
                    <a:pt x="1089381" y="1080863"/>
                    <a:pt x="1082571" y="1089373"/>
                    <a:pt x="1072361" y="1089373"/>
                  </a:cubicBezTo>
                  <a:lnTo>
                    <a:pt x="769382" y="1089373"/>
                  </a:lnTo>
                  <a:cubicBezTo>
                    <a:pt x="771082" y="1084263"/>
                    <a:pt x="772783" y="1079162"/>
                    <a:pt x="772783" y="1072352"/>
                  </a:cubicBezTo>
                  <a:lnTo>
                    <a:pt x="772783" y="941291"/>
                  </a:lnTo>
                  <a:cubicBezTo>
                    <a:pt x="772783" y="907250"/>
                    <a:pt x="762572" y="876611"/>
                    <a:pt x="743843" y="851079"/>
                  </a:cubicBezTo>
                  <a:cubicBezTo>
                    <a:pt x="765972" y="830649"/>
                    <a:pt x="794904" y="818739"/>
                    <a:pt x="825545" y="818739"/>
                  </a:cubicBezTo>
                  <a:close/>
                  <a:moveTo>
                    <a:pt x="897040" y="636597"/>
                  </a:moveTo>
                  <a:cubicBezTo>
                    <a:pt x="951510" y="636597"/>
                    <a:pt x="995762" y="680855"/>
                    <a:pt x="995762" y="735318"/>
                  </a:cubicBezTo>
                  <a:cubicBezTo>
                    <a:pt x="995762" y="789788"/>
                    <a:pt x="951503" y="834040"/>
                    <a:pt x="897040" y="834040"/>
                  </a:cubicBezTo>
                  <a:cubicBezTo>
                    <a:pt x="842571" y="834040"/>
                    <a:pt x="798319" y="789788"/>
                    <a:pt x="798319" y="735318"/>
                  </a:cubicBezTo>
                  <a:cubicBezTo>
                    <a:pt x="798319" y="680849"/>
                    <a:pt x="842577" y="636597"/>
                    <a:pt x="897040" y="636597"/>
                  </a:cubicBezTo>
                  <a:close/>
                  <a:moveTo>
                    <a:pt x="544691" y="636597"/>
                  </a:moveTo>
                  <a:cubicBezTo>
                    <a:pt x="599161" y="636597"/>
                    <a:pt x="643413" y="680855"/>
                    <a:pt x="643413" y="735318"/>
                  </a:cubicBezTo>
                  <a:cubicBezTo>
                    <a:pt x="643413" y="789788"/>
                    <a:pt x="599154" y="834040"/>
                    <a:pt x="544691" y="834040"/>
                  </a:cubicBezTo>
                  <a:cubicBezTo>
                    <a:pt x="490222" y="834040"/>
                    <a:pt x="445970" y="789788"/>
                    <a:pt x="445970" y="735318"/>
                  </a:cubicBezTo>
                  <a:cubicBezTo>
                    <a:pt x="445970" y="680849"/>
                    <a:pt x="490228" y="636597"/>
                    <a:pt x="544691" y="636597"/>
                  </a:cubicBezTo>
                  <a:close/>
                  <a:moveTo>
                    <a:pt x="192343" y="636597"/>
                  </a:moveTo>
                  <a:cubicBezTo>
                    <a:pt x="246813" y="636597"/>
                    <a:pt x="291065" y="680855"/>
                    <a:pt x="291065" y="735318"/>
                  </a:cubicBezTo>
                  <a:cubicBezTo>
                    <a:pt x="291065" y="789788"/>
                    <a:pt x="246806" y="834040"/>
                    <a:pt x="192343" y="834040"/>
                  </a:cubicBezTo>
                  <a:cubicBezTo>
                    <a:pt x="137874" y="834040"/>
                    <a:pt x="93622" y="789788"/>
                    <a:pt x="93622" y="735318"/>
                  </a:cubicBezTo>
                  <a:cubicBezTo>
                    <a:pt x="93622" y="680849"/>
                    <a:pt x="137880" y="636597"/>
                    <a:pt x="192343" y="636597"/>
                  </a:cubicBezTo>
                  <a:close/>
                  <a:moveTo>
                    <a:pt x="549790" y="420430"/>
                  </a:moveTo>
                  <a:cubicBezTo>
                    <a:pt x="554891" y="420430"/>
                    <a:pt x="558300" y="422138"/>
                    <a:pt x="561701" y="425539"/>
                  </a:cubicBezTo>
                  <a:lnTo>
                    <a:pt x="595757" y="459581"/>
                  </a:lnTo>
                  <a:cubicBezTo>
                    <a:pt x="602567" y="466390"/>
                    <a:pt x="602567" y="476601"/>
                    <a:pt x="595757" y="483411"/>
                  </a:cubicBezTo>
                  <a:cubicBezTo>
                    <a:pt x="588947" y="490220"/>
                    <a:pt x="578737" y="490220"/>
                    <a:pt x="571927" y="483411"/>
                  </a:cubicBezTo>
                  <a:lnTo>
                    <a:pt x="566818" y="478301"/>
                  </a:lnTo>
                  <a:lnTo>
                    <a:pt x="566818" y="619582"/>
                  </a:lnTo>
                  <a:cubicBezTo>
                    <a:pt x="566818" y="629793"/>
                    <a:pt x="560008" y="636602"/>
                    <a:pt x="549797" y="636602"/>
                  </a:cubicBezTo>
                  <a:cubicBezTo>
                    <a:pt x="539586" y="636602"/>
                    <a:pt x="532777" y="629792"/>
                    <a:pt x="532777" y="619582"/>
                  </a:cubicBezTo>
                  <a:lnTo>
                    <a:pt x="532777" y="478301"/>
                  </a:lnTo>
                  <a:lnTo>
                    <a:pt x="527668" y="483411"/>
                  </a:lnTo>
                  <a:cubicBezTo>
                    <a:pt x="520858" y="490220"/>
                    <a:pt x="510647" y="490221"/>
                    <a:pt x="503837" y="483411"/>
                  </a:cubicBezTo>
                  <a:cubicBezTo>
                    <a:pt x="497028" y="476601"/>
                    <a:pt x="497028" y="466390"/>
                    <a:pt x="503837" y="459581"/>
                  </a:cubicBezTo>
                  <a:lnTo>
                    <a:pt x="537879" y="425539"/>
                  </a:lnTo>
                  <a:cubicBezTo>
                    <a:pt x="541279" y="422130"/>
                    <a:pt x="544680" y="420430"/>
                    <a:pt x="549790" y="420430"/>
                  </a:cubicBezTo>
                  <a:close/>
                  <a:moveTo>
                    <a:pt x="260854" y="194047"/>
                  </a:moveTo>
                  <a:cubicBezTo>
                    <a:pt x="265109" y="192770"/>
                    <a:pt x="269789" y="193195"/>
                    <a:pt x="274044" y="195749"/>
                  </a:cubicBezTo>
                  <a:lnTo>
                    <a:pt x="318303" y="221281"/>
                  </a:lnTo>
                  <a:lnTo>
                    <a:pt x="318305" y="221271"/>
                  </a:lnTo>
                  <a:cubicBezTo>
                    <a:pt x="326815" y="226372"/>
                    <a:pt x="328515" y="238291"/>
                    <a:pt x="326815" y="245101"/>
                  </a:cubicBezTo>
                  <a:lnTo>
                    <a:pt x="297875" y="285951"/>
                  </a:lnTo>
                  <a:cubicBezTo>
                    <a:pt x="292766" y="294461"/>
                    <a:pt x="282555" y="296169"/>
                    <a:pt x="274045" y="291060"/>
                  </a:cubicBezTo>
                  <a:cubicBezTo>
                    <a:pt x="265535" y="285951"/>
                    <a:pt x="263826" y="275740"/>
                    <a:pt x="268936" y="267230"/>
                  </a:cubicBezTo>
                  <a:lnTo>
                    <a:pt x="274045" y="258720"/>
                  </a:lnTo>
                  <a:cubicBezTo>
                    <a:pt x="236595" y="270630"/>
                    <a:pt x="211064" y="304671"/>
                    <a:pt x="211064" y="342121"/>
                  </a:cubicBezTo>
                  <a:lnTo>
                    <a:pt x="211064" y="612761"/>
                  </a:lnTo>
                  <a:cubicBezTo>
                    <a:pt x="211064" y="622972"/>
                    <a:pt x="204254" y="629782"/>
                    <a:pt x="194043" y="629782"/>
                  </a:cubicBezTo>
                  <a:cubicBezTo>
                    <a:pt x="183833" y="629782"/>
                    <a:pt x="177023" y="622972"/>
                    <a:pt x="177023" y="612761"/>
                  </a:cubicBezTo>
                  <a:lnTo>
                    <a:pt x="177023" y="345531"/>
                  </a:lnTo>
                  <a:cubicBezTo>
                    <a:pt x="177023" y="292771"/>
                    <a:pt x="212773" y="248511"/>
                    <a:pt x="262133" y="229790"/>
                  </a:cubicBezTo>
                  <a:lnTo>
                    <a:pt x="257024" y="226389"/>
                  </a:lnTo>
                  <a:cubicBezTo>
                    <a:pt x="248514" y="221280"/>
                    <a:pt x="245105" y="211069"/>
                    <a:pt x="250214" y="202559"/>
                  </a:cubicBezTo>
                  <a:cubicBezTo>
                    <a:pt x="252769" y="198304"/>
                    <a:pt x="256599" y="195325"/>
                    <a:pt x="260854" y="194047"/>
                  </a:cubicBezTo>
                  <a:close/>
                  <a:moveTo>
                    <a:pt x="826825" y="188096"/>
                  </a:moveTo>
                  <a:cubicBezTo>
                    <a:pt x="831081" y="188947"/>
                    <a:pt x="834911" y="191499"/>
                    <a:pt x="837465" y="195754"/>
                  </a:cubicBezTo>
                  <a:cubicBezTo>
                    <a:pt x="842567" y="204265"/>
                    <a:pt x="840866" y="214475"/>
                    <a:pt x="832356" y="219585"/>
                  </a:cubicBezTo>
                  <a:lnTo>
                    <a:pt x="827247" y="222986"/>
                  </a:lnTo>
                  <a:lnTo>
                    <a:pt x="827248" y="222987"/>
                  </a:lnTo>
                  <a:cubicBezTo>
                    <a:pt x="878317" y="240006"/>
                    <a:pt x="914057" y="285965"/>
                    <a:pt x="914057" y="338727"/>
                  </a:cubicBezTo>
                  <a:lnTo>
                    <a:pt x="914057" y="607663"/>
                  </a:lnTo>
                  <a:cubicBezTo>
                    <a:pt x="914057" y="616173"/>
                    <a:pt x="905547" y="624683"/>
                    <a:pt x="897037" y="624683"/>
                  </a:cubicBezTo>
                  <a:cubicBezTo>
                    <a:pt x="888527" y="624683"/>
                    <a:pt x="880017" y="616173"/>
                    <a:pt x="880017" y="607663"/>
                  </a:cubicBezTo>
                  <a:lnTo>
                    <a:pt x="880017" y="338727"/>
                  </a:lnTo>
                  <a:cubicBezTo>
                    <a:pt x="880017" y="301286"/>
                    <a:pt x="852776" y="268946"/>
                    <a:pt x="817036" y="255327"/>
                  </a:cubicBezTo>
                  <a:lnTo>
                    <a:pt x="820436" y="262128"/>
                  </a:lnTo>
                  <a:cubicBezTo>
                    <a:pt x="827246" y="270639"/>
                    <a:pt x="825546" y="280849"/>
                    <a:pt x="817036" y="285959"/>
                  </a:cubicBezTo>
                  <a:cubicBezTo>
                    <a:pt x="810226" y="292768"/>
                    <a:pt x="798315" y="291068"/>
                    <a:pt x="793205" y="282558"/>
                  </a:cubicBezTo>
                  <a:lnTo>
                    <a:pt x="765975" y="243407"/>
                  </a:lnTo>
                  <a:cubicBezTo>
                    <a:pt x="757465" y="236606"/>
                    <a:pt x="759173" y="222986"/>
                    <a:pt x="771084" y="216176"/>
                  </a:cubicBezTo>
                  <a:lnTo>
                    <a:pt x="813635" y="190645"/>
                  </a:lnTo>
                  <a:cubicBezTo>
                    <a:pt x="817890" y="188095"/>
                    <a:pt x="822570" y="187244"/>
                    <a:pt x="826825" y="188096"/>
                  </a:cubicBezTo>
                  <a:close/>
                  <a:moveTo>
                    <a:pt x="544692" y="136168"/>
                  </a:moveTo>
                  <a:cubicBezTo>
                    <a:pt x="510651" y="136168"/>
                    <a:pt x="483412" y="163398"/>
                    <a:pt x="483412" y="197440"/>
                  </a:cubicBezTo>
                  <a:cubicBezTo>
                    <a:pt x="483412" y="231489"/>
                    <a:pt x="510651" y="258719"/>
                    <a:pt x="544692" y="258719"/>
                  </a:cubicBezTo>
                  <a:cubicBezTo>
                    <a:pt x="578733" y="258719"/>
                    <a:pt x="605972" y="231489"/>
                    <a:pt x="605972" y="197448"/>
                  </a:cubicBezTo>
                  <a:cubicBezTo>
                    <a:pt x="605972" y="163398"/>
                    <a:pt x="578733" y="136168"/>
                    <a:pt x="544692" y="136168"/>
                  </a:cubicBezTo>
                  <a:close/>
                  <a:moveTo>
                    <a:pt x="517455" y="0"/>
                  </a:moveTo>
                  <a:lnTo>
                    <a:pt x="573625" y="0"/>
                  </a:lnTo>
                  <a:cubicBezTo>
                    <a:pt x="582136" y="0"/>
                    <a:pt x="588945" y="6810"/>
                    <a:pt x="590646" y="15320"/>
                  </a:cubicBezTo>
                  <a:lnTo>
                    <a:pt x="595755" y="52769"/>
                  </a:lnTo>
                  <a:cubicBezTo>
                    <a:pt x="600864" y="54470"/>
                    <a:pt x="605966" y="57879"/>
                    <a:pt x="611075" y="59579"/>
                  </a:cubicBezTo>
                  <a:lnTo>
                    <a:pt x="641714" y="35749"/>
                  </a:lnTo>
                  <a:cubicBezTo>
                    <a:pt x="648523" y="30640"/>
                    <a:pt x="657033" y="30640"/>
                    <a:pt x="663843" y="37449"/>
                  </a:cubicBezTo>
                  <a:lnTo>
                    <a:pt x="704693" y="78291"/>
                  </a:lnTo>
                  <a:cubicBezTo>
                    <a:pt x="711503" y="83400"/>
                    <a:pt x="711503" y="93611"/>
                    <a:pt x="706393" y="100420"/>
                  </a:cubicBezTo>
                  <a:lnTo>
                    <a:pt x="682563" y="131059"/>
                  </a:lnTo>
                  <a:cubicBezTo>
                    <a:pt x="685972" y="136168"/>
                    <a:pt x="687672" y="141270"/>
                    <a:pt x="689373" y="146379"/>
                  </a:cubicBezTo>
                  <a:lnTo>
                    <a:pt x="726822" y="151488"/>
                  </a:lnTo>
                  <a:lnTo>
                    <a:pt x="726824" y="151490"/>
                  </a:lnTo>
                  <a:cubicBezTo>
                    <a:pt x="735334" y="153191"/>
                    <a:pt x="742144" y="160000"/>
                    <a:pt x="740444" y="168511"/>
                  </a:cubicBezTo>
                  <a:lnTo>
                    <a:pt x="740444" y="224681"/>
                  </a:lnTo>
                  <a:cubicBezTo>
                    <a:pt x="740444" y="233191"/>
                    <a:pt x="733634" y="240001"/>
                    <a:pt x="725124" y="241701"/>
                  </a:cubicBezTo>
                  <a:lnTo>
                    <a:pt x="687674" y="246811"/>
                  </a:lnTo>
                  <a:cubicBezTo>
                    <a:pt x="685974" y="251920"/>
                    <a:pt x="682565" y="257021"/>
                    <a:pt x="680865" y="262131"/>
                  </a:cubicBezTo>
                  <a:lnTo>
                    <a:pt x="704695" y="292769"/>
                  </a:lnTo>
                  <a:cubicBezTo>
                    <a:pt x="709804" y="299579"/>
                    <a:pt x="708104" y="308089"/>
                    <a:pt x="702994" y="314899"/>
                  </a:cubicBezTo>
                  <a:lnTo>
                    <a:pt x="663844" y="355748"/>
                  </a:lnTo>
                  <a:cubicBezTo>
                    <a:pt x="657035" y="362558"/>
                    <a:pt x="648524" y="362558"/>
                    <a:pt x="641715" y="357449"/>
                  </a:cubicBezTo>
                  <a:lnTo>
                    <a:pt x="611076" y="333619"/>
                  </a:lnTo>
                  <a:cubicBezTo>
                    <a:pt x="605966" y="337027"/>
                    <a:pt x="600865" y="338728"/>
                    <a:pt x="595756" y="340428"/>
                  </a:cubicBezTo>
                  <a:lnTo>
                    <a:pt x="590654" y="377878"/>
                  </a:lnTo>
                  <a:cubicBezTo>
                    <a:pt x="588954" y="386388"/>
                    <a:pt x="582144" y="393198"/>
                    <a:pt x="573634" y="393198"/>
                  </a:cubicBezTo>
                  <a:lnTo>
                    <a:pt x="517464" y="393198"/>
                  </a:lnTo>
                  <a:cubicBezTo>
                    <a:pt x="508954" y="393198"/>
                    <a:pt x="502144" y="386388"/>
                    <a:pt x="500443" y="377878"/>
                  </a:cubicBezTo>
                  <a:lnTo>
                    <a:pt x="495334" y="340428"/>
                  </a:lnTo>
                  <a:cubicBezTo>
                    <a:pt x="490225" y="338728"/>
                    <a:pt x="485123" y="335319"/>
                    <a:pt x="480014" y="333619"/>
                  </a:cubicBezTo>
                  <a:lnTo>
                    <a:pt x="449375" y="357449"/>
                  </a:lnTo>
                  <a:cubicBezTo>
                    <a:pt x="442566" y="362558"/>
                    <a:pt x="434056" y="360858"/>
                    <a:pt x="427246" y="355748"/>
                  </a:cubicBezTo>
                  <a:lnTo>
                    <a:pt x="386396" y="314899"/>
                  </a:lnTo>
                  <a:cubicBezTo>
                    <a:pt x="379587" y="309790"/>
                    <a:pt x="379587" y="299579"/>
                    <a:pt x="384696" y="292769"/>
                  </a:cubicBezTo>
                  <a:lnTo>
                    <a:pt x="408526" y="262131"/>
                  </a:lnTo>
                  <a:cubicBezTo>
                    <a:pt x="405117" y="257021"/>
                    <a:pt x="403417" y="251920"/>
                    <a:pt x="401716" y="246811"/>
                  </a:cubicBezTo>
                  <a:lnTo>
                    <a:pt x="364267" y="241701"/>
                  </a:lnTo>
                  <a:cubicBezTo>
                    <a:pt x="355757" y="240001"/>
                    <a:pt x="348947" y="233191"/>
                    <a:pt x="348947" y="224681"/>
                  </a:cubicBezTo>
                  <a:lnTo>
                    <a:pt x="348947" y="168511"/>
                  </a:lnTo>
                  <a:cubicBezTo>
                    <a:pt x="348947" y="160000"/>
                    <a:pt x="355757" y="153191"/>
                    <a:pt x="364267" y="151490"/>
                  </a:cubicBezTo>
                  <a:lnTo>
                    <a:pt x="401716" y="146381"/>
                  </a:lnTo>
                  <a:cubicBezTo>
                    <a:pt x="403417" y="141272"/>
                    <a:pt x="406826" y="136170"/>
                    <a:pt x="408526" y="131061"/>
                  </a:cubicBezTo>
                  <a:lnTo>
                    <a:pt x="382995" y="100428"/>
                  </a:lnTo>
                  <a:cubicBezTo>
                    <a:pt x="377885" y="93619"/>
                    <a:pt x="377885" y="83408"/>
                    <a:pt x="384695" y="78299"/>
                  </a:cubicBezTo>
                  <a:lnTo>
                    <a:pt x="425545" y="37449"/>
                  </a:lnTo>
                  <a:cubicBezTo>
                    <a:pt x="432354" y="32340"/>
                    <a:pt x="442565" y="32340"/>
                    <a:pt x="447674" y="35749"/>
                  </a:cubicBezTo>
                  <a:lnTo>
                    <a:pt x="478313" y="59579"/>
                  </a:lnTo>
                  <a:cubicBezTo>
                    <a:pt x="483422" y="56170"/>
                    <a:pt x="488524" y="54470"/>
                    <a:pt x="493633" y="52769"/>
                  </a:cubicBezTo>
                  <a:lnTo>
                    <a:pt x="500435" y="15320"/>
                  </a:lnTo>
                  <a:cubicBezTo>
                    <a:pt x="502135" y="6810"/>
                    <a:pt x="508945" y="0"/>
                    <a:pt x="517455" y="0"/>
                  </a:cubicBezTo>
                  <a:close/>
                </a:path>
              </a:pathLst>
            </a:custGeom>
            <a:solidFill>
              <a:srgbClr val="019371"/>
            </a:solidFill>
            <a:ln w="20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  <p:sp>
        <p:nvSpPr>
          <p:cNvPr id="168" name="Freeform: Shape 167">
            <a:extLst>
              <a:ext uri="{FF2B5EF4-FFF2-40B4-BE49-F238E27FC236}">
                <a16:creationId xmlns:a16="http://schemas.microsoft.com/office/drawing/2014/main" id="{2BF2E92A-7348-45DB-B1A4-50C808BA8333}"/>
              </a:ext>
            </a:extLst>
          </p:cNvPr>
          <p:cNvSpPr/>
          <p:nvPr/>
        </p:nvSpPr>
        <p:spPr>
          <a:xfrm>
            <a:off x="1424621" y="2283774"/>
            <a:ext cx="458770" cy="438818"/>
          </a:xfrm>
          <a:custGeom>
            <a:avLst/>
            <a:gdLst>
              <a:gd name="connsiteX0" fmla="*/ 538633 w 1021024"/>
              <a:gd name="connsiteY0" fmla="*/ 579106 h 976625"/>
              <a:gd name="connsiteX1" fmla="*/ 550225 w 1021024"/>
              <a:gd name="connsiteY1" fmla="*/ 606680 h 976625"/>
              <a:gd name="connsiteX2" fmla="*/ 563609 w 1021024"/>
              <a:gd name="connsiteY2" fmla="*/ 619118 h 976625"/>
              <a:gd name="connsiteX3" fmla="*/ 620611 w 1021024"/>
              <a:gd name="connsiteY3" fmla="*/ 652020 h 976625"/>
              <a:gd name="connsiteX4" fmla="*/ 638058 w 1021024"/>
              <a:gd name="connsiteY4" fmla="*/ 657387 h 976625"/>
              <a:gd name="connsiteX5" fmla="*/ 667735 w 1021024"/>
              <a:gd name="connsiteY5" fmla="*/ 653643 h 976625"/>
              <a:gd name="connsiteX6" fmla="*/ 695857 w 1021024"/>
              <a:gd name="connsiteY6" fmla="*/ 702348 h 976625"/>
              <a:gd name="connsiteX7" fmla="*/ 677772 w 1021024"/>
              <a:gd name="connsiteY7" fmla="*/ 726169 h 976625"/>
              <a:gd name="connsiteX8" fmla="*/ 673689 w 1021024"/>
              <a:gd name="connsiteY8" fmla="*/ 743975 h 976625"/>
              <a:gd name="connsiteX9" fmla="*/ 673689 w 1021024"/>
              <a:gd name="connsiteY9" fmla="*/ 809779 h 976625"/>
              <a:gd name="connsiteX10" fmla="*/ 677772 w 1021024"/>
              <a:gd name="connsiteY10" fmla="*/ 827585 h 976625"/>
              <a:gd name="connsiteX11" fmla="*/ 695857 w 1021024"/>
              <a:gd name="connsiteY11" fmla="*/ 851406 h 976625"/>
              <a:gd name="connsiteX12" fmla="*/ 667735 w 1021024"/>
              <a:gd name="connsiteY12" fmla="*/ 900111 h 976625"/>
              <a:gd name="connsiteX13" fmla="*/ 638058 w 1021024"/>
              <a:gd name="connsiteY13" fmla="*/ 896367 h 976625"/>
              <a:gd name="connsiteX14" fmla="*/ 620611 w 1021024"/>
              <a:gd name="connsiteY14" fmla="*/ 901734 h 976625"/>
              <a:gd name="connsiteX15" fmla="*/ 563609 w 1021024"/>
              <a:gd name="connsiteY15" fmla="*/ 934647 h 976625"/>
              <a:gd name="connsiteX16" fmla="*/ 550225 w 1021024"/>
              <a:gd name="connsiteY16" fmla="*/ 947065 h 976625"/>
              <a:gd name="connsiteX17" fmla="*/ 538633 w 1021024"/>
              <a:gd name="connsiteY17" fmla="*/ 974639 h 976625"/>
              <a:gd name="connsiteX18" fmla="*/ 482397 w 1021024"/>
              <a:gd name="connsiteY18" fmla="*/ 974639 h 976625"/>
              <a:gd name="connsiteX19" fmla="*/ 470795 w 1021024"/>
              <a:gd name="connsiteY19" fmla="*/ 947065 h 976625"/>
              <a:gd name="connsiteX20" fmla="*/ 457411 w 1021024"/>
              <a:gd name="connsiteY20" fmla="*/ 934647 h 976625"/>
              <a:gd name="connsiteX21" fmla="*/ 400420 w 1021024"/>
              <a:gd name="connsiteY21" fmla="*/ 901734 h 976625"/>
              <a:gd name="connsiteX22" fmla="*/ 382963 w 1021024"/>
              <a:gd name="connsiteY22" fmla="*/ 896367 h 976625"/>
              <a:gd name="connsiteX23" fmla="*/ 353286 w 1021024"/>
              <a:gd name="connsiteY23" fmla="*/ 900111 h 976625"/>
              <a:gd name="connsiteX24" fmla="*/ 325174 w 1021024"/>
              <a:gd name="connsiteY24" fmla="*/ 851413 h 976625"/>
              <a:gd name="connsiteX25" fmla="*/ 343239 w 1021024"/>
              <a:gd name="connsiteY25" fmla="*/ 827583 h 976625"/>
              <a:gd name="connsiteX26" fmla="*/ 347322 w 1021024"/>
              <a:gd name="connsiteY26" fmla="*/ 809777 h 976625"/>
              <a:gd name="connsiteX27" fmla="*/ 347322 w 1021024"/>
              <a:gd name="connsiteY27" fmla="*/ 743973 h 976625"/>
              <a:gd name="connsiteX28" fmla="*/ 343239 w 1021024"/>
              <a:gd name="connsiteY28" fmla="*/ 726167 h 976625"/>
              <a:gd name="connsiteX29" fmla="*/ 325174 w 1021024"/>
              <a:gd name="connsiteY29" fmla="*/ 702346 h 976625"/>
              <a:gd name="connsiteX30" fmla="*/ 353286 w 1021024"/>
              <a:gd name="connsiteY30" fmla="*/ 653641 h 976625"/>
              <a:gd name="connsiteX31" fmla="*/ 382963 w 1021024"/>
              <a:gd name="connsiteY31" fmla="*/ 657385 h 976625"/>
              <a:gd name="connsiteX32" fmla="*/ 400420 w 1021024"/>
              <a:gd name="connsiteY32" fmla="*/ 652017 h 976625"/>
              <a:gd name="connsiteX33" fmla="*/ 457411 w 1021024"/>
              <a:gd name="connsiteY33" fmla="*/ 619115 h 976625"/>
              <a:gd name="connsiteX34" fmla="*/ 470795 w 1021024"/>
              <a:gd name="connsiteY34" fmla="*/ 606677 h 976625"/>
              <a:gd name="connsiteX35" fmla="*/ 482387 w 1021024"/>
              <a:gd name="connsiteY35" fmla="*/ 579114 h 976625"/>
              <a:gd name="connsiteX36" fmla="*/ 538613 w 1021024"/>
              <a:gd name="connsiteY36" fmla="*/ 579104 h 976625"/>
              <a:gd name="connsiteX37" fmla="*/ 510522 w 1021024"/>
              <a:gd name="connsiteY37" fmla="*/ 680384 h 976625"/>
              <a:gd name="connsiteX38" fmla="*/ 414015 w 1021024"/>
              <a:gd name="connsiteY38" fmla="*/ 776890 h 976625"/>
              <a:gd name="connsiteX39" fmla="*/ 510522 w 1021024"/>
              <a:gd name="connsiteY39" fmla="*/ 873389 h 976625"/>
              <a:gd name="connsiteX40" fmla="*/ 607020 w 1021024"/>
              <a:gd name="connsiteY40" fmla="*/ 776890 h 976625"/>
              <a:gd name="connsiteX41" fmla="*/ 510522 w 1021024"/>
              <a:gd name="connsiteY41" fmla="*/ 680384 h 976625"/>
              <a:gd name="connsiteX42" fmla="*/ 510522 w 1021024"/>
              <a:gd name="connsiteY42" fmla="*/ 724779 h 976625"/>
              <a:gd name="connsiteX43" fmla="*/ 562626 w 1021024"/>
              <a:gd name="connsiteY43" fmla="*/ 776890 h 976625"/>
              <a:gd name="connsiteX44" fmla="*/ 510522 w 1021024"/>
              <a:gd name="connsiteY44" fmla="*/ 828994 h 976625"/>
              <a:gd name="connsiteX45" fmla="*/ 458410 w 1021024"/>
              <a:gd name="connsiteY45" fmla="*/ 776890 h 976625"/>
              <a:gd name="connsiteX46" fmla="*/ 510522 w 1021024"/>
              <a:gd name="connsiteY46" fmla="*/ 724779 h 976625"/>
              <a:gd name="connsiteX47" fmla="*/ 300826 w 1021024"/>
              <a:gd name="connsiteY47" fmla="*/ 799080 h 976625"/>
              <a:gd name="connsiteX48" fmla="*/ 302031 w 1021024"/>
              <a:gd name="connsiteY48" fmla="*/ 745283 h 976625"/>
              <a:gd name="connsiteX49" fmla="*/ 282473 w 1021024"/>
              <a:gd name="connsiteY49" fmla="*/ 719502 h 976625"/>
              <a:gd name="connsiteX50" fmla="*/ 279117 w 1021024"/>
              <a:gd name="connsiteY50" fmla="*/ 699007 h 976625"/>
              <a:gd name="connsiteX51" fmla="*/ 327376 w 1021024"/>
              <a:gd name="connsiteY51" fmla="*/ 615426 h 976625"/>
              <a:gd name="connsiteX52" fmla="*/ 346795 w 1021024"/>
              <a:gd name="connsiteY52" fmla="*/ 608077 h 976625"/>
              <a:gd name="connsiteX53" fmla="*/ 378912 w 1021024"/>
              <a:gd name="connsiteY53" fmla="*/ 612140 h 976625"/>
              <a:gd name="connsiteX54" fmla="*/ 433644 w 1021024"/>
              <a:gd name="connsiteY54" fmla="*/ 580541 h 976625"/>
              <a:gd name="connsiteX55" fmla="*/ 446182 w 1021024"/>
              <a:gd name="connsiteY55" fmla="*/ 550705 h 976625"/>
              <a:gd name="connsiteX56" fmla="*/ 462255 w 1021024"/>
              <a:gd name="connsiteY56" fmla="*/ 537550 h 976625"/>
              <a:gd name="connsiteX57" fmla="*/ 558772 w 1021024"/>
              <a:gd name="connsiteY57" fmla="*/ 537550 h 976625"/>
              <a:gd name="connsiteX58" fmla="*/ 574845 w 1021024"/>
              <a:gd name="connsiteY58" fmla="*/ 550705 h 976625"/>
              <a:gd name="connsiteX59" fmla="*/ 587382 w 1021024"/>
              <a:gd name="connsiteY59" fmla="*/ 580541 h 976625"/>
              <a:gd name="connsiteX60" fmla="*/ 642115 w 1021024"/>
              <a:gd name="connsiteY60" fmla="*/ 612140 h 976625"/>
              <a:gd name="connsiteX61" fmla="*/ 674231 w 1021024"/>
              <a:gd name="connsiteY61" fmla="*/ 608077 h 976625"/>
              <a:gd name="connsiteX62" fmla="*/ 693660 w 1021024"/>
              <a:gd name="connsiteY62" fmla="*/ 615426 h 976625"/>
              <a:gd name="connsiteX63" fmla="*/ 741910 w 1021024"/>
              <a:gd name="connsiteY63" fmla="*/ 699007 h 976625"/>
              <a:gd name="connsiteX64" fmla="*/ 738554 w 1021024"/>
              <a:gd name="connsiteY64" fmla="*/ 719502 h 976625"/>
              <a:gd name="connsiteX65" fmla="*/ 718995 w 1021024"/>
              <a:gd name="connsiteY65" fmla="*/ 745273 h 976625"/>
              <a:gd name="connsiteX66" fmla="*/ 720200 w 1021024"/>
              <a:gd name="connsiteY66" fmla="*/ 799077 h 976625"/>
              <a:gd name="connsiteX67" fmla="*/ 954433 w 1021024"/>
              <a:gd name="connsiteY67" fmla="*/ 799077 h 976625"/>
              <a:gd name="connsiteX68" fmla="*/ 1021025 w 1021024"/>
              <a:gd name="connsiteY68" fmla="*/ 732486 h 976625"/>
              <a:gd name="connsiteX69" fmla="*/ 1021025 w 1021024"/>
              <a:gd name="connsiteY69" fmla="*/ 66592 h 976625"/>
              <a:gd name="connsiteX70" fmla="*/ 954433 w 1021024"/>
              <a:gd name="connsiteY70" fmla="*/ 0 h 976625"/>
              <a:gd name="connsiteX71" fmla="*/ 66592 w 1021024"/>
              <a:gd name="connsiteY71" fmla="*/ 0 h 976625"/>
              <a:gd name="connsiteX72" fmla="*/ 0 w 1021024"/>
              <a:gd name="connsiteY72" fmla="*/ 66592 h 976625"/>
              <a:gd name="connsiteX73" fmla="*/ 0 w 1021024"/>
              <a:gd name="connsiteY73" fmla="*/ 732486 h 976625"/>
              <a:gd name="connsiteX74" fmla="*/ 66592 w 1021024"/>
              <a:gd name="connsiteY74" fmla="*/ 799077 h 976625"/>
              <a:gd name="connsiteX75" fmla="*/ 488314 w 1021024"/>
              <a:gd name="connsiteY75" fmla="*/ 377364 h 976625"/>
              <a:gd name="connsiteX76" fmla="*/ 488314 w 1021024"/>
              <a:gd name="connsiteY76" fmla="*/ 332970 h 976625"/>
              <a:gd name="connsiteX77" fmla="*/ 466127 w 1021024"/>
              <a:gd name="connsiteY77" fmla="*/ 310782 h 976625"/>
              <a:gd name="connsiteX78" fmla="*/ 244174 w 1021024"/>
              <a:gd name="connsiteY78" fmla="*/ 310782 h 976625"/>
              <a:gd name="connsiteX79" fmla="*/ 221967 w 1021024"/>
              <a:gd name="connsiteY79" fmla="*/ 332970 h 976625"/>
              <a:gd name="connsiteX80" fmla="*/ 221967 w 1021024"/>
              <a:gd name="connsiteY80" fmla="*/ 377364 h 976625"/>
              <a:gd name="connsiteX81" fmla="*/ 155375 w 1021024"/>
              <a:gd name="connsiteY81" fmla="*/ 377364 h 976625"/>
              <a:gd name="connsiteX82" fmla="*/ 133188 w 1021024"/>
              <a:gd name="connsiteY82" fmla="*/ 399552 h 976625"/>
              <a:gd name="connsiteX83" fmla="*/ 155375 w 1021024"/>
              <a:gd name="connsiteY83" fmla="*/ 421739 h 976625"/>
              <a:gd name="connsiteX84" fmla="*/ 221967 w 1021024"/>
              <a:gd name="connsiteY84" fmla="*/ 421739 h 976625"/>
              <a:gd name="connsiteX85" fmla="*/ 221967 w 1021024"/>
              <a:gd name="connsiteY85" fmla="*/ 466134 h 976625"/>
              <a:gd name="connsiteX86" fmla="*/ 244174 w 1021024"/>
              <a:gd name="connsiteY86" fmla="*/ 488321 h 976625"/>
              <a:gd name="connsiteX87" fmla="*/ 466127 w 1021024"/>
              <a:gd name="connsiteY87" fmla="*/ 488321 h 976625"/>
              <a:gd name="connsiteX88" fmla="*/ 488314 w 1021024"/>
              <a:gd name="connsiteY88" fmla="*/ 466134 h 976625"/>
              <a:gd name="connsiteX89" fmla="*/ 488314 w 1021024"/>
              <a:gd name="connsiteY89" fmla="*/ 421739 h 976625"/>
              <a:gd name="connsiteX90" fmla="*/ 865645 w 1021024"/>
              <a:gd name="connsiteY90" fmla="*/ 421739 h 976625"/>
              <a:gd name="connsiteX91" fmla="*/ 887833 w 1021024"/>
              <a:gd name="connsiteY91" fmla="*/ 399552 h 976625"/>
              <a:gd name="connsiteX92" fmla="*/ 865645 w 1021024"/>
              <a:gd name="connsiteY92" fmla="*/ 377364 h 976625"/>
              <a:gd name="connsiteX93" fmla="*/ 799056 w 1021024"/>
              <a:gd name="connsiteY93" fmla="*/ 177599 h 976625"/>
              <a:gd name="connsiteX94" fmla="*/ 799056 w 1021024"/>
              <a:gd name="connsiteY94" fmla="*/ 133204 h 976625"/>
              <a:gd name="connsiteX95" fmla="*/ 776869 w 1021024"/>
              <a:gd name="connsiteY95" fmla="*/ 111017 h 976625"/>
              <a:gd name="connsiteX96" fmla="*/ 554906 w 1021024"/>
              <a:gd name="connsiteY96" fmla="*/ 111017 h 976625"/>
              <a:gd name="connsiteX97" fmla="*/ 532718 w 1021024"/>
              <a:gd name="connsiteY97" fmla="*/ 133204 h 976625"/>
              <a:gd name="connsiteX98" fmla="*/ 532718 w 1021024"/>
              <a:gd name="connsiteY98" fmla="*/ 177599 h 976625"/>
              <a:gd name="connsiteX99" fmla="*/ 155387 w 1021024"/>
              <a:gd name="connsiteY99" fmla="*/ 177599 h 976625"/>
              <a:gd name="connsiteX100" fmla="*/ 133200 w 1021024"/>
              <a:gd name="connsiteY100" fmla="*/ 199786 h 976625"/>
              <a:gd name="connsiteX101" fmla="*/ 155387 w 1021024"/>
              <a:gd name="connsiteY101" fmla="*/ 221974 h 976625"/>
              <a:gd name="connsiteX102" fmla="*/ 532718 w 1021024"/>
              <a:gd name="connsiteY102" fmla="*/ 221974 h 976625"/>
              <a:gd name="connsiteX103" fmla="*/ 532718 w 1021024"/>
              <a:gd name="connsiteY103" fmla="*/ 266368 h 976625"/>
              <a:gd name="connsiteX104" fmla="*/ 554906 w 1021024"/>
              <a:gd name="connsiteY104" fmla="*/ 288556 h 976625"/>
              <a:gd name="connsiteX105" fmla="*/ 776869 w 1021024"/>
              <a:gd name="connsiteY105" fmla="*/ 288556 h 976625"/>
              <a:gd name="connsiteX106" fmla="*/ 799056 w 1021024"/>
              <a:gd name="connsiteY106" fmla="*/ 266368 h 976625"/>
              <a:gd name="connsiteX107" fmla="*/ 799056 w 1021024"/>
              <a:gd name="connsiteY107" fmla="*/ 221974 h 976625"/>
              <a:gd name="connsiteX108" fmla="*/ 865648 w 1021024"/>
              <a:gd name="connsiteY108" fmla="*/ 221974 h 976625"/>
              <a:gd name="connsiteX109" fmla="*/ 887835 w 1021024"/>
              <a:gd name="connsiteY109" fmla="*/ 199786 h 976625"/>
              <a:gd name="connsiteX110" fmla="*/ 865648 w 1021024"/>
              <a:gd name="connsiteY110" fmla="*/ 177599 h 976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</a:cxnLst>
            <a:rect l="l" t="t" r="r" b="b"/>
            <a:pathLst>
              <a:path w="1021024" h="976625">
                <a:moveTo>
                  <a:pt x="538633" y="579106"/>
                </a:moveTo>
                <a:lnTo>
                  <a:pt x="550225" y="606680"/>
                </a:lnTo>
                <a:cubicBezTo>
                  <a:pt x="552695" y="612545"/>
                  <a:pt x="557574" y="617076"/>
                  <a:pt x="563609" y="619118"/>
                </a:cubicBezTo>
                <a:cubicBezTo>
                  <a:pt x="584612" y="626178"/>
                  <a:pt x="603991" y="637372"/>
                  <a:pt x="620611" y="652020"/>
                </a:cubicBezTo>
                <a:cubicBezTo>
                  <a:pt x="625381" y="656242"/>
                  <a:pt x="631744" y="658184"/>
                  <a:pt x="638058" y="657387"/>
                </a:cubicBezTo>
                <a:lnTo>
                  <a:pt x="667735" y="653643"/>
                </a:lnTo>
                <a:cubicBezTo>
                  <a:pt x="679366" y="668481"/>
                  <a:pt x="688827" y="684873"/>
                  <a:pt x="695857" y="702348"/>
                </a:cubicBezTo>
                <a:cubicBezTo>
                  <a:pt x="695857" y="702348"/>
                  <a:pt x="677772" y="726169"/>
                  <a:pt x="677772" y="726169"/>
                </a:cubicBezTo>
                <a:cubicBezTo>
                  <a:pt x="673928" y="731248"/>
                  <a:pt x="672435" y="737731"/>
                  <a:pt x="673689" y="743975"/>
                </a:cubicBezTo>
                <a:cubicBezTo>
                  <a:pt x="678071" y="765694"/>
                  <a:pt x="678071" y="788071"/>
                  <a:pt x="673689" y="809779"/>
                </a:cubicBezTo>
                <a:cubicBezTo>
                  <a:pt x="672435" y="816023"/>
                  <a:pt x="673928" y="822506"/>
                  <a:pt x="677772" y="827585"/>
                </a:cubicBezTo>
                <a:lnTo>
                  <a:pt x="695857" y="851406"/>
                </a:lnTo>
                <a:cubicBezTo>
                  <a:pt x="688816" y="868903"/>
                  <a:pt x="679356" y="885294"/>
                  <a:pt x="667735" y="900111"/>
                </a:cubicBezTo>
                <a:lnTo>
                  <a:pt x="638058" y="896367"/>
                </a:lnTo>
                <a:cubicBezTo>
                  <a:pt x="631744" y="895570"/>
                  <a:pt x="625381" y="897532"/>
                  <a:pt x="620611" y="901734"/>
                </a:cubicBezTo>
                <a:cubicBezTo>
                  <a:pt x="603990" y="916383"/>
                  <a:pt x="584611" y="927567"/>
                  <a:pt x="563609" y="934647"/>
                </a:cubicBezTo>
                <a:cubicBezTo>
                  <a:pt x="557574" y="936668"/>
                  <a:pt x="552695" y="941199"/>
                  <a:pt x="550225" y="947065"/>
                </a:cubicBezTo>
                <a:lnTo>
                  <a:pt x="538633" y="974639"/>
                </a:lnTo>
                <a:cubicBezTo>
                  <a:pt x="519971" y="977288"/>
                  <a:pt x="501051" y="977288"/>
                  <a:pt x="482397" y="974639"/>
                </a:cubicBezTo>
                <a:cubicBezTo>
                  <a:pt x="482387" y="974639"/>
                  <a:pt x="470795" y="947065"/>
                  <a:pt x="470795" y="947065"/>
                </a:cubicBezTo>
                <a:cubicBezTo>
                  <a:pt x="468326" y="941199"/>
                  <a:pt x="463456" y="936668"/>
                  <a:pt x="457411" y="934647"/>
                </a:cubicBezTo>
                <a:cubicBezTo>
                  <a:pt x="436409" y="927576"/>
                  <a:pt x="417029" y="916383"/>
                  <a:pt x="400420" y="901734"/>
                </a:cubicBezTo>
                <a:cubicBezTo>
                  <a:pt x="395640" y="897522"/>
                  <a:pt x="389277" y="895570"/>
                  <a:pt x="382963" y="896367"/>
                </a:cubicBezTo>
                <a:lnTo>
                  <a:pt x="353286" y="900111"/>
                </a:lnTo>
                <a:cubicBezTo>
                  <a:pt x="341664" y="885283"/>
                  <a:pt x="332194" y="868881"/>
                  <a:pt x="325174" y="851413"/>
                </a:cubicBezTo>
                <a:cubicBezTo>
                  <a:pt x="325174" y="851403"/>
                  <a:pt x="343239" y="827583"/>
                  <a:pt x="343239" y="827583"/>
                </a:cubicBezTo>
                <a:cubicBezTo>
                  <a:pt x="347092" y="822514"/>
                  <a:pt x="348576" y="816021"/>
                  <a:pt x="347322" y="809777"/>
                </a:cubicBezTo>
                <a:cubicBezTo>
                  <a:pt x="342940" y="788068"/>
                  <a:pt x="342940" y="765691"/>
                  <a:pt x="347322" y="743973"/>
                </a:cubicBezTo>
                <a:cubicBezTo>
                  <a:pt x="348576" y="737729"/>
                  <a:pt x="347102" y="731256"/>
                  <a:pt x="343239" y="726167"/>
                </a:cubicBezTo>
                <a:lnTo>
                  <a:pt x="325174" y="702346"/>
                </a:lnTo>
                <a:cubicBezTo>
                  <a:pt x="332205" y="684849"/>
                  <a:pt x="341665" y="668468"/>
                  <a:pt x="353286" y="653641"/>
                </a:cubicBezTo>
                <a:cubicBezTo>
                  <a:pt x="353296" y="653641"/>
                  <a:pt x="382963" y="657385"/>
                  <a:pt x="382963" y="657385"/>
                </a:cubicBezTo>
                <a:cubicBezTo>
                  <a:pt x="389277" y="658182"/>
                  <a:pt x="395640" y="656230"/>
                  <a:pt x="400420" y="652017"/>
                </a:cubicBezTo>
                <a:cubicBezTo>
                  <a:pt x="417031" y="637369"/>
                  <a:pt x="436410" y="626185"/>
                  <a:pt x="457411" y="619115"/>
                </a:cubicBezTo>
                <a:cubicBezTo>
                  <a:pt x="463456" y="617084"/>
                  <a:pt x="468326" y="612553"/>
                  <a:pt x="470795" y="606677"/>
                </a:cubicBezTo>
                <a:lnTo>
                  <a:pt x="482387" y="579114"/>
                </a:lnTo>
                <a:cubicBezTo>
                  <a:pt x="501049" y="576464"/>
                  <a:pt x="519970" y="576464"/>
                  <a:pt x="538613" y="579104"/>
                </a:cubicBezTo>
                <a:close/>
                <a:moveTo>
                  <a:pt x="510522" y="680384"/>
                </a:moveTo>
                <a:cubicBezTo>
                  <a:pt x="457263" y="680384"/>
                  <a:pt x="414015" y="723634"/>
                  <a:pt x="414015" y="776890"/>
                </a:cubicBezTo>
                <a:cubicBezTo>
                  <a:pt x="414015" y="830149"/>
                  <a:pt x="457265" y="873389"/>
                  <a:pt x="510522" y="873389"/>
                </a:cubicBezTo>
                <a:cubicBezTo>
                  <a:pt x="563778" y="873389"/>
                  <a:pt x="607020" y="830159"/>
                  <a:pt x="607020" y="776890"/>
                </a:cubicBezTo>
                <a:cubicBezTo>
                  <a:pt x="607020" y="723632"/>
                  <a:pt x="563791" y="680384"/>
                  <a:pt x="510522" y="680384"/>
                </a:cubicBezTo>
                <a:close/>
                <a:moveTo>
                  <a:pt x="510522" y="724779"/>
                </a:moveTo>
                <a:cubicBezTo>
                  <a:pt x="539281" y="724779"/>
                  <a:pt x="562626" y="748121"/>
                  <a:pt x="562626" y="776890"/>
                </a:cubicBezTo>
                <a:cubicBezTo>
                  <a:pt x="562626" y="805650"/>
                  <a:pt x="539283" y="828994"/>
                  <a:pt x="510522" y="828994"/>
                </a:cubicBezTo>
                <a:cubicBezTo>
                  <a:pt x="481752" y="828994"/>
                  <a:pt x="458410" y="805652"/>
                  <a:pt x="458410" y="776890"/>
                </a:cubicBezTo>
                <a:cubicBezTo>
                  <a:pt x="458410" y="748121"/>
                  <a:pt x="481753" y="724779"/>
                  <a:pt x="510522" y="724779"/>
                </a:cubicBezTo>
                <a:close/>
                <a:moveTo>
                  <a:pt x="300826" y="799080"/>
                </a:moveTo>
                <a:cubicBezTo>
                  <a:pt x="298934" y="781175"/>
                  <a:pt x="299333" y="763091"/>
                  <a:pt x="302031" y="745283"/>
                </a:cubicBezTo>
                <a:lnTo>
                  <a:pt x="282473" y="719502"/>
                </a:lnTo>
                <a:cubicBezTo>
                  <a:pt x="278031" y="713646"/>
                  <a:pt x="276777" y="705968"/>
                  <a:pt x="279117" y="699007"/>
                </a:cubicBezTo>
                <a:cubicBezTo>
                  <a:pt x="289484" y="668216"/>
                  <a:pt x="305895" y="639793"/>
                  <a:pt x="327376" y="615426"/>
                </a:cubicBezTo>
                <a:cubicBezTo>
                  <a:pt x="332236" y="609909"/>
                  <a:pt x="339516" y="607161"/>
                  <a:pt x="346795" y="608077"/>
                </a:cubicBezTo>
                <a:cubicBezTo>
                  <a:pt x="346795" y="608077"/>
                  <a:pt x="378922" y="612140"/>
                  <a:pt x="378912" y="612140"/>
                </a:cubicBezTo>
                <a:cubicBezTo>
                  <a:pt x="395473" y="598905"/>
                  <a:pt x="413935" y="588250"/>
                  <a:pt x="433644" y="580541"/>
                </a:cubicBezTo>
                <a:lnTo>
                  <a:pt x="446182" y="550705"/>
                </a:lnTo>
                <a:cubicBezTo>
                  <a:pt x="449040" y="543934"/>
                  <a:pt x="455055" y="538994"/>
                  <a:pt x="462255" y="537550"/>
                </a:cubicBezTo>
                <a:cubicBezTo>
                  <a:pt x="494112" y="531127"/>
                  <a:pt x="526925" y="531127"/>
                  <a:pt x="558772" y="537550"/>
                </a:cubicBezTo>
                <a:cubicBezTo>
                  <a:pt x="565981" y="538994"/>
                  <a:pt x="571996" y="543934"/>
                  <a:pt x="574845" y="550705"/>
                </a:cubicBezTo>
                <a:cubicBezTo>
                  <a:pt x="574845" y="550705"/>
                  <a:pt x="587392" y="580551"/>
                  <a:pt x="587382" y="580541"/>
                </a:cubicBezTo>
                <a:cubicBezTo>
                  <a:pt x="607120" y="588268"/>
                  <a:pt x="625572" y="598934"/>
                  <a:pt x="642115" y="612140"/>
                </a:cubicBezTo>
                <a:lnTo>
                  <a:pt x="674231" y="608077"/>
                </a:lnTo>
                <a:cubicBezTo>
                  <a:pt x="681531" y="607161"/>
                  <a:pt x="688791" y="609909"/>
                  <a:pt x="693660" y="615426"/>
                </a:cubicBezTo>
                <a:cubicBezTo>
                  <a:pt x="715151" y="639795"/>
                  <a:pt x="731552" y="668216"/>
                  <a:pt x="741910" y="699007"/>
                </a:cubicBezTo>
                <a:cubicBezTo>
                  <a:pt x="744250" y="705978"/>
                  <a:pt x="742995" y="713646"/>
                  <a:pt x="738554" y="719502"/>
                </a:cubicBezTo>
                <a:cubicBezTo>
                  <a:pt x="738554" y="719502"/>
                  <a:pt x="718995" y="745293"/>
                  <a:pt x="718995" y="745273"/>
                </a:cubicBezTo>
                <a:cubicBezTo>
                  <a:pt x="721694" y="763109"/>
                  <a:pt x="722092" y="781204"/>
                  <a:pt x="720200" y="799077"/>
                </a:cubicBezTo>
                <a:lnTo>
                  <a:pt x="954433" y="799077"/>
                </a:lnTo>
                <a:cubicBezTo>
                  <a:pt x="991210" y="799077"/>
                  <a:pt x="1021025" y="769273"/>
                  <a:pt x="1021025" y="732486"/>
                </a:cubicBezTo>
                <a:lnTo>
                  <a:pt x="1021025" y="66592"/>
                </a:lnTo>
                <a:cubicBezTo>
                  <a:pt x="1021025" y="29815"/>
                  <a:pt x="991220" y="0"/>
                  <a:pt x="954433" y="0"/>
                </a:cubicBezTo>
                <a:lnTo>
                  <a:pt x="66592" y="0"/>
                </a:lnTo>
                <a:cubicBezTo>
                  <a:pt x="29815" y="0"/>
                  <a:pt x="0" y="29805"/>
                  <a:pt x="0" y="66592"/>
                </a:cubicBezTo>
                <a:lnTo>
                  <a:pt x="0" y="732486"/>
                </a:lnTo>
                <a:cubicBezTo>
                  <a:pt x="0" y="769263"/>
                  <a:pt x="29805" y="799077"/>
                  <a:pt x="66592" y="799077"/>
                </a:cubicBezTo>
                <a:close/>
                <a:moveTo>
                  <a:pt x="488314" y="377364"/>
                </a:moveTo>
                <a:lnTo>
                  <a:pt x="488314" y="332970"/>
                </a:lnTo>
                <a:cubicBezTo>
                  <a:pt x="488314" y="320711"/>
                  <a:pt x="478386" y="310782"/>
                  <a:pt x="466127" y="310782"/>
                </a:cubicBezTo>
                <a:lnTo>
                  <a:pt x="244174" y="310782"/>
                </a:lnTo>
                <a:cubicBezTo>
                  <a:pt x="231915" y="310782"/>
                  <a:pt x="221967" y="320711"/>
                  <a:pt x="221967" y="332970"/>
                </a:cubicBezTo>
                <a:lnTo>
                  <a:pt x="221967" y="377364"/>
                </a:lnTo>
                <a:lnTo>
                  <a:pt x="155375" y="377364"/>
                </a:lnTo>
                <a:cubicBezTo>
                  <a:pt x="143136" y="377364"/>
                  <a:pt x="133188" y="387303"/>
                  <a:pt x="133188" y="399552"/>
                </a:cubicBezTo>
                <a:cubicBezTo>
                  <a:pt x="133188" y="411801"/>
                  <a:pt x="143136" y="421739"/>
                  <a:pt x="155375" y="421739"/>
                </a:cubicBezTo>
                <a:lnTo>
                  <a:pt x="221967" y="421739"/>
                </a:lnTo>
                <a:lnTo>
                  <a:pt x="221967" y="466134"/>
                </a:lnTo>
                <a:cubicBezTo>
                  <a:pt x="221967" y="478393"/>
                  <a:pt x="231905" y="488321"/>
                  <a:pt x="244174" y="488321"/>
                </a:cubicBezTo>
                <a:lnTo>
                  <a:pt x="466127" y="488321"/>
                </a:lnTo>
                <a:cubicBezTo>
                  <a:pt x="478386" y="488321"/>
                  <a:pt x="488314" y="478393"/>
                  <a:pt x="488314" y="466134"/>
                </a:cubicBezTo>
                <a:lnTo>
                  <a:pt x="488314" y="421739"/>
                </a:lnTo>
                <a:lnTo>
                  <a:pt x="865645" y="421739"/>
                </a:lnTo>
                <a:cubicBezTo>
                  <a:pt x="877894" y="421739"/>
                  <a:pt x="887833" y="411801"/>
                  <a:pt x="887833" y="399552"/>
                </a:cubicBezTo>
                <a:cubicBezTo>
                  <a:pt x="887833" y="387303"/>
                  <a:pt x="877894" y="377364"/>
                  <a:pt x="865645" y="377364"/>
                </a:cubicBezTo>
                <a:close/>
                <a:moveTo>
                  <a:pt x="799056" y="177599"/>
                </a:moveTo>
                <a:lnTo>
                  <a:pt x="799056" y="133204"/>
                </a:lnTo>
                <a:cubicBezTo>
                  <a:pt x="799056" y="120945"/>
                  <a:pt x="789118" y="111017"/>
                  <a:pt x="776869" y="111017"/>
                </a:cubicBezTo>
                <a:lnTo>
                  <a:pt x="554906" y="111017"/>
                </a:lnTo>
                <a:cubicBezTo>
                  <a:pt x="542657" y="111017"/>
                  <a:pt x="532718" y="120945"/>
                  <a:pt x="532718" y="133204"/>
                </a:cubicBezTo>
                <a:lnTo>
                  <a:pt x="532718" y="177599"/>
                </a:lnTo>
                <a:lnTo>
                  <a:pt x="155387" y="177599"/>
                </a:lnTo>
                <a:cubicBezTo>
                  <a:pt x="143148" y="177599"/>
                  <a:pt x="133200" y="187537"/>
                  <a:pt x="133200" y="199786"/>
                </a:cubicBezTo>
                <a:cubicBezTo>
                  <a:pt x="133200" y="212035"/>
                  <a:pt x="143148" y="221974"/>
                  <a:pt x="155387" y="221974"/>
                </a:cubicBezTo>
                <a:lnTo>
                  <a:pt x="532718" y="221974"/>
                </a:lnTo>
                <a:lnTo>
                  <a:pt x="532718" y="266368"/>
                </a:lnTo>
                <a:cubicBezTo>
                  <a:pt x="532718" y="278627"/>
                  <a:pt x="542657" y="288556"/>
                  <a:pt x="554906" y="288556"/>
                </a:cubicBezTo>
                <a:lnTo>
                  <a:pt x="776869" y="288556"/>
                </a:lnTo>
                <a:cubicBezTo>
                  <a:pt x="789118" y="288556"/>
                  <a:pt x="799056" y="278627"/>
                  <a:pt x="799056" y="266368"/>
                </a:cubicBezTo>
                <a:lnTo>
                  <a:pt x="799056" y="221974"/>
                </a:lnTo>
                <a:lnTo>
                  <a:pt x="865648" y="221974"/>
                </a:lnTo>
                <a:cubicBezTo>
                  <a:pt x="877897" y="221974"/>
                  <a:pt x="887835" y="212035"/>
                  <a:pt x="887835" y="199786"/>
                </a:cubicBezTo>
                <a:cubicBezTo>
                  <a:pt x="887835" y="187537"/>
                  <a:pt x="877897" y="177599"/>
                  <a:pt x="865648" y="177599"/>
                </a:cubicBezTo>
                <a:close/>
              </a:path>
            </a:pathLst>
          </a:custGeom>
          <a:solidFill>
            <a:srgbClr val="215273"/>
          </a:solidFill>
          <a:ln w="2545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230" name="Freeform: Shape 229">
            <a:extLst>
              <a:ext uri="{FF2B5EF4-FFF2-40B4-BE49-F238E27FC236}">
                <a16:creationId xmlns:a16="http://schemas.microsoft.com/office/drawing/2014/main" id="{7CEEB0F9-BB11-49B9-BA44-4012849C1B97}"/>
              </a:ext>
            </a:extLst>
          </p:cNvPr>
          <p:cNvSpPr/>
          <p:nvPr/>
        </p:nvSpPr>
        <p:spPr>
          <a:xfrm>
            <a:off x="1426151" y="4610356"/>
            <a:ext cx="455710" cy="455710"/>
          </a:xfrm>
          <a:custGeom>
            <a:avLst/>
            <a:gdLst>
              <a:gd name="connsiteX0" fmla="*/ 120015 w 1200150"/>
              <a:gd name="connsiteY0" fmla="*/ 1120140 h 1200150"/>
              <a:gd name="connsiteX1" fmla="*/ 120015 w 1200150"/>
              <a:gd name="connsiteY1" fmla="*/ 1160145 h 1200150"/>
              <a:gd name="connsiteX2" fmla="*/ 160020 w 1200150"/>
              <a:gd name="connsiteY2" fmla="*/ 1160145 h 1200150"/>
              <a:gd name="connsiteX3" fmla="*/ 160020 w 1200150"/>
              <a:gd name="connsiteY3" fmla="*/ 1120140 h 1200150"/>
              <a:gd name="connsiteX4" fmla="*/ 40005 w 1200150"/>
              <a:gd name="connsiteY4" fmla="*/ 1120140 h 1200150"/>
              <a:gd name="connsiteX5" fmla="*/ 40005 w 1200150"/>
              <a:gd name="connsiteY5" fmla="*/ 1160145 h 1200150"/>
              <a:gd name="connsiteX6" fmla="*/ 80010 w 1200150"/>
              <a:gd name="connsiteY6" fmla="*/ 1160145 h 1200150"/>
              <a:gd name="connsiteX7" fmla="*/ 80010 w 1200150"/>
              <a:gd name="connsiteY7" fmla="*/ 1120140 h 1200150"/>
              <a:gd name="connsiteX8" fmla="*/ 20003 w 1200150"/>
              <a:gd name="connsiteY8" fmla="*/ 1080135 h 1200150"/>
              <a:gd name="connsiteX9" fmla="*/ 540068 w 1200150"/>
              <a:gd name="connsiteY9" fmla="*/ 1080135 h 1200150"/>
              <a:gd name="connsiteX10" fmla="*/ 560070 w 1200150"/>
              <a:gd name="connsiteY10" fmla="*/ 1100138 h 1200150"/>
              <a:gd name="connsiteX11" fmla="*/ 560070 w 1200150"/>
              <a:gd name="connsiteY11" fmla="*/ 1180148 h 1200150"/>
              <a:gd name="connsiteX12" fmla="*/ 540068 w 1200150"/>
              <a:gd name="connsiteY12" fmla="*/ 1200150 h 1200150"/>
              <a:gd name="connsiteX13" fmla="*/ 20003 w 1200150"/>
              <a:gd name="connsiteY13" fmla="*/ 1200150 h 1200150"/>
              <a:gd name="connsiteX14" fmla="*/ 0 w 1200150"/>
              <a:gd name="connsiteY14" fmla="*/ 1180148 h 1200150"/>
              <a:gd name="connsiteX15" fmla="*/ 0 w 1200150"/>
              <a:gd name="connsiteY15" fmla="*/ 1100138 h 1200150"/>
              <a:gd name="connsiteX16" fmla="*/ 20003 w 1200150"/>
              <a:gd name="connsiteY16" fmla="*/ 1080135 h 1200150"/>
              <a:gd name="connsiteX17" fmla="*/ 1080135 w 1200150"/>
              <a:gd name="connsiteY17" fmla="*/ 960120 h 1200150"/>
              <a:gd name="connsiteX18" fmla="*/ 1080135 w 1200150"/>
              <a:gd name="connsiteY18" fmla="*/ 1000125 h 1200150"/>
              <a:gd name="connsiteX19" fmla="*/ 1120140 w 1200150"/>
              <a:gd name="connsiteY19" fmla="*/ 1000125 h 1200150"/>
              <a:gd name="connsiteX20" fmla="*/ 1120140 w 1200150"/>
              <a:gd name="connsiteY20" fmla="*/ 960120 h 1200150"/>
              <a:gd name="connsiteX21" fmla="*/ 1000125 w 1200150"/>
              <a:gd name="connsiteY21" fmla="*/ 960120 h 1200150"/>
              <a:gd name="connsiteX22" fmla="*/ 1000125 w 1200150"/>
              <a:gd name="connsiteY22" fmla="*/ 1000125 h 1200150"/>
              <a:gd name="connsiteX23" fmla="*/ 1040130 w 1200150"/>
              <a:gd name="connsiteY23" fmla="*/ 1000125 h 1200150"/>
              <a:gd name="connsiteX24" fmla="*/ 1040130 w 1200150"/>
              <a:gd name="connsiteY24" fmla="*/ 960120 h 1200150"/>
              <a:gd name="connsiteX25" fmla="*/ 60007 w 1200150"/>
              <a:gd name="connsiteY25" fmla="*/ 960120 h 1200150"/>
              <a:gd name="connsiteX26" fmla="*/ 500062 w 1200150"/>
              <a:gd name="connsiteY26" fmla="*/ 960120 h 1200150"/>
              <a:gd name="connsiteX27" fmla="*/ 500062 w 1200150"/>
              <a:gd name="connsiteY27" fmla="*/ 1040130 h 1200150"/>
              <a:gd name="connsiteX28" fmla="*/ 60007 w 1200150"/>
              <a:gd name="connsiteY28" fmla="*/ 1040130 h 1200150"/>
              <a:gd name="connsiteX29" fmla="*/ 480060 w 1200150"/>
              <a:gd name="connsiteY29" fmla="*/ 840105 h 1200150"/>
              <a:gd name="connsiteX30" fmla="*/ 480060 w 1200150"/>
              <a:gd name="connsiteY30" fmla="*/ 880110 h 1200150"/>
              <a:gd name="connsiteX31" fmla="*/ 520065 w 1200150"/>
              <a:gd name="connsiteY31" fmla="*/ 880110 h 1200150"/>
              <a:gd name="connsiteX32" fmla="*/ 520065 w 1200150"/>
              <a:gd name="connsiteY32" fmla="*/ 840105 h 1200150"/>
              <a:gd name="connsiteX33" fmla="*/ 400050 w 1200150"/>
              <a:gd name="connsiteY33" fmla="*/ 840105 h 1200150"/>
              <a:gd name="connsiteX34" fmla="*/ 400050 w 1200150"/>
              <a:gd name="connsiteY34" fmla="*/ 880110 h 1200150"/>
              <a:gd name="connsiteX35" fmla="*/ 440055 w 1200150"/>
              <a:gd name="connsiteY35" fmla="*/ 880110 h 1200150"/>
              <a:gd name="connsiteX36" fmla="*/ 440055 w 1200150"/>
              <a:gd name="connsiteY36" fmla="*/ 840105 h 1200150"/>
              <a:gd name="connsiteX37" fmla="*/ 20003 w 1200150"/>
              <a:gd name="connsiteY37" fmla="*/ 800100 h 1200150"/>
              <a:gd name="connsiteX38" fmla="*/ 540068 w 1200150"/>
              <a:gd name="connsiteY38" fmla="*/ 800100 h 1200150"/>
              <a:gd name="connsiteX39" fmla="*/ 560070 w 1200150"/>
              <a:gd name="connsiteY39" fmla="*/ 820103 h 1200150"/>
              <a:gd name="connsiteX40" fmla="*/ 560070 w 1200150"/>
              <a:gd name="connsiteY40" fmla="*/ 900113 h 1200150"/>
              <a:gd name="connsiteX41" fmla="*/ 540068 w 1200150"/>
              <a:gd name="connsiteY41" fmla="*/ 920115 h 1200150"/>
              <a:gd name="connsiteX42" fmla="*/ 20003 w 1200150"/>
              <a:gd name="connsiteY42" fmla="*/ 920115 h 1200150"/>
              <a:gd name="connsiteX43" fmla="*/ 0 w 1200150"/>
              <a:gd name="connsiteY43" fmla="*/ 900113 h 1200150"/>
              <a:gd name="connsiteX44" fmla="*/ 0 w 1200150"/>
              <a:gd name="connsiteY44" fmla="*/ 820103 h 1200150"/>
              <a:gd name="connsiteX45" fmla="*/ 20003 w 1200150"/>
              <a:gd name="connsiteY45" fmla="*/ 800100 h 1200150"/>
              <a:gd name="connsiteX46" fmla="*/ 1080135 w 1200150"/>
              <a:gd name="connsiteY46" fmla="*/ 680085 h 1200150"/>
              <a:gd name="connsiteX47" fmla="*/ 1080135 w 1200150"/>
              <a:gd name="connsiteY47" fmla="*/ 720090 h 1200150"/>
              <a:gd name="connsiteX48" fmla="*/ 1120140 w 1200150"/>
              <a:gd name="connsiteY48" fmla="*/ 720090 h 1200150"/>
              <a:gd name="connsiteX49" fmla="*/ 1120140 w 1200150"/>
              <a:gd name="connsiteY49" fmla="*/ 680085 h 1200150"/>
              <a:gd name="connsiteX50" fmla="*/ 1000125 w 1200150"/>
              <a:gd name="connsiteY50" fmla="*/ 680085 h 1200150"/>
              <a:gd name="connsiteX51" fmla="*/ 1000125 w 1200150"/>
              <a:gd name="connsiteY51" fmla="*/ 720090 h 1200150"/>
              <a:gd name="connsiteX52" fmla="*/ 1040130 w 1200150"/>
              <a:gd name="connsiteY52" fmla="*/ 720090 h 1200150"/>
              <a:gd name="connsiteX53" fmla="*/ 1040130 w 1200150"/>
              <a:gd name="connsiteY53" fmla="*/ 680085 h 1200150"/>
              <a:gd name="connsiteX54" fmla="*/ 60007 w 1200150"/>
              <a:gd name="connsiteY54" fmla="*/ 680085 h 1200150"/>
              <a:gd name="connsiteX55" fmla="*/ 500062 w 1200150"/>
              <a:gd name="connsiteY55" fmla="*/ 680085 h 1200150"/>
              <a:gd name="connsiteX56" fmla="*/ 500062 w 1200150"/>
              <a:gd name="connsiteY56" fmla="*/ 760095 h 1200150"/>
              <a:gd name="connsiteX57" fmla="*/ 60007 w 1200150"/>
              <a:gd name="connsiteY57" fmla="*/ 760095 h 1200150"/>
              <a:gd name="connsiteX58" fmla="*/ 120015 w 1200150"/>
              <a:gd name="connsiteY58" fmla="*/ 560070 h 1200150"/>
              <a:gd name="connsiteX59" fmla="*/ 120015 w 1200150"/>
              <a:gd name="connsiteY59" fmla="*/ 600075 h 1200150"/>
              <a:gd name="connsiteX60" fmla="*/ 160020 w 1200150"/>
              <a:gd name="connsiteY60" fmla="*/ 600075 h 1200150"/>
              <a:gd name="connsiteX61" fmla="*/ 160020 w 1200150"/>
              <a:gd name="connsiteY61" fmla="*/ 560070 h 1200150"/>
              <a:gd name="connsiteX62" fmla="*/ 40005 w 1200150"/>
              <a:gd name="connsiteY62" fmla="*/ 560070 h 1200150"/>
              <a:gd name="connsiteX63" fmla="*/ 40005 w 1200150"/>
              <a:gd name="connsiteY63" fmla="*/ 600075 h 1200150"/>
              <a:gd name="connsiteX64" fmla="*/ 80010 w 1200150"/>
              <a:gd name="connsiteY64" fmla="*/ 600075 h 1200150"/>
              <a:gd name="connsiteX65" fmla="*/ 80010 w 1200150"/>
              <a:gd name="connsiteY65" fmla="*/ 560070 h 1200150"/>
              <a:gd name="connsiteX66" fmla="*/ 20003 w 1200150"/>
              <a:gd name="connsiteY66" fmla="*/ 520065 h 1200150"/>
              <a:gd name="connsiteX67" fmla="*/ 540068 w 1200150"/>
              <a:gd name="connsiteY67" fmla="*/ 520065 h 1200150"/>
              <a:gd name="connsiteX68" fmla="*/ 560070 w 1200150"/>
              <a:gd name="connsiteY68" fmla="*/ 540068 h 1200150"/>
              <a:gd name="connsiteX69" fmla="*/ 560070 w 1200150"/>
              <a:gd name="connsiteY69" fmla="*/ 620078 h 1200150"/>
              <a:gd name="connsiteX70" fmla="*/ 540068 w 1200150"/>
              <a:gd name="connsiteY70" fmla="*/ 640080 h 1200150"/>
              <a:gd name="connsiteX71" fmla="*/ 20003 w 1200150"/>
              <a:gd name="connsiteY71" fmla="*/ 640080 h 1200150"/>
              <a:gd name="connsiteX72" fmla="*/ 0 w 1200150"/>
              <a:gd name="connsiteY72" fmla="*/ 620078 h 1200150"/>
              <a:gd name="connsiteX73" fmla="*/ 0 w 1200150"/>
              <a:gd name="connsiteY73" fmla="*/ 540068 h 1200150"/>
              <a:gd name="connsiteX74" fmla="*/ 20003 w 1200150"/>
              <a:gd name="connsiteY74" fmla="*/ 520065 h 1200150"/>
              <a:gd name="connsiteX75" fmla="*/ 580072 w 1200150"/>
              <a:gd name="connsiteY75" fmla="*/ 440055 h 1200150"/>
              <a:gd name="connsiteX76" fmla="*/ 640080 w 1200150"/>
              <a:gd name="connsiteY76" fmla="*/ 500063 h 1200150"/>
              <a:gd name="connsiteX77" fmla="*/ 640079 w 1200150"/>
              <a:gd name="connsiteY77" fmla="*/ 500062 h 1200150"/>
              <a:gd name="connsiteX78" fmla="*/ 600074 w 1200150"/>
              <a:gd name="connsiteY78" fmla="*/ 556391 h 1200150"/>
              <a:gd name="connsiteX79" fmla="*/ 600074 w 1200150"/>
              <a:gd name="connsiteY79" fmla="*/ 540068 h 1200150"/>
              <a:gd name="connsiteX80" fmla="*/ 540066 w 1200150"/>
              <a:gd name="connsiteY80" fmla="*/ 480060 h 1200150"/>
              <a:gd name="connsiteX81" fmla="*/ 523743 w 1200150"/>
              <a:gd name="connsiteY81" fmla="*/ 480060 h 1200150"/>
              <a:gd name="connsiteX82" fmla="*/ 580072 w 1200150"/>
              <a:gd name="connsiteY82" fmla="*/ 440055 h 1200150"/>
              <a:gd name="connsiteX83" fmla="*/ 1080135 w 1200150"/>
              <a:gd name="connsiteY83" fmla="*/ 400050 h 1200150"/>
              <a:gd name="connsiteX84" fmla="*/ 1080135 w 1200150"/>
              <a:gd name="connsiteY84" fmla="*/ 440055 h 1200150"/>
              <a:gd name="connsiteX85" fmla="*/ 1120140 w 1200150"/>
              <a:gd name="connsiteY85" fmla="*/ 440055 h 1200150"/>
              <a:gd name="connsiteX86" fmla="*/ 1120140 w 1200150"/>
              <a:gd name="connsiteY86" fmla="*/ 400050 h 1200150"/>
              <a:gd name="connsiteX87" fmla="*/ 1000125 w 1200150"/>
              <a:gd name="connsiteY87" fmla="*/ 400050 h 1200150"/>
              <a:gd name="connsiteX88" fmla="*/ 1000125 w 1200150"/>
              <a:gd name="connsiteY88" fmla="*/ 440055 h 1200150"/>
              <a:gd name="connsiteX89" fmla="*/ 1040130 w 1200150"/>
              <a:gd name="connsiteY89" fmla="*/ 440055 h 1200150"/>
              <a:gd name="connsiteX90" fmla="*/ 1040130 w 1200150"/>
              <a:gd name="connsiteY90" fmla="*/ 400050 h 1200150"/>
              <a:gd name="connsiteX91" fmla="*/ 580073 w 1200150"/>
              <a:gd name="connsiteY91" fmla="*/ 360045 h 1200150"/>
              <a:gd name="connsiteX92" fmla="*/ 720090 w 1200150"/>
              <a:gd name="connsiteY92" fmla="*/ 500063 h 1200150"/>
              <a:gd name="connsiteX93" fmla="*/ 596735 w 1200150"/>
              <a:gd name="connsiteY93" fmla="*/ 638999 h 1200150"/>
              <a:gd name="connsiteX94" fmla="*/ 600075 w 1200150"/>
              <a:gd name="connsiteY94" fmla="*/ 620077 h 1200150"/>
              <a:gd name="connsiteX95" fmla="*/ 600075 w 1200150"/>
              <a:gd name="connsiteY95" fmla="*/ 598056 h 1200150"/>
              <a:gd name="connsiteX96" fmla="*/ 680085 w 1200150"/>
              <a:gd name="connsiteY96" fmla="*/ 500063 h 1200150"/>
              <a:gd name="connsiteX97" fmla="*/ 580073 w 1200150"/>
              <a:gd name="connsiteY97" fmla="*/ 400050 h 1200150"/>
              <a:gd name="connsiteX98" fmla="*/ 482079 w 1200150"/>
              <a:gd name="connsiteY98" fmla="*/ 480060 h 1200150"/>
              <a:gd name="connsiteX99" fmla="*/ 441653 w 1200150"/>
              <a:gd name="connsiteY99" fmla="*/ 480060 h 1200150"/>
              <a:gd name="connsiteX100" fmla="*/ 580073 w 1200150"/>
              <a:gd name="connsiteY100" fmla="*/ 360045 h 1200150"/>
              <a:gd name="connsiteX101" fmla="*/ 535618 w 1200150"/>
              <a:gd name="connsiteY101" fmla="*/ 240035 h 1200150"/>
              <a:gd name="connsiteX102" fmla="*/ 624532 w 1200150"/>
              <a:gd name="connsiteY102" fmla="*/ 240035 h 1200150"/>
              <a:gd name="connsiteX103" fmla="*/ 636472 w 1200150"/>
              <a:gd name="connsiteY103" fmla="*/ 287138 h 1200150"/>
              <a:gd name="connsiteX104" fmla="*/ 647035 w 1200150"/>
              <a:gd name="connsiteY104" fmla="*/ 290522 h 1200150"/>
              <a:gd name="connsiteX105" fmla="*/ 680763 w 1200150"/>
              <a:gd name="connsiteY105" fmla="*/ 304605 h 1200150"/>
              <a:gd name="connsiteX106" fmla="*/ 690604 w 1200150"/>
              <a:gd name="connsiteY106" fmla="*/ 309686 h 1200150"/>
              <a:gd name="connsiteX107" fmla="*/ 732511 w 1200150"/>
              <a:gd name="connsiteY107" fmla="*/ 284764 h 1200150"/>
              <a:gd name="connsiteX108" fmla="*/ 795376 w 1200150"/>
              <a:gd name="connsiteY108" fmla="*/ 347629 h 1200150"/>
              <a:gd name="connsiteX109" fmla="*/ 770454 w 1200150"/>
              <a:gd name="connsiteY109" fmla="*/ 389536 h 1200150"/>
              <a:gd name="connsiteX110" fmla="*/ 775552 w 1200150"/>
              <a:gd name="connsiteY110" fmla="*/ 399394 h 1200150"/>
              <a:gd name="connsiteX111" fmla="*/ 789653 w 1200150"/>
              <a:gd name="connsiteY111" fmla="*/ 433060 h 1200150"/>
              <a:gd name="connsiteX112" fmla="*/ 793006 w 1200150"/>
              <a:gd name="connsiteY112" fmla="*/ 443641 h 1200150"/>
              <a:gd name="connsiteX113" fmla="*/ 840093 w 1200150"/>
              <a:gd name="connsiteY113" fmla="*/ 455625 h 1200150"/>
              <a:gd name="connsiteX114" fmla="*/ 840093 w 1200150"/>
              <a:gd name="connsiteY114" fmla="*/ 544539 h 1200150"/>
              <a:gd name="connsiteX115" fmla="*/ 793033 w 1200150"/>
              <a:gd name="connsiteY115" fmla="*/ 556513 h 1200150"/>
              <a:gd name="connsiteX116" fmla="*/ 789675 w 1200150"/>
              <a:gd name="connsiteY116" fmla="*/ 567077 h 1200150"/>
              <a:gd name="connsiteX117" fmla="*/ 775593 w 1200150"/>
              <a:gd name="connsiteY117" fmla="*/ 600743 h 1200150"/>
              <a:gd name="connsiteX118" fmla="*/ 770476 w 1200150"/>
              <a:gd name="connsiteY118" fmla="*/ 610602 h 1200150"/>
              <a:gd name="connsiteX119" fmla="*/ 795398 w 1200150"/>
              <a:gd name="connsiteY119" fmla="*/ 652527 h 1200150"/>
              <a:gd name="connsiteX120" fmla="*/ 732533 w 1200150"/>
              <a:gd name="connsiteY120" fmla="*/ 715392 h 1200150"/>
              <a:gd name="connsiteX121" fmla="*/ 690645 w 1200150"/>
              <a:gd name="connsiteY121" fmla="*/ 690486 h 1200150"/>
              <a:gd name="connsiteX122" fmla="*/ 680786 w 1200150"/>
              <a:gd name="connsiteY122" fmla="*/ 695549 h 1200150"/>
              <a:gd name="connsiteX123" fmla="*/ 647059 w 1200150"/>
              <a:gd name="connsiteY123" fmla="*/ 709631 h 1200150"/>
              <a:gd name="connsiteX124" fmla="*/ 636495 w 1200150"/>
              <a:gd name="connsiteY124" fmla="*/ 713016 h 1200150"/>
              <a:gd name="connsiteX125" fmla="*/ 624529 w 1200150"/>
              <a:gd name="connsiteY125" fmla="*/ 760103 h 1200150"/>
              <a:gd name="connsiteX126" fmla="*/ 540055 w 1200150"/>
              <a:gd name="connsiteY126" fmla="*/ 760103 h 1200150"/>
              <a:gd name="connsiteX127" fmla="*/ 540055 w 1200150"/>
              <a:gd name="connsiteY127" fmla="*/ 680093 h 1200150"/>
              <a:gd name="connsiteX128" fmla="*/ 580060 w 1200150"/>
              <a:gd name="connsiteY128" fmla="*/ 680093 h 1200150"/>
              <a:gd name="connsiteX129" fmla="*/ 760082 w 1200150"/>
              <a:gd name="connsiteY129" fmla="*/ 500070 h 1200150"/>
              <a:gd name="connsiteX130" fmla="*/ 580060 w 1200150"/>
              <a:gd name="connsiteY130" fmla="*/ 320048 h 1200150"/>
              <a:gd name="connsiteX131" fmla="*/ 401217 w 1200150"/>
              <a:gd name="connsiteY131" fmla="*/ 480068 h 1200150"/>
              <a:gd name="connsiteX132" fmla="*/ 320027 w 1200150"/>
              <a:gd name="connsiteY132" fmla="*/ 480068 h 1200150"/>
              <a:gd name="connsiteX133" fmla="*/ 320027 w 1200150"/>
              <a:gd name="connsiteY133" fmla="*/ 455600 h 1200150"/>
              <a:gd name="connsiteX134" fmla="*/ 367114 w 1200150"/>
              <a:gd name="connsiteY134" fmla="*/ 443608 h 1200150"/>
              <a:gd name="connsiteX135" fmla="*/ 370472 w 1200150"/>
              <a:gd name="connsiteY135" fmla="*/ 433044 h 1200150"/>
              <a:gd name="connsiteX136" fmla="*/ 384572 w 1200150"/>
              <a:gd name="connsiteY136" fmla="*/ 399378 h 1200150"/>
              <a:gd name="connsiteX137" fmla="*/ 389671 w 1200150"/>
              <a:gd name="connsiteY137" fmla="*/ 389520 h 1200150"/>
              <a:gd name="connsiteX138" fmla="*/ 364749 w 1200150"/>
              <a:gd name="connsiteY138" fmla="*/ 347613 h 1200150"/>
              <a:gd name="connsiteX139" fmla="*/ 427614 w 1200150"/>
              <a:gd name="connsiteY139" fmla="*/ 284748 h 1200150"/>
              <a:gd name="connsiteX140" fmla="*/ 469521 w 1200150"/>
              <a:gd name="connsiteY140" fmla="*/ 309670 h 1200150"/>
              <a:gd name="connsiteX141" fmla="*/ 479361 w 1200150"/>
              <a:gd name="connsiteY141" fmla="*/ 304589 h 1200150"/>
              <a:gd name="connsiteX142" fmla="*/ 513089 w 1200150"/>
              <a:gd name="connsiteY142" fmla="*/ 290506 h 1200150"/>
              <a:gd name="connsiteX143" fmla="*/ 523653 w 1200150"/>
              <a:gd name="connsiteY143" fmla="*/ 287122 h 1200150"/>
              <a:gd name="connsiteX144" fmla="*/ 220037 w 1200150"/>
              <a:gd name="connsiteY144" fmla="*/ 0 h 1200150"/>
              <a:gd name="connsiteX145" fmla="*/ 297208 w 1200150"/>
              <a:gd name="connsiteY145" fmla="*/ 60008 h 1200150"/>
              <a:gd name="connsiteX146" fmla="*/ 502911 w 1200150"/>
              <a:gd name="connsiteY146" fmla="*/ 60008 h 1200150"/>
              <a:gd name="connsiteX147" fmla="*/ 580082 w 1200150"/>
              <a:gd name="connsiteY147" fmla="*/ 0 h 1200150"/>
              <a:gd name="connsiteX148" fmla="*/ 657253 w 1200150"/>
              <a:gd name="connsiteY148" fmla="*/ 60008 h 1200150"/>
              <a:gd name="connsiteX149" fmla="*/ 982962 w 1200150"/>
              <a:gd name="connsiteY149" fmla="*/ 60008 h 1200150"/>
              <a:gd name="connsiteX150" fmla="*/ 1060133 w 1200150"/>
              <a:gd name="connsiteY150" fmla="*/ 0 h 1200150"/>
              <a:gd name="connsiteX151" fmla="*/ 1140143 w 1200150"/>
              <a:gd name="connsiteY151" fmla="*/ 80010 h 1200150"/>
              <a:gd name="connsiteX152" fmla="*/ 1080135 w 1200150"/>
              <a:gd name="connsiteY152" fmla="*/ 157181 h 1200150"/>
              <a:gd name="connsiteX153" fmla="*/ 1080135 w 1200150"/>
              <a:gd name="connsiteY153" fmla="*/ 320040 h 1200150"/>
              <a:gd name="connsiteX154" fmla="*/ 1200150 w 1200150"/>
              <a:gd name="connsiteY154" fmla="*/ 320040 h 1200150"/>
              <a:gd name="connsiteX155" fmla="*/ 1200150 w 1200150"/>
              <a:gd name="connsiteY155" fmla="*/ 520065 h 1200150"/>
              <a:gd name="connsiteX156" fmla="*/ 1080135 w 1200150"/>
              <a:gd name="connsiteY156" fmla="*/ 520065 h 1200150"/>
              <a:gd name="connsiteX157" fmla="*/ 1080135 w 1200150"/>
              <a:gd name="connsiteY157" fmla="*/ 600075 h 1200150"/>
              <a:gd name="connsiteX158" fmla="*/ 1200150 w 1200150"/>
              <a:gd name="connsiteY158" fmla="*/ 600075 h 1200150"/>
              <a:gd name="connsiteX159" fmla="*/ 1200150 w 1200150"/>
              <a:gd name="connsiteY159" fmla="*/ 800100 h 1200150"/>
              <a:gd name="connsiteX160" fmla="*/ 1080135 w 1200150"/>
              <a:gd name="connsiteY160" fmla="*/ 800100 h 1200150"/>
              <a:gd name="connsiteX161" fmla="*/ 1080135 w 1200150"/>
              <a:gd name="connsiteY161" fmla="*/ 880110 h 1200150"/>
              <a:gd name="connsiteX162" fmla="*/ 1200150 w 1200150"/>
              <a:gd name="connsiteY162" fmla="*/ 880110 h 1200150"/>
              <a:gd name="connsiteX163" fmla="*/ 1200150 w 1200150"/>
              <a:gd name="connsiteY163" fmla="*/ 1080135 h 1200150"/>
              <a:gd name="connsiteX164" fmla="*/ 920115 w 1200150"/>
              <a:gd name="connsiteY164" fmla="*/ 1080135 h 1200150"/>
              <a:gd name="connsiteX165" fmla="*/ 920115 w 1200150"/>
              <a:gd name="connsiteY165" fmla="*/ 880110 h 1200150"/>
              <a:gd name="connsiteX166" fmla="*/ 1040130 w 1200150"/>
              <a:gd name="connsiteY166" fmla="*/ 880110 h 1200150"/>
              <a:gd name="connsiteX167" fmla="*/ 1040130 w 1200150"/>
              <a:gd name="connsiteY167" fmla="*/ 800100 h 1200150"/>
              <a:gd name="connsiteX168" fmla="*/ 920115 w 1200150"/>
              <a:gd name="connsiteY168" fmla="*/ 800100 h 1200150"/>
              <a:gd name="connsiteX169" fmla="*/ 920115 w 1200150"/>
              <a:gd name="connsiteY169" fmla="*/ 600075 h 1200150"/>
              <a:gd name="connsiteX170" fmla="*/ 1040130 w 1200150"/>
              <a:gd name="connsiteY170" fmla="*/ 600075 h 1200150"/>
              <a:gd name="connsiteX171" fmla="*/ 1040130 w 1200150"/>
              <a:gd name="connsiteY171" fmla="*/ 520065 h 1200150"/>
              <a:gd name="connsiteX172" fmla="*/ 920115 w 1200150"/>
              <a:gd name="connsiteY172" fmla="*/ 520065 h 1200150"/>
              <a:gd name="connsiteX173" fmla="*/ 920115 w 1200150"/>
              <a:gd name="connsiteY173" fmla="*/ 320040 h 1200150"/>
              <a:gd name="connsiteX174" fmla="*/ 1040130 w 1200150"/>
              <a:gd name="connsiteY174" fmla="*/ 320040 h 1200150"/>
              <a:gd name="connsiteX175" fmla="*/ 1040130 w 1200150"/>
              <a:gd name="connsiteY175" fmla="*/ 157181 h 1200150"/>
              <a:gd name="connsiteX176" fmla="*/ 982962 w 1200150"/>
              <a:gd name="connsiteY176" fmla="*/ 100013 h 1200150"/>
              <a:gd name="connsiteX177" fmla="*/ 657253 w 1200150"/>
              <a:gd name="connsiteY177" fmla="*/ 100013 h 1200150"/>
              <a:gd name="connsiteX178" fmla="*/ 580082 w 1200150"/>
              <a:gd name="connsiteY178" fmla="*/ 160020 h 1200150"/>
              <a:gd name="connsiteX179" fmla="*/ 502911 w 1200150"/>
              <a:gd name="connsiteY179" fmla="*/ 100013 h 1200150"/>
              <a:gd name="connsiteX180" fmla="*/ 297208 w 1200150"/>
              <a:gd name="connsiteY180" fmla="*/ 100013 h 1200150"/>
              <a:gd name="connsiteX181" fmla="*/ 240040 w 1200150"/>
              <a:gd name="connsiteY181" fmla="*/ 157181 h 1200150"/>
              <a:gd name="connsiteX182" fmla="*/ 240040 w 1200150"/>
              <a:gd name="connsiteY182" fmla="*/ 480055 h 1200150"/>
              <a:gd name="connsiteX183" fmla="*/ 200035 w 1200150"/>
              <a:gd name="connsiteY183" fmla="*/ 480055 h 1200150"/>
              <a:gd name="connsiteX184" fmla="*/ 200035 w 1200150"/>
              <a:gd name="connsiteY184" fmla="*/ 157181 h 1200150"/>
              <a:gd name="connsiteX185" fmla="*/ 140027 w 1200150"/>
              <a:gd name="connsiteY185" fmla="*/ 80010 h 1200150"/>
              <a:gd name="connsiteX186" fmla="*/ 220037 w 1200150"/>
              <a:gd name="connsiteY186" fmla="*/ 0 h 1200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200150" h="1200150">
                <a:moveTo>
                  <a:pt x="120015" y="1120140"/>
                </a:moveTo>
                <a:lnTo>
                  <a:pt x="120015" y="1160145"/>
                </a:lnTo>
                <a:lnTo>
                  <a:pt x="160020" y="1160145"/>
                </a:lnTo>
                <a:lnTo>
                  <a:pt x="160020" y="1120140"/>
                </a:lnTo>
                <a:close/>
                <a:moveTo>
                  <a:pt x="40005" y="1120140"/>
                </a:moveTo>
                <a:lnTo>
                  <a:pt x="40005" y="1160145"/>
                </a:lnTo>
                <a:lnTo>
                  <a:pt x="80010" y="1160145"/>
                </a:lnTo>
                <a:lnTo>
                  <a:pt x="80010" y="1120140"/>
                </a:lnTo>
                <a:close/>
                <a:moveTo>
                  <a:pt x="20003" y="1080135"/>
                </a:moveTo>
                <a:lnTo>
                  <a:pt x="540068" y="1080135"/>
                </a:lnTo>
                <a:cubicBezTo>
                  <a:pt x="551105" y="1080135"/>
                  <a:pt x="560070" y="1089118"/>
                  <a:pt x="560070" y="1100138"/>
                </a:cubicBezTo>
                <a:lnTo>
                  <a:pt x="560070" y="1180148"/>
                </a:lnTo>
                <a:cubicBezTo>
                  <a:pt x="560070" y="1191167"/>
                  <a:pt x="551105" y="1200150"/>
                  <a:pt x="540068" y="1200150"/>
                </a:cubicBezTo>
                <a:lnTo>
                  <a:pt x="20003" y="1200150"/>
                </a:lnTo>
                <a:cubicBezTo>
                  <a:pt x="8965" y="1200150"/>
                  <a:pt x="0" y="1191167"/>
                  <a:pt x="0" y="1180148"/>
                </a:cubicBezTo>
                <a:lnTo>
                  <a:pt x="0" y="1100138"/>
                </a:lnTo>
                <a:cubicBezTo>
                  <a:pt x="0" y="1089118"/>
                  <a:pt x="8965" y="1080135"/>
                  <a:pt x="20003" y="1080135"/>
                </a:cubicBezTo>
                <a:close/>
                <a:moveTo>
                  <a:pt x="1080135" y="960120"/>
                </a:moveTo>
                <a:lnTo>
                  <a:pt x="1080135" y="1000125"/>
                </a:lnTo>
                <a:lnTo>
                  <a:pt x="1120140" y="1000125"/>
                </a:lnTo>
                <a:lnTo>
                  <a:pt x="1120140" y="960120"/>
                </a:lnTo>
                <a:close/>
                <a:moveTo>
                  <a:pt x="1000125" y="960120"/>
                </a:moveTo>
                <a:lnTo>
                  <a:pt x="1000125" y="1000125"/>
                </a:lnTo>
                <a:lnTo>
                  <a:pt x="1040130" y="1000125"/>
                </a:lnTo>
                <a:lnTo>
                  <a:pt x="1040130" y="960120"/>
                </a:lnTo>
                <a:close/>
                <a:moveTo>
                  <a:pt x="60007" y="960120"/>
                </a:moveTo>
                <a:lnTo>
                  <a:pt x="500062" y="960120"/>
                </a:lnTo>
                <a:lnTo>
                  <a:pt x="500062" y="1040130"/>
                </a:lnTo>
                <a:lnTo>
                  <a:pt x="60007" y="1040130"/>
                </a:lnTo>
                <a:close/>
                <a:moveTo>
                  <a:pt x="480060" y="840105"/>
                </a:moveTo>
                <a:lnTo>
                  <a:pt x="480060" y="880110"/>
                </a:lnTo>
                <a:lnTo>
                  <a:pt x="520065" y="880110"/>
                </a:lnTo>
                <a:lnTo>
                  <a:pt x="520065" y="840105"/>
                </a:lnTo>
                <a:close/>
                <a:moveTo>
                  <a:pt x="400050" y="840105"/>
                </a:moveTo>
                <a:lnTo>
                  <a:pt x="400050" y="880110"/>
                </a:lnTo>
                <a:lnTo>
                  <a:pt x="440055" y="880110"/>
                </a:lnTo>
                <a:lnTo>
                  <a:pt x="440055" y="840105"/>
                </a:lnTo>
                <a:close/>
                <a:moveTo>
                  <a:pt x="20003" y="800100"/>
                </a:moveTo>
                <a:lnTo>
                  <a:pt x="540068" y="800100"/>
                </a:lnTo>
                <a:cubicBezTo>
                  <a:pt x="551105" y="800100"/>
                  <a:pt x="560070" y="809083"/>
                  <a:pt x="560070" y="820103"/>
                </a:cubicBezTo>
                <a:lnTo>
                  <a:pt x="560070" y="900113"/>
                </a:lnTo>
                <a:cubicBezTo>
                  <a:pt x="560070" y="911132"/>
                  <a:pt x="551105" y="920115"/>
                  <a:pt x="540068" y="920115"/>
                </a:cubicBezTo>
                <a:lnTo>
                  <a:pt x="20003" y="920115"/>
                </a:lnTo>
                <a:cubicBezTo>
                  <a:pt x="8965" y="920115"/>
                  <a:pt x="0" y="911132"/>
                  <a:pt x="0" y="900113"/>
                </a:cubicBezTo>
                <a:lnTo>
                  <a:pt x="0" y="820103"/>
                </a:lnTo>
                <a:cubicBezTo>
                  <a:pt x="0" y="809083"/>
                  <a:pt x="8965" y="800100"/>
                  <a:pt x="20003" y="800100"/>
                </a:cubicBezTo>
                <a:close/>
                <a:moveTo>
                  <a:pt x="1080135" y="680085"/>
                </a:moveTo>
                <a:lnTo>
                  <a:pt x="1080135" y="720090"/>
                </a:lnTo>
                <a:lnTo>
                  <a:pt x="1120140" y="720090"/>
                </a:lnTo>
                <a:lnTo>
                  <a:pt x="1120140" y="680085"/>
                </a:lnTo>
                <a:close/>
                <a:moveTo>
                  <a:pt x="1000125" y="680085"/>
                </a:moveTo>
                <a:lnTo>
                  <a:pt x="1000125" y="720090"/>
                </a:lnTo>
                <a:lnTo>
                  <a:pt x="1040130" y="720090"/>
                </a:lnTo>
                <a:lnTo>
                  <a:pt x="1040130" y="680085"/>
                </a:lnTo>
                <a:close/>
                <a:moveTo>
                  <a:pt x="60007" y="680085"/>
                </a:moveTo>
                <a:lnTo>
                  <a:pt x="500062" y="680085"/>
                </a:lnTo>
                <a:lnTo>
                  <a:pt x="500062" y="760095"/>
                </a:lnTo>
                <a:lnTo>
                  <a:pt x="60007" y="760095"/>
                </a:lnTo>
                <a:close/>
                <a:moveTo>
                  <a:pt x="120015" y="560070"/>
                </a:moveTo>
                <a:lnTo>
                  <a:pt x="120015" y="600075"/>
                </a:lnTo>
                <a:lnTo>
                  <a:pt x="160020" y="600075"/>
                </a:lnTo>
                <a:lnTo>
                  <a:pt x="160020" y="560070"/>
                </a:lnTo>
                <a:close/>
                <a:moveTo>
                  <a:pt x="40005" y="560070"/>
                </a:moveTo>
                <a:lnTo>
                  <a:pt x="40005" y="600075"/>
                </a:lnTo>
                <a:lnTo>
                  <a:pt x="80010" y="600075"/>
                </a:lnTo>
                <a:lnTo>
                  <a:pt x="80010" y="560070"/>
                </a:lnTo>
                <a:close/>
                <a:moveTo>
                  <a:pt x="20003" y="520065"/>
                </a:moveTo>
                <a:lnTo>
                  <a:pt x="540068" y="520065"/>
                </a:lnTo>
                <a:cubicBezTo>
                  <a:pt x="551105" y="520065"/>
                  <a:pt x="560070" y="529048"/>
                  <a:pt x="560070" y="540068"/>
                </a:cubicBezTo>
                <a:lnTo>
                  <a:pt x="560070" y="620078"/>
                </a:lnTo>
                <a:cubicBezTo>
                  <a:pt x="560070" y="631097"/>
                  <a:pt x="551105" y="640080"/>
                  <a:pt x="540068" y="640080"/>
                </a:cubicBezTo>
                <a:lnTo>
                  <a:pt x="20003" y="640080"/>
                </a:lnTo>
                <a:cubicBezTo>
                  <a:pt x="8965" y="640080"/>
                  <a:pt x="0" y="631097"/>
                  <a:pt x="0" y="620078"/>
                </a:cubicBezTo>
                <a:lnTo>
                  <a:pt x="0" y="540068"/>
                </a:lnTo>
                <a:cubicBezTo>
                  <a:pt x="0" y="529048"/>
                  <a:pt x="8965" y="520065"/>
                  <a:pt x="20003" y="520065"/>
                </a:cubicBezTo>
                <a:close/>
                <a:moveTo>
                  <a:pt x="580072" y="440055"/>
                </a:moveTo>
                <a:cubicBezTo>
                  <a:pt x="613158" y="440055"/>
                  <a:pt x="640080" y="466977"/>
                  <a:pt x="640080" y="500063"/>
                </a:cubicBezTo>
                <a:lnTo>
                  <a:pt x="640079" y="500062"/>
                </a:lnTo>
                <a:cubicBezTo>
                  <a:pt x="640079" y="526101"/>
                  <a:pt x="623300" y="548104"/>
                  <a:pt x="600074" y="556391"/>
                </a:cubicBezTo>
                <a:lnTo>
                  <a:pt x="600074" y="540068"/>
                </a:lnTo>
                <a:cubicBezTo>
                  <a:pt x="600074" y="506982"/>
                  <a:pt x="573152" y="480060"/>
                  <a:pt x="540066" y="480060"/>
                </a:cubicBezTo>
                <a:lnTo>
                  <a:pt x="523743" y="480060"/>
                </a:lnTo>
                <a:cubicBezTo>
                  <a:pt x="532030" y="456834"/>
                  <a:pt x="554033" y="440055"/>
                  <a:pt x="580072" y="440055"/>
                </a:cubicBezTo>
                <a:close/>
                <a:moveTo>
                  <a:pt x="1080135" y="400050"/>
                </a:moveTo>
                <a:lnTo>
                  <a:pt x="1080135" y="440055"/>
                </a:lnTo>
                <a:lnTo>
                  <a:pt x="1120140" y="440055"/>
                </a:lnTo>
                <a:lnTo>
                  <a:pt x="1120140" y="400050"/>
                </a:lnTo>
                <a:close/>
                <a:moveTo>
                  <a:pt x="1000125" y="400050"/>
                </a:moveTo>
                <a:lnTo>
                  <a:pt x="1000125" y="440055"/>
                </a:lnTo>
                <a:lnTo>
                  <a:pt x="1040130" y="440055"/>
                </a:lnTo>
                <a:lnTo>
                  <a:pt x="1040130" y="400050"/>
                </a:lnTo>
                <a:close/>
                <a:moveTo>
                  <a:pt x="580073" y="360045"/>
                </a:moveTo>
                <a:cubicBezTo>
                  <a:pt x="657262" y="360045"/>
                  <a:pt x="720090" y="422857"/>
                  <a:pt x="720090" y="500063"/>
                </a:cubicBezTo>
                <a:cubicBezTo>
                  <a:pt x="720090" y="571633"/>
                  <a:pt x="666084" y="630721"/>
                  <a:pt x="596735" y="638999"/>
                </a:cubicBezTo>
                <a:cubicBezTo>
                  <a:pt x="598736" y="633016"/>
                  <a:pt x="600075" y="626721"/>
                  <a:pt x="600075" y="620077"/>
                </a:cubicBezTo>
                <a:lnTo>
                  <a:pt x="600075" y="598056"/>
                </a:lnTo>
                <a:cubicBezTo>
                  <a:pt x="645660" y="588752"/>
                  <a:pt x="680085" y="548345"/>
                  <a:pt x="680085" y="500063"/>
                </a:cubicBezTo>
                <a:cubicBezTo>
                  <a:pt x="680085" y="444913"/>
                  <a:pt x="635222" y="400050"/>
                  <a:pt x="580073" y="400050"/>
                </a:cubicBezTo>
                <a:cubicBezTo>
                  <a:pt x="531763" y="400050"/>
                  <a:pt x="491383" y="434475"/>
                  <a:pt x="482079" y="480060"/>
                </a:cubicBezTo>
                <a:lnTo>
                  <a:pt x="441653" y="480060"/>
                </a:lnTo>
                <a:cubicBezTo>
                  <a:pt x="451414" y="412310"/>
                  <a:pt x="509680" y="360045"/>
                  <a:pt x="580073" y="360045"/>
                </a:cubicBezTo>
                <a:close/>
                <a:moveTo>
                  <a:pt x="535618" y="240035"/>
                </a:moveTo>
                <a:lnTo>
                  <a:pt x="624532" y="240035"/>
                </a:lnTo>
                <a:lnTo>
                  <a:pt x="636472" y="287138"/>
                </a:lnTo>
                <a:lnTo>
                  <a:pt x="647035" y="290522"/>
                </a:lnTo>
                <a:cubicBezTo>
                  <a:pt x="658242" y="294103"/>
                  <a:pt x="669565" y="298827"/>
                  <a:pt x="680763" y="304605"/>
                </a:cubicBezTo>
                <a:lnTo>
                  <a:pt x="690604" y="309686"/>
                </a:lnTo>
                <a:lnTo>
                  <a:pt x="732511" y="284764"/>
                </a:lnTo>
                <a:lnTo>
                  <a:pt x="795376" y="347629"/>
                </a:lnTo>
                <a:lnTo>
                  <a:pt x="770454" y="389536"/>
                </a:lnTo>
                <a:lnTo>
                  <a:pt x="775552" y="399394"/>
                </a:lnTo>
                <a:cubicBezTo>
                  <a:pt x="781330" y="410557"/>
                  <a:pt x="786072" y="421898"/>
                  <a:pt x="789653" y="433060"/>
                </a:cubicBezTo>
                <a:lnTo>
                  <a:pt x="793006" y="443641"/>
                </a:lnTo>
                <a:lnTo>
                  <a:pt x="840093" y="455625"/>
                </a:lnTo>
                <a:lnTo>
                  <a:pt x="840093" y="544539"/>
                </a:lnTo>
                <a:lnTo>
                  <a:pt x="793033" y="556513"/>
                </a:lnTo>
                <a:lnTo>
                  <a:pt x="789675" y="567077"/>
                </a:lnTo>
                <a:cubicBezTo>
                  <a:pt x="786095" y="578258"/>
                  <a:pt x="781353" y="589581"/>
                  <a:pt x="775593" y="600743"/>
                </a:cubicBezTo>
                <a:lnTo>
                  <a:pt x="770476" y="610602"/>
                </a:lnTo>
                <a:lnTo>
                  <a:pt x="795398" y="652527"/>
                </a:lnTo>
                <a:lnTo>
                  <a:pt x="732533" y="715392"/>
                </a:lnTo>
                <a:lnTo>
                  <a:pt x="690645" y="690486"/>
                </a:lnTo>
                <a:lnTo>
                  <a:pt x="680786" y="695549"/>
                </a:lnTo>
                <a:cubicBezTo>
                  <a:pt x="669544" y="701327"/>
                  <a:pt x="658203" y="706068"/>
                  <a:pt x="647059" y="709631"/>
                </a:cubicBezTo>
                <a:lnTo>
                  <a:pt x="636495" y="713016"/>
                </a:lnTo>
                <a:lnTo>
                  <a:pt x="624529" y="760103"/>
                </a:lnTo>
                <a:lnTo>
                  <a:pt x="540055" y="760103"/>
                </a:lnTo>
                <a:lnTo>
                  <a:pt x="540055" y="680093"/>
                </a:lnTo>
                <a:lnTo>
                  <a:pt x="580060" y="680093"/>
                </a:lnTo>
                <a:cubicBezTo>
                  <a:pt x="679331" y="680093"/>
                  <a:pt x="760082" y="599324"/>
                  <a:pt x="760082" y="500070"/>
                </a:cubicBezTo>
                <a:cubicBezTo>
                  <a:pt x="760082" y="400816"/>
                  <a:pt x="679331" y="320048"/>
                  <a:pt x="580060" y="320048"/>
                </a:cubicBezTo>
                <a:cubicBezTo>
                  <a:pt x="487550" y="320048"/>
                  <a:pt x="411200" y="390200"/>
                  <a:pt x="401217" y="480068"/>
                </a:cubicBezTo>
                <a:lnTo>
                  <a:pt x="320027" y="480068"/>
                </a:lnTo>
                <a:lnTo>
                  <a:pt x="320027" y="455600"/>
                </a:lnTo>
                <a:lnTo>
                  <a:pt x="367114" y="443608"/>
                </a:lnTo>
                <a:lnTo>
                  <a:pt x="370472" y="433044"/>
                </a:lnTo>
                <a:cubicBezTo>
                  <a:pt x="374052" y="421881"/>
                  <a:pt x="378794" y="410558"/>
                  <a:pt x="384572" y="399378"/>
                </a:cubicBezTo>
                <a:lnTo>
                  <a:pt x="389671" y="389520"/>
                </a:lnTo>
                <a:lnTo>
                  <a:pt x="364749" y="347613"/>
                </a:lnTo>
                <a:lnTo>
                  <a:pt x="427614" y="284748"/>
                </a:lnTo>
                <a:lnTo>
                  <a:pt x="469521" y="309670"/>
                </a:lnTo>
                <a:lnTo>
                  <a:pt x="479361" y="304589"/>
                </a:lnTo>
                <a:cubicBezTo>
                  <a:pt x="490568" y="298811"/>
                  <a:pt x="501891" y="294087"/>
                  <a:pt x="513089" y="290506"/>
                </a:cubicBezTo>
                <a:lnTo>
                  <a:pt x="523653" y="287122"/>
                </a:lnTo>
                <a:close/>
                <a:moveTo>
                  <a:pt x="220037" y="0"/>
                </a:moveTo>
                <a:cubicBezTo>
                  <a:pt x="257221" y="0"/>
                  <a:pt x="288269" y="25601"/>
                  <a:pt x="297208" y="60008"/>
                </a:cubicBezTo>
                <a:lnTo>
                  <a:pt x="502911" y="60008"/>
                </a:lnTo>
                <a:cubicBezTo>
                  <a:pt x="511850" y="25601"/>
                  <a:pt x="542898" y="0"/>
                  <a:pt x="580082" y="0"/>
                </a:cubicBezTo>
                <a:cubicBezTo>
                  <a:pt x="617266" y="0"/>
                  <a:pt x="648314" y="25601"/>
                  <a:pt x="657253" y="60008"/>
                </a:cubicBezTo>
                <a:lnTo>
                  <a:pt x="982962" y="60008"/>
                </a:lnTo>
                <a:cubicBezTo>
                  <a:pt x="991900" y="25601"/>
                  <a:pt x="1022949" y="0"/>
                  <a:pt x="1060133" y="0"/>
                </a:cubicBezTo>
                <a:cubicBezTo>
                  <a:pt x="1104255" y="0"/>
                  <a:pt x="1140143" y="35888"/>
                  <a:pt x="1140143" y="80010"/>
                </a:cubicBezTo>
                <a:cubicBezTo>
                  <a:pt x="1140143" y="117176"/>
                  <a:pt x="1114560" y="148242"/>
                  <a:pt x="1080135" y="157181"/>
                </a:cubicBezTo>
                <a:lnTo>
                  <a:pt x="1080135" y="320040"/>
                </a:lnTo>
                <a:lnTo>
                  <a:pt x="1200150" y="320040"/>
                </a:lnTo>
                <a:lnTo>
                  <a:pt x="1200150" y="520065"/>
                </a:lnTo>
                <a:lnTo>
                  <a:pt x="1080135" y="520065"/>
                </a:lnTo>
                <a:lnTo>
                  <a:pt x="1080135" y="600075"/>
                </a:lnTo>
                <a:lnTo>
                  <a:pt x="1200150" y="600075"/>
                </a:lnTo>
                <a:lnTo>
                  <a:pt x="1200150" y="800100"/>
                </a:lnTo>
                <a:lnTo>
                  <a:pt x="1080135" y="800100"/>
                </a:lnTo>
                <a:lnTo>
                  <a:pt x="1080135" y="880110"/>
                </a:lnTo>
                <a:lnTo>
                  <a:pt x="1200150" y="880110"/>
                </a:lnTo>
                <a:lnTo>
                  <a:pt x="1200150" y="1080135"/>
                </a:lnTo>
                <a:lnTo>
                  <a:pt x="920115" y="1080135"/>
                </a:lnTo>
                <a:lnTo>
                  <a:pt x="920115" y="880110"/>
                </a:lnTo>
                <a:lnTo>
                  <a:pt x="1040130" y="880110"/>
                </a:lnTo>
                <a:lnTo>
                  <a:pt x="1040130" y="800100"/>
                </a:lnTo>
                <a:lnTo>
                  <a:pt x="920115" y="800100"/>
                </a:lnTo>
                <a:lnTo>
                  <a:pt x="920115" y="600075"/>
                </a:lnTo>
                <a:lnTo>
                  <a:pt x="1040130" y="600075"/>
                </a:lnTo>
                <a:lnTo>
                  <a:pt x="1040130" y="520065"/>
                </a:lnTo>
                <a:lnTo>
                  <a:pt x="920115" y="520065"/>
                </a:lnTo>
                <a:lnTo>
                  <a:pt x="920115" y="320040"/>
                </a:lnTo>
                <a:lnTo>
                  <a:pt x="1040130" y="320040"/>
                </a:lnTo>
                <a:lnTo>
                  <a:pt x="1040130" y="157181"/>
                </a:lnTo>
                <a:cubicBezTo>
                  <a:pt x="1012145" y="149902"/>
                  <a:pt x="990240" y="127998"/>
                  <a:pt x="982962" y="100013"/>
                </a:cubicBezTo>
                <a:lnTo>
                  <a:pt x="657253" y="100013"/>
                </a:lnTo>
                <a:cubicBezTo>
                  <a:pt x="648315" y="134419"/>
                  <a:pt x="617266" y="160020"/>
                  <a:pt x="580082" y="160020"/>
                </a:cubicBezTo>
                <a:cubicBezTo>
                  <a:pt x="542898" y="160020"/>
                  <a:pt x="511850" y="134419"/>
                  <a:pt x="502911" y="100013"/>
                </a:cubicBezTo>
                <a:lnTo>
                  <a:pt x="297208" y="100013"/>
                </a:lnTo>
                <a:cubicBezTo>
                  <a:pt x="289929" y="127998"/>
                  <a:pt x="268025" y="149903"/>
                  <a:pt x="240040" y="157181"/>
                </a:cubicBezTo>
                <a:lnTo>
                  <a:pt x="240040" y="480055"/>
                </a:lnTo>
                <a:lnTo>
                  <a:pt x="200035" y="480055"/>
                </a:lnTo>
                <a:lnTo>
                  <a:pt x="200035" y="157181"/>
                </a:lnTo>
                <a:cubicBezTo>
                  <a:pt x="165610" y="148243"/>
                  <a:pt x="140027" y="117176"/>
                  <a:pt x="140027" y="80010"/>
                </a:cubicBezTo>
                <a:cubicBezTo>
                  <a:pt x="140027" y="35888"/>
                  <a:pt x="175915" y="0"/>
                  <a:pt x="220037" y="0"/>
                </a:cubicBezTo>
                <a:close/>
              </a:path>
            </a:pathLst>
          </a:custGeom>
          <a:solidFill>
            <a:srgbClr val="215273"/>
          </a:solidFill>
          <a:ln w="2286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grpSp>
        <p:nvGrpSpPr>
          <p:cNvPr id="235" name="Group 234">
            <a:extLst>
              <a:ext uri="{FF2B5EF4-FFF2-40B4-BE49-F238E27FC236}">
                <a16:creationId xmlns:a16="http://schemas.microsoft.com/office/drawing/2014/main" id="{49760B4C-A450-4029-86CD-9D8DC4017F98}"/>
              </a:ext>
            </a:extLst>
          </p:cNvPr>
          <p:cNvGrpSpPr/>
          <p:nvPr/>
        </p:nvGrpSpPr>
        <p:grpSpPr>
          <a:xfrm>
            <a:off x="12768" y="877633"/>
            <a:ext cx="12179232" cy="781936"/>
            <a:chOff x="12768" y="877633"/>
            <a:chExt cx="12179232" cy="781936"/>
          </a:xfrm>
        </p:grpSpPr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1DAFCBF6-5E7D-42BF-A8F4-7F2ADD1D80B4}"/>
                </a:ext>
              </a:extLst>
            </p:cNvPr>
            <p:cNvCxnSpPr>
              <a:cxnSpLocks/>
            </p:cNvCxnSpPr>
            <p:nvPr/>
          </p:nvCxnSpPr>
          <p:spPr>
            <a:xfrm>
              <a:off x="1609430" y="1028973"/>
              <a:ext cx="0" cy="170563"/>
            </a:xfrm>
            <a:prstGeom prst="line">
              <a:avLst/>
            </a:prstGeom>
            <a:ln>
              <a:solidFill>
                <a:srgbClr val="21527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EF2F4253-2B68-4C06-900B-B55538893FCB}"/>
                </a:ext>
              </a:extLst>
            </p:cNvPr>
            <p:cNvCxnSpPr>
              <a:cxnSpLocks/>
            </p:cNvCxnSpPr>
            <p:nvPr/>
          </p:nvCxnSpPr>
          <p:spPr>
            <a:xfrm>
              <a:off x="12768" y="974132"/>
              <a:ext cx="12179232" cy="0"/>
            </a:xfrm>
            <a:prstGeom prst="line">
              <a:avLst/>
            </a:prstGeom>
            <a:noFill/>
            <a:ln w="6350" cap="flat" cmpd="sng" algn="ctr">
              <a:solidFill>
                <a:srgbClr val="FFFFFF">
                  <a:lumMod val="85000"/>
                </a:srgbClr>
              </a:solidFill>
              <a:prstDash val="solid"/>
              <a:miter lim="800000"/>
            </a:ln>
            <a:effectLst/>
          </p:spPr>
        </p:cxnSp>
        <p:sp>
          <p:nvSpPr>
            <p:cNvPr id="238" name="Rectangle: Rounded Corners 237">
              <a:extLst>
                <a:ext uri="{FF2B5EF4-FFF2-40B4-BE49-F238E27FC236}">
                  <a16:creationId xmlns:a16="http://schemas.microsoft.com/office/drawing/2014/main" id="{238B2994-D486-4ABE-ADFE-0378C4CBA94F}"/>
                </a:ext>
              </a:extLst>
            </p:cNvPr>
            <p:cNvSpPr/>
            <p:nvPr/>
          </p:nvSpPr>
          <p:spPr>
            <a:xfrm>
              <a:off x="4639681" y="1264270"/>
              <a:ext cx="7233231" cy="395299"/>
            </a:xfrm>
            <a:prstGeom prst="roundRect">
              <a:avLst>
                <a:gd name="adj" fmla="val 4001"/>
              </a:avLst>
            </a:prstGeom>
            <a:solidFill>
              <a:srgbClr val="215273">
                <a:alpha val="10000"/>
              </a:srgbClr>
            </a:solidFill>
            <a:ln w="6350">
              <a:solidFill>
                <a:schemeClr val="bg1">
                  <a:alpha val="1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9" name="Rectangle: Rounded Corners 238">
              <a:extLst>
                <a:ext uri="{FF2B5EF4-FFF2-40B4-BE49-F238E27FC236}">
                  <a16:creationId xmlns:a16="http://schemas.microsoft.com/office/drawing/2014/main" id="{F3388482-4CE9-41B1-8909-662BAEFD9991}"/>
                </a:ext>
              </a:extLst>
            </p:cNvPr>
            <p:cNvSpPr/>
            <p:nvPr/>
          </p:nvSpPr>
          <p:spPr>
            <a:xfrm>
              <a:off x="4639681" y="1201844"/>
              <a:ext cx="7232904" cy="60118"/>
            </a:xfrm>
            <a:prstGeom prst="roundRect">
              <a:avLst>
                <a:gd name="adj" fmla="val 4001"/>
              </a:avLst>
            </a:prstGeom>
            <a:solidFill>
              <a:srgbClr val="2152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240" name="Google Shape;7839;p515">
              <a:extLst>
                <a:ext uri="{FF2B5EF4-FFF2-40B4-BE49-F238E27FC236}">
                  <a16:creationId xmlns:a16="http://schemas.microsoft.com/office/drawing/2014/main" id="{76AC4AFE-2DC1-40BE-A331-9FEA2CD70A1E}"/>
                </a:ext>
              </a:extLst>
            </p:cNvPr>
            <p:cNvGrpSpPr/>
            <p:nvPr/>
          </p:nvGrpSpPr>
          <p:grpSpPr>
            <a:xfrm>
              <a:off x="8179302" y="877633"/>
              <a:ext cx="153988" cy="151883"/>
              <a:chOff x="1977095" y="3109007"/>
              <a:chExt cx="173736" cy="171361"/>
            </a:xfrm>
          </p:grpSpPr>
          <p:sp>
            <p:nvSpPr>
              <p:cNvPr id="256" name="Google Shape;7840;p515">
                <a:extLst>
                  <a:ext uri="{FF2B5EF4-FFF2-40B4-BE49-F238E27FC236}">
                    <a16:creationId xmlns:a16="http://schemas.microsoft.com/office/drawing/2014/main" id="{88E76F16-7365-4AA6-BC43-25227B16D694}"/>
                  </a:ext>
                </a:extLst>
              </p:cNvPr>
              <p:cNvSpPr/>
              <p:nvPr/>
            </p:nvSpPr>
            <p:spPr>
              <a:xfrm>
                <a:off x="1977095" y="3109007"/>
                <a:ext cx="173736" cy="171361"/>
              </a:xfrm>
              <a:prstGeom prst="ellipse">
                <a:avLst/>
              </a:prstGeom>
              <a:solidFill>
                <a:srgbClr val="FFFFFF"/>
              </a:solidFill>
              <a:ln w="12700" cap="flat" cmpd="sng">
                <a:solidFill>
                  <a:srgbClr val="215273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7" name="Google Shape;7841;p515">
                <a:extLst>
                  <a:ext uri="{FF2B5EF4-FFF2-40B4-BE49-F238E27FC236}">
                    <a16:creationId xmlns:a16="http://schemas.microsoft.com/office/drawing/2014/main" id="{6337B4D6-C42A-46F7-A915-E85A918B72AD}"/>
                  </a:ext>
                </a:extLst>
              </p:cNvPr>
              <p:cNvSpPr/>
              <p:nvPr/>
            </p:nvSpPr>
            <p:spPr>
              <a:xfrm>
                <a:off x="2013671" y="3146323"/>
                <a:ext cx="100584" cy="96727"/>
              </a:xfrm>
              <a:prstGeom prst="ellipse">
                <a:avLst/>
              </a:prstGeom>
              <a:solidFill>
                <a:srgbClr val="215273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41" name="Rectangle: Rounded Corners 240">
              <a:extLst>
                <a:ext uri="{FF2B5EF4-FFF2-40B4-BE49-F238E27FC236}">
                  <a16:creationId xmlns:a16="http://schemas.microsoft.com/office/drawing/2014/main" id="{314FF3B3-74AD-4525-84B2-2BB2381D8F9E}"/>
                </a:ext>
              </a:extLst>
            </p:cNvPr>
            <p:cNvSpPr/>
            <p:nvPr/>
          </p:nvSpPr>
          <p:spPr>
            <a:xfrm>
              <a:off x="614948" y="1264270"/>
              <a:ext cx="1988965" cy="395299"/>
            </a:xfrm>
            <a:prstGeom prst="roundRect">
              <a:avLst>
                <a:gd name="adj" fmla="val 4001"/>
              </a:avLst>
            </a:prstGeom>
            <a:solidFill>
              <a:srgbClr val="215273">
                <a:alpha val="10000"/>
              </a:srgbClr>
            </a:solidFill>
            <a:ln w="6350">
              <a:solidFill>
                <a:schemeClr val="bg1">
                  <a:alpha val="1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2" name="Rectangle: Rounded Corners 241">
              <a:extLst>
                <a:ext uri="{FF2B5EF4-FFF2-40B4-BE49-F238E27FC236}">
                  <a16:creationId xmlns:a16="http://schemas.microsoft.com/office/drawing/2014/main" id="{92F4309F-369A-4442-8B33-B46B2343F157}"/>
                </a:ext>
              </a:extLst>
            </p:cNvPr>
            <p:cNvSpPr/>
            <p:nvPr/>
          </p:nvSpPr>
          <p:spPr>
            <a:xfrm>
              <a:off x="614948" y="1201844"/>
              <a:ext cx="1993392" cy="60118"/>
            </a:xfrm>
            <a:prstGeom prst="roundRect">
              <a:avLst>
                <a:gd name="adj" fmla="val 4001"/>
              </a:avLst>
            </a:prstGeom>
            <a:solidFill>
              <a:srgbClr val="2152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243" name="Google Shape;7839;p515">
              <a:extLst>
                <a:ext uri="{FF2B5EF4-FFF2-40B4-BE49-F238E27FC236}">
                  <a16:creationId xmlns:a16="http://schemas.microsoft.com/office/drawing/2014/main" id="{F8259A42-D0A2-4B5B-B252-E302E6FD9AA9}"/>
                </a:ext>
              </a:extLst>
            </p:cNvPr>
            <p:cNvGrpSpPr/>
            <p:nvPr/>
          </p:nvGrpSpPr>
          <p:grpSpPr>
            <a:xfrm>
              <a:off x="1532436" y="899062"/>
              <a:ext cx="153988" cy="151883"/>
              <a:chOff x="1977095" y="3109007"/>
              <a:chExt cx="173736" cy="171361"/>
            </a:xfrm>
          </p:grpSpPr>
          <p:sp>
            <p:nvSpPr>
              <p:cNvPr id="254" name="Google Shape;7840;p515">
                <a:extLst>
                  <a:ext uri="{FF2B5EF4-FFF2-40B4-BE49-F238E27FC236}">
                    <a16:creationId xmlns:a16="http://schemas.microsoft.com/office/drawing/2014/main" id="{2A262105-9C81-41DD-81ED-BA2B21FC9590}"/>
                  </a:ext>
                </a:extLst>
              </p:cNvPr>
              <p:cNvSpPr/>
              <p:nvPr/>
            </p:nvSpPr>
            <p:spPr>
              <a:xfrm>
                <a:off x="1977095" y="3109007"/>
                <a:ext cx="173736" cy="171361"/>
              </a:xfrm>
              <a:prstGeom prst="ellipse">
                <a:avLst/>
              </a:prstGeom>
              <a:solidFill>
                <a:srgbClr val="FFFFFF"/>
              </a:solidFill>
              <a:ln w="12700" cap="flat" cmpd="sng">
                <a:solidFill>
                  <a:srgbClr val="215273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5" name="Google Shape;7841;p515">
                <a:extLst>
                  <a:ext uri="{FF2B5EF4-FFF2-40B4-BE49-F238E27FC236}">
                    <a16:creationId xmlns:a16="http://schemas.microsoft.com/office/drawing/2014/main" id="{715F293D-3713-45A7-A10E-2E3E0553A3CA}"/>
                  </a:ext>
                </a:extLst>
              </p:cNvPr>
              <p:cNvSpPr/>
              <p:nvPr/>
            </p:nvSpPr>
            <p:spPr>
              <a:xfrm>
                <a:off x="2013671" y="3146323"/>
                <a:ext cx="100584" cy="96727"/>
              </a:xfrm>
              <a:prstGeom prst="ellipse">
                <a:avLst/>
              </a:prstGeom>
              <a:solidFill>
                <a:srgbClr val="215273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44" name="TextBox 243">
              <a:extLst>
                <a:ext uri="{FF2B5EF4-FFF2-40B4-BE49-F238E27FC236}">
                  <a16:creationId xmlns:a16="http://schemas.microsoft.com/office/drawing/2014/main" id="{BB7FFF3A-B9D7-444F-8AFB-AD0098BD2132}"/>
                </a:ext>
              </a:extLst>
            </p:cNvPr>
            <p:cNvSpPr txBox="1"/>
            <p:nvPr/>
          </p:nvSpPr>
          <p:spPr>
            <a:xfrm>
              <a:off x="1073065" y="1292642"/>
              <a:ext cx="1072730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IN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Category</a:t>
              </a:r>
              <a:endParaRPr lang="en-IN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45" name="TextBox 244">
              <a:extLst>
                <a:ext uri="{FF2B5EF4-FFF2-40B4-BE49-F238E27FC236}">
                  <a16:creationId xmlns:a16="http://schemas.microsoft.com/office/drawing/2014/main" id="{66C05E97-3FE0-46BB-B112-7EF28D0F1206}"/>
                </a:ext>
              </a:extLst>
            </p:cNvPr>
            <p:cNvSpPr txBox="1"/>
            <p:nvPr/>
          </p:nvSpPr>
          <p:spPr>
            <a:xfrm>
              <a:off x="7531578" y="1292642"/>
              <a:ext cx="1449436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IN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Basic Theme</a:t>
              </a:r>
            </a:p>
          </p:txBody>
        </p:sp>
        <p:sp>
          <p:nvSpPr>
            <p:cNvPr id="246" name="Rectangle: Rounded Corners 245">
              <a:extLst>
                <a:ext uri="{FF2B5EF4-FFF2-40B4-BE49-F238E27FC236}">
                  <a16:creationId xmlns:a16="http://schemas.microsoft.com/office/drawing/2014/main" id="{036EA24D-39FE-42EE-A3E1-E0B8FC4DB712}"/>
                </a:ext>
              </a:extLst>
            </p:cNvPr>
            <p:cNvSpPr/>
            <p:nvPr/>
          </p:nvSpPr>
          <p:spPr>
            <a:xfrm>
              <a:off x="2627614" y="1264270"/>
              <a:ext cx="1988965" cy="395299"/>
            </a:xfrm>
            <a:prstGeom prst="roundRect">
              <a:avLst>
                <a:gd name="adj" fmla="val 4001"/>
              </a:avLst>
            </a:prstGeom>
            <a:solidFill>
              <a:srgbClr val="019371">
                <a:alpha val="10000"/>
              </a:srgbClr>
            </a:solidFill>
            <a:ln w="6350">
              <a:solidFill>
                <a:schemeClr val="bg1">
                  <a:alpha val="1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7" name="Rectangle: Rounded Corners 246">
              <a:extLst>
                <a:ext uri="{FF2B5EF4-FFF2-40B4-BE49-F238E27FC236}">
                  <a16:creationId xmlns:a16="http://schemas.microsoft.com/office/drawing/2014/main" id="{FE7F7A34-9B1B-4D95-B2C5-6F4DA3AAB169}"/>
                </a:ext>
              </a:extLst>
            </p:cNvPr>
            <p:cNvSpPr/>
            <p:nvPr/>
          </p:nvSpPr>
          <p:spPr>
            <a:xfrm>
              <a:off x="2627614" y="1201844"/>
              <a:ext cx="1993392" cy="60118"/>
            </a:xfrm>
            <a:prstGeom prst="roundRect">
              <a:avLst>
                <a:gd name="adj" fmla="val 4001"/>
              </a:avLst>
            </a:prstGeom>
            <a:solidFill>
              <a:srgbClr val="0193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248" name="Google Shape;7839;p515">
              <a:extLst>
                <a:ext uri="{FF2B5EF4-FFF2-40B4-BE49-F238E27FC236}">
                  <a16:creationId xmlns:a16="http://schemas.microsoft.com/office/drawing/2014/main" id="{C459922B-7559-4FA5-B81A-46D7022C4308}"/>
                </a:ext>
              </a:extLst>
            </p:cNvPr>
            <p:cNvGrpSpPr/>
            <p:nvPr/>
          </p:nvGrpSpPr>
          <p:grpSpPr>
            <a:xfrm>
              <a:off x="3545102" y="877633"/>
              <a:ext cx="153988" cy="151883"/>
              <a:chOff x="1977095" y="3109007"/>
              <a:chExt cx="173736" cy="171361"/>
            </a:xfrm>
          </p:grpSpPr>
          <p:sp>
            <p:nvSpPr>
              <p:cNvPr id="252" name="Google Shape;7840;p515">
                <a:extLst>
                  <a:ext uri="{FF2B5EF4-FFF2-40B4-BE49-F238E27FC236}">
                    <a16:creationId xmlns:a16="http://schemas.microsoft.com/office/drawing/2014/main" id="{818EB785-C647-4D73-86BD-87C4DA8E24F7}"/>
                  </a:ext>
                </a:extLst>
              </p:cNvPr>
              <p:cNvSpPr/>
              <p:nvPr/>
            </p:nvSpPr>
            <p:spPr>
              <a:xfrm>
                <a:off x="1977095" y="3109007"/>
                <a:ext cx="173736" cy="171361"/>
              </a:xfrm>
              <a:prstGeom prst="ellipse">
                <a:avLst/>
              </a:prstGeom>
              <a:solidFill>
                <a:srgbClr val="FFFFFF"/>
              </a:solidFill>
              <a:ln w="12700" cap="flat" cmpd="sng">
                <a:solidFill>
                  <a:srgbClr val="01937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3" name="Google Shape;7841;p515">
                <a:extLst>
                  <a:ext uri="{FF2B5EF4-FFF2-40B4-BE49-F238E27FC236}">
                    <a16:creationId xmlns:a16="http://schemas.microsoft.com/office/drawing/2014/main" id="{CD6E0E09-C67D-4935-BF9B-144C0C8D3BF6}"/>
                  </a:ext>
                </a:extLst>
              </p:cNvPr>
              <p:cNvSpPr/>
              <p:nvPr/>
            </p:nvSpPr>
            <p:spPr>
              <a:xfrm>
                <a:off x="2013671" y="3146323"/>
                <a:ext cx="100584" cy="96727"/>
              </a:xfrm>
              <a:prstGeom prst="ellipse">
                <a:avLst/>
              </a:prstGeom>
              <a:solidFill>
                <a:srgbClr val="019371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49" name="TextBox 248">
              <a:extLst>
                <a:ext uri="{FF2B5EF4-FFF2-40B4-BE49-F238E27FC236}">
                  <a16:creationId xmlns:a16="http://schemas.microsoft.com/office/drawing/2014/main" id="{7A7AC38B-A02B-473A-B5BF-41E738F62F22}"/>
                </a:ext>
              </a:extLst>
            </p:cNvPr>
            <p:cNvSpPr txBox="1"/>
            <p:nvPr/>
          </p:nvSpPr>
          <p:spPr>
            <a:xfrm>
              <a:off x="2858105" y="1292642"/>
              <a:ext cx="1527982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IN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Sub-Category</a:t>
              </a:r>
            </a:p>
          </p:txBody>
        </p:sp>
        <p:cxnSp>
          <p:nvCxnSpPr>
            <p:cNvPr id="250" name="Straight Connector 249">
              <a:extLst>
                <a:ext uri="{FF2B5EF4-FFF2-40B4-BE49-F238E27FC236}">
                  <a16:creationId xmlns:a16="http://schemas.microsoft.com/office/drawing/2014/main" id="{041E8230-F363-4457-B7D1-D0E5BC306158}"/>
                </a:ext>
              </a:extLst>
            </p:cNvPr>
            <p:cNvCxnSpPr>
              <a:cxnSpLocks/>
            </p:cNvCxnSpPr>
            <p:nvPr/>
          </p:nvCxnSpPr>
          <p:spPr>
            <a:xfrm>
              <a:off x="3622096" y="1028973"/>
              <a:ext cx="0" cy="170563"/>
            </a:xfrm>
            <a:prstGeom prst="line">
              <a:avLst/>
            </a:prstGeom>
            <a:ln>
              <a:solidFill>
                <a:srgbClr val="01937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>
              <a:extLst>
                <a:ext uri="{FF2B5EF4-FFF2-40B4-BE49-F238E27FC236}">
                  <a16:creationId xmlns:a16="http://schemas.microsoft.com/office/drawing/2014/main" id="{7E260C86-1733-428B-9B0B-E8371200A765}"/>
                </a:ext>
              </a:extLst>
            </p:cNvPr>
            <p:cNvCxnSpPr>
              <a:cxnSpLocks/>
            </p:cNvCxnSpPr>
            <p:nvPr/>
          </p:nvCxnSpPr>
          <p:spPr>
            <a:xfrm>
              <a:off x="8256296" y="1028973"/>
              <a:ext cx="0" cy="170563"/>
            </a:xfrm>
            <a:prstGeom prst="line">
              <a:avLst/>
            </a:prstGeom>
            <a:ln>
              <a:solidFill>
                <a:srgbClr val="21527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Title 4">
            <a:extLst>
              <a:ext uri="{FF2B5EF4-FFF2-40B4-BE49-F238E27FC236}">
                <a16:creationId xmlns:a16="http://schemas.microsoft.com/office/drawing/2014/main" id="{D206B009-962A-1BA7-A0F6-FB8D78EB6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Process Owner Competency Model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7812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738</TotalTime>
  <Words>318</Words>
  <Application>Microsoft Office PowerPoint</Application>
  <PresentationFormat>Widescreen</PresentationFormat>
  <Paragraphs>71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Century Gothic</vt:lpstr>
      <vt:lpstr>Office Theme</vt:lpstr>
      <vt:lpstr>Process Owner Competency Model</vt:lpstr>
      <vt:lpstr>Process Owner Competency Model</vt:lpstr>
      <vt:lpstr>Process Owner Competency Model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Anita Panwar</dc:creator>
  <cp:lastModifiedBy>Jeremiah Genest</cp:lastModifiedBy>
  <cp:revision>227</cp:revision>
  <cp:lastPrinted>2022-05-16T13:48:31Z</cp:lastPrinted>
  <dcterms:created xsi:type="dcterms:W3CDTF">2021-10-12T04:57:33Z</dcterms:created>
  <dcterms:modified xsi:type="dcterms:W3CDTF">2022-05-16T13:53:35Z</dcterms:modified>
</cp:coreProperties>
</file>